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639" y="926614"/>
            <a:ext cx="3796757" cy="1089198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" y="76360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2317" y="63714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4522" y="2215608"/>
            <a:ext cx="2642255" cy="216068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404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105</cp:revision>
  <dcterms:created xsi:type="dcterms:W3CDTF">2018-09-21T13:29:07Z</dcterms:created>
  <dcterms:modified xsi:type="dcterms:W3CDTF">2019-01-23T18:22:56Z</dcterms:modified>
</cp:coreProperties>
</file>