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137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41</cp:revision>
  <dcterms:created xsi:type="dcterms:W3CDTF">2018-09-21T13:29:07Z</dcterms:created>
  <dcterms:modified xsi:type="dcterms:W3CDTF">2018-09-28T12:46:52Z</dcterms:modified>
</cp:coreProperties>
</file>