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6" r:id="rId12"/>
    <p:sldId id="275" r:id="rId13"/>
    <p:sldId id="267" r:id="rId14"/>
    <p:sldId id="259" r:id="rId15"/>
    <p:sldId id="260" r:id="rId16"/>
    <p:sldId id="261" r:id="rId17"/>
    <p:sldId id="263" r:id="rId18"/>
    <p:sldId id="265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809161" y="2526957"/>
            <a:ext cx="1190704" cy="953471"/>
          </a:xfrm>
          <a:prstGeom prst="bentConnector3">
            <a:avLst>
              <a:gd name="adj1" fmla="val -28870"/>
            </a:avLst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161" r="3658" b="4379"/>
          <a:stretch/>
        </p:blipFill>
        <p:spPr>
          <a:xfrm>
            <a:off x="5210692" y="247529"/>
            <a:ext cx="1674481" cy="16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209591"/>
            <a:ext cx="2054386" cy="1747195"/>
            <a:chOff x="2888316" y="998162"/>
            <a:chExt cx="2054386" cy="1747195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860905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err="1" smtClean="0"/>
              <a:t>overby</a:t>
            </a:r>
            <a:r>
              <a:rPr lang="en-US" dirty="0" smtClean="0"/>
              <a:t>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99368"/>
            <a:ext cx="993703" cy="31852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623542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401970" y="946260"/>
            <a:ext cx="6503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10037</TotalTime>
  <Words>509</Words>
  <Application>Microsoft Office PowerPoint</Application>
  <PresentationFormat>Widescreen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144</cp:revision>
  <dcterms:created xsi:type="dcterms:W3CDTF">2018-09-21T13:29:07Z</dcterms:created>
  <dcterms:modified xsi:type="dcterms:W3CDTF">2019-03-14T13:13:38Z</dcterms:modified>
</cp:coreProperties>
</file>