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EA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62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06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47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91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22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61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5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56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4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08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03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72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59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2D3D3-1E26-436C-8467-9F82561659A6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7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/>
        </p:nvGrpSpPr>
        <p:grpSpPr>
          <a:xfrm>
            <a:off x="6262367" y="1935870"/>
            <a:ext cx="1406040" cy="1631540"/>
            <a:chOff x="7410680" y="2587169"/>
            <a:chExt cx="1406040" cy="163154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410680" y="2587169"/>
              <a:ext cx="1406040" cy="1314904"/>
            </a:xfrm>
            <a:prstGeom prst="rect">
              <a:avLst/>
            </a:prstGeom>
          </p:spPr>
        </p:pic>
        <p:sp>
          <p:nvSpPr>
            <p:cNvPr id="64" name="Rectangle 63"/>
            <p:cNvSpPr/>
            <p:nvPr/>
          </p:nvSpPr>
          <p:spPr>
            <a:xfrm>
              <a:off x="7675599" y="3849377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3298986" y="1917729"/>
            <a:ext cx="1558568" cy="1315179"/>
            <a:chOff x="4379856" y="2569028"/>
            <a:chExt cx="1558568" cy="131517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l="35542" t="19680" r="35441" b="39379"/>
            <a:stretch/>
          </p:blipFill>
          <p:spPr>
            <a:xfrm>
              <a:off x="4379856" y="2569028"/>
              <a:ext cx="1441591" cy="1045241"/>
            </a:xfrm>
            <a:prstGeom prst="rect">
              <a:avLst/>
            </a:prstGeom>
          </p:spPr>
        </p:pic>
        <p:sp>
          <p:nvSpPr>
            <p:cNvPr id="66" name="Rectangle 65"/>
            <p:cNvSpPr/>
            <p:nvPr/>
          </p:nvSpPr>
          <p:spPr>
            <a:xfrm>
              <a:off x="5116917" y="3514875"/>
              <a:ext cx="821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79" b="14612"/>
          <a:stretch/>
        </p:blipFill>
        <p:spPr>
          <a:xfrm>
            <a:off x="2489431" y="3843727"/>
            <a:ext cx="974772" cy="68925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49" b="9916"/>
          <a:stretch/>
        </p:blipFill>
        <p:spPr>
          <a:xfrm>
            <a:off x="4430594" y="3843172"/>
            <a:ext cx="859039" cy="689251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4628858" y="2240138"/>
            <a:ext cx="1690594" cy="416585"/>
            <a:chOff x="2813280" y="2882164"/>
            <a:chExt cx="1690594" cy="416585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2813280" y="2884546"/>
              <a:ext cx="414203" cy="414203"/>
            </a:xfrm>
            <a:prstGeom prst="rect">
              <a:avLst/>
            </a:prstGeom>
          </p:spPr>
        </p:pic>
        <p:cxnSp>
          <p:nvCxnSpPr>
            <p:cNvPr id="25" name="Straight Connector 24"/>
            <p:cNvCxnSpPr/>
            <p:nvPr/>
          </p:nvCxnSpPr>
          <p:spPr>
            <a:xfrm>
              <a:off x="3183731" y="3089266"/>
              <a:ext cx="92701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00000">
              <a:off x="4089671" y="2882164"/>
              <a:ext cx="414203" cy="414203"/>
            </a:xfrm>
            <a:prstGeom prst="rect">
              <a:avLst/>
            </a:prstGeom>
          </p:spPr>
        </p:pic>
      </p:grpSp>
      <p:grpSp>
        <p:nvGrpSpPr>
          <p:cNvPr id="48" name="Group 47"/>
          <p:cNvGrpSpPr/>
          <p:nvPr/>
        </p:nvGrpSpPr>
        <p:grpSpPr>
          <a:xfrm>
            <a:off x="3733017" y="2919692"/>
            <a:ext cx="454561" cy="476330"/>
            <a:chOff x="3978976" y="3695894"/>
            <a:chExt cx="454561" cy="476330"/>
          </a:xfrm>
        </p:grpSpPr>
        <p:sp>
          <p:nvSpPr>
            <p:cNvPr id="47" name="Rectangle 46"/>
            <p:cNvSpPr/>
            <p:nvPr/>
          </p:nvSpPr>
          <p:spPr>
            <a:xfrm>
              <a:off x="4137025" y="3695894"/>
              <a:ext cx="130175" cy="104923"/>
            </a:xfrm>
            <a:prstGeom prst="rect">
              <a:avLst/>
            </a:prstGeom>
            <a:solidFill>
              <a:srgbClr val="DFE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095751" y="3800818"/>
              <a:ext cx="222250" cy="371406"/>
            </a:xfrm>
            <a:prstGeom prst="rect">
              <a:avLst/>
            </a:prstGeom>
            <a:solidFill>
              <a:srgbClr val="DFE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>
              <a:off x="3978976" y="3701241"/>
              <a:ext cx="454561" cy="454561"/>
            </a:xfrm>
            <a:prstGeom prst="rect">
              <a:avLst/>
            </a:prstGeom>
          </p:spPr>
        </p:pic>
      </p:grpSp>
      <p:grpSp>
        <p:nvGrpSpPr>
          <p:cNvPr id="106" name="Group 105"/>
          <p:cNvGrpSpPr/>
          <p:nvPr/>
        </p:nvGrpSpPr>
        <p:grpSpPr>
          <a:xfrm>
            <a:off x="2998131" y="3396022"/>
            <a:ext cx="1930253" cy="519167"/>
            <a:chOff x="3510935" y="3575185"/>
            <a:chExt cx="1930253" cy="519167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4471801" y="3575185"/>
              <a:ext cx="0" cy="36758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3510935" y="3950318"/>
              <a:ext cx="1930253" cy="144034"/>
              <a:chOff x="4474242" y="4502768"/>
              <a:chExt cx="1394552" cy="330546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4474242" y="4502768"/>
                <a:ext cx="1394552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4483969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5859270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" name="Group 35"/>
          <p:cNvGrpSpPr/>
          <p:nvPr/>
        </p:nvGrpSpPr>
        <p:grpSpPr>
          <a:xfrm>
            <a:off x="3862098" y="3401823"/>
            <a:ext cx="828798" cy="369332"/>
            <a:chOff x="7903181" y="3762728"/>
            <a:chExt cx="828798" cy="369332"/>
          </a:xfrm>
        </p:grpSpPr>
        <p:sp>
          <p:nvSpPr>
            <p:cNvPr id="37" name="Oval 36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047176" y="3762728"/>
              <a:ext cx="6848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I</a:t>
              </a:r>
              <a:r>
                <a:rPr lang="en-US" dirty="0" smtClean="0"/>
                <a:t>nput</a:t>
              </a:r>
              <a:endParaRPr lang="en-US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85101" y="1566538"/>
            <a:ext cx="1038279" cy="369332"/>
            <a:chOff x="7903181" y="3762728"/>
            <a:chExt cx="1038279" cy="369332"/>
          </a:xfrm>
        </p:grpSpPr>
        <p:sp>
          <p:nvSpPr>
            <p:cNvPr id="50" name="Oval 49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8047176" y="3762728"/>
              <a:ext cx="8942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Process</a:t>
              </a:r>
              <a:endParaRPr lang="en-US" dirty="0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738097" y="2073024"/>
            <a:ext cx="1402738" cy="369332"/>
            <a:chOff x="2847767" y="2591680"/>
            <a:chExt cx="1402738" cy="369332"/>
          </a:xfrm>
        </p:grpSpPr>
        <p:grpSp>
          <p:nvGrpSpPr>
            <p:cNvPr id="42" name="Group 41"/>
            <p:cNvGrpSpPr/>
            <p:nvPr/>
          </p:nvGrpSpPr>
          <p:grpSpPr>
            <a:xfrm>
              <a:off x="2847767" y="2591680"/>
              <a:ext cx="1402738" cy="369332"/>
              <a:chOff x="7903181" y="3762728"/>
              <a:chExt cx="1402738" cy="369332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7903181" y="3848001"/>
                <a:ext cx="202025" cy="198787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4</a:t>
                </a:r>
                <a:endParaRPr lang="en-US" b="1" dirty="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8047176" y="3762728"/>
                <a:ext cx="12587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Send frame</a:t>
                </a:r>
                <a:endParaRPr lang="en-US" dirty="0"/>
              </a:p>
            </p:txBody>
          </p:sp>
        </p:grpSp>
        <p:cxnSp>
          <p:nvCxnSpPr>
            <p:cNvPr id="53" name="Straight Arrow Connector 52"/>
            <p:cNvCxnSpPr/>
            <p:nvPr/>
          </p:nvCxnSpPr>
          <p:spPr>
            <a:xfrm>
              <a:off x="3214902" y="2646083"/>
              <a:ext cx="718135" cy="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1612017" y="2652690"/>
            <a:ext cx="1702563" cy="369332"/>
            <a:chOff x="2677293" y="3267066"/>
            <a:chExt cx="1702563" cy="369332"/>
          </a:xfrm>
        </p:grpSpPr>
        <p:grpSp>
          <p:nvGrpSpPr>
            <p:cNvPr id="39" name="Group 38"/>
            <p:cNvGrpSpPr/>
            <p:nvPr/>
          </p:nvGrpSpPr>
          <p:grpSpPr>
            <a:xfrm>
              <a:off x="2677293" y="3267066"/>
              <a:ext cx="1702563" cy="369332"/>
              <a:chOff x="7903181" y="3762728"/>
              <a:chExt cx="1702563" cy="369332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7903181" y="3848001"/>
                <a:ext cx="202025" cy="198787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2</a:t>
                </a:r>
                <a:endParaRPr lang="en-US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ctangle 40"/>
                  <p:cNvSpPr/>
                  <p:nvPr/>
                </p:nvSpPr>
                <p:spPr>
                  <a:xfrm>
                    <a:off x="8047176" y="3762728"/>
                    <a:ext cx="155856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dirty="0" smtClean="0"/>
                      <a:t>Forward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1" name="Rectangle 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47176" y="3762728"/>
                    <a:ext cx="1558568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3529" t="-8197" r="-78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5" name="Straight Arrow Connector 54"/>
            <p:cNvCxnSpPr/>
            <p:nvPr/>
          </p:nvCxnSpPr>
          <p:spPr>
            <a:xfrm flipH="1">
              <a:off x="3214902" y="3308750"/>
              <a:ext cx="718135" cy="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2" name="Straight Arrow Connector 61"/>
          <p:cNvCxnSpPr/>
          <p:nvPr/>
        </p:nvCxnSpPr>
        <p:spPr>
          <a:xfrm>
            <a:off x="5101329" y="2124287"/>
            <a:ext cx="718135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3" name="Picture 6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3570700" y="11650"/>
            <a:ext cx="1139451" cy="832525"/>
          </a:xfrm>
          <a:prstGeom prst="rect">
            <a:avLst/>
          </a:prstGeom>
        </p:spPr>
      </p:pic>
      <p:cxnSp>
        <p:nvCxnSpPr>
          <p:cNvPr id="67" name="Straight Arrow Connector 66"/>
          <p:cNvCxnSpPr>
            <a:stCxn id="51" idx="0"/>
            <a:endCxn id="63" idx="1"/>
          </p:cNvCxnSpPr>
          <p:nvPr/>
        </p:nvCxnSpPr>
        <p:spPr>
          <a:xfrm flipV="1">
            <a:off x="876238" y="427913"/>
            <a:ext cx="2694462" cy="1138625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1705492" y="375569"/>
            <a:ext cx="1287065" cy="369332"/>
            <a:chOff x="7903181" y="3762728"/>
            <a:chExt cx="1287065" cy="369332"/>
          </a:xfrm>
        </p:grpSpPr>
        <p:sp>
          <p:nvSpPr>
            <p:cNvPr id="71" name="Oval 7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5</a:t>
              </a:r>
              <a:endParaRPr lang="en-US" b="1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8047176" y="3762728"/>
              <a:ext cx="11430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HTTP data</a:t>
              </a:r>
              <a:endParaRPr lang="en-US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527649" y="1488885"/>
            <a:ext cx="1081559" cy="369332"/>
            <a:chOff x="7903181" y="3762728"/>
            <a:chExt cx="1081559" cy="369332"/>
          </a:xfrm>
        </p:grpSpPr>
        <p:sp>
          <p:nvSpPr>
            <p:cNvPr id="74" name="Oval 73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7</a:t>
              </a:r>
              <a:endParaRPr lang="en-US" b="1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8047176" y="3762728"/>
              <a:ext cx="9375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Analysis</a:t>
              </a:r>
              <a:endParaRPr lang="en-US" dirty="0"/>
            </a:p>
          </p:txBody>
        </p:sp>
      </p:grpSp>
      <p:cxnSp>
        <p:nvCxnSpPr>
          <p:cNvPr id="87" name="Straight Arrow Connector 86"/>
          <p:cNvCxnSpPr/>
          <p:nvPr/>
        </p:nvCxnSpPr>
        <p:spPr>
          <a:xfrm>
            <a:off x="3965172" y="943422"/>
            <a:ext cx="0" cy="601242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3884700" y="1020422"/>
            <a:ext cx="2591140" cy="369332"/>
            <a:chOff x="7903181" y="3762728"/>
            <a:chExt cx="2591140" cy="369332"/>
          </a:xfrm>
        </p:grpSpPr>
        <p:sp>
          <p:nvSpPr>
            <p:cNvPr id="91" name="Oval 9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6</a:t>
              </a:r>
              <a:endParaRPr lang="en-US" b="1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8047176" y="3762728"/>
              <a:ext cx="244714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Response [</a:t>
              </a:r>
              <a:r>
                <a:rPr lang="en-US" dirty="0" err="1" smtClean="0"/>
                <a:t>ui</a:t>
              </a:r>
              <a:r>
                <a:rPr lang="en-US" smtClean="0"/>
                <a:t> type, data]</a:t>
              </a:r>
              <a:endParaRPr lang="en-US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499" y="1898242"/>
            <a:ext cx="1482811" cy="1523557"/>
            <a:chOff x="1396313" y="2549541"/>
            <a:chExt cx="1482811" cy="1523557"/>
          </a:xfrm>
        </p:grpSpPr>
        <p:grpSp>
          <p:nvGrpSpPr>
            <p:cNvPr id="93" name="Group 92"/>
            <p:cNvGrpSpPr/>
            <p:nvPr/>
          </p:nvGrpSpPr>
          <p:grpSpPr>
            <a:xfrm>
              <a:off x="1396313" y="2549541"/>
              <a:ext cx="1482811" cy="1064728"/>
              <a:chOff x="1396313" y="2549541"/>
              <a:chExt cx="1482811" cy="1064728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10"/>
              <a:srcRect l="24261" t="14798" r="24188" b="14569"/>
              <a:stretch/>
            </p:blipFill>
            <p:spPr>
              <a:xfrm>
                <a:off x="1396313" y="2570207"/>
                <a:ext cx="1482811" cy="1044062"/>
              </a:xfrm>
              <a:prstGeom prst="rect">
                <a:avLst/>
              </a:prstGeom>
            </p:spPr>
          </p:pic>
          <p:pic>
            <p:nvPicPr>
              <p:cNvPr id="45" name="Picture 44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65" name="Rectangle 64"/>
            <p:cNvSpPr/>
            <p:nvPr/>
          </p:nvSpPr>
          <p:spPr>
            <a:xfrm>
              <a:off x="1769306" y="3703766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383226" y="2276234"/>
            <a:ext cx="1990178" cy="414205"/>
            <a:chOff x="2415575" y="2884545"/>
            <a:chExt cx="1990178" cy="414205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2415575" y="2884545"/>
              <a:ext cx="414203" cy="414203"/>
            </a:xfrm>
            <a:prstGeom prst="rect">
              <a:avLst/>
            </a:prstGeom>
          </p:spPr>
        </p:pic>
        <p:cxnSp>
          <p:nvCxnSpPr>
            <p:cNvPr id="17" name="Straight Connector 16"/>
            <p:cNvCxnSpPr/>
            <p:nvPr/>
          </p:nvCxnSpPr>
          <p:spPr>
            <a:xfrm>
              <a:off x="2838853" y="3089266"/>
              <a:ext cx="120689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00000">
              <a:off x="3991550" y="2884547"/>
              <a:ext cx="414203" cy="414203"/>
            </a:xfrm>
            <a:prstGeom prst="rect">
              <a:avLst/>
            </a:prstGeom>
          </p:spPr>
        </p:pic>
      </p:grpSp>
      <p:sp>
        <p:nvSpPr>
          <p:cNvPr id="78" name="Rectangle 77"/>
          <p:cNvSpPr/>
          <p:nvPr/>
        </p:nvSpPr>
        <p:spPr>
          <a:xfrm>
            <a:off x="4732692" y="290436"/>
            <a:ext cx="1577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Remote server</a:t>
            </a:r>
            <a:endParaRPr lang="en-US" b="1" dirty="0"/>
          </a:p>
        </p:txBody>
      </p:sp>
      <p:grpSp>
        <p:nvGrpSpPr>
          <p:cNvPr id="79" name="Group 78"/>
          <p:cNvGrpSpPr/>
          <p:nvPr/>
        </p:nvGrpSpPr>
        <p:grpSpPr>
          <a:xfrm>
            <a:off x="4875828" y="2124287"/>
            <a:ext cx="1491282" cy="830997"/>
            <a:chOff x="6632805" y="5115375"/>
            <a:chExt cx="1491282" cy="830997"/>
          </a:xfrm>
        </p:grpSpPr>
        <p:sp>
          <p:nvSpPr>
            <p:cNvPr id="80" name="Rectangle 79"/>
            <p:cNvSpPr/>
            <p:nvPr/>
          </p:nvSpPr>
          <p:spPr>
            <a:xfrm>
              <a:off x="6903379" y="5115375"/>
              <a:ext cx="122070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Frame + overlay</a:t>
              </a:r>
            </a:p>
            <a:p>
              <a:endParaRPr lang="en-US" sz="1600" dirty="0"/>
            </a:p>
          </p:txBody>
        </p:sp>
        <p:grpSp>
          <p:nvGrpSpPr>
            <p:cNvPr id="88" name="Group 87"/>
            <p:cNvGrpSpPr/>
            <p:nvPr/>
          </p:nvGrpSpPr>
          <p:grpSpPr>
            <a:xfrm>
              <a:off x="6632805" y="5115375"/>
              <a:ext cx="312344" cy="338554"/>
              <a:chOff x="5047056" y="4829618"/>
              <a:chExt cx="312344" cy="338554"/>
            </a:xfrm>
          </p:grpSpPr>
          <p:sp>
            <p:nvSpPr>
              <p:cNvPr id="89" name="Oval 88"/>
              <p:cNvSpPr/>
              <p:nvPr/>
            </p:nvSpPr>
            <p:spPr>
              <a:xfrm>
                <a:off x="5127307" y="4888968"/>
                <a:ext cx="232093" cy="232093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5047056" y="4829618"/>
                <a:ext cx="2888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 smtClean="0"/>
                  <a:t>8</a:t>
                </a:r>
                <a:endParaRPr lang="en-US" sz="16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005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60" y="15240"/>
            <a:ext cx="4222750" cy="4171950"/>
          </a:xfrm>
          <a:prstGeom prst="roundRect">
            <a:avLst>
              <a:gd name="adj" fmla="val 251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17628" y="256540"/>
            <a:ext cx="3582529" cy="3632200"/>
          </a:xfrm>
          <a:custGeom>
            <a:avLst/>
            <a:gdLst>
              <a:gd name="connsiteX0" fmla="*/ 3682 w 3582529"/>
              <a:gd name="connsiteY0" fmla="*/ 0 h 3632200"/>
              <a:gd name="connsiteX1" fmla="*/ 498982 w 3582529"/>
              <a:gd name="connsiteY1" fmla="*/ 1714500 h 3632200"/>
              <a:gd name="connsiteX2" fmla="*/ 3121532 w 3582529"/>
              <a:gd name="connsiteY2" fmla="*/ 2590800 h 3632200"/>
              <a:gd name="connsiteX3" fmla="*/ 3566032 w 3582529"/>
              <a:gd name="connsiteY3" fmla="*/ 3632200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529" h="3632200">
                <a:moveTo>
                  <a:pt x="3682" y="0"/>
                </a:moveTo>
                <a:cubicBezTo>
                  <a:pt x="-8489" y="641350"/>
                  <a:pt x="-20660" y="1282700"/>
                  <a:pt x="498982" y="1714500"/>
                </a:cubicBezTo>
                <a:cubicBezTo>
                  <a:pt x="1018624" y="2146300"/>
                  <a:pt x="2610357" y="2271183"/>
                  <a:pt x="3121532" y="2590800"/>
                </a:cubicBezTo>
                <a:cubicBezTo>
                  <a:pt x="3632707" y="2910417"/>
                  <a:pt x="3599369" y="3271308"/>
                  <a:pt x="3566032" y="3632200"/>
                </a:cubicBezTo>
              </a:path>
            </a:pathLst>
          </a:cu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7810" y="22479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62573" y="7264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4486" y="11963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62624" y="18440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34149" y="2220277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134235" y="2415539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34335" y="261556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34422" y="299656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843007" y="358711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618737" y="15240"/>
            <a:ext cx="4222750" cy="4171950"/>
          </a:xfrm>
          <a:prstGeom prst="roundRect">
            <a:avLst>
              <a:gd name="adj" fmla="val 251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4913505" y="256540"/>
            <a:ext cx="3582529" cy="3632200"/>
          </a:xfrm>
          <a:custGeom>
            <a:avLst/>
            <a:gdLst>
              <a:gd name="connsiteX0" fmla="*/ 3682 w 3582529"/>
              <a:gd name="connsiteY0" fmla="*/ 0 h 3632200"/>
              <a:gd name="connsiteX1" fmla="*/ 498982 w 3582529"/>
              <a:gd name="connsiteY1" fmla="*/ 1714500 h 3632200"/>
              <a:gd name="connsiteX2" fmla="*/ 3121532 w 3582529"/>
              <a:gd name="connsiteY2" fmla="*/ 2590800 h 3632200"/>
              <a:gd name="connsiteX3" fmla="*/ 3566032 w 3582529"/>
              <a:gd name="connsiteY3" fmla="*/ 3632200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529" h="3632200">
                <a:moveTo>
                  <a:pt x="3682" y="0"/>
                </a:moveTo>
                <a:cubicBezTo>
                  <a:pt x="-8489" y="641350"/>
                  <a:pt x="-20660" y="1282700"/>
                  <a:pt x="498982" y="1714500"/>
                </a:cubicBezTo>
                <a:cubicBezTo>
                  <a:pt x="1018624" y="2146300"/>
                  <a:pt x="2610357" y="2271183"/>
                  <a:pt x="3121532" y="2590800"/>
                </a:cubicBezTo>
                <a:cubicBezTo>
                  <a:pt x="3632707" y="2910417"/>
                  <a:pt x="3599369" y="3271308"/>
                  <a:pt x="3566032" y="3632200"/>
                </a:cubicBezTo>
              </a:path>
            </a:pathLst>
          </a:cu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207" y="198529"/>
            <a:ext cx="172311" cy="17231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352" y="697434"/>
            <a:ext cx="172311" cy="17231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669" y="1167334"/>
            <a:ext cx="172311" cy="17231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044" y="1815034"/>
            <a:ext cx="172311" cy="17231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112" y="2386533"/>
            <a:ext cx="172311" cy="17231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675" y="2191271"/>
            <a:ext cx="172311" cy="17231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686" y="2967557"/>
            <a:ext cx="172311" cy="17231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762" y="2557553"/>
            <a:ext cx="172311" cy="17231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294" y="3558108"/>
            <a:ext cx="172311" cy="1723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51408" y="118040"/>
                <a:ext cx="779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8" y="118040"/>
                <a:ext cx="779892" cy="276999"/>
              </a:xfrm>
              <a:prstGeom prst="rect">
                <a:avLst/>
              </a:prstGeom>
              <a:blipFill>
                <a:blip r:embed="rId3"/>
                <a:stretch>
                  <a:fillRect l="-10156" t="-2174" r="-10938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51408" y="645089"/>
                <a:ext cx="790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8" y="645089"/>
                <a:ext cx="790536" cy="276999"/>
              </a:xfrm>
              <a:prstGeom prst="rect">
                <a:avLst/>
              </a:prstGeom>
              <a:blipFill>
                <a:blip r:embed="rId4"/>
                <a:stretch>
                  <a:fillRect l="-10000" t="-2222" r="-1076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007677" y="3505763"/>
                <a:ext cx="804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677" y="3505763"/>
                <a:ext cx="804644" cy="276999"/>
              </a:xfrm>
              <a:prstGeom prst="rect">
                <a:avLst/>
              </a:prstGeom>
              <a:blipFill>
                <a:blip r:embed="rId5"/>
                <a:stretch>
                  <a:fillRect l="-9848" t="-2174" r="-1060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/>
          <p:cNvSpPr/>
          <p:nvPr/>
        </p:nvSpPr>
        <p:spPr>
          <a:xfrm>
            <a:off x="4802230" y="16988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827527" y="644862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864851" y="111299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205219" y="1780209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898850" y="2144574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695287" y="2334577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405937" y="2522728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8176381" y="2932732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8381890" y="350576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153783" y="169883"/>
                <a:ext cx="779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783" y="169883"/>
                <a:ext cx="779892" cy="276999"/>
              </a:xfrm>
              <a:prstGeom prst="rect">
                <a:avLst/>
              </a:prstGeom>
              <a:blipFill>
                <a:blip r:embed="rId6"/>
                <a:stretch>
                  <a:fillRect l="-10156" t="-2222" r="-1093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180761" y="587940"/>
                <a:ext cx="790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761" y="587940"/>
                <a:ext cx="790536" cy="276999"/>
              </a:xfrm>
              <a:prstGeom prst="rect">
                <a:avLst/>
              </a:prstGeom>
              <a:blipFill>
                <a:blip r:embed="rId7"/>
                <a:stretch>
                  <a:fillRect l="-10000" t="-2174" r="-1076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418016" y="3488242"/>
                <a:ext cx="804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016" y="3488242"/>
                <a:ext cx="804644" cy="276999"/>
              </a:xfrm>
              <a:prstGeom prst="rect">
                <a:avLst/>
              </a:prstGeom>
              <a:blipFill>
                <a:blip r:embed="rId8"/>
                <a:stretch>
                  <a:fillRect l="-9848" t="-2174" r="-1060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/>
          <p:cNvSpPr/>
          <p:nvPr/>
        </p:nvSpPr>
        <p:spPr>
          <a:xfrm>
            <a:off x="503196" y="4174882"/>
            <a:ext cx="32113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Device side mouse trace</a:t>
            </a:r>
            <a:endParaRPr lang="en-US" sz="2400" dirty="0"/>
          </a:p>
        </p:txBody>
      </p:sp>
      <p:sp>
        <p:nvSpPr>
          <p:cNvPr id="60" name="Rectangle 59"/>
          <p:cNvSpPr/>
          <p:nvPr/>
        </p:nvSpPr>
        <p:spPr>
          <a:xfrm>
            <a:off x="4484249" y="4174882"/>
            <a:ext cx="46640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Incoming frames + mouse detection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01263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620" y="77986"/>
            <a:ext cx="5722620" cy="2103120"/>
          </a:xfrm>
          <a:prstGeom prst="roundRect">
            <a:avLst>
              <a:gd name="adj" fmla="val 4686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" y="-106680"/>
            <a:ext cx="15224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form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68930" y="1624846"/>
            <a:ext cx="819150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99585" y="1624846"/>
            <a:ext cx="819150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Cancel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64030" y="472202"/>
            <a:ext cx="2324100" cy="3792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0051" y="489704"/>
            <a:ext cx="16539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field 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764030" y="1023759"/>
            <a:ext cx="2324100" cy="3792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0051" y="1041261"/>
            <a:ext cx="16539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field 2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932" y="1799213"/>
            <a:ext cx="172311" cy="17231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969107" y="1761113"/>
            <a:ext cx="241959" cy="24195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812211" y="1567696"/>
            <a:ext cx="959689" cy="52197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80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/>
          <p:cNvCxnSpPr/>
          <p:nvPr/>
        </p:nvCxnSpPr>
        <p:spPr>
          <a:xfrm flipH="1">
            <a:off x="610583" y="2582597"/>
            <a:ext cx="2248493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2866713" y="2153384"/>
            <a:ext cx="2291875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2298090" y="20667"/>
            <a:ext cx="1121972" cy="1158332"/>
            <a:chOff x="4379857" y="2569029"/>
            <a:chExt cx="1121972" cy="115833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35542" t="19680" r="35441" b="39379"/>
            <a:stretch/>
          </p:blipFill>
          <p:spPr>
            <a:xfrm>
              <a:off x="4379857" y="2569029"/>
              <a:ext cx="1121972" cy="813498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4530089" y="3358029"/>
              <a:ext cx="821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54696" y="-23112"/>
            <a:ext cx="893699" cy="1178999"/>
            <a:chOff x="7410680" y="2569028"/>
            <a:chExt cx="893699" cy="11789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410680" y="2569028"/>
              <a:ext cx="890228" cy="832525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7428177" y="3378695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207" y="0"/>
            <a:ext cx="1155357" cy="1178999"/>
            <a:chOff x="1396313" y="2549541"/>
            <a:chExt cx="1155357" cy="1178999"/>
          </a:xfrm>
        </p:grpSpPr>
        <p:grpSp>
          <p:nvGrpSpPr>
            <p:cNvPr id="12" name="Group 11"/>
            <p:cNvGrpSpPr/>
            <p:nvPr/>
          </p:nvGrpSpPr>
          <p:grpSpPr>
            <a:xfrm>
              <a:off x="1396313" y="2549541"/>
              <a:ext cx="1155357" cy="834164"/>
              <a:chOff x="1396313" y="2549541"/>
              <a:chExt cx="1155357" cy="834164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4"/>
              <a:srcRect l="24261" t="14798" r="24188" b="14569"/>
              <a:stretch/>
            </p:blipFill>
            <p:spPr>
              <a:xfrm>
                <a:off x="1396313" y="2570207"/>
                <a:ext cx="1155357" cy="813498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13" name="Rectangle 12"/>
            <p:cNvSpPr/>
            <p:nvPr/>
          </p:nvSpPr>
          <p:spPr>
            <a:xfrm>
              <a:off x="1662527" y="3359208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292235" y="0"/>
            <a:ext cx="1139451" cy="1178999"/>
            <a:chOff x="5065867" y="0"/>
            <a:chExt cx="1139451" cy="117899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5065867" y="0"/>
              <a:ext cx="1139451" cy="832525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5237117" y="809667"/>
              <a:ext cx="7969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Server</a:t>
              </a:r>
              <a:endParaRPr lang="en-US" b="1" dirty="0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 flipH="1">
            <a:off x="610583" y="1383957"/>
            <a:ext cx="2248493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10583" y="1594021"/>
            <a:ext cx="2227442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015025" y="1064846"/>
            <a:ext cx="1359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Mouse trace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217332" y="1313902"/>
            <a:ext cx="866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Frames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2908331" y="1623165"/>
            <a:ext cx="224429" cy="414109"/>
            <a:chOff x="8417139" y="2234540"/>
            <a:chExt cx="216788" cy="414109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8417139" y="2242441"/>
              <a:ext cx="216788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630316" y="2234540"/>
              <a:ext cx="0" cy="41410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8417139" y="2645852"/>
              <a:ext cx="216788" cy="0"/>
            </a:xfrm>
            <a:prstGeom prst="straightConnector1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Rectangle 31"/>
          <p:cNvSpPr/>
          <p:nvPr/>
        </p:nvSpPr>
        <p:spPr>
          <a:xfrm flipH="1">
            <a:off x="559189" y="1168572"/>
            <a:ext cx="51394" cy="35431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 flipH="1">
            <a:off x="2838022" y="1168573"/>
            <a:ext cx="45719" cy="4624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 flipH="1">
            <a:off x="5158588" y="1168572"/>
            <a:ext cx="45719" cy="35431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 flipH="1">
            <a:off x="6755242" y="1168572"/>
            <a:ext cx="45719" cy="35431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flipH="1">
            <a:off x="2838019" y="2034478"/>
            <a:ext cx="45719" cy="14845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2862893" y="1611702"/>
            <a:ext cx="1" cy="405096"/>
          </a:xfrm>
          <a:prstGeom prst="line">
            <a:avLst/>
          </a:prstGeom>
          <a:ln w="19050">
            <a:solidFill>
              <a:srgbClr val="4472C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882625" y="1319789"/>
            <a:ext cx="15555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Track + record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629154" y="1814250"/>
            <a:ext cx="981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Frame + overlay</a:t>
            </a:r>
            <a:endParaRPr lang="en-US" dirty="0"/>
          </a:p>
        </p:txBody>
      </p:sp>
      <p:sp>
        <p:nvSpPr>
          <p:cNvPr id="43" name="Left Brace 42"/>
          <p:cNvSpPr/>
          <p:nvPr/>
        </p:nvSpPr>
        <p:spPr>
          <a:xfrm>
            <a:off x="335351" y="1356755"/>
            <a:ext cx="167751" cy="809368"/>
          </a:xfrm>
          <a:prstGeom prst="leftBrace">
            <a:avLst>
              <a:gd name="adj1" fmla="val 41481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 rot="16200000">
            <a:off x="-451581" y="1576772"/>
            <a:ext cx="1216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Movement</a:t>
            </a:r>
            <a:endParaRPr lang="en-US" dirty="0"/>
          </a:p>
        </p:txBody>
      </p:sp>
      <p:sp>
        <p:nvSpPr>
          <p:cNvPr id="45" name="Left Brace 44"/>
          <p:cNvSpPr/>
          <p:nvPr/>
        </p:nvSpPr>
        <p:spPr>
          <a:xfrm>
            <a:off x="335351" y="2582597"/>
            <a:ext cx="167751" cy="2129098"/>
          </a:xfrm>
          <a:prstGeom prst="leftBrace">
            <a:avLst>
              <a:gd name="adj1" fmla="val 41481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 rot="16200000">
            <a:off x="-151306" y="3497665"/>
            <a:ext cx="615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1359180" y="2236806"/>
            <a:ext cx="615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610583" y="2803244"/>
            <a:ext cx="2227442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258742" y="2512511"/>
            <a:ext cx="866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Frames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610583" y="3087449"/>
            <a:ext cx="6144659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374132" y="2784925"/>
            <a:ext cx="675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2889574" y="3374394"/>
            <a:ext cx="3865668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210142" y="3054430"/>
            <a:ext cx="1460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Data + UI info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 flipH="1">
            <a:off x="2838018" y="3925248"/>
            <a:ext cx="45719" cy="786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2908331" y="3511139"/>
            <a:ext cx="224429" cy="414109"/>
            <a:chOff x="8417139" y="2234540"/>
            <a:chExt cx="216788" cy="414109"/>
          </a:xfrm>
        </p:grpSpPr>
        <p:cxnSp>
          <p:nvCxnSpPr>
            <p:cNvPr id="59" name="Straight Arrow Connector 58"/>
            <p:cNvCxnSpPr/>
            <p:nvPr/>
          </p:nvCxnSpPr>
          <p:spPr>
            <a:xfrm>
              <a:off x="8417139" y="2242441"/>
              <a:ext cx="216788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8630316" y="2234540"/>
              <a:ext cx="0" cy="41410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8417139" y="2645852"/>
              <a:ext cx="216788" cy="0"/>
            </a:xfrm>
            <a:prstGeom prst="straightConnector1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2" name="Rectangle 61"/>
          <p:cNvSpPr/>
          <p:nvPr/>
        </p:nvSpPr>
        <p:spPr>
          <a:xfrm>
            <a:off x="3095367" y="3536080"/>
            <a:ext cx="7465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Verify</a:t>
            </a:r>
            <a:endParaRPr lang="en-US" dirty="0"/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2866714" y="4087216"/>
            <a:ext cx="3888528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647899" y="3761395"/>
            <a:ext cx="108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2866713" y="4408309"/>
            <a:ext cx="2314734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3756157" y="4069175"/>
            <a:ext cx="981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Frame + overlay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711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723370" y="303270"/>
            <a:ext cx="1121972" cy="1158332"/>
            <a:chOff x="4379857" y="2569029"/>
            <a:chExt cx="1121972" cy="115833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l="35542" t="19680" r="35441" b="39379"/>
            <a:stretch/>
          </p:blipFill>
          <p:spPr>
            <a:xfrm>
              <a:off x="4379857" y="2569029"/>
              <a:ext cx="1121972" cy="813498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4530089" y="3358029"/>
              <a:ext cx="821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232720" y="340821"/>
            <a:ext cx="893699" cy="1178999"/>
            <a:chOff x="7410680" y="2569028"/>
            <a:chExt cx="893699" cy="117899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410680" y="2569028"/>
              <a:ext cx="890228" cy="832525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7428177" y="3378695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0" y="303269"/>
            <a:ext cx="1155357" cy="1178999"/>
            <a:chOff x="1396313" y="2549541"/>
            <a:chExt cx="1155357" cy="1178999"/>
          </a:xfrm>
        </p:grpSpPr>
        <p:grpSp>
          <p:nvGrpSpPr>
            <p:cNvPr id="9" name="Group 8"/>
            <p:cNvGrpSpPr/>
            <p:nvPr/>
          </p:nvGrpSpPr>
          <p:grpSpPr>
            <a:xfrm>
              <a:off x="1396313" y="2549541"/>
              <a:ext cx="1155357" cy="834164"/>
              <a:chOff x="1396313" y="2549541"/>
              <a:chExt cx="1155357" cy="834164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4"/>
              <a:srcRect l="24261" t="14798" r="24188" b="14569"/>
              <a:stretch/>
            </p:blipFill>
            <p:spPr>
              <a:xfrm>
                <a:off x="1396313" y="2570207"/>
                <a:ext cx="1155357" cy="813498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10" name="Rectangle 9"/>
            <p:cNvSpPr/>
            <p:nvPr/>
          </p:nvSpPr>
          <p:spPr>
            <a:xfrm>
              <a:off x="1662527" y="3359208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79" b="14612"/>
          <a:stretch/>
        </p:blipFill>
        <p:spPr>
          <a:xfrm>
            <a:off x="1819423" y="1895276"/>
            <a:ext cx="974772" cy="68925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49" b="9916"/>
          <a:stretch/>
        </p:blipFill>
        <p:spPr>
          <a:xfrm>
            <a:off x="3863341" y="1925628"/>
            <a:ext cx="859039" cy="689251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2293345" y="1461602"/>
            <a:ext cx="1930253" cy="503521"/>
            <a:chOff x="3510935" y="3575185"/>
            <a:chExt cx="1930253" cy="519167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471801" y="3575185"/>
              <a:ext cx="0" cy="36758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3510935" y="3950318"/>
              <a:ext cx="1930253" cy="144034"/>
              <a:chOff x="4474242" y="4502768"/>
              <a:chExt cx="1394552" cy="330546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4474242" y="4502768"/>
                <a:ext cx="1394552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483969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5859270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" name="Group 27"/>
          <p:cNvGrpSpPr/>
          <p:nvPr/>
        </p:nvGrpSpPr>
        <p:grpSpPr>
          <a:xfrm>
            <a:off x="3176356" y="1355901"/>
            <a:ext cx="828798" cy="369332"/>
            <a:chOff x="7903181" y="3762728"/>
            <a:chExt cx="828798" cy="369332"/>
          </a:xfrm>
        </p:grpSpPr>
        <p:sp>
          <p:nvSpPr>
            <p:cNvPr id="29" name="Oval 28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047176" y="3762728"/>
              <a:ext cx="6848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I</a:t>
              </a:r>
              <a:r>
                <a:rPr lang="en-US" dirty="0" smtClean="0"/>
                <a:t>nput</a:t>
              </a:r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779892" y="-66063"/>
            <a:ext cx="1043728" cy="369332"/>
            <a:chOff x="7903181" y="3762728"/>
            <a:chExt cx="1043728" cy="369332"/>
          </a:xfrm>
        </p:grpSpPr>
        <p:sp>
          <p:nvSpPr>
            <p:cNvPr id="32" name="Oval 31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2</a:t>
              </a:r>
              <a:endParaRPr lang="en-US" b="1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047176" y="3762728"/>
              <a:ext cx="8997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Encrypt</a:t>
              </a:r>
              <a:endParaRPr lang="en-US" dirty="0"/>
            </a:p>
          </p:txBody>
        </p:sp>
      </p:grpSp>
      <p:cxnSp>
        <p:nvCxnSpPr>
          <p:cNvPr id="34" name="Straight Arrow Connector 33"/>
          <p:cNvCxnSpPr/>
          <p:nvPr/>
        </p:nvCxnSpPr>
        <p:spPr>
          <a:xfrm flipH="1">
            <a:off x="1198606" y="673443"/>
            <a:ext cx="146427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1076441" y="69118"/>
            <a:ext cx="1681729" cy="646331"/>
            <a:chOff x="8047176" y="3762728"/>
            <a:chExt cx="1681729" cy="646331"/>
          </a:xfrm>
        </p:grpSpPr>
        <p:sp>
          <p:nvSpPr>
            <p:cNvPr id="37" name="Oval 36"/>
            <p:cNvSpPr/>
            <p:nvPr/>
          </p:nvSpPr>
          <p:spPr>
            <a:xfrm>
              <a:off x="8359131" y="3835644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047176" y="3762728"/>
              <a:ext cx="16817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Send  encrypted input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520138" y="839235"/>
            <a:ext cx="920233" cy="369332"/>
            <a:chOff x="7903181" y="3762728"/>
            <a:chExt cx="920233" cy="369332"/>
          </a:xfrm>
        </p:grpSpPr>
        <p:sp>
          <p:nvSpPr>
            <p:cNvPr id="41" name="Oval 4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047176" y="3762728"/>
              <a:ext cx="7762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Frame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845342" y="331908"/>
            <a:ext cx="1407079" cy="646331"/>
            <a:chOff x="8047176" y="3762728"/>
            <a:chExt cx="1542701" cy="646331"/>
          </a:xfrm>
        </p:grpSpPr>
        <p:sp>
          <p:nvSpPr>
            <p:cNvPr id="44" name="Oval 43"/>
            <p:cNvSpPr/>
            <p:nvPr/>
          </p:nvSpPr>
          <p:spPr>
            <a:xfrm>
              <a:off x="8121379" y="3838218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047176" y="3762728"/>
              <a:ext cx="154270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Frame + input overlay</a:t>
              </a:r>
              <a:endParaRPr lang="en-US" dirty="0"/>
            </a:p>
          </p:txBody>
        </p:sp>
      </p:grpSp>
      <p:cxnSp>
        <p:nvCxnSpPr>
          <p:cNvPr id="46" name="Straight Arrow Connector 45"/>
          <p:cNvCxnSpPr/>
          <p:nvPr/>
        </p:nvCxnSpPr>
        <p:spPr>
          <a:xfrm>
            <a:off x="3855136" y="673443"/>
            <a:ext cx="1229670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225478" y="853240"/>
            <a:ext cx="1437404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387573" y="594532"/>
            <a:ext cx="580521" cy="1978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ABC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002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119</Words>
  <Application>Microsoft Office PowerPoint</Application>
  <PresentationFormat>Widescreen</PresentationFormat>
  <Paragraphs>64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Aritra Dhar</dc:creator>
  <cp:lastModifiedBy>Aritra Dhar</cp:lastModifiedBy>
  <cp:revision>39</cp:revision>
  <dcterms:created xsi:type="dcterms:W3CDTF">2018-09-21T13:29:07Z</dcterms:created>
  <dcterms:modified xsi:type="dcterms:W3CDTF">2018-09-28T11:56:36Z</dcterms:modified>
</cp:coreProperties>
</file>