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77" r:id="rId6"/>
    <p:sldId id="262" r:id="rId7"/>
    <p:sldId id="256" r:id="rId8"/>
    <p:sldId id="274" r:id="rId9"/>
    <p:sldId id="257" r:id="rId10"/>
    <p:sldId id="268" r:id="rId11"/>
    <p:sldId id="258" r:id="rId12"/>
    <p:sldId id="276" r:id="rId13"/>
    <p:sldId id="275" r:id="rId14"/>
    <p:sldId id="267" r:id="rId15"/>
    <p:sldId id="259" r:id="rId16"/>
    <p:sldId id="260" r:id="rId17"/>
    <p:sldId id="261" r:id="rId18"/>
    <p:sldId id="263" r:id="rId19"/>
    <p:sldId id="265" r:id="rId20"/>
    <p:sldId id="270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BA1"/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15537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1" y="1475429"/>
            <a:ext cx="925575" cy="496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9883" y="1205677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636" y="1251395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flipV="1">
            <a:off x="451022" y="1777060"/>
            <a:ext cx="503934" cy="7494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2"/>
            <a:endCxn id="16" idx="3"/>
          </p:cNvCxnSpPr>
          <p:nvPr/>
        </p:nvCxnSpPr>
        <p:spPr>
          <a:xfrm rot="5400000">
            <a:off x="1996072" y="1348291"/>
            <a:ext cx="103126" cy="647998"/>
          </a:xfrm>
          <a:prstGeom prst="curvedConnector2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19632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2055469" y="2558390"/>
            <a:ext cx="871769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dirty="0">
                <a:latin typeface="Consolas" panose="020B0609020204030204" pitchFamily="49" charset="0"/>
              </a:rPr>
              <a:t>form action="/</a:t>
            </a:r>
            <a:r>
              <a:rPr lang="en-US" sz="1600" dirty="0" err="1">
                <a:latin typeface="Consolas" panose="020B0609020204030204" pitchFamily="49" charset="0"/>
              </a:rPr>
              <a:t>some_action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600" dirty="0">
                <a:latin typeface="Consolas" panose="020B0609020204030204" pitchFamily="49" charset="0"/>
              </a:rPr>
              <a:t>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=“tb_1”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Sensitive </a:t>
            </a:r>
            <a:r>
              <a:rPr lang="en-US" sz="1600" dirty="0">
                <a:latin typeface="Consolas" panose="020B0609020204030204" pitchFamily="49" charset="0"/>
              </a:rPr>
              <a:t>field </a:t>
            </a:r>
            <a:r>
              <a:rPr lang="en-US" sz="1600" dirty="0" smtClean="0">
                <a:latin typeface="Consolas" panose="020B0609020204030204" pitchFamily="49" charset="0"/>
              </a:rPr>
              <a:t>2: </a:t>
            </a:r>
            <a:r>
              <a:rPr lang="en-US" sz="1600" dirty="0">
                <a:latin typeface="Consolas" panose="020B0609020204030204" pitchFamily="49" charset="0"/>
              </a:rPr>
              <a:t>&lt;input type="text" name</a:t>
            </a:r>
            <a:r>
              <a:rPr lang="en-US" sz="1600" dirty="0" smtClean="0">
                <a:latin typeface="Consolas" panose="020B0609020204030204" pitchFamily="49" charset="0"/>
              </a:rPr>
              <a:t>=“tb_2”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600" dirty="0" smtClean="0"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600" dirty="0" smtClean="0">
                <a:latin typeface="Consolas" panose="020B0609020204030204" pitchFamily="49" charset="0"/>
              </a:rPr>
              <a:t>Submit”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Submit&lt;/button&gt;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600" dirty="0" smtClean="0">
                <a:latin typeface="Consolas" panose="020B0609020204030204" pitchFamily="49" charset="0"/>
              </a:rPr>
              <a:t>Reset”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>Reset&lt;/button&gt;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600" dirty="0" err="1" smtClean="0">
                <a:latin typeface="Consolas" panose="020B0609020204030204" pitchFamily="49" charset="0"/>
              </a:rPr>
              <a:t>br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&lt;/</a:t>
            </a:r>
            <a:r>
              <a:rPr lang="en-US" sz="1600" dirty="0">
                <a:latin typeface="Consolas" panose="020B0609020204030204" pitchFamily="49" charset="0"/>
              </a:rPr>
              <a:t>form</a:t>
            </a:r>
            <a:r>
              <a:rPr lang="en-US" sz="1600" dirty="0" smtClean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515676" y="96521"/>
            <a:ext cx="3439915" cy="2430436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32648" y="53274"/>
            <a:ext cx="1483228" cy="16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595995" y="-100501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95995" y="2037033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Normal field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669716" y="545816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231093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661748" y="1432694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69716" y="10417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6" idx="1"/>
          </p:cNvCxnSpPr>
          <p:nvPr/>
        </p:nvCxnSpPr>
        <p:spPr>
          <a:xfrm rot="16200000" flipH="1">
            <a:off x="1410321" y="2851961"/>
            <a:ext cx="970152" cy="320143"/>
          </a:xfrm>
          <a:prstGeom prst="bentConnector2">
            <a:avLst/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t="4161" r="3658" b="4379"/>
          <a:stretch/>
        </p:blipFill>
        <p:spPr>
          <a:xfrm>
            <a:off x="5139384" y="247529"/>
            <a:ext cx="1745789" cy="1725394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8667210" y="202616"/>
            <a:ext cx="3108780" cy="338555"/>
            <a:chOff x="9551696" y="-4357705"/>
            <a:chExt cx="2284494" cy="248788"/>
          </a:xfrm>
        </p:grpSpPr>
        <p:sp>
          <p:nvSpPr>
            <p:cNvPr id="62" name="Rectangle 61"/>
            <p:cNvSpPr/>
            <p:nvPr/>
          </p:nvSpPr>
          <p:spPr>
            <a:xfrm>
              <a:off x="9551696" y="-4311139"/>
              <a:ext cx="2284494" cy="182461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57220" y="-4357705"/>
              <a:ext cx="1992797" cy="248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Verified UI from secure_site.io</a:t>
              </a:r>
              <a:endParaRPr lang="en-US" sz="16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10249974" y="2090463"/>
            <a:ext cx="1442548" cy="30828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0323695" y="528314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323695" y="1024269"/>
            <a:ext cx="1442548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10545" y="535543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410545" y="1034151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97179"/>
            <a:ext cx="2054386" cy="1859607"/>
            <a:chOff x="2888316" y="885750"/>
            <a:chExt cx="2054386" cy="1859607"/>
          </a:xfrm>
        </p:grpSpPr>
        <p:sp>
          <p:nvSpPr>
            <p:cNvPr id="11" name="Rectangle 10"/>
            <p:cNvSpPr/>
            <p:nvPr/>
          </p:nvSpPr>
          <p:spPr>
            <a:xfrm>
              <a:off x="2888316" y="885750"/>
              <a:ext cx="2054386" cy="11893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691848"/>
            <a:ext cx="812445" cy="790989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785407"/>
            <a:ext cx="2054386" cy="1152424"/>
            <a:chOff x="2888316" y="922664"/>
            <a:chExt cx="2054386" cy="1152424"/>
          </a:xfrm>
        </p:grpSpPr>
        <p:sp>
          <p:nvSpPr>
            <p:cNvPr id="65" name="Rectangle 64"/>
            <p:cNvSpPr/>
            <p:nvPr/>
          </p:nvSpPr>
          <p:spPr>
            <a:xfrm>
              <a:off x="2888316" y="922664"/>
              <a:ext cx="2054386" cy="11524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overlaid by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61619"/>
            <a:ext cx="993703" cy="356274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96456" y="3807328"/>
            <a:ext cx="2014152" cy="140494"/>
          </a:xfrm>
          <a:prstGeom prst="rect">
            <a:avLst/>
          </a:prstGeom>
          <a:solidFill>
            <a:srgbClr val="B8DBA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571744" y="3727605"/>
            <a:ext cx="20799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Verified UI from secure_site.io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133436" y="50925"/>
            <a:ext cx="2079928" cy="276999"/>
            <a:chOff x="4133436" y="-11850"/>
            <a:chExt cx="2079928" cy="276999"/>
          </a:xfrm>
        </p:grpSpPr>
        <p:sp>
          <p:nvSpPr>
            <p:cNvPr id="62" name="Rectangle 61"/>
            <p:cNvSpPr/>
            <p:nvPr/>
          </p:nvSpPr>
          <p:spPr>
            <a:xfrm>
              <a:off x="4146440" y="56582"/>
              <a:ext cx="2014152" cy="140494"/>
            </a:xfrm>
            <a:prstGeom prst="rect">
              <a:avLst/>
            </a:prstGeom>
            <a:solidFill>
              <a:srgbClr val="B8DBA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33436" y="-11850"/>
              <a:ext cx="20799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Verified UI from secure_site.io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097" y="879507"/>
            <a:ext cx="2735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(Downstream channel)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9679" y="2581658"/>
            <a:ext cx="245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(Upstream channel)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16830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153175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121797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126736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668851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121797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164756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578073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2327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092109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092109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092109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092109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3" name="Left-Right Arrow 2"/>
          <p:cNvSpPr/>
          <p:nvPr/>
        </p:nvSpPr>
        <p:spPr>
          <a:xfrm>
            <a:off x="2470417" y="279769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226166"/>
            <a:ext cx="301431" cy="3014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61662" y="474354"/>
            <a:ext cx="583686" cy="4880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TEE</a:t>
            </a:r>
            <a:endParaRPr lang="en-US" dirty="0"/>
          </a:p>
        </p:txBody>
      </p:sp>
      <p:sp>
        <p:nvSpPr>
          <p:cNvPr id="19" name="Left-Right Arrow 18"/>
          <p:cNvSpPr/>
          <p:nvPr/>
        </p:nvSpPr>
        <p:spPr>
          <a:xfrm>
            <a:off x="2460884" y="650501"/>
            <a:ext cx="1011628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03718" y="28531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703717" y="63611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28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623542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401970" y="946260"/>
            <a:ext cx="6503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10078</TotalTime>
  <Words>530</Words>
  <Application>Microsoft Office PowerPoint</Application>
  <PresentationFormat>Widescreen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151</cp:revision>
  <dcterms:created xsi:type="dcterms:W3CDTF">2018-09-21T13:29:07Z</dcterms:created>
  <dcterms:modified xsi:type="dcterms:W3CDTF">2019-04-15T09:42:45Z</dcterms:modified>
</cp:coreProperties>
</file>