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2" r:id="rId4"/>
    <p:sldId id="256" r:id="rId5"/>
    <p:sldId id="257" r:id="rId6"/>
    <p:sldId id="258" r:id="rId7"/>
    <p:sldId id="267" r:id="rId8"/>
    <p:sldId id="259" r:id="rId9"/>
    <p:sldId id="260" r:id="rId10"/>
    <p:sldId id="261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6F0"/>
    <a:srgbClr val="77B150"/>
    <a:srgbClr val="F7F7F7"/>
    <a:srgbClr val="DFE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06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D3D3-1E26-436C-8467-9F82561659A6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2.png"/><Relationship Id="rId5" Type="http://schemas.openxmlformats.org/officeDocument/2006/relationships/image" Target="../media/image20.png"/><Relationship Id="rId10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7622" r="11787" b="8054"/>
          <a:stretch/>
        </p:blipFill>
        <p:spPr>
          <a:xfrm>
            <a:off x="633691" y="0"/>
            <a:ext cx="3768811" cy="27081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7762" y="2679716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16" y="3171708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7330" y="6153133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94" y="814924"/>
            <a:ext cx="186381" cy="2662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98" y="-66134"/>
            <a:ext cx="3267450" cy="27081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10126" y="2642024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701" y="3171708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14902" y="6153133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810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4658" y="1753999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13436" y="1791550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1753998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94864" y="1384666"/>
            <a:ext cx="1067774" cy="369332"/>
            <a:chOff x="7903181" y="3762728"/>
            <a:chExt cx="1067774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923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Decrypt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29706" y="1697913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03458" y="1782637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136424" y="2124172"/>
            <a:ext cx="116721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5933" y="2132441"/>
            <a:ext cx="84893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468289" y="2045261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9155" y="7095"/>
            <a:ext cx="1070551" cy="1128658"/>
            <a:chOff x="5065867" y="50341"/>
            <a:chExt cx="1070551" cy="112865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50341"/>
              <a:ext cx="1070551" cy="782184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521551" y="1092421"/>
            <a:ext cx="0" cy="5844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24617" y="1024189"/>
            <a:ext cx="2859738" cy="369332"/>
            <a:chOff x="7903181" y="3762728"/>
            <a:chExt cx="2859738" cy="369332"/>
          </a:xfrm>
        </p:grpSpPr>
        <p:sp>
          <p:nvSpPr>
            <p:cNvPr id="54" name="Oval 5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047176" y="3762728"/>
              <a:ext cx="2715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Webpage + encrypted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50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" y="9525"/>
            <a:ext cx="3206641" cy="12458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9" t="14222" r="13000" b="28556"/>
          <a:stretch/>
        </p:blipFill>
        <p:spPr>
          <a:xfrm>
            <a:off x="1867679" y="192753"/>
            <a:ext cx="1283173" cy="9907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58458" y="115267"/>
            <a:ext cx="1219100" cy="1466714"/>
            <a:chOff x="7559697" y="2896126"/>
            <a:chExt cx="717816" cy="86361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667185" y="3542273"/>
              <a:ext cx="511814" cy="2174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93635" y="1401949"/>
            <a:ext cx="2447407" cy="726593"/>
            <a:chOff x="2534406" y="4227129"/>
            <a:chExt cx="2169949" cy="644221"/>
          </a:xfrm>
        </p:grpSpPr>
        <p:grpSp>
          <p:nvGrpSpPr>
            <p:cNvPr id="12" name="Group 11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4092411" y="4543888"/>
              <a:ext cx="611944" cy="327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91383" y="417976"/>
            <a:ext cx="726544" cy="192203"/>
            <a:chOff x="5905501" y="2475118"/>
            <a:chExt cx="1581958" cy="545818"/>
          </a:xfrm>
        </p:grpSpPr>
        <p:grpSp>
          <p:nvGrpSpPr>
            <p:cNvPr id="19" name="Group 18"/>
            <p:cNvGrpSpPr/>
            <p:nvPr/>
          </p:nvGrpSpPr>
          <p:grpSpPr>
            <a:xfrm>
              <a:off x="5905501" y="2475118"/>
              <a:ext cx="1062228" cy="545818"/>
              <a:chOff x="5935980" y="475630"/>
              <a:chExt cx="2040255" cy="104837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5929955" y="481655"/>
                <a:ext cx="1048370" cy="103632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6933890" y="481655"/>
                <a:ext cx="1048370" cy="1036320"/>
              </a:xfrm>
              <a:prstGeom prst="rect">
                <a:avLst/>
              </a:prstGeom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3" t="4556" r="11333" b="18999"/>
            <a:stretch/>
          </p:blipFill>
          <p:spPr>
            <a:xfrm rot="5400000">
              <a:off x="6944778" y="2478255"/>
              <a:ext cx="545818" cy="539544"/>
            </a:xfrm>
            <a:prstGeom prst="rect">
              <a:avLst/>
            </a:prstGeom>
          </p:spPr>
        </p:pic>
      </p:grp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>
          <a:xfrm flipV="1">
            <a:off x="3150852" y="685308"/>
            <a:ext cx="1007606" cy="282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68337" y="1051476"/>
            <a:ext cx="0" cy="3458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65645" y="72587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65645" y="779188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4" y="62511"/>
            <a:ext cx="380549" cy="3805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" y="614173"/>
            <a:ext cx="380549" cy="38054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689689" y="962011"/>
            <a:ext cx="355887" cy="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0"/>
            <a:endCxn id="26" idx="2"/>
          </p:cNvCxnSpPr>
          <p:nvPr/>
        </p:nvCxnSpPr>
        <p:spPr>
          <a:xfrm flipV="1">
            <a:off x="925386" y="466725"/>
            <a:ext cx="0" cy="31246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-102933" y="1200995"/>
            <a:ext cx="690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0497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356" y="0"/>
            <a:ext cx="2644346" cy="1490531"/>
            <a:chOff x="0" y="0"/>
            <a:chExt cx="2644346" cy="1490531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2644346" cy="1490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01923" y="865187"/>
              <a:ext cx="2090255" cy="503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0383" y="932053"/>
              <a:ext cx="1873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Oblivious window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888316" y="411203"/>
            <a:ext cx="2054386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206577" y="465948"/>
            <a:ext cx="1318400" cy="677050"/>
            <a:chOff x="6833286" y="148281"/>
            <a:chExt cx="1318400" cy="677050"/>
          </a:xfrm>
        </p:grpSpPr>
        <p:sp>
          <p:nvSpPr>
            <p:cNvPr id="12" name="TextBox 11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3030006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983089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2638" y="1488129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95721" y="1512067"/>
            <a:ext cx="2389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Server side static image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356" y="2033715"/>
            <a:ext cx="2644346" cy="2118156"/>
            <a:chOff x="0" y="1"/>
            <a:chExt cx="2644346" cy="2118156"/>
          </a:xfrm>
        </p:grpSpPr>
        <p:sp>
          <p:nvSpPr>
            <p:cNvPr id="27" name="Rectangle 26"/>
            <p:cNvSpPr/>
            <p:nvPr/>
          </p:nvSpPr>
          <p:spPr>
            <a:xfrm>
              <a:off x="0" y="1"/>
              <a:ext cx="2644346" cy="21181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5" name="Rectangle 34"/>
          <p:cNvSpPr/>
          <p:nvPr/>
        </p:nvSpPr>
        <p:spPr>
          <a:xfrm>
            <a:off x="281178" y="2956743"/>
            <a:ext cx="2062531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99440" y="3011488"/>
            <a:ext cx="1318400" cy="677050"/>
            <a:chOff x="6833286" y="148281"/>
            <a:chExt cx="1318400" cy="677050"/>
          </a:xfrm>
        </p:grpSpPr>
        <p:sp>
          <p:nvSpPr>
            <p:cNvPr id="37" name="TextBox 36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422869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375952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856281" y="2406516"/>
            <a:ext cx="1987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device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8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1"/>
            <a:endCxn id="10" idx="3"/>
          </p:cNvCxnSpPr>
          <p:nvPr/>
        </p:nvCxnSpPr>
        <p:spPr>
          <a:xfrm flipH="1">
            <a:off x="2637326" y="897248"/>
            <a:ext cx="452587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4" idx="3"/>
          </p:cNvCxnSpPr>
          <p:nvPr/>
        </p:nvCxnSpPr>
        <p:spPr>
          <a:xfrm flipH="1">
            <a:off x="4308408" y="896115"/>
            <a:ext cx="485601" cy="1133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71" y="468271"/>
            <a:ext cx="460381" cy="4603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903" y="765337"/>
            <a:ext cx="218610" cy="21861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9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9639" y="926614"/>
            <a:ext cx="3796757" cy="1089198"/>
          </a:xfrm>
          <a:prstGeom prst="rect">
            <a:avLst/>
          </a:prstGeom>
          <a:solidFill>
            <a:srgbClr val="FE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188663" y="3469904"/>
            <a:ext cx="870751" cy="1015479"/>
            <a:chOff x="7483230" y="2896126"/>
            <a:chExt cx="870751" cy="10154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483230" y="3542273"/>
              <a:ext cx="87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33524" y="2018528"/>
            <a:ext cx="1183286" cy="1227286"/>
            <a:chOff x="4560745" y="2756315"/>
            <a:chExt cx="1183286" cy="12272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560745" y="2756315"/>
              <a:ext cx="1183286" cy="85795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741635" y="361426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2052531" y="3944"/>
            <a:ext cx="1048281" cy="76591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9259" y="2018528"/>
            <a:ext cx="1218495" cy="1258690"/>
            <a:chOff x="1475140" y="2705424"/>
            <a:chExt cx="1218495" cy="1258690"/>
          </a:xfrm>
        </p:grpSpPr>
        <p:grpSp>
          <p:nvGrpSpPr>
            <p:cNvPr id="12" name="Group 11"/>
            <p:cNvGrpSpPr/>
            <p:nvPr/>
          </p:nvGrpSpPr>
          <p:grpSpPr>
            <a:xfrm>
              <a:off x="1475140" y="2705424"/>
              <a:ext cx="1218495" cy="889358"/>
              <a:chOff x="1475140" y="2705424"/>
              <a:chExt cx="1218495" cy="88935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/>
              <a:srcRect l="24261" t="14798" r="24188" b="14569"/>
              <a:stretch/>
            </p:blipFill>
            <p:spPr>
              <a:xfrm>
                <a:off x="1475140" y="2736828"/>
                <a:ext cx="1218495" cy="857954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140" y="2705424"/>
                <a:ext cx="460381" cy="460381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769306" y="3594782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17070" y="3469904"/>
            <a:ext cx="1615914" cy="980246"/>
            <a:chOff x="2534406" y="4227129"/>
            <a:chExt cx="1615914" cy="980246"/>
          </a:xfrm>
        </p:grpSpPr>
        <p:grpSp>
          <p:nvGrpSpPr>
            <p:cNvPr id="19" name="Group 18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20" name="Rectangle 19"/>
            <p:cNvSpPr/>
            <p:nvPr/>
          </p:nvSpPr>
          <p:spPr>
            <a:xfrm>
              <a:off x="2994351" y="4838043"/>
              <a:ext cx="696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173487" y="836469"/>
            <a:ext cx="79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Server</a:t>
            </a:r>
          </a:p>
        </p:txBody>
      </p:sp>
      <p:cxnSp>
        <p:nvCxnSpPr>
          <p:cNvPr id="24" name="Straight Arrow Connector 23"/>
          <p:cNvCxnSpPr>
            <a:stCxn id="18" idx="0"/>
            <a:endCxn id="9" idx="1"/>
          </p:cNvCxnSpPr>
          <p:nvPr/>
        </p:nvCxnSpPr>
        <p:spPr>
          <a:xfrm flipV="1">
            <a:off x="2625027" y="3061148"/>
            <a:ext cx="1189387" cy="408756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  <a:endCxn id="9" idx="3"/>
          </p:cNvCxnSpPr>
          <p:nvPr/>
        </p:nvCxnSpPr>
        <p:spPr>
          <a:xfrm flipH="1" flipV="1">
            <a:off x="4635921" y="3061148"/>
            <a:ext cx="988117" cy="408756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22" idx="1"/>
          </p:cNvCxnSpPr>
          <p:nvPr/>
        </p:nvCxnSpPr>
        <p:spPr>
          <a:xfrm flipV="1">
            <a:off x="628507" y="1021135"/>
            <a:ext cx="1544980" cy="1028797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0"/>
            <a:endCxn id="22" idx="3"/>
          </p:cNvCxnSpPr>
          <p:nvPr/>
        </p:nvCxnSpPr>
        <p:spPr>
          <a:xfrm flipH="1" flipV="1">
            <a:off x="2970436" y="1021135"/>
            <a:ext cx="1254731" cy="997393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37754" y="2353740"/>
            <a:ext cx="2395770" cy="31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2336835">
            <a:off x="2910193" y="1169535"/>
            <a:ext cx="137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IO second factor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9606741">
            <a:off x="419530" y="1211070"/>
            <a:ext cx="1904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Application level payload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011391" y="2058764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237754" y="2479666"/>
            <a:ext cx="2395770" cy="31404"/>
          </a:xfrm>
          <a:prstGeom prst="straightConnector1">
            <a:avLst/>
          </a:prstGeom>
          <a:ln w="19050">
            <a:solidFill>
              <a:srgbClr val="77B15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41174" y="2455336"/>
            <a:ext cx="147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forward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717324" y="3245814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 signals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0" y="763608"/>
            <a:ext cx="460381" cy="4603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2317" y="637147"/>
            <a:ext cx="101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1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6262367" y="1935870"/>
            <a:ext cx="1406040" cy="1631540"/>
            <a:chOff x="7410680" y="2587169"/>
            <a:chExt cx="1406040" cy="163154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87169"/>
              <a:ext cx="1406040" cy="1314904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7675599" y="3849377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298986" y="1917729"/>
            <a:ext cx="1558568" cy="1315179"/>
            <a:chOff x="4379856" y="2569028"/>
            <a:chExt cx="1558568" cy="131517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379856" y="2569028"/>
              <a:ext cx="1441591" cy="1045241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5116917" y="3514875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2489431" y="3843727"/>
            <a:ext cx="974772" cy="689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4430594" y="3843172"/>
            <a:ext cx="859039" cy="68925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628858" y="2240138"/>
            <a:ext cx="1690594" cy="416585"/>
            <a:chOff x="2813280" y="2882164"/>
            <a:chExt cx="1690594" cy="4165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813280" y="2884546"/>
              <a:ext cx="414203" cy="414203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3183731" y="3089266"/>
              <a:ext cx="9270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4089671" y="2882164"/>
              <a:ext cx="414203" cy="414203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733017" y="2919692"/>
            <a:ext cx="454561" cy="476330"/>
            <a:chOff x="3978976" y="3695894"/>
            <a:chExt cx="454561" cy="476330"/>
          </a:xfrm>
        </p:grpSpPr>
        <p:sp>
          <p:nvSpPr>
            <p:cNvPr id="47" name="Rectangle 46"/>
            <p:cNvSpPr/>
            <p:nvPr/>
          </p:nvSpPr>
          <p:spPr>
            <a:xfrm>
              <a:off x="4137025" y="3695894"/>
              <a:ext cx="130175" cy="104923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95751" y="3800818"/>
              <a:ext cx="222250" cy="371406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978976" y="3701241"/>
              <a:ext cx="454561" cy="454561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2998131" y="3396022"/>
            <a:ext cx="1930253" cy="519167"/>
            <a:chOff x="3510935" y="3575185"/>
            <a:chExt cx="1930253" cy="51916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3862098" y="3401823"/>
            <a:ext cx="828798" cy="369332"/>
            <a:chOff x="7903181" y="3762728"/>
            <a:chExt cx="828798" cy="369332"/>
          </a:xfrm>
        </p:grpSpPr>
        <p:sp>
          <p:nvSpPr>
            <p:cNvPr id="37" name="Oval 36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5101" y="1566538"/>
            <a:ext cx="1038279" cy="369332"/>
            <a:chOff x="7903181" y="3762728"/>
            <a:chExt cx="1038279" cy="369332"/>
          </a:xfrm>
        </p:grpSpPr>
        <p:sp>
          <p:nvSpPr>
            <p:cNvPr id="50" name="Oval 49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047176" y="3762728"/>
              <a:ext cx="8942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Process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38097" y="2073024"/>
            <a:ext cx="1402738" cy="369332"/>
            <a:chOff x="2847767" y="2591680"/>
            <a:chExt cx="1402738" cy="369332"/>
          </a:xfrm>
        </p:grpSpPr>
        <p:grpSp>
          <p:nvGrpSpPr>
            <p:cNvPr id="42" name="Group 41"/>
            <p:cNvGrpSpPr/>
            <p:nvPr/>
          </p:nvGrpSpPr>
          <p:grpSpPr>
            <a:xfrm>
              <a:off x="2847767" y="2591680"/>
              <a:ext cx="1402738" cy="369332"/>
              <a:chOff x="7903181" y="3762728"/>
              <a:chExt cx="1402738" cy="36933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4</a:t>
                </a:r>
                <a:endParaRPr lang="en-US" b="1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047176" y="3762728"/>
                <a:ext cx="1258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Send frame</a:t>
                </a:r>
                <a:endParaRPr lang="en-US" dirty="0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3214902" y="2646083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612017" y="2652690"/>
            <a:ext cx="1702563" cy="369332"/>
            <a:chOff x="2677293" y="3267066"/>
            <a:chExt cx="1702563" cy="369332"/>
          </a:xfrm>
        </p:grpSpPr>
        <p:grpSp>
          <p:nvGrpSpPr>
            <p:cNvPr id="39" name="Group 38"/>
            <p:cNvGrpSpPr/>
            <p:nvPr/>
          </p:nvGrpSpPr>
          <p:grpSpPr>
            <a:xfrm>
              <a:off x="2677293" y="3267066"/>
              <a:ext cx="1702563" cy="369332"/>
              <a:chOff x="7903181" y="3762728"/>
              <a:chExt cx="1702563" cy="3693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2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29" t="-8197" r="-7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Arrow Connector 54"/>
            <p:cNvCxnSpPr/>
            <p:nvPr/>
          </p:nvCxnSpPr>
          <p:spPr>
            <a:xfrm flipH="1">
              <a:off x="3214902" y="3308750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5101329" y="2124287"/>
            <a:ext cx="7181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570700" y="11650"/>
            <a:ext cx="1139451" cy="832525"/>
          </a:xfrm>
          <a:prstGeom prst="rect">
            <a:avLst/>
          </a:prstGeom>
        </p:spPr>
      </p:pic>
      <p:cxnSp>
        <p:nvCxnSpPr>
          <p:cNvPr id="67" name="Straight Arrow Connector 66"/>
          <p:cNvCxnSpPr>
            <a:stCxn id="51" idx="0"/>
            <a:endCxn id="63" idx="1"/>
          </p:cNvCxnSpPr>
          <p:nvPr/>
        </p:nvCxnSpPr>
        <p:spPr>
          <a:xfrm flipV="1">
            <a:off x="876238" y="427913"/>
            <a:ext cx="2694462" cy="113862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1705492" y="375569"/>
            <a:ext cx="1287065" cy="369332"/>
            <a:chOff x="7903181" y="3762728"/>
            <a:chExt cx="1287065" cy="369332"/>
          </a:xfrm>
        </p:grpSpPr>
        <p:sp>
          <p:nvSpPr>
            <p:cNvPr id="71" name="Oval 7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047176" y="3762728"/>
              <a:ext cx="11430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HTTP data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527649" y="1488885"/>
            <a:ext cx="1081559" cy="369332"/>
            <a:chOff x="7903181" y="3762728"/>
            <a:chExt cx="1081559" cy="369332"/>
          </a:xfrm>
        </p:grpSpPr>
        <p:sp>
          <p:nvSpPr>
            <p:cNvPr id="74" name="Oval 7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047176" y="3762728"/>
              <a:ext cx="9375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Analysis</a:t>
              </a:r>
              <a:endParaRPr lang="en-US" dirty="0"/>
            </a:p>
          </p:txBody>
        </p:sp>
      </p:grpSp>
      <p:cxnSp>
        <p:nvCxnSpPr>
          <p:cNvPr id="87" name="Straight Arrow Connector 86"/>
          <p:cNvCxnSpPr/>
          <p:nvPr/>
        </p:nvCxnSpPr>
        <p:spPr>
          <a:xfrm>
            <a:off x="3965172" y="943422"/>
            <a:ext cx="0" cy="60124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3884700" y="1020422"/>
            <a:ext cx="2591140" cy="369332"/>
            <a:chOff x="7903181" y="3762728"/>
            <a:chExt cx="2591140" cy="369332"/>
          </a:xfrm>
        </p:grpSpPr>
        <p:sp>
          <p:nvSpPr>
            <p:cNvPr id="91" name="Oval 9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6</a:t>
              </a:r>
              <a:endParaRPr lang="en-US" b="1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047176" y="3762728"/>
              <a:ext cx="24471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Response [</a:t>
              </a:r>
              <a:r>
                <a:rPr lang="en-US" dirty="0" err="1" smtClean="0"/>
                <a:t>ui</a:t>
              </a:r>
              <a:r>
                <a:rPr lang="en-US" dirty="0" smtClean="0"/>
                <a:t> type, data]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499" y="1898242"/>
            <a:ext cx="1482811" cy="1523557"/>
            <a:chOff x="1396313" y="2549541"/>
            <a:chExt cx="1482811" cy="1523557"/>
          </a:xfrm>
        </p:grpSpPr>
        <p:grpSp>
          <p:nvGrpSpPr>
            <p:cNvPr id="93" name="Group 92"/>
            <p:cNvGrpSpPr/>
            <p:nvPr/>
          </p:nvGrpSpPr>
          <p:grpSpPr>
            <a:xfrm>
              <a:off x="1396313" y="2549541"/>
              <a:ext cx="1482811" cy="1064728"/>
              <a:chOff x="1396313" y="2549541"/>
              <a:chExt cx="1482811" cy="106472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10"/>
              <a:srcRect l="24261" t="14798" r="24188" b="14569"/>
              <a:stretch/>
            </p:blipFill>
            <p:spPr>
              <a:xfrm>
                <a:off x="1396313" y="2570207"/>
                <a:ext cx="1482811" cy="104406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65" name="Rectangle 64"/>
            <p:cNvSpPr/>
            <p:nvPr/>
          </p:nvSpPr>
          <p:spPr>
            <a:xfrm>
              <a:off x="1769306" y="3703766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83226" y="2276234"/>
            <a:ext cx="1990178" cy="414205"/>
            <a:chOff x="2415575" y="2884545"/>
            <a:chExt cx="1990178" cy="41420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415575" y="2884545"/>
              <a:ext cx="414203" cy="414203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838853" y="3089266"/>
              <a:ext cx="120689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3991550" y="2884547"/>
              <a:ext cx="414203" cy="414203"/>
            </a:xfrm>
            <a:prstGeom prst="rect">
              <a:avLst/>
            </a:prstGeom>
          </p:spPr>
        </p:pic>
      </p:grpSp>
      <p:sp>
        <p:nvSpPr>
          <p:cNvPr id="78" name="Rectangle 77"/>
          <p:cNvSpPr/>
          <p:nvPr/>
        </p:nvSpPr>
        <p:spPr>
          <a:xfrm>
            <a:off x="4732692" y="290436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80" name="Rectangle 79"/>
          <p:cNvSpPr/>
          <p:nvPr/>
        </p:nvSpPr>
        <p:spPr>
          <a:xfrm>
            <a:off x="5146402" y="2124287"/>
            <a:ext cx="12207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Frame + overlay</a:t>
            </a:r>
          </a:p>
          <a:p>
            <a:endParaRPr lang="en-US" sz="1600" dirty="0"/>
          </a:p>
        </p:txBody>
      </p:sp>
      <p:sp>
        <p:nvSpPr>
          <p:cNvPr id="100" name="Oval 99"/>
          <p:cNvSpPr/>
          <p:nvPr/>
        </p:nvSpPr>
        <p:spPr>
          <a:xfrm>
            <a:off x="5007262" y="2196304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00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211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Device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26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5722620" cy="2103120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8930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9585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472202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489704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102375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104126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32" y="1799213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69107" y="1761113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2211" y="1567696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5368" y="-100501"/>
            <a:ext cx="3439915" cy="2627458"/>
            <a:chOff x="0" y="-100501"/>
            <a:chExt cx="3439915" cy="2627458"/>
          </a:xfrm>
        </p:grpSpPr>
        <p:sp>
          <p:nvSpPr>
            <p:cNvPr id="4" name="Rounded Rectangle 3"/>
            <p:cNvSpPr/>
            <p:nvPr/>
          </p:nvSpPr>
          <p:spPr>
            <a:xfrm>
              <a:off x="0" y="96520"/>
              <a:ext cx="3439915" cy="2430437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178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243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6410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431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56410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431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16972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19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56410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2431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</a:t>
              </a:r>
              <a:r>
                <a:rPr lang="en-US" dirty="0" smtClean="0"/>
                <a:t>field 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19457" y="-100501"/>
            <a:ext cx="3439915" cy="2627458"/>
            <a:chOff x="4292377" y="-100501"/>
            <a:chExt cx="3439915" cy="2627458"/>
          </a:xfrm>
        </p:grpSpPr>
        <p:sp>
          <p:nvSpPr>
            <p:cNvPr id="17" name="Rounded Rectangle 16"/>
            <p:cNvSpPr/>
            <p:nvPr/>
          </p:nvSpPr>
          <p:spPr>
            <a:xfrm>
              <a:off x="4292377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09349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72696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57" t="10535" r="9572" b="10820"/>
            <a:stretch/>
          </p:blipFill>
          <p:spPr>
            <a:xfrm>
              <a:off x="5233616" y="234090"/>
              <a:ext cx="1721404" cy="1692874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6026675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72696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</a:t>
              </a:r>
              <a:r>
                <a:rPr lang="en-US" dirty="0" smtClean="0"/>
                <a:t>field </a:t>
              </a:r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1999865" y="2626348"/>
            <a:ext cx="87176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dirty="0">
                <a:latin typeface="Consolas" panose="020B0609020204030204" pitchFamily="49" charset="0"/>
              </a:rPr>
              <a:t>form action="/</a:t>
            </a:r>
            <a:r>
              <a:rPr lang="en-US" sz="1600" dirty="0" err="1">
                <a:latin typeface="Consolas" panose="020B0609020204030204" pitchFamily="49" charset="0"/>
              </a:rPr>
              <a:t>some_action</a:t>
            </a:r>
            <a:r>
              <a:rPr lang="en-US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Sensitive field 1: &lt;</a:t>
            </a:r>
            <a:r>
              <a:rPr lang="en-US" sz="1600" dirty="0">
                <a:latin typeface="Consolas" panose="020B0609020204030204" pitchFamily="49" charset="0"/>
              </a:rPr>
              <a:t>input type="text" name</a:t>
            </a:r>
            <a:r>
              <a:rPr lang="en-US" sz="1600" dirty="0" smtClean="0">
                <a:latin typeface="Consolas" panose="020B0609020204030204" pitchFamily="49" charset="0"/>
              </a:rPr>
              <a:t>=“tb_1”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600" dirty="0" smtClean="0">
                <a:latin typeface="Consolas" panose="020B0609020204030204" pitchFamily="49" charset="0"/>
              </a:rPr>
              <a:t>&gt;&lt;</a:t>
            </a:r>
            <a:r>
              <a:rPr lang="en-US" sz="1600" dirty="0" err="1" smtClean="0">
                <a:latin typeface="Consolas" panose="020B0609020204030204" pitchFamily="49" charset="0"/>
              </a:rPr>
              <a:t>br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Sensitive </a:t>
            </a:r>
            <a:r>
              <a:rPr lang="en-US" sz="1600" dirty="0">
                <a:latin typeface="Consolas" panose="020B0609020204030204" pitchFamily="49" charset="0"/>
              </a:rPr>
              <a:t>field </a:t>
            </a:r>
            <a:r>
              <a:rPr lang="en-US" sz="1600" dirty="0" smtClean="0">
                <a:latin typeface="Consolas" panose="020B0609020204030204" pitchFamily="49" charset="0"/>
              </a:rPr>
              <a:t>2: </a:t>
            </a:r>
            <a:r>
              <a:rPr lang="en-US" sz="1600" dirty="0">
                <a:latin typeface="Consolas" panose="020B0609020204030204" pitchFamily="49" charset="0"/>
              </a:rPr>
              <a:t>&lt;input type="text" name</a:t>
            </a:r>
            <a:r>
              <a:rPr lang="en-US" sz="1600" dirty="0" smtClean="0">
                <a:latin typeface="Consolas" panose="020B0609020204030204" pitchFamily="49" charset="0"/>
              </a:rPr>
              <a:t>=“tb_2”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600" dirty="0" smtClean="0"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latin typeface="Consolas" panose="020B0609020204030204" pitchFamily="49" charset="0"/>
              </a:rPr>
              <a:t>br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&lt;</a:t>
            </a:r>
            <a:r>
              <a:rPr lang="en-US" sz="1600" dirty="0">
                <a:latin typeface="Consolas" panose="020B0609020204030204" pitchFamily="49" charset="0"/>
              </a:rPr>
              <a:t>input type="submit" value</a:t>
            </a:r>
            <a:r>
              <a:rPr lang="en-US" sz="1600" dirty="0" smtClean="0">
                <a:latin typeface="Consolas" panose="020B0609020204030204" pitchFamily="49" charset="0"/>
              </a:rPr>
              <a:t>=“Ok"&gt;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Normal field: </a:t>
            </a:r>
            <a:r>
              <a:rPr lang="en-US" sz="1600" dirty="0">
                <a:latin typeface="Consolas" panose="020B0609020204030204" pitchFamily="49" charset="0"/>
              </a:rPr>
              <a:t>&lt;input type="text" name=“</a:t>
            </a:r>
            <a:r>
              <a:rPr lang="en-US" sz="1600" dirty="0" smtClean="0">
                <a:latin typeface="Consolas" panose="020B0609020204030204" pitchFamily="49" charset="0"/>
              </a:rPr>
              <a:t>textbox_3"&gt;&lt;</a:t>
            </a:r>
            <a:r>
              <a:rPr lang="en-US" sz="1600" dirty="0" err="1">
                <a:latin typeface="Consolas" panose="020B0609020204030204" pitchFamily="49" charset="0"/>
              </a:rPr>
              <a:t>br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&lt;/form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  <a:endParaRPr lang="en-US" sz="16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8515676" y="-100501"/>
            <a:ext cx="3439915" cy="2627458"/>
            <a:chOff x="8726386" y="-100501"/>
            <a:chExt cx="3439915" cy="2627458"/>
          </a:xfrm>
        </p:grpSpPr>
        <p:sp>
          <p:nvSpPr>
            <p:cNvPr id="37" name="Rounded Rectangle 36"/>
            <p:cNvSpPr/>
            <p:nvPr/>
          </p:nvSpPr>
          <p:spPr>
            <a:xfrm>
              <a:off x="8726386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843358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806705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460684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806705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</a:t>
              </a:r>
              <a:r>
                <a:rPr lang="en-US" dirty="0" smtClean="0"/>
                <a:t>field 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497337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843358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497337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44180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87245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843358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7801150" y="1191174"/>
            <a:ext cx="673640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3557714" y="1191174"/>
            <a:ext cx="723187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6200000">
            <a:off x="2996278" y="1152750"/>
            <a:ext cx="173572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 rot="16200000">
            <a:off x="7612073" y="1152750"/>
            <a:ext cx="89787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602526" y="247529"/>
            <a:ext cx="3253781" cy="10857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561640" y="1191173"/>
            <a:ext cx="1724987" cy="217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444399" y="1116111"/>
            <a:ext cx="20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Integrity protected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957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 flipH="1">
            <a:off x="610583" y="258259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866713" y="2153384"/>
            <a:ext cx="2291875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298090" y="20667"/>
            <a:ext cx="1121972" cy="1158332"/>
            <a:chOff x="4379857" y="2569029"/>
            <a:chExt cx="1121972" cy="1158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54696" y="-23112"/>
            <a:ext cx="893699" cy="1178999"/>
            <a:chOff x="7410680" y="2569028"/>
            <a:chExt cx="893699" cy="11789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07" y="0"/>
            <a:ext cx="1155357" cy="1178999"/>
            <a:chOff x="1396313" y="2549541"/>
            <a:chExt cx="1155357" cy="1178999"/>
          </a:xfrm>
        </p:grpSpPr>
        <p:grpSp>
          <p:nvGrpSpPr>
            <p:cNvPr id="12" name="Group 11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92235" y="0"/>
            <a:ext cx="1139451" cy="1178999"/>
            <a:chOff x="5065867" y="0"/>
            <a:chExt cx="1139451" cy="11789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0"/>
              <a:ext cx="1139451" cy="83252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610583" y="138395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0583" y="1594021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15025" y="1064846"/>
            <a:ext cx="135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Mouse trace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17332" y="1313902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08331" y="1623165"/>
            <a:ext cx="224429" cy="414109"/>
            <a:chOff x="8417139" y="2234540"/>
            <a:chExt cx="216788" cy="4141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 flipH="1">
            <a:off x="559189" y="1168572"/>
            <a:ext cx="51394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H="1">
            <a:off x="2838022" y="1168573"/>
            <a:ext cx="45719" cy="4624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H="1">
            <a:off x="5158588" y="1168572"/>
            <a:ext cx="45719" cy="3543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H="1">
            <a:off x="6755242" y="1168572"/>
            <a:ext cx="45719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H="1">
            <a:off x="2838019" y="2034478"/>
            <a:ext cx="45719" cy="1484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62893" y="1611702"/>
            <a:ext cx="1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82625" y="1319789"/>
            <a:ext cx="1555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Track + record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629154" y="1814250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>
            <a:off x="335351" y="1356755"/>
            <a:ext cx="167751" cy="80936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-451581" y="1576772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45" name="Left Brace 44"/>
          <p:cNvSpPr/>
          <p:nvPr/>
        </p:nvSpPr>
        <p:spPr>
          <a:xfrm>
            <a:off x="335351" y="2582597"/>
            <a:ext cx="167751" cy="212909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-151306" y="3497665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59180" y="2236806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10583" y="2803244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58742" y="2512511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0583" y="3087449"/>
            <a:ext cx="6144659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74132" y="2784925"/>
            <a:ext cx="67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889574" y="3374394"/>
            <a:ext cx="386566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10142" y="305443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+ UI info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H="1">
            <a:off x="2838018" y="3925248"/>
            <a:ext cx="45719" cy="786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908331" y="3511139"/>
            <a:ext cx="224429" cy="414109"/>
            <a:chOff x="8417139" y="2234540"/>
            <a:chExt cx="216788" cy="414109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3095367" y="3536080"/>
            <a:ext cx="7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866714" y="4087216"/>
            <a:ext cx="3888528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7899" y="3761395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866713" y="4408309"/>
            <a:ext cx="2314734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756157" y="4069175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11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23370" y="303270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32720" y="340821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303269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1819423" y="1895276"/>
            <a:ext cx="974772" cy="6892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3863341" y="1925628"/>
            <a:ext cx="859039" cy="68925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293345" y="1461602"/>
            <a:ext cx="1930253" cy="503521"/>
            <a:chOff x="3510935" y="3575185"/>
            <a:chExt cx="1930253" cy="51916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3176356" y="1355901"/>
            <a:ext cx="828798" cy="369332"/>
            <a:chOff x="7903181" y="3762728"/>
            <a:chExt cx="828798" cy="369332"/>
          </a:xfrm>
        </p:grpSpPr>
        <p:sp>
          <p:nvSpPr>
            <p:cNvPr id="29" name="Oval 28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9892" y="-66063"/>
            <a:ext cx="1043728" cy="369332"/>
            <a:chOff x="7903181" y="3762728"/>
            <a:chExt cx="1043728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899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Encrypt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H="1">
            <a:off x="1198606" y="673443"/>
            <a:ext cx="146427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076441" y="69118"/>
            <a:ext cx="1681729" cy="646331"/>
            <a:chOff x="8047176" y="3762728"/>
            <a:chExt cx="1681729" cy="646331"/>
          </a:xfrm>
        </p:grpSpPr>
        <p:sp>
          <p:nvSpPr>
            <p:cNvPr id="37" name="Oval 36"/>
            <p:cNvSpPr/>
            <p:nvPr/>
          </p:nvSpPr>
          <p:spPr>
            <a:xfrm>
              <a:off x="8359131" y="3835644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16817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Send  encrypted input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20138" y="839235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45342" y="331908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input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855136" y="673443"/>
            <a:ext cx="122967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25478" y="853240"/>
            <a:ext cx="14374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387573" y="594532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02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329</Words>
  <Application>Microsoft Office PowerPoint</Application>
  <PresentationFormat>Widescreen</PresentationFormat>
  <Paragraphs>141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84</cp:revision>
  <dcterms:created xsi:type="dcterms:W3CDTF">2018-09-21T13:29:07Z</dcterms:created>
  <dcterms:modified xsi:type="dcterms:W3CDTF">2019-01-16T18:06:46Z</dcterms:modified>
</cp:coreProperties>
</file>