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19923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57" y="2983124"/>
            <a:ext cx="11590637" cy="427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805" y="3012128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Minimum length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42984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42983" y="3012128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Maximum length(L)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00155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0155" y="3012128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11117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11116" y="3012128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47935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5557" y="3012128"/>
            <a:ext cx="5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043354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85689" y="3012128"/>
            <a:ext cx="145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 L-1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69645" y="2983124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02598" y="3004917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679461" y="2975913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34150" y="2990495"/>
            <a:ext cx="5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149017" y="2975913"/>
            <a:ext cx="0" cy="4273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40779" y="3012128"/>
            <a:ext cx="16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ontain L-1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91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22</cp:revision>
  <dcterms:created xsi:type="dcterms:W3CDTF">2014-06-15T07:35:25Z</dcterms:created>
  <dcterms:modified xsi:type="dcterms:W3CDTF">2014-10-12T08:19:09Z</dcterms:modified>
</cp:coreProperties>
</file>