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1.xml" ContentType="application/vnd.openxmlformats-officedocument.presentationml.notesSlide+xml"/>
  <Override PartName="/ppt/tags/tag10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396" r:id="rId3"/>
    <p:sldId id="426" r:id="rId4"/>
    <p:sldId id="427" r:id="rId5"/>
    <p:sldId id="398" r:id="rId6"/>
    <p:sldId id="345" r:id="rId7"/>
    <p:sldId id="401" r:id="rId8"/>
    <p:sldId id="448" r:id="rId9"/>
    <p:sldId id="449" r:id="rId10"/>
    <p:sldId id="447" r:id="rId11"/>
    <p:sldId id="441" r:id="rId12"/>
    <p:sldId id="440" r:id="rId13"/>
    <p:sldId id="442" r:id="rId14"/>
    <p:sldId id="403" r:id="rId15"/>
    <p:sldId id="445" r:id="rId16"/>
    <p:sldId id="349" r:id="rId17"/>
    <p:sldId id="443" r:id="rId18"/>
    <p:sldId id="444" r:id="rId19"/>
    <p:sldId id="424" r:id="rId20"/>
    <p:sldId id="429" r:id="rId21"/>
    <p:sldId id="430" r:id="rId22"/>
    <p:sldId id="446" r:id="rId23"/>
    <p:sldId id="406" r:id="rId24"/>
    <p:sldId id="31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FFFF"/>
    <a:srgbClr val="DFB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9" autoAdjust="0"/>
    <p:restoredTop sz="89373" autoAdjust="0"/>
  </p:normalViewPr>
  <p:slideViewPr>
    <p:cSldViewPr>
      <p:cViewPr varScale="1">
        <p:scale>
          <a:sx n="112" d="100"/>
          <a:sy n="112" d="100"/>
        </p:scale>
        <p:origin x="20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EA1C8-4A01-489A-82D0-3C9E6F31DAF6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3883B-8897-48E4-A059-82C9BEC381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423 0 0,'0'9'141,"-17"9"-110,8-10-31,0 1 16,-17 9-16,26-9 15,-9-9-15,-18 26 16,19-17-1,-10 9 1,0-10 15,10-8-31,8 9 16,-18 0 0,27-9 109,8 0-110,19 0-15,-28-9 16,37-17-16,-19-1 15,-8 10-15,8-1 16,-8 0 0,-9 10-16,-1-1 0,1 0 15,-18 18 142,-8 17-142,-19-8-15,19 8 16,-27 27-16,0-9 15,-18 18-15,0-9 16,9 9-16,9-36 16,9 9-16,8 1 15,10-19-15,8-8 16,0-9 0,9 9 30,18-9-14,-1-9-17,19-17-15,17-1 16,-36 10-16,36-1 16,-26 0-16,17-8 15,0 8-15,-18 9 16,1 1-16,-18-1 15,8 0-15,1-17 16,-1 8 0,-8 9-16,9-17 15,0 17-15,-18 0 16,8 0-16,10-8 31,-18 8-15,0 0-1,0 0 1,0-9-16,0 1 31,0 8-31,0 0 63,-18 9 15,10 0-62,-10 0-16,-17 0 15,-9 27-15,8-19 16,19-8-16,-10 0 15,10 18-15,8-18 16,0 0-16,27-26 188,-1 8-173,1 0-15,-1 1 16,-8 8-1,-9 0-15,9 9 16,9-18-16,-18 10 16,9 8-1,-9-9-15,8 0 16,-8 18 93,-35 17-109,-18 1 16,0 17-16,-8-18 16,16 10-16,1-19 15,27-8-15,8 0 16,0-9-1,-17 9-15,34-9 157,10-9-157,17-26 15,-17 26-15,0 0 16,8-18-16,9 10 16,-8-10-16,-10 19 15,19-19-15,-19 27 16,-8-9-16,9 0 15,-27 18 220,0 9-235,-26 17 15,17-17-15,1-1 16,-1-8-16,9 9 16,0-18-16,1 9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0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399 179 0,'-17'0'93,"8"0"-77,0 0-16,0 0 16,-8 0-16,-1 8 15,9-8-15,-17 9 16,-2 0-16,11 0 16,-10 9-16,18-10 15,-8-8-15,-1 18 16,9-18-1,0 9-15,1-9 16,-1 9 15,0 0-15,0-1 0,0-8 15,-8 18-16,-1-9 17,0 0-17,1 8-15,8-17 16,-9 0-16,9 9 16,18-18 140,0 0-156,18-26 15,17 0-15,0 8 16,9 10-16,-36 8 16,10 0-16,-10 0 15,2 0-15,-10 1 16,0-11 156,-1 19-172,-8-9 15,9-8-15,9 8 16,8-18-16,-17 18 16,9 1-16,-9-10 15,8 18-15,-17-9 16,9 9 0,-9 9 155,-9 0-155,-26 17-16,17-17 16,-17 26-16,0-17 15,7 1-15,-16 16 16,-9-17-16,18 17 16,0-26-16,17 8 15,27-17 95,17 0-110,-8 0 15,9-17-15,8 8 16,-9-9-16,1 1 15,9-1 1,-10 9-16,10-17 16,-10 16-16,9-8 15,-35 9-15,27 9 16,-18-8-16,8-1 16,1 0-16,0 0 15,-10 0-15,28-8 16,-10-1-16,18 0 15,-26 1-15,0 8 16,-10 0-16,10 0 16,-36 36 187,-17-1-188,-9 18-15,0 0 16,17-7-16,-8-20 16,9 19-16,-18-28 15,26 10-15,9-9 16,-17 0-16,8 8 16,9-8-1,0 0 1,1-9-1,8 9 1,0 8 156,8-17-110,19 0-62,-18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1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1015 0,'9'0'157,"0"0"-142,0 0 1,0 0 31,8 0-47,1 0 15,-18-9-15,18-9 16,-18 1-16,8-19 16,-8 1-16,0 0 15,0 8-15,0-8 16,0 17-16,0-8 15,0-1-15,0 19 16,0-1-16,0-9 16,0 0-1,0 10-15,0-1 16,0 0 0,0 0-1,0 18 95,0 17-110,0 1 15,0-1-15,0 10 16,0-19-16,0 19 15,0-10-15,0-8 16,0-9-16,0 8 16,0-8-1,0-35 63,0-27-78,0 0 16,9-9-16,18-35 16,-19 0-16,-8 26 15,0 1-15,0-27 16,0 26 0,0-8-16,0 17 15,0 18-15,0 26 16,0 10-16,0 34 109,0 36-93,-8-9-16,8 8 15,0-25-15,0 25 16,0-16-16,0 7 16,0-34-16,0 9 15,0-10-15,0-8 16,0 0-16,0 0 62,26-36-15,-26 1-47,0-10 0,0-8 16,9-44-16,0 18 16,8 25-1,-8 28-15,-9 43 141,0 27-126,0-17-15,0-19 16,0 1-16,0-9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2328 0,'9'53'94,"8"18"-79,10 17-15,-19-26 16,10-27-16,-18-17 16,18 8-16,-18-17 15,0 0-15,9-9 63,-1 0-63,10-36 15,-9-25-15,-9-19 16,0-17-16,0-26 16,0-1-16,0-34 15,0 34-15,0 54 16,-9 8-16,9 44 16,-9 18 62,0 0-63,-8 9-15,17 9 16,-9 26-16,0 53 16,-26 0-16,26 0 15,0-9-15,-8 18 16,8-9-16,9-44 15,0 0-15,0-36 16,0 1-16,0-80 94,0-26-79,0-9-15,0 26 16,-18-17-16,-26-9 16,35 27-16,-8 43 15,8 10-15,0 34 78,-9 63-78,1 8 16,8 0 0,-9 0-16,9 0 15,1 1-15,-1-19 16,9 1-16,0-18 16,0-9-16,0-18 15,0 9-15,0-17 16,0 8-16,9-17 15,-9 0-15,0 0 16,0 9 0,0-10-1,0 10 1,8-18 62,1 18-78,-9-1 16,9-17-16,-9 18 15,9 0-15,0 8 16,8 1-16,-17-1 16,9 9-16,9 9 15,-1-17 1,-17-10-16,9 1 15,0-18 126,0 0-141,0-26 16,-9 8-16,17-26 15,-8-9-15,-9 0 16,9-9-16,0 1 16,8 16-16,-8 1 15,9 9-15,-18 9 16,9 8-16,-1 0 15,-8 10 17,9-1 265,0 0-297,0 0 46,-9 0-30,0-8 0,9 8-16,-9-9 15,17 9-15,-17-17 16,9-9-16,-9 26 16,18-35-16,8-18 15,1 18-15,-27 26 16,17 1-16,-17 8 15,18-9-15,-18 9 16,9 9-16,-9-17 16,17 8-16,-17-9 15,9 1 1,0-10-16,9 18 16,-9-8-16,-9 8 15,17 0-15,-17-9 16,9 1-16,0-1 15,8-8-15,1-10 16,9 10-16,-19 8 16,10-17-16,-9 17 15,0 10 1,0-10-16,-2 0 16,2 18-16,-9-17 15,18-1-15,-9 9 16,-1 0-1,1-8 1,0-1 0,18-17-16,-19 17 15,19-8-15,-10-10 16,1 19-16,-9 8 16,9-18-16,-10 10 15,10-10-15,0 10 16,-10-10-16,19 1 15,-18 8-15,17-8 16,-17-1-16,9-8 16,-1 9-16,-8 8 15,18 0-15,-10 1 16,10-19-16,-19 19 16,10-1-16,9-8 15,-10-1-15,1 10 16,18-10-16,-27 9 15,17-8-15,-17 8 16,9 10-16,-18-1 16,9 9-1,-9-9-15,17-9 16,-8 9-16,0 1 16,9-10-16,-18 9 15,8 0-15,1-8 16,9 8-16,-9-18 15,8 19-15,-8-10 16,9 0-16,-1 1 16,-8-1-16,9-8 15,0 8-15,-1 9 16,1-26-16,-1 26 16,1-17-16,-9-1 15,0 27-15,0-9 16,-9 18 78,-9 26-79,-18 9 1,10-8-16,-19 17 15,1 0-15,17-9 0,1-9 16,-1 9 0,-8 0-16,8-9 15,9-8-15,0-18 16,1 17-16,-10-17 94,9 0-79,9 8-15,-9 1 16,1 0-16,-1-1 16,0 10-16,0-18 15,0 8-15,0-8 16,9 0-16,-8 9 15,8-10-15,-9 10 16,0-9-16,9 0 16,-9-1-16,9 1 15,0 0 1,-19 9 0,19-9-1,-8-1 1,8 1-1,0 0-15,-9 0 16,0-9-16,9 17 16,-9-8-16,-8 18 15,8-10-15,0 1 16,-9 17-16,9-17 16,1-18-16,8 18 15,-18-10-15,18 10 16,-9 0-16,0-9 15,1-1 1,8 1 15,0 0-31,-9-9 32,9 9-17,0 0 1,-9-1-16,0 1 0,9 9 15,-9 0 1,0-18-16,1 17 16,-1-8 15,9 0-15,-9 0-1,9-1 1,-9 1-1,9 0 64,-9 0-64,9 0-15,0 0 31,-8-1-31,-1 10 16,0-9 0,0 0-1,9-1 1,0 1 0,-9 0-1,0 9 1,1-18-1,8 9 1,0-1 0,-9 1-1,0 0 1,0 0 0,9 8 15,-9-8-16,9 0-15,-8 0 16,-1 0 0,9 0 15,-18 8-15,18-8 15,0 0-31,-9-9 15,0 17 1,1-8 0,-1 0-1,0 0 1,9 0-16,0 0 31,-9-1-31,0 1 16,1 0-1,8 0 17,-9 0-17,9-1 1,-9-8 0,0 9-1,9 0-15,-9 0 16,9 0-1,-9 8 1,1-8 0,-1 9-1,0-9 1,9 8 0,-9-8-1,0 0 1,9 0-1,0 0 17,-7-1-17,-2-8 1,9 9-16,0 0 16,-18 0 15,18 0-16,0 0 1,-9-9 0,9 8-1,0 1 1,-17 0 0,17 0-1,-9 0 1,9-1-1,0 1 1,-18 0-16,9 0 47,9 0-47,0 0 16,-9-9-16,1 8 15,8 1 1,-9-9 15,9 9 0,-9 0 1,9 0-17,-9-1-15,0-8 31,9 9 1,-8 9-1,-1-18-15,0 9-1,9 0 16,-9-1-15,9 1 0,-9-9-1,0 9 1,9 0 0,-8 0-1,-1-9 1,0 17-1,9-8 1,-9-9 0,9 9 31,-9 0-32,9 0 32,-8-9-31,-1 17 15,9-8-31,-9-9 16,9 9-1,-9 0 1,0 8 15,-8 1 32,-1 8-63,9-17 15,9 0-15,-9 0 31,9 0-15,-8-1 0,-1-8-1,9 9 1,0 0 0,-9-9 234,27-44-47,8 0-188,-8 17-15,17-8 16,-17 0-16,-1 0 16,1 17-16,-1-8 15,-8 8 1,0 0-16,9 9 15,-18 1 1,9-1-16,-1 0 16,1 0-1,0 0 1,0 1 0,0-1-1,-1 0-15,1 0 16,9-17-1,-9 26 1,-9-9-16,9 9 16,-1-9-1,-8 0-15,18-8 16,-9 8 0,0 0-16,0 0 15,7-9-15,-7 1 16,9-1-16,-10 9 15,10-17-15,0 17 16,-18-9-16,17 1 16,-17 8-16,9 0 15,0 0 1,0-8-16,0 17 16,-9-9-1,0 0-15,8 9 16,1-9-1,-9-8 1,9 17 0,-9-9-16,9 9 15,0-18 1,0 18 0,-9-9-1,0-8 32,8 8 16,1 0-48,0-9 1,0 18-16,-9-8 15,0-10-15,17 9 16,-17-9 0,9 18-1,-9-8-15,9 8 16,-9-18 0,9 9 15,0 0 0,-9 1-15,9-1-16,-1-9 15,1 18 1,0-9 0,0-8-1,0 8-15,-9 0 16,8 0-1,1-8 1,0 17 0,-9-9-16,9 0 15,0-9 1,0 9 0,-1 1-1,-8-1 1,18-9-1,-9 9 1,-9 1 0,0-1 46,9 0-46,-1 0-1,-8 0 1,9 9 15,-9-9-15,0 1 0,18-1-1,-18-9 32,9 18-31,-9-9-1,9 9 1,-9-8-16,8 8 16,-8-9-1,9 0-15,0 0 47,0-9-47,0 10 16,-9-10-1,8 18 1,1-9-16,1 0 31,-1-8-15,9 8-1,-18 0-15,8 0 16,1 0 0,0 9-1,-9-8 1,9 8 0,0-18-16,0 18 15,-9-18 1,8 18-1,1-9-15,0 1 16,-9-1 0,9 9-16,-9-9 15,9 9-15,-9-9 32,8 9-32,1-17 15,0 8-15,9-9 16,-18 9-1,9 0-15,-9 1 16,8-1 15,-8 0 94,18 0-109,-18 0 0,0 1-1,9-1 1,0 0-1,-9 0 1,8 9 0,-8-9-16,0 0 15,9 9-15,-9-8 32,0-1-32,18 0 15,-18 0 1,9 0-1,-9 1-15,9 8 16,-9-9-16,8 9 16,-8-18-1,9 9 17,0 0-32,-9 1 15,9-1 1,0-9-1,-9 9 32,8 1-31,1-10 0,0 9-1,0-17-15,9 8 16,-18 9 93,0-8-93,8 8-1,-8 0 17,0 0-17,9 0 1,9-8 0,-18 8-1,9 0-15,-1 0 16,1 0-16,0-8 15,0-1 1,0 9-16,0-8 16,8-1-16,-8 9 15,0-17-15,-9 17 16,9 0-16,-1 0 16,1 0-1,9-8 16,-18 8-15,9 0-16,0 0 16,8-8-16,1-27 15,-1 35-15,-17 0 16,9 9-16,9-18 16,-9 9-1,-9 1 1,17-10-1,1 9 17,-9-8-32,0 17 15,-9-18-15,9 18 16,-9-9-16,8 9 16,1-18-16,-1 18 15,-8-8 1,18-10-16,-1 18 15,-8-18-15,9 1 16,-9 8-16,-1 9 16,1-9-16,0 0 15,0 0 1,-9 1-16,9 8 16,-9-9-16,8 0 15,1 9-15,-9-18 16,9 18-16,0-17 15,0 17-15,0-18 16,-9 9 0,17-8-16,-8 8 15,-9 0 1,18 0-16,-10 0 31,-8 0-15,9 1-16,0-1 15,9-9 1,-9 18-16,8-17 16,-8 8-1,0-9-15,26 0 16,-26 1-16,9 17 16,-1-18-16,-8 9 15,0 1-15,8-1 16,-8 0-1,0 0 1,0 0-16,0 0 16,0 1-16,17-10 15,-26 9-15,18-8 16,-10 17-16,-8-9 16,18 9-16,-9-9 15,0 0-15,8-17 16,-8 26-1,0-9-15,0 9 16,0-18-16,0 18 16,-1-9-1,10-8 1,-9 8 0,0 9 280,-18 9-280,9 0 0,-9-1-16,9 1 15,-18 9 1,18-9 0,-8-1-1,8 1 1,-9 0-16,9 0 31,-9 0-31,0 8 31,0-17-15,9 9-16,-9 9 16,1-18-16,8 17 31,-9-17-31,0 18 15,0 0 1,-9-1 0,10 1-1,-1-18 1,9 18-16,-9-10 16,0 19-16,0-18 15,1 0-15,-10 17 16,9-17-16,9 0 15,-18 8 1,10-8 0,8 0-1,-9-9 1,0 9 0,0 8-16,0 1 31,1-9-16,-1 0-15,9 0 16,-9-1 0,0 1-1,0 9-15,0-18 16,9 9 0,-8-1-16,-1 1 31,0 0 0,0 0 0,0 0 1,1 0 124,-10 8-141,9-17 1,9 9-16,-9-9 16,0 9-1,9 0-15,-8-9 16,-1 8 0,0-8-1,9 9 16,-18 0-15,18 0 0,-8-9-1,8 9 1,-9 0 0,0-1-1,0-8 16,9 9-15,-9 0 31,0 0 15,1 8-30,-1-8-32,0 0 31,0 0-15,0 0-16,1 0 31,-1 8 16,0-17-16,9 9-15,-18 9-16,9-10 15,9 1 1,-17 0-1,8 0 17,9 0-1,-17 0 16,17-1-32,-8 1 1,8 0 0,-18-9-1,18 18 1,-9-18 0,9 8-1,-18 1 1,18 0-1,-8-9-15,8 9 16,0 0 0,-18 0-16,9 8 31,0-8-15,0 0-1,9 0-15,-8-9 16,8 8-16,-9 1 15,0 0 1,-9 9 0,10-9-16,8-1 15,-9 1-15,0 0 16,9 9-16,-18-9 16,18-1-16,-9-8 15,9 9-15,-8 0 16,8 0-1,-9-9 1,0 9-16,9-1 16,-18 1 15,10 0 16,8 9-32,-9-18 17,9 9-17,-9-9 1,0 17 31,9-8-16,-9 0-15,0 0-1,1 8 1,-1-8 15,-9 9-15,9-9 15,1 8-15,-1-17-1,9 9 1,-9-9 0,0 18-16,0-18 15,9 8 16,-17 1-15,17 0 15,-9-9-15,9 9 0,-9 9 15,0-10 0,0-8-15,9 9-1,-8 0-15,-1 0 16,0-9 0,9 17-1,-9-17 16,9 9-31,-9-9 16,0 18 15,1 0 1,-1-18-17,0 8 1,9 10-1,-9-9 1,9 0 0,-9-9-1,1 8 1,-1 1 31,0 0-16,9 0-15,-9-9 31,9 9-16,-9 0-16,0-1 1,9 1 0,-8-9-1,-1 9 1,9 0 0,-9 0-16,9-1 46,-9-8-30,9 9-16,-9 0 16,1 0-1,8 0 17,0 0-1,-9-1-31,0 10 31,0-9 0,9 0 16,-9 0 0,9-1-31,-9 1 15,1-9 0,8 9 0,0 0 1,0 0-1,-9-9-31,9 8 16,-9-8-1,9 9 16,0 0 1,-9 0-1,-1 0 31,10 8 1,-9-17-1,9 9-46,-8-9 0,-1 9-1,0 0 1,9 0 15,-9-1-15,0 1-1,1-9 17,8 9 30,-9 0-46,0 0 15,0 0-15,0-1 46,0 1-46,1 0-1,-1 0 48,0 0-63,0-1 31,0-8-15,9 9-16,-8-9 31,-1 9-31,9 0 16,-9-9 15,9 9-31,-9-9 16,0 0-1,0 9 1,9-1 15,-17 1 219,8 0-250,0 0 16,0 0-1,1-1 1,8 1 31,-18 0-16,9 0 0,9 0-15,-18 0 0,10-1 62,8 1-63,-18 0 1,18 0 0,-9 0-1,9-1 1,-17 1-1,17 0 17,-9-9-32,9 9 15,-9 0 1,0 0 0,0-1-1,0 1 1,1 0-1,-1 0 1,-9 8 15,9-8-15,-8 9 0,8-9-1,9 0-15,-18-1 16,9 1-1,1 0-15,-1-9 16,0 9 0,0 0-1,0 0-15,2-1 16,-11-8 0,9 9 15,-9 0 188,-26-9-204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0,'9'0'47,"-1"0"-31,1 0 15,0 0-16,0 0-15,9 9 16,-10 9-16,1-9 16,-9-1-16,18 10 15,-18-9 1,0 0 31,9-9-16,0 9-15,-9-1-1,17 10 1,-8-9 15,0-9 0,-9 9-15,9-1 0,-9 1-16,8-9 15,-8 18 1,9-18-16,0 9 16,0-9-1,0 9-15,0-1 16,-9 1-1,8 0 1,-8 0-16,9 0 16,0 8-16,-9-8 15,9-9-15,0 27 16,-9-19-16,8 1 16,1 0-16,-9 9 15,0-10 1,0 1-1,0 0-15,0 0 16,9 0-16,0 0 16,-9-1-16,0 1 15,9 9-15,0 0 16,-9-10-16,0 1 16,0 0-1,8 9 1,-8-10-1,0 10-15,9-9 16,-9 0-16,9 0 16,0 8-1,-9-8 32,9 9-47,-9-10 16,0 1-16,8 9 15,-8-9-15,0 0 16,9-9-16,-9 8 16,9-8-16,-9 9 31,9 0 94,17 26-109,-17-35-16,9 18 15,-18-9-15,9 8 16,17 1-16,-17-9 15,0 0-15,0-1 16,26 10 203,-9 0-204,-8-9-15,-1 8 16,0 11-16,10-20 16,-1 19-16,-17-18 15,17 8-15,-8 1 16,9 0-16,-10-1 16,-8-17-16,0 18 15,0-18-15,-1 9 16,1-9 93,9 17-109,-9 19 16,0-27-16,-1-1 15,10 10-15,0 0 16,-1-1-16,-8-8 16,18 18-16,-10-19 15,10 10-15,-10-9 16,-8 0-16,0-9 16,-9 8-1,9-8 16,-9 9-31,17 0 16,-8-9-16,0 18 16,0-18-16,8 17 15,-17-8-15,18 0 16,-9 9-16,9-10 16,-10 10-16,10 0 15,-9-9 1,8 8-16,1 10 15,-9-19-15,9 1 16,-18 18-16,8-18 16,10 8-16,-18 1 15,9-9-15,0-1 16,-9 1-16,0 0 16,8-9-1,-8 9-15,0 0 16,9-9-16,0 9 15,-9-1 1,9 1-16,-9 0 31,0 0-31,9-9 16,0 9 31,-9-1-32,8 1-15,1 0 32,-9 0-32,0 0 0,18 0 15,-18-1 1,9 1-16,0 18 16,-1-27-16,1 9 15,-9-1-15,9-8 16,0 18-1,0-9-15,-9 0 16,8-9 0,-8 17-1,9-8-15,-18-9 297,1 0-281,-1 0-1,0 0 1,0 0-16,0 0 31,9-9-31,-17 0 16,8 1 0,9-1-1,-9 0-15,0 0 16,0 0-16,1 1 15,-1-1 1,0 0 0,-9 0-1,9 0 1,-8 0 0,8 1 15,0-1 0,9 0-15,-9 9-16,9-9 15,0 0 1,0 0 31,0 1 15,0-1-46,0 0-16,0 0 16,0 0-1,0 1 1,0-1 203,-8 0-204,8 0-15,-9-9 16,-9 1-1,18 8 1,-9 9-16,9-9 31,-9 0-15,1 9 15,-1-8-31,0 8 16,9-9-1,-9 9-15,0 0 16,9-9-16,-8 9 31,8-9-31,-9 9 16,9-9 31,-9 0 15,0 1-62,9-1 16,-9 9-16,9-9 16,-9 0-16,9 0 15,-8 1 1,-1 8-1,9-9-15,-9 0 32,0 0-17,9 0 1,-9 9-16,9-9 31,-8 1-15,8-1-1,-9 9-15,9-9 16,-9 0-16,0 0 16,0 1-1,9-1-15,-9 0 16,1 9 15,8-9-15,-9 0-16,0-8 15,9 8 17,-9 0-32,9 0 31,-9 0-31,1-8 16,-1 17-1,9-9-15,0-9 16,-18 9-16,18 1 15,-9-1 1,0 0 0,1-9-1,-1 18 1,9-17 0,-9 8-16,0-9 15,0 9 1,9 1 15,-8-1-31,-1 0 16,0 9-1,9-18-15,-9 9 47,0 1-16,0 8-31,9-9 16,0 0-16,-8 0 16,-1 0-1,0 1 1,9-1 0,-9 9-1,0-9-15,1 9 16,8-9-16,-9 9 15,0-9 1,0 9 0,0 0-1,0-9 1,1 9 31,-1-8-32,0 8 1,0-9 0,0 9-1,0-9 1,1-1 0,-1 10-1,9-9 1,-9 9-16,0-8 15,0-1 1,1 9 62,-1-9-62,1 0-1,-1 0 1,0 9 15,0 0-31,1 0 32,-1 0-17,0-9-15,-17 9 31,17 0-31,0-8 16,0 8 0,18 0 265,0 0-281,0 0 62,-1 0-62,1 0 16,0 8 0,0-8-1,0 0 1,-9 9-16,8-9 16,1 9 30,0-9-30,0 0 15,-1 0-15,-8 9 0,9 0-1,-1-9 1,-8 9-1,0-1 1,9 1-16,0 1 16,0 8-1,0-10 17,-9 1-17,0 0-15,8-9 16,1 9-1,-9 0-15,0 0 16,0 8 0,9-8-16,0 0 31,-9 0-15,0-1 15,9 1-16,-9 0 1,9 9 15,-9-9-15,0-1 0,8 1-16,-8 0 15,0 0 1,9-9-1,-9 18 17,9-10-32,0 1 15,0-9 32,0 0-31,-1 9-1,1-9-15,-9 9 16,9-9 15,0 0 16,-9 9-47,17-9 16,-8 0-1,9 0 17,-9 8-17,0 1-15,-1-9 16,1 9 0,0-9-1,9 18-15,-1-9 16,-8-1-1,-9 1 1,9-9-16,0 0 16,-9 9-16,9-9 15,-1 9 1,1 0-16,-9-1 16,9-8-16,0 9 15,0 0-15,-9 0 16,8-9-16,-8 9 15,0 0 1,9-1 0,0 1-1,0 0 1,-9 9 0,9-1-1,-9-8 1,0 0 15,9 0-31,-1 0 16,-8-1-1,9 1 1,-9 0-16,0 0 16,9 0-1,0-9 1,-9 8-16,9 10 15,8 0 1,-17-9 0,9-1-1,0 1-15,-9 0 16,9 0 0,-9 0-16,9-1 15,-1 10-15,-8-9 16,9-9-16,-9 9 15,0 0 1,9-1 0,0-8 15,-9 9-31,0 0 31,9 0-31,-1-9 63,1 0 30,0 0-46,9 0 0,-9 0-31,-1-9-1,1 9 1,0 0 15,0 0-15,0 0 0,-1 0-1,1-9-15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4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79 62 0,'0'-9'109,"9"9"-62,8 9-47,1 0 16,-9-1-1,9 1 1,-10-9-1,10 18-15,-9-18 16,0 9-16,-1-9 16,1 17-1,0-17 1,0 9 15,0-9-31,0 0 16,-1 18-16,1-1 15,9 1 1,-18 0 15,9-18-15,-9 8-16,9 10 16,-1-18-16,-8 9 15,9 9 1,-9-10-1,9-8 1,0 9-16,-9 0 16,0 0-16,-9-9 140,-9 0-140,10 0 16,-10 0-16,9 0 16,-9 0-16,10-9 15,-19 9-15,9-18 16,10 10-1,-10-19-15,-17 9 0,26 1 16,-18-1 0,19 9-1,-10 1-15,18-1 16,-9 0-16,0 0 16,1 9-1,8-9 63,0 0 16,0 1-16,8-1 94,-8 0-109,0 0-63,0 0 78,0 1-47,0-1 31,-8 0-46,8 0 15,-9 9 16,0 0 16,0 0-48,9-9-15,-9 0 16,9 1 0,-9-1-1,1 0 16,8 18 235,8-9-250,10 17-16,-18 10 15,9-9-15,0 8 16,8-8-16,1 8 16,8 18-1,-17-17-15,9-10 0,-9 1 16,0-9-1,-1 0-15,1-9 16,-9 8-16,9 1 31,0 0 32,0-9-1,-1 0-62,-8 9 16,9-9 0,0 9 46,9-1-46,-9 1-1,-1 0 1,1 0 0,-9 9-16,9-18 15,0 8-15,-9 10 16,9-18-16,0 18 15,-1-10-15,1 1 32,-9 0-32,9 0 15,0 0 17,-9 0-17,9-1 48,-1-8-48,1 9 1,-9 0 15,9 0-15,0-9 46,0 0-15,0 9 31,-1-9-46,-8 8-17,9-8 1,-9 9-1,18 0 1,-9 0 15,-1 0-31,1 0 16,0-9-16,0 8 16,0 1-1,0 0 1,-1 0-16,1 0 15,-9 0 1,9-1 0,0-8-16,0 9 47,-9 0-1,8-9-46,1 0 16,-9 9 0,9-9 31,-9 9-32,9-9 1,-9 8-16,9-8 15,0 9 1,-1 0 0,-8 0-1,9 0 1,-9 0-16,9-9 0,0 8 16,0 1-1,-1 0-15,1-9 16,-9 9-16,18 0 15,-9-1 32,-9 1-31,9-9 0,-1 9-1,1-9-15,0 9 31,9 9 1,-10-10-17,1 1 17,-9 0-17,9-9 1,0 0 15,0 9-15,0-9 31,-1 0-32,1 17-15,9-8 31,-9-9-15,-1 9-16,1 0 16,0 0-1,0-9 1,0 17-16,0-8 31,-1 0-15,1 0-16,0 0 31,0-9-15,-9 8-16,9 1 15,0 0 32,8 0-31,-17 0-1,9 0 1,0-1 0,0-8-16,-9 9 15,8-9-15,-8 18 16,0-9-16,18-1 16,0 10-1,-9-9 1,17 0-16,-17 8 15,8-8-15,10 9 16,-1-9-16,1-1 16,-18 1-16,-9 0 15,8-9 1,-8 9 0,9-9-1,0 9 1,0 0 15,-9-1-15,9-8 15,0 9 0,-9 0-15,8 0-16,-8 0 15,9-9-15,-9 9 16,9-9 0,0 8-16,-9 1 15,9-9 1,-18-17 125,0-1-126,-9-17-15,10-1 16,-10-8-1,0 18-15,1-18 0,-10 0 16,27 17 0,-9-17-16,-8 9 15,8 8-15,9 10 16,0-1-16,0 9 16,0-8-16,0 8 15,0-9 1,-9 0-16,9 10 15,0 16 110,18 28-109,26 34-16,0-8 16,0-9-16,0-9 15,-9 9-15,-8-27 16,8 27 0,-8-35-16,-10 17 0,1-26 15,-9 0 1,-1 0-16,1 0 15,-9-1 64,0 1-48,-9-9-16,1 0 1,-1 0 0,0 0-1,0 0 1,27-9 62,-9 9 188,-9-17-251,0 8-15,0 0 16,0 0-16,0 0 31,-9 1-15,9-1-1,-18-9 17,18 9-17,-9 0 1,9 1-16,-8-1 16,-1 0-16,9 0 15,-9 9-15,-9-9 16,9 1-1,1-1 17,-1-9-17,0 18 1,9-18-16,0 10 16,-9-1-16,0 0 15,1 0-15,8 0 16,-9 9-16,0-8 15,9-1-15,-9 9 16,0-9-16,0 9 16,1 0-1,-1-9 1,0 0 0,0 0-16,0 1 15,1 8 1,-1-9-1,0 9 17,0 0-17,0-9 1,0 0-16,9 0 16,-8 9-16,-1-8 15,-18 8-15,19-18 16,-1 18-16,-9-9 15,0 0-15,10 0 16,-1 1-16,-9 8 16,9-9-1,1 9-15,-1 0 16,0-9-16,0 9 47,0-9-32,0 0 17,-8 1-32,8 8 15,0-9 1,0-9-16,-8 9 0,-1-8 16,9 8-1,0 0-15,-8-9 16,8 18-1,0-8-15,0 8 16,9-9 0,-17 0-1,8 0 1,-9 9 15,18-9-15,-9 9-16,1-9 15,-1 1-15,0 8 32,0-9-17,0 9 1,0 0 109,-8-9-109,-1 0-1,1 9 1,8-9-16,-9 9 15,0-17-15,10 17 16,-10-9-16,9 9 16,0 0-1,1 0 110,-1 0-125,0 0 16,-9-9 0,9 0-1,1 0 16,-1 9 1,0 0 30,0 0-31,-8 0-15,8 0 78,0 0-63,0 0 16,0 0 0,0 0 0,1 0-32,-1-8 32,9-1 281,9 0-312,-1 9 15,-8-18-15,9 9 15,0 1-15,-9-1-1,0 0 1,9 0 0,0 9 343,0 0-359,-1 0 31,-8 9-31,9-9 16,-9 9-16,9-9 15,0 9 1,-9-1 0,9 1-1,-9 0 32,8 0-16,-8 0-15,9-9 0,-9 9-1,0-1 1,9 1 15,-9 0-31,9-9 16,0 9-1,-9 0 17,9 0-32,-9-1 15,8-8 1,-8 18 31,0-9 31,9-9-78,0 17 31,-9-8-15,9-9-16,-9 18 31,0-9-31,0 0 31,9-9-15,-9 8 0,8 1 15,1 0-16,-9 0-15,0 0 16,9-1 15,-9 1-15,0 0 0,9-9-1,-9 9-15,9 0 16,-9 0 15,9-1 0,-9 1-31,8 0 16,-8 0 0,9-9-1,-9 9 1,0-1-16,0 1 31,9 0-31,-9 0 31,9 0-15,0-9 15,-9 9-15,8-1 218,-8 1-203,18-9-31,-18 9 79,9-9-17,0 0-46,0 9 15,-1 0-31,1-9 16,-9 8-1,9-8 1,-9 9-1,0 0-15,9 0 16,0-9-16,-9 9 16,8-9-1,-8 9 1,18-1 0,-18 1-1,9-9 1,-9 9-1,9 0 79,0 0-78,-1-9-1,-8 8-15,0 1 16,9-9 0,-9 9-16,18 0 15,-18 0 1,9 0 0,0-1-16,-1-8 15,-8 9-15,9 9 31,0-9-15,0-1 0,-9 10 15,9-18-31,-1 9 47,1-9 47,9 9-1,-9 0-46,-9-1-16,9-8 16,-1 9-15,1 9-1,0-18-16,-9 9 1,9-9 0,-9 9-1,9-9 1,-1 8 15,-8 1-15,9-9-1,-9 9 1,9 0 0,-9 0 15,9-1-31,0-8 47,-9 9-32,9-9 1,-9 9-16,8 0 16,1 0 62,-9 0-63,18-1 1,-9 10 0,-1-9 15,1 0 125,0-1-156,-9 1 31,9-9 1,0 0 155,0 0-156,-9 9-15,8 0 0,1 0-1,0-9 17,-9 9-1,9-1-16,0 1 1,-1 0 15,-8 0-15,0 0 15,9-1-31,0 1 31,-9 0 16,9 0-15,-9 0-1,9-9-16,-9 9 17,9-9-17,-1 8 17,-8 1-17,9-9 1,-9 9-1,9-9-15,-9 9 32,9-9 46,0 0-63,-1 0 1,-8 9 0,0-1-16,9-8 31,0 9-15,0-9-1,0 9 16,0 0 1,-1-9-1,-8 9-15,9 0-16,0-9 93,0 8-93,-9 1 47,9 0-31,-9 0-1,8 0-15,1-1 32,0-8-17,-9 9 17,0 0-1,9 0-16,0 0 32,0 0-15,-1-9-32,-8 8 15,9 1 1,-9 0-1,9 0 1,0 0 15,0-1-15,-9 1-16,9-9 156,-1 0-140,1 9-16,-9 0 31,9 0 0,0-9 16,-9 9-31,0-1-1,9 1-15,-1-9 16,-8 9 15,9-9-15,-9 9 46,9 0-15,-9 0-31,0-1 15,0 1-15,18-9-1,-18 9-15,0 0 16,9-9 0,-9 9-16,17-1 31,-17 1-15,9 0-1,-9 9 1,18-9-1,-18-1 1,8 1 0,-8 0-1,9-9 17,0 9 124,-9 0-109,9-9-47,0 8 31,-9 1-15,9 0 15,-1-9 0,1 9-15,-9 9-1,9-18-15,-9 8 16,9 1 0,8 0-1,-17 0 1,9 0-1,0-1 173,0-8-188,-9 9 16,9-9-1,-9 9 1,0 0-1,9 0 1,-1-9 0,1 17-1,0-17 17,-9 9-32,9-9 15,0 0 1,-9 9-16,8 0 15,-8 0 1,9-9 15,-9 8-15,9-8 0,0 9 15,-9 0 188,0 0-204,9 0 1,-9 0-1,9-9 1,-9 8-16,8 1 16,1-9-1,0 9 1,0 0 0,0 0-1,-1-1 16,1-8-15,0 9 0,0 0 234,0-9-235,0 9 1,-1 0-16,-8 0 16,18-1-16,8 1 15,-8 9 1,-9-9-16,0 8 15,8-8-15,1 9 16,-9-9-16,-9-1 16,18 10-16,-1-9 31,-8 0 0,-9 0 375,9-9-390,0 8 0,-1 1-1,-8 0 1,9 0 15,-9 0-15,9-1-1,0 1 1,0 0 0,0 9-16,-1-9 15,-8-1-15,9-8 16,0 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5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2099 0 0,'-9'0'797,"-9"0"-781,9 0 77,1 0-77,-1 9 0,-9 0-1,9-9-15,-8 8 16,8-8-16,0 0 16,0 0-16,0 0 15,0 0 1,9 9-1,-8-9 64,-1 0-79,0 9 15,0 0-15,-8-9 16,-1 17-1,9-17-15,0 0 16,0 0 0,1 9 156,-10 0-157,0 0-15,1 0 16,-1 0-1,9-9 1,-8 8-16,8-8 16,9 9-1,-9-9 1,0 0 0,0 9-16,1-9 15,-1 0 16,0 0-15,9 9 0,-9-9-16,9 9 31,-18-9-31,1 8 16,8-8-1,0 0-15,9 9 16,-9-9-16,9 9 15,-8-9 1,-1 0 0,0 9 46,0-9-46,0 0-1,0 9 1,1-9 0,8 9-1,-9-9 1,0 0 0,0 0-1,0 8-15,1 1 31,-1-9-15,0 9 0,0-9-1,0 0 1,0 9-16,1 0 16,-1-9-16,9 8 15,-9-8-15,0 0 16,0 9-16,-8 9 15,-1-18 1,18 9 0,-9-9-16,-8 17 15,8-17 17,9 9-17,-18 0 1,9 0 31,0 0-16,-8-9-15,8 8 62,0-8-78,0 18 15,1-18-15,-1 9 16,0-9-16,0 9 16,-9 0-16,10-1 15,-1-8-15,0 0 16,0 0-16,-8 18 15,8-18-15,0 9 16,-9 0 0,1-9-1,17 8-15,-9 1 16,0-9-16,-9 0 16,10 9-16,-1-9 15,-9 9-15,9 0 16,0 0-16,1-9 15,-10 8-15,18 1 16,-9-9-16,0 9 16,1-9-1,-1 0-15,0 0 16,0 18 15,0-18-15,0 0-16,1 9 31,-1-9-31,0 0 16,-9 17-1,1-8 1,-1-9 15,9 0-31,9 9 16,-17-9-16,8 9 15,0-9-15,0 0 16,0 8 0,18-8 202,9 0-202,-9-8 0,-1 8-1,10-9 1,-9-9 0,0 18-16,0-9 15,-1 9 1,10-8-16,-9-1 15,0 0 1,-9 0-16,8 9 16,1 0 15,0 0-31,-9-9 0,9 9 16,0-9-16,8 1 31,-8-1-31,0 9 15,-9-9-15,18 0 16,-18 0-16,8 0 16,1 9-16,0-8 15,0-1 1,0 0-16,17-17 16,-17 17-1,0 0 16,0 0-15,-1 9 0,1 0 15,0 0 313,18 0-344,-1 0 15,9 0-15,1 0 16,8 0-16,17-9 16,-16 9-16,7 0 15,-16 0-15,-10-9 16,-17 1-1,0 8-15,0 0 94,-1 0-78,10 0-16,0-9 15,-1 9 1,10-9-16,-10 0 16,10 0-16,-9 9 15,-1-8-15,1-1 16,-9 9 0,-1 0-1,1 0-15,0-9 16,0 9-16,9 0 187,-1-9-187,-17 0 16,9 9-16,0 0 16,8-9-16,-8 9 15,9-8-15,-9-1 16,8 9-1,1-18-15,0 9 110,-10 9-95,1-8 1,9-1-16,-9 0 16,0 9-1,8-9 1,-8 0 0,9 0-16,-9 1 31,-18 8 547,0 8-562,0 1 15,-9 0 16,18 0-32,-8 0 17,-1 8-1,0-17 0,0 18 16,0-9 0,9 0-47,-9-9 47,9 8-47,-17 1 47,8-9-16,9 9-16,-18 0 1,10-9 0,-1 9 15,0-9 156,-9 0-171,9 0 0,9 9-16,-17-1 15,8 1-15,-9 0 16,10-9 46,-1 9-30,0-9-17,0 9 1,9-1 0,-9-8 15,9 9-31,-9-9 15,1 9 1,-1-9 0,9 9-1,-18-9 17,9 9-32,1-9 31,-1 9-31,0-1 15,-9 10 1,1-9 0,-1-9-1,18 9-15,-9-1 16,0 1-16,1-9 16,-1 9-1,0 0 1,0-9-1,0 9 1,0 0 15,1-9-31,-1 8 16,0 1 0,-9 0-1,10 0 1,-1-9-1,9 9 1,-9-9-16,9 9 47,-9-9-31,0 8-1,0-8-15,9 9 16,-8-9-1,8 9-15,-9-9 32,0 9-17,0 0 1,0-1 0,1 1-1,8 0-15,-27 9 16,18-1-16,-17 1 15,26-9-15,-18 17 16,9-17-16,0 0 16,-8 9-16,8-10 15,-9 10-15,10-9 16,-10 8-16,9-8 16,0 0-1,-8 9-15,8-9 16,-18-1-16,19 10 15,-1-9 1,-18 8-16,27-8 16,-17 0-16,8 0 15,0 0-15,0 0 16,0-9 0,1 8-16,-1 1 15,9 0-15,-9 0 16,0 0-1,9-1-15,-18 1 16,18 0-16,-8-9 16,-1 18-16,0-9 15,9-1-15,-9-8 16,9 9-16,-9 0 16,1 0-16,-1 0 15,0-1 1,0 1-1,9 0-15,-9-9 16,0 18 0,1-18-16,8 9 15,-9-1-15,0 1 16,0 9 15,0-9-31,9 0 16,-17 8-1,8-8 1,9 9 0,-18-10-1,18 1-15,-9-9 16,9 9 0,-17 9-1,17-9 1,-9-1-16,0 1 15,0 9 1,1-18 0,8 9-1,8-9 142,-8-9-142,9 9-15,0-18 16,0 9-16,17-8 15,-26-1-15,18 9 16,0-17-16,-1-1 16,-8 10-16,0 17 15,-9-18-15,9 18 16,-1-9-16,1 0 16,0-8-16,-9 8 15,18 0 1,-18 0-16,9 0 15,-1-8-15,1-1 16,0 9-16,0-8 16,17-10-16,-17 18 15,0 1 1,0-1-16,0-9 31,-1 9-15,-8 1-1,9 8 1,-9-9-16,18-9 16,-1 9-16,1-8 15,-9 8-15,9 0 16,-1-9-16,-8 10 16,9 8-16,-10-18 15,10 9-15,-18 0 16,9 9-1,-9-9-15,18 1 16,-18-1-16,17-9 16,-8 18-16,9-17 15,-1 8-15,-8-9 16,0 18-16,9-9 16,-10 0-1,1 9-15,-9-8 16,18-1-1,0 0-15,-10 0 16,19-8-16,-18 8 16,-1 0-16,19-9 15,-18 18-15,0-17 16,-1 17-16,1-9 16,0 0-16,9 0 31,-10 0-31,1 1 15,18-10 1,-18 0 0,17 9-16,-17-8 15,0 17-15,-9-9 16,17-9 0,-8 18-1,-9-9 1,18 1 15,-18-1-15,9 9-1,-9-9 1,8 0 0,1 0-1,0 1 1,9-1-1,-10-9 17,1 18-32,-9-9 15,9 0 32,0 1-16,-9-1-15,9 9 0,0-9-1,-1 0 1,-8 0 0,9 1 15,0-1-16,-9 0 17,9 0-17,0-9 17,-1 10-17,-8-1 48,9 0-63,-9 0 31,9 0-15,-9 1-1,9 8 16,0-18 1,0 9-17,-9 0 1,0 0 15,8 9-31,-8-8 16,0-1-1,9 0 1,0 0 15,0 0 1,0-8-1,-18 26 297,0-1-312,0-8-16,9 9 15,-9 9 1,1-9-1,-1 8 1,0-17-16,9 18 16,-18-9-1,18 0-15,-9-1 32,9 1-32,0 0 15,-8 0-15,-1-9 16,9 17-16,-9-17 15,9 9 1,-9 9 0,0-18-16,9 9 15,-8-9 1,8 9 0,-9-1-1,0 1 1,9 0 31,-9-9-47,9 9 31,-9 0 0,0-1-15,1 1-1,-1 0 17,0 0-17,0 0 1,9 0 0,-9-9-16,1 8 15,-1 1 1,9 0-16,-9 9 15,0-10 1,0-8 31,9 9 0,-9 9 15,1-9-30,-1-9-17,9 9 1,-9-1-1,-9 10-15,1 0 32,17-9-17,-9-9 17,9 8-17,0 1 1,-9 0-16,0-9 15,9 9 1,-9-9 15,9 9 1,0-1-32,-17 1 15,8 0 16,9 0-31,-9 0 32,9 0-32,-17-1 15,17 1 1,-18 0-16,18 0 16,-9-9-16,9 9 15,0 8-15,-9-17 16,0 9-16,9 0 15,-8-9 1,8 9-16,-18 8 16,18-8-1,-9 0 17,0 0-17,1-9 1,8 9 15,0-1 16,-9 1-31,0 9-1,0-18 1,9 9-1,-9 0 1,9-1 0,-9 1 15,1-9-15,8 18-1,-9-18 1,9 9-1,-18-1-15,18 1 16,-9 0 15,0 9 32,1-18-48,8 9 1,-9-9 0,9 8 15,-9 1-15,0 0 15,0-9-16,9 9 1,-17 0 0,17-1 15,-9-8-31,0 18 16,0-18-1,9 9 1,-17 0-1,17 0-15,-9-9 32,9 8-1,-18 1-31,18 0 16,-9-9 15,9 9-31,-8-9 15,8 9 1,-9-1 0,0-8-1,9 9 1,-9-9 0,9 9 15,-9 0-16,9 0 1,-17 0-16,17-1 31,-9 1-15,0-9-16,0 9 16,9 0-16,-17-9 31,17 9-31,-9-9 15,9 9 1,-9-1 0,0 1-1,0 0-15,-8 0 16,17 0-16,-9-9 16,0 8-16,0 1 15,0 0 1,1 0-1,-1 0 1,0 0 0,-9-1-1,9 1 32,1-9-31,8 9-16,-9-9 15,9 18-15,-9-18 16,0 8 0,0-8-16,9 9 15,-8 0 1,-1 0 31,0-9-32,9 9 1,0 0 0,-9-1-16,9 1 15,-9 0 1,9 0 0,-9-9-1,1 9 16,8-1 1,-9 1-17,0 0 1,0 0-16,9 9 16,-9-10 15,1-8-16,8 9-15,-9 0 16,9 0 0,-9 0-1,0-1 1,0 1 0,0 0-16,9 9 15,-17-9-15,17-1 16,-9 1-16,0 9 15,0-9 1,0-1 0,-8 10-1,17-9 1,-9 0-16,-9 8 16,10-8-1,-1 0 1,0 9-1,0-18-15,9 8 16,-9 1-16,9 0 16,-9 0-16,1 0 15,-1 0-15,0-1 16,0 10-16,0-18 16,1 9-16,-1 17 15,-9-17-15,9 9 16,-8-1-1,-1 1-15,0 0 16,-8-1-16,17-8 16,0 9-16,-8-9 15,-1 8-15,0 1 16,1 0-16,8-1 16,-26 1-16,17-1 15,0 1-15,1 0 16,-19 8-16,28-17 15,-28 17-15,28-17 16,-10-9 0,18 9-16,-9 0 15,-9 0 17,18 0-32,-8-1 15,-1-8 1,0 9-1,0-9-15,9 9 16,-18 0 0,10 0-1,-10-9 32,18 8-31,-9 1-16,0-9 15,9 9-15,-8-9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0,'9'9'109,"0"-9"-93,0 0-16,0 9 31,-9-1-15,17 1-16,-17 0 15,0 0 48,9 0-48,-9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7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353 256 0,'-9'-9'156,"1"9"-141,-1 0 17,9-9-32,-18 1 15,9-1 17,-8 9-17,8-9 1,0 0-1,0 9 1,9-9 0,-9 9 31,-8 0-16,8 0 16,-9 0-16,9-9 16,1 1 15,-1 8-30,0-9-17,0 9 16,0 0 1,1-9-17,-1 9 1,0 0 31,9-9-47,-9 9 62,0 0-46,0-9 0,9 1-1,-8 8 1,8-9 15,-9 9-15,9-9-1,-9 9 1,9-9 15,-9 0 266,0 0-281,1 1-1,-1-10 173,0 0-157,0 9 0,9 1-15,-9-1 0,9 0 15,0 0 47,-9 9-78,18 0 562,0 0-546,0 0 0,0 0 15,0 0-15,-1 0-1,1 0 16,0 9-15,0-9 0,0 0 15,-1 0-31,1 9 31,0-9 16,0 0-31,0 9 15,0-9-15,8 8-16,-8 1 31,0 0-16,0-9 48,-1 0-47,1 9-16,9 9 468,-9-18-452,0 8-16,8-8 16,-8 0-16,-9 9 15,9-9-15,0 0 16,8 18 187,-8-18-187,9 0-1,8 18-15,-17-10 0,0-8 16,-9 9-1,17-9-15,-17 9 16,9-9-16,0 9 266,9-9-266,-9 0 15,-1 0 1,10 9-16,0-1 16,-10 1-16,1 0 15,9-9-15,-9 0 16,0 0-16,17 18 515,1-9-499,-1-9 0,0 8-16,-8 1 15,9 0-15,-19-9 16,1 9-16,0-9 16,-18 0 452,-8 0-452,-1 0 0,9 0-1,0 0 1,-8 0-16,8 0 15,0-9-15,-9 9 16,10 0 0,-1-9-16,0 9 47,0-9-32,0 9 1,-8-8-1,8 8 48,9-9-47,-9 9-16,-9-9 15,9 0-15,1 0 16,-1 9-1,0 0 1,9-9-16,-9 9 78,0 0-62,1-8-16,-10-1 47,9 0-32,0-9 17,0 18-32,1-8 31,8-1-16,-9 0 1,9 0 0,-9 9-16,0-9 15,18 9 267,0 0-236,0 0-30,-1 0 0,1 0-1,0 0 1,0 0 0,0 0-16,0 0 15,-1 9 1,1-9-1,0 0 1,0 9-16,0-9 16,-1 0 15,-8 9-31,9-9 31,0 0-15,0 0-1,0 0 48,0 0-16,-1 9-47,1-9 172,0 8-157,0 1-15,0 0 16,0 0 0,-1 0-1,10-9 157,-9 8-156,0 1-16,-1 0 15,1 0-15,9-9 16,-18 9-16,18 0 16,-18-1-16,8-8 15,1 0 1,0 9 31,0-9-32,-9 9 1,9-9 0,-9 9-1,8-9 1,1 9 15,0-9-31,-9 8 16,9-8-1,9 9 1,-10-9 0,1 9-1,0 0 1,0-9-16,0 0 15,-1 9 1,1-9-16,0 9 16,0-9-1,-9 8-15,9-8 16,0 0-16,8 0 16,-17 9-16,9-9 15,0 0-15,8 9 16,-8 0-1,0-9 1,9 9 0,-9-9-1,-1 0 1,1 0 0,0 0-1,-9 8-15,9-8 16,8 9-1,-8-9 1,0 0-16,0 0 16,9 0-1,-10 0-15,1 0 16,0 9 0,17-9-1,-17 18 1,0-18-16,9 0 15,-9 0-15,-1 9 16,1-9-16,0 0 16,0 8-16,9-8 15,-10 9 1,1 0-16,1-9 0,8 0 16,-10 9-1,1-9-15,18 9 16,-10-1-1,-8-8-15,9 9 16,-9-9 0,-1 0-16,1 0 15,0 9 1,0-9 0,0 9-16,8 0 31,-8-9-16,9 0 1,-9 0-16,-1 0 16,10 17-16,-9-17 15,0 0-15,8 9 16,-8-9-16,9 9 16,-9 0-1,-1 0 1,1-9-16,0 0 15,0 0 1,9 0 0,-18 8-16,8-8 15,1 0 1,9 9-16,-1-9 16,-8 9-16,9 0 15,0-9-15,-1 0 16,-8 0-16,9 9 15,-10 0-15,1-9 16,9 8-16,-9-8 16,8 0-1,-8 9-15,9-9 16,-9 0-16,0 9 16,8 0-1,-8-9 1,9 0-1,-10 0-15,10 9 16,0-9 0,-9 0-16,-1 0 15,1 0-15,0 8 16,0-8-16,0 9 16,8 0-1,-8-9 32,0 0-31,0 0 15,0 0-15,-1 0-16,1 9 15,0-9 1,0 9-1,0-9 1,-1 9 0,1-9-16,0 0 15,9 0 1,-1 8 0,-8-8-1,0 9 1,9-9-1,-18 9 1,8-9 15,1 0 1,0 0-1,-18 0 109,0 0-140,-8-9 16,8 9-16,0-9 16,-8 9-16,8 0 15,9-8 1,-18 8 0,9 0 15,-8 0 16,8-9-32,9 0 1,-9 9 0,0 0-1,0 0-15,1-9 16,-1 9-1,0-9 1,-9 9 0,18-9-1,-9 9 1,1 0 0,-1-8-1,0 8 1,0 0-16,9-9 15,-17 0-15,8 9 16,0 0-16,0-9 16,0 0-16,-8 1 15,8-1 17,0 9-17,0 0-15,-17-18 16,17 18-1,-9 0 17,18-9-17,-9 9 32,-8-9-16,8 1-31,0-1 16,0 9-16,0-9 16,-8 0-1,-1 0-15,1 9 16,8-8 0,-9 8 15,9-9-16,-8 9 17,17-9-1,-9 9 328,-9 0-343,-17 0-16,26 0 16,-17 0-16,-10 0 15,10 0-15,8 0 16,1 0-16,-10-9 15,18 9-15,1-9 16,-19 9 312,1-9-312,8 1-16,-26-1 15,17 0-15,-9 0 16,10 0-16,-18 1 16,17-10-16,1 18 15,17 0-15,0-9 16,0 9 0,-8-9 171,-1 0-187,9 1 16,-17-1-16,-1 0 15,18-9-15,-17 18 16,17 0-16,0-8 16,-8-1-16,8 9 15,9-9-15,-9 9 313,0-9-313,0 0 93,9 0 111,9 9-173,0 0 0,0 0-15,0 0-16,-1 0 31,1 0-15,0 0 93,0 0-109,0 0 16,-9 9 15,9-9 31,-1 0-46,1 0 0,-9 9-1,9-9 16,0 0-15,0 0 0,-9 9-1,8-9 17,1 0-17,0 9 1,0-9 15,-9 9 78,9-9-93,0 0-16,-1 8 16,1-8-1,-9 9-15,9-9 94,0 9-78,8-9-16,-8 0 15,-9 9-15,18-9 16,-9 9-16,0-1 16,-1-8-16,1 0 15,0 9-15,0-9 31,0 9 48,8-9-1,-8 0-63,10 0-15,-10 9 16,8-9-16,10 18 16,-18-18-16,-1 8 15,10 1-15,0-9 16,-18 9-16,17-9 15,-17 9-15,9-9 32,9 0 155,-9 0-187,17 9 16,-17-1-16,17 10 15,-8-18-15,17 18 16,-26-18-16,0 9 16,8-1-16,-8-8 15,0 0 1,9 18 265,8-9-265,-17-9-1,0 0 1,0 0 359,17 0-359,18 9-16,-26 8 15,8-8-15,10-9 16,-1 27-16,-9-27 16,-17 8-16,9-8 15,-9 0 1,8 18-1,1-18 251,0 0-266,17 0 16,-18 9-16,1-9 15,9 9-15,-10-9 16,10 17 0,-10-8-1,1-9 345,-9 0-360,0 0 15,-1 0-15,10 0 16,-9 18-16,8-18 15,-8 0 1,9 0 0,-9 9 15,0-1 0,-1-8-15,1 0-1,0 0 1,0 0-16,0 9 16,-1-9-1,1 0 17,0 0 14,0 9-46,0-9 16,0 0 0,-1 0-1,1 0-15,-9 9 16,9 0-16,0-9 16,0 0-16,-1 0 31,1 0-31,0 9 15,0-9 17,0 0-1,0 0-15,-1 17-1,1-17-15,0 0 16,0 0-1,0 0-15,0 9 16,-1-9 0,1 9-1,0-9 1,0 0 15,0 0-15,-1 0-1,1 9 17,0-9-1,0 0 16,0 8-16,0-8-15,-1 9-1,1 0 1,0-9 0,0 9-1,0-9 1,-1 0-16,1 0 15,-9 9 1,9-9-16,0 9 31,0-9 1,0 0-17,-1 8 1,1-8 31,0 0-47,0 0 15,0 0 17,8 0-17,-17 9-15,9 0 16,9-9 15,-9 0-15,-9 9-16,17-9 15,-8 0 1,0 0-16,0 0 16,-1 9-1,1-1 1,0-8 31,0 0-16,9 9 0,-10-9 0,1 0-15,0 0 0,0 0-1,8 0 1,-8 18 0,0-18-1,0 0 32,0 9 16,8-9-48,-8 0 1,9 0 15,-9 0-31,-1 17 16,1-17-1,0 0 1,0 9 0,0-9-1,0 0 48,-18 0 140,0 0-172,0 0-15,0 0-1,0 0 1,1 0 0,-1 0 15,0 0-31,0 0 15,0 0 1,1 0 0,-1 0-1,0 0 79,-9 0-78,9 0 15,1 0-31,-1 0 16,0 0-1,9-9 1,-9 9 31,0 0-32,1 0-15,-1 0 16,0-8 15,-9-1 125,9 9-124,1-9-32,-1 9 15,0 0-15,-9 0 16,18-9-16,-8 9 109,-1-9-109,0 9 32,0 0 14,-9 0-30,18-9 0,-8 9-1,-1 0 1,0-8 0,0-1 93,9 0-93,-9 0-1,-8 0 1,17 1-1,-9 8-15,0-9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8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0,'35'0'344,"18"36"-344,-35-36 15,17 35-15,-17-35 16,17 18-16,-17-1 16,52 1-16,-35-1 15,-17 1-15,35-18 16,-18 18-16,-35-1 15,18-17-15,1 18 16,-2-18 0,-34 0 187,-55 0-188,19 0-15,-53-35 16,53 17-16,0 0 16,36 18-16,34 0 140,36 0-124,-17 0-16,34 0 16,-35 18-16,18 17 15,54 18-15,-72-53 16,35 36-16,1-1 15,17 0-15,-18-17 16,1 17-16,-18-17 16,-18-18-16,18 0 15,-35 17 1,-36-17 140,-70 0-156,-36-35 16,36 17-16,18 1 15,17-1-15,17 18 16,-16-18 0,17 18-1,18 0 110,105 36-109,-36-1-16,18 0 16,18 1-16,-17 34 15,35 1-15,-36-18 16,36 35-16,53 1 15,-52-1-15,-19-35 16,35 18-16,-35-18 16,-18-1-16,-17-34 15,-18 0-15,1-1 16,-19 1 109,-34-18-109,-54 0-16,-35-35 15,-16-18-15,-2 0 16,18 0-16,0 18 15,53-1-15,0 19 16,35 17-16,71 0 141,18 0-126,-18 0-15,36 0 16,-1 17-16,0 19 16,-17 34-16,-19-34 15,18 16-15,1 37 16,-1-1-16,1-18 15,-54 1-15,54 17 16,-36-53-16,-17-17 16,0 17-16,-1-17 15,-34-18 95,-54 0-110,-17 0 15,-18-18-15,-17-17 16,0-35-16,-18-1 16,70 18-16,0 0 15,18 18-15,35 17 16,1-17-1,70 35 79,0 18-78,36 35-16,16-18 15,-34 0-15,16 0 16,1 18-16,1-17 16,-1 34-16,18-17 15,-71-35-15,18-1 16,-18 1-16,-35 0 16,18-1-1,-54-17 298,19 0-298,-1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69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249 182 0,'-8'0'328,"8"-8"-328,-17-1 16,0 0-16,-9 1 15,17 8 1,1 0-16,-9-17 16,34 17 202,9 0-218,-1 0 16,-8 0-16,0 0 16,1 0-16,-10 0 15,9 0-15,-8 0 141,-9-9-125,-17-8 15,8 17-31,1 0 15,-1 0-15,0 0 16,1-8 0,-1 8-1,1 0 1,-1-9 0,1 9 109,-1 0-125,-8-10 15,8 10 1,1-8-1,-9 8 79,8 0 141,1 0-189,-2 0-30,2-9 0,-1 9 15,9-8-15,-8 8-16,-10 0 46,18-9-30,-8 9-16,-1 0 16,1-8 140,-1 8-140,1-9 15,8 1-16,-17 8 17,17-9-17,-9 9 142,0-9-126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0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 60 0,'9'0'156,"8"0"-156,-8 0 16,-1 8-1,1-8 95,-9 9-110,8-9 15,-8 8 1,9 1 62,-1-9-62,-8 8-1,18-8 1,-10 0-16,-8 9 47,9-9-32,-18 0 345,1 0-345,-1 0 1,0 0 0,1-17-1,-1 17-15,9-9 31,-8 9-31,8-8 32,-9 8-32,1-9 15,-1 1 1,1 8 15,8-9-15,-9 9-16,0-8 31,1-1 172,8 0-187,0 1-1,-9 8 1,1-9 62,-1 1 94,18 8 31,-1 0-203,1 0 16,-1 0-1,1 0 1,8 0 0,-17 8-16,9-8 15,-1 9-15,1-9 16,-1 0 15,1 8-15,-1-8-1,-8 9 1,9 0 15,0-9 16,-1 0-31,1 0-1,-9 8 1,8-8 0,-8 9-16,9-9 62,-9 8-46,8-8-1,-8 9 17,0 8-17,0-9 1,0 1-16,0-1 16,0 10-1,9-1-15,-9-9 16,0 1-1,0-1-15,8 9 16,-8-8-16,9-9 16,-9 17-1,0-8 17,8-9-32,1 8 15,0 1-15,-1-1 16,9 1-1,-8-9-15,-1 8 16,-8 1 109,9-9-109,-1 0 15,1 0 110,0 9-126,-1-1-15,-8 1 16,9-9-16,-1 8 15,1 9 1,-1-17-16,1 9 16,-9-1-1,8 1 48,1-9-48,-9 8 1,9 1 0,-1 0-16,1-1 15,-9 1 1,8-1 0,1-8 15,-9 9-16,8-9-15,1 8 16,-1 1 0,1-9-1,-9 8 1,9 1 0,8 0 15,-17-1-16,0 1 267,-9-9-267,1 0-15,-1 0 16,0 0-16,1-9 16,-1 1-1,1 8-15,8-9 16,-9 9-1,9-17-15,0 8 16,-8 1-16,-1-9 16,9 0-1,-8-1-15,8 1 16,0 9 0,0-9-1,0 8 1,0 1 78,-9-1-94,9 1 15,-9 8 1,9-9-1,0 0 1,-8 1-16,-1 8 16,1-9-1,8 1 1,-9-1 15,1 9-15,8-8-16,-9 8 15,1-9 1,-1 9-16,0 0 16,9-8-1,-17-1-15,9 0 16,8 1 0,0-1 15,-9 1-16,9-1 32,0 1-47,0-1 16,0 1 0,0-1-1,-8 0 1,8 1-16,-9-1 62,1 1-30,-1-1-17,0 1 1,1 8-1,-1-9 1,1 9 0,-1-8-1,1 8 1,8-9-16,-9 9 62,1 0-46,-1-8 0,1 8 15,-10 0 0,10-9 0,-9 0-15,25 18 297,9 17-313,-8-18 15,-9 1 1,17 8-16,-8 0 15,-1 0-15,9 0 16,-8-8 0,-9-1-16,8 1 15,1 8-15,-1-9 16,1 10 0,0-18-1,-9 8-15,8-8 16,-8 9-16,17-1 15,-17 1 1,9-9 15,-1 17-15,1-17-16,-9 8 16,8-8-16,-8 9 15,0 0-15,18-1 16,-18 1-16,8-1 31,1 1 47,-1-9-62,1 17-16,-1-9 31,1-8-31,-1 9 31,-8-1-15,9 1 0,0-9-1,-9 9 1,8-1 15,1-8 0,-9 9-15,8-1 0,1-8-16,-9 9 31,8 8-16,-8-9-15,17 1 16,-17 0 0,9 8-1,0-17 17,-9 9 14,8-9-46,-16 0 204,-1-9-189,9-8-15,0 8 16,-17-8-16,17 0 15,0 0-15,0 0 16,0 8-16,-9 0 16,1 1-16,8-1 15,-9 1-15,9-1 16,-8 9-16,-1-8 16,1-9-1,-1 8 16,0 9-31,1-8 32,-1-1-17,9 0 1,-8 1 15,-1 8-15,9-9-16,-8 9 15,8-8 32,-9-1-31,9 1 0,-8-1-1,-1 1 1,0-1 31,1 0-16,-9 9-15,8-8 15,1 8 0,-1-9-15,-8 1-1,8 8 1,1 0-16,-9-9 16,8 1-16,1-1 15,-1 9 1,1 0-1,-1-8-15,9-1 188,0 0-157,0 1-15,0-1 31,0 1-32,0-1 1,0 1 0,0-1-1,-8 9 1,8-8 31,0-1-32,-9 9 63,9 9 297,17 8-359,-8-9 0,-1 18-16,9-26 15,-17 8-15,9 1 16,8 8 0,-17-8-16,8-1 15,1 9 1,8 0-16,-8-8 15,8 17-15,-9-26 16,9 25-16,1-25 16,-10 17-16,9 1 15,-8-10-15,-1 18 16,9-18-16,-8 9 16,17 18-16,-9-18 15,-9 0 1,1-17-16,-9 17 234,17-9-218,0 27-16,9-9 15,-18-9-15,18 18 16,-9-1-16,0-9 16,-8-16-16,-9 0 15,8 8-15,1-17 16,-9 8 78,8 1-79,9 8-15,1-9 16,-10 10 0,9-1-16,17 0 15,-25-17-15,8 25 16,9-25-1,-26 9-15,8 0 0,1-1 16,-1-8 125,1 9-141,-9-1 15,17 1-15,-8-1 16,-1 9-16,9-8 16,-17 0-1,9 8-15,-1-9 16,1-8 15,-9 9-31,8-9 31,1 17-31,0-9 16,-1 1-16,1-1 16,8 1-1,-17 0-15,17-1 0,-9 1 31,1-1-15,0 1-16,-9-1 16,8-8-16,-8 9 15,9-9 63,-1 17-62,1-8-16,-1 16 16,9-16-16,-17-1 15,18-8-15,-10 17 16,1-17-16,-9 9 16,8 8-1,9-8 32,9-1-31,-9 9-16,-8-8 15,-1-9-15,9 17 16,-17-9-16,9 10 16,-1-18-1,-16 8 298,-1-8-313,-8-8 15,0-1-15,17 0 16,0 1 31,-9-1-32,9 1-15,-8-9 16,-9-9 0,17 9-1,-17 0-15,17 0 16,0 8 0,-9 9-16,9-8 15,-8-1 16,-1 9-15,9-8-16,-8-1 16,8 0-16,-9 9 15,0-8 1,-16-1-16,16 1 16,-8-1-16,9 1 15,-1-9 1,0 17-16,1-9 15,-1 9 1,9-9 0,-8 1-1,8-1-15,-17-8 16,8 9 15,9-1 0,-8 1-31,-1-1 16,9-8-16,-9 17 16,9-9-16,-8 9 15,-1-8 17,1 8-17,-1-9 1,1 1-16,-1 8 31,1-9 0,8 18 219,8-1-250,1-8 16,-9 9-16,8-1 16,-8 1-16,0 0 15,9-9-15,-9 8 16,8 1-16,1-1 15,-1 9-15,1-17 16,-9 9-16,17-1 16,-8 1-1,-1-1 1,1 1 0,-1 0-1,1-1 1,-1 1-1,1 8 1,0-9 0,-1 1-16,-8-1 15,9-8 1,-1 18-16,1-10 16,-1 9-1,1-8-15,-1-1 16,1 9-1,0-8 32,-1-9-31,1 9 0,-1-1-1,-8 1 1,9-9-16,8 8 47,-9 1-47,-8-1 15,9-8 1,-9 9 0,-9-9 249,-8 0-249,0 0-16,17-9 15,-8 9-15,-1-8 16,1-1-16,-1 1 16,9-1-16,-9 1 15,9-10-15,-8 10 16,8-9-16,-9 8 16,9-8-16,0 0 15,0-9 1,0 18-16,0-1 15,-17-8-15,17 0 16,0 8 0,-8 9-16,8-8 15,0-1-15,0 1 16,-9-9 0,9 8-16,-17 9 15,17-8 1,-9-1-1,-8 1 1,9-1 0,-1 9-1,1-9 1,-1 1 46,9-1-15,0 1-31,0-1 0,0 1-1,0-1 1,0 1-16,-8 8 15,-1-18-15,9 10 16,0-1 0,-9 1 77,18 33 64,0 10-142,-1-18-15,-8-9 16,17 9-16,-8 9 16,-1-17-16,-8-1 15,0 1-15,9 8 16,-1-9 15,-8 9-15,9-8-1,-9 8 48,9 0-48,-1-8-15,-8-1 16,9 1-16,-1-1 16,-8 1-1,9 8-15,-9-8 16,8-1 0,-8 1-1,0-1 1,0 1-16,9-1 31,-18-8 110,1 0-141,-1 0 47,9-17-32,0-8 1,-8 16-1,8-8-15,0-9 16,0 18-16,0-9 16,0 8-16,0 1 15,0-1-15,0 0 16,-9 9-16,9-8 16,-8-9-1,-1 8 1,0 9-1,1-17 1,-1 17 0,1 0-1,8-8-15,-9 8 47,1 0-31,-1-9-1,1 1 1,-10-1 0,10 9 31,-1-9-47,1 9 15,8-8 1,-9 8 218,9 17-218,9 0-1,-1-8 1,1-1 78,-1-8-94,-8 9 15,9-9 1,0 17 15,-9-9-15,8 9 0,-8-8-16,9-9 15,-9 17 1,0-8 15,8-1-15,-8 1-16,0-1 15,9-8 1,-1 9-16,-8-1 31,9 1-15,-9 0-1,8-9 1,-8 8-16,9 1 16,0-9 15,-1 17 203,1-17-218,-1 0 0,1 8-16,8 1 15,-9-9 1,10 17-1,-10-17 1,1 0-16,8 0 16,-17 9-16,8-1 15,9 1-15,-8-9 16,25 25-16,-25-16 16,16-1-16,-8 1 15,1 8-15,-1-8 16,8-9-16,1 17 15,-9-9-15,-8-8 16,33 17-16,-25-8 16,1-1-16,-1-8 15,17 26-15,-17-17 16,17 8 0,-8 0-16,25 17 15,1-8-15,-10-1 16,10-7-16,-10 8 15,-7 8-15,7 1 16,-16-18-16,8 8 16,0 1-16,-8-9 15,8 17-15,-17-17 16,0 1-16,18 7 16,-10-8-16,10 17 15,-10-25-15,-16 8 16,16-8-16,-16-9 15,-1 17-15,1-17 16,-9 8-16,9-8 16,-1 0-16,9 17 15,-8-8-15,-1 8 16,18 0-16,-9 0 16,0 0-16,17 18 15,-16-18-15,-1-9 16,-9 9-16,9-8 15,0 0 1,-17-1-16,9-8 0,-9 9 16,0-18 1234,0-8-1250,0 0 15,0 0 1,0 8-16,-9 1 16,1 8-16,-1-9 15,1 9 1,-1-8-1,9-1-15,-8 9 16,-1 0-16,-8-17 16,17 0-16,-9 17 15,1-26-15,-9 0 16,17 9-16,-9-17 16,1 8-16,-1 1 15,9-9-15,-8-18 16,8 10-16,-9-1 15,-8-17-15,8 0 16,-8 16-16,-17 2 16,0-1-16,8 9 15,-17 25-15,26-8 16,-8 8-16,-1 1 16,0 8-16,9-17 15,-8 17-15,7 0 16,18-9-16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1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0,'9'0'156,"-1"0"-125,1 0-15,0 0-16,-1 8 141,-8 1-126,9-9-15,-1 8 16,1-8-1,-9 9 1,8-9 47,-8 8-63,9 1 31,-1-1 0,1-8-15,-1 9 15,1 0 31,-9-1-46,9-8 0,-1 9-1,1-1 17,-1 1-17,1-1 16,-1 1-15,1-1 15,-9 1-15,8-9 0,1 9-1,-9-1-15,9 1 16,-9-1-1,8-8-15,1 9 32,-9-1 15,8 9-47,1-8 31,-9 8-16,8-17 17,-8 9 30,9-1-46,-1-8-16,-8 9 15,9-1 17,0 9-32,-1-17 31,-8 9 0,0-1-31,0 1 16,0 0 15,0-1 16,0 1 359,-8-9-406,8-9 16,-9 9-16,-8-17 15,17 0 1,0 8 0,-9 1-1,1-1 1,8 1 0,0-1-1,0 1 1,0-1-1,-9 9-15,9-8 32,-8-1-17,8 0 1,0 1 15,0-1-31,0 1 47,0-1-31,0-8 31,0 9-32,-9 8 1,9-9-16,-8 9 31,8-9 0,-9 1 1,0 8-32,-8 0 15,9 0 1,-1 0-1,9-9 1,-17 9 0,9-8-16,8-1 15,-9 9 1,0 0 0,9-8-1,-8 8 16,8-9-31,-9 9 63,9-8-32,-17-1 0,9 0 16,-1 9-15,1 0-17,-1 0 1,1-8-16,25 8 281,0 0-265,0 8-16,-9-8 15,1 9 1,-1-9-16,1 9 16,0-1-1,-9 1 1,8-9-16,-8 8 15,9 1-15,-9-1 16,8 9 0,1-17-1,-9 9 1,0 0 0,8-1-16,-8 1 15,0 8 1,9-9-16,-1 1 15,-8-1 1,9 1 0,0 0-1,-9-1 1,8 1-16,1-9 16,-9 8-1,8-8 1,1 0-16,-9 9 15,8-9 1,-8 8 0,9 1-1,-1-1 1,1-8-16,-9 9 16,0-1-1,9 1-15,-1 0 31,1-1 1,-1-8-32,-8 9 15,0-1-15,9-8 16,-9 9-16,8-1 31,-8 1-15,9-9-1,-1 8 1,1 1 0,0 0 124,-1-1-124,1 1 0,-1-9-1,-8 8 1,17 1-16,-8-1 15,-1-8 17,1 9-17,8-1-15,-8 1 16,8-9 0,8 9-16,1 8 15,-9-9 1,9 1-16,-9-9 15,9 8-15,-9-8 16,17 9-16,-9-1 16,10-8-16,7 9 15,-7-9-15,-1 17 16,9-17-16,-9 0 16,9 9-16,-1-1 15,-16-8-15,8 26 16,0-18-16,1-8 15,-18 9-15,17 8 16,-17-17-16,9 9 16,-9-9-16,8 0 15,1 0-15,-9 17 16,9-17-16,-9 0 16,-8 0-16,-1 0 15,1 0-15,-1 0 16,1 0 15,-1 0-31,1 0 31,8 0-15,-8 0-16,-1 0 16,1 0-16,-1 0 15,1 0 1,8 0-1,-9 0 17,-8-17-32,0 8 15,0-8 1,0 8 15,-8 9-15,-26-8-1,17-9-15,-1 17 16,10 0-16,-9-9 16,8 9-16,1 0 15,-1-8-15,-8 8 16,8-9 0,1 0 62,-1-8-63,9 9 17,0-1-17,0 1 1,0-1-1,0 1-15,0-1 16,0 1 47,0-1-32,9 0 0,-1 9-31,10 0 47,-1-8-47,-9 8 16,1 0-1,-1 0 1,9 0-16,-8 0 15,0 0 1,-1 0-16,1 0 47,8 0-16,-9 0-15,9 0 156,-17 8-172,9-8 15,8 0 1,-8 0 0,-1 0-16,1 0 15,-9 9-15,8-9 16,1 0-16,-1 9 15,1-9-15,-1 8 32,1-8-1,0 0 172,-1 0-187,1 0 62,-1 9-63,9-9 1,-8 8 0,25 1-1,-17-9-15,0 8 16,0 1-16,-8-9 16,0 0 155,-9 8 204,25-8-359,9 17-16,-8-17 16,-17 9-16,-1 0 15,9-9-15,-17 8 16,9-8-16,-1 0 16,1 0 62,-1 0-63,10 0 1,-10 0 0,1 0-16,-1 0 15,1 17 1,-1-17-1,1 0 1,-1 0-16,1 0 63,8 17 265,-8 0-313,-1-17-15,-8 9 16,17 0-16,-8-9 16,-1 8-16,1-8 31,-9 9-31,8-9 140,1 8-124,0-8-16,-1 9 16,1-9-1,-1 0 1,-8 8-16,9-8 16,8 0-16,-17 9 15,8-9-15,1 8 31,8-8 110,-8 0-125,-1 0-16,9 9 15,0-9-15,-8 9 16,8-1-16,0 1 16,17-1-16,-16 1 15,-10-1-15,1-8 16,8 0-1,-9 0 1,9 9 109,-8-9-109,8 8-1,-17 1-15,17-9 16,-8 9-16,16-9 16,-16 17-16,-1-17 15,1 0-15,0 0 16,-1 8 109,1-8-110,8 0-15,8 17 16,-16-17-16,0 9 16,-1-9-16,9 0 15,-8 0-15,-1 0 16,1 8 15,-1-8 79,1 0-110,-1 0 15,10 0-15,-1 0 16,-9 0-1,18 9 1,-18-1-16,10 1 16,-1-9-1,0 9-15,-17-1 16,8-8-16,1 0 16,-1 9-16,1-9 15,8 8 1,-8-8-1,16 0 235,-8 0-234,-8 9-16,0-9 16,-1 0-1,1 0-15,-9 8 188,17-8-173,0 0 1,-9 9 0,9 8-16,1-17 15,-10 9 1,1-9 0,8 0 562,-9 0-578,9 17 15,1-9-15,-1-8 16,0 9-16,8-1 16,-16 1-16,8-1 15,0 10 1,0-18-16,-17 8 15,9-8-15,-1 0 16,1 0 0,-1 9-1,1-9 1,0 8-16,-1-8 16,9 0-1,-8 9-15,-1-9 16,9 8-16,-8-8 15,0 0-15,-1 0 16,1 0-16,8 17 16,0-17-1,-9 0 1,10 9 15,-10-9-15,9 0-1,-8 0 17,-1 8-32,1 1 15,-1-9 1,10 0-16,-10 0 16,9 9-1,-8-1 1,-1-8-16,1 0 15,8 0 1,0 0-16,-8 0 16,-1 9-1,1-9 1,-1 0 0,1 0-16,-1 8 15,1-8 1,8 0-1,-8 0 1,-1 0-16,1 0 16,-1 0-16,9 17 15,-8-17-15,8 0 16,-8 0-16,8 0 16,-9 9-16,1-9 15,8 0-15,-9 0 16,18 8-16,-17-8 15,16 9 1,-8 0 0,-8-1 140,-18-8-140,1 9 15,-1-9-31,1 0 15,-1 0-15,-8 8 16,8 1 0,1-9-1,-1 0 17,-8 0-1,9 0-16,-9 0 1,8 0 0,1 0-1,-1 0 1,0 17-16,-8-17 16,9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2"/>
    </inkml:context>
    <inkml:brush xml:id="br0">
      <inkml:brushProperty name="width" value="0.02646" units="cm"/>
      <inkml:brushProperty name="height" value="0.0529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351 315 0,'-26'17'93,"9"-8"-93,-17 16 16,8-16-16,9 8 16,9-17-16,-1 9 15,-16-1-15,16 1 16,-17-9-16,9 8 15,0 1-15,-8-9 16,7 0-16,1 8 16,9 10-16,-9-18 15,8 0-15,1 8 16,-1-8 0,0 0-16,9 9 156,9-9-109,8-17-47,0-1 15,26-7-15,-26 25 16,17-17-16,-17 8 16,9-25-16,-17 25 15,16 1-15,1-9 16,-18 17-16,10-17 15,7 8-15,-16 0 32,-1 9 30,1-8-15,-1 8-47,1-17 16,0 17-16,-1-9 15,9-8-15,0 17 16,-8-8-16,8-1 16,-9 9-16,18-17 15,-17 8 1,-1 9-16,1-8 15,-1 8-15,1-9 16,-1 9-16,-8-8 16,9-1-16,0 9 15,-1-8-15,18-1 594,8-8-578,-25 8-16,-1 9 15,1 0-15,-1-8 16,1 8-16,-1-9 16,1 1 296,17-1-296,-9 1-16,0-9 15,-9 8 1,9 9 0,-8-9-16,-1 9 15,-8-8 1,9 8 218,0-9-218,8 9-1,-9-8 1,1-1 297,-1 9-298,1-8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3"/>
    </inkml:context>
    <inkml:brush xml:id="br0">
      <inkml:brushProperty name="width" value="0.02646" units="cm"/>
      <inkml:brushProperty name="height" value="0.0529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712-1 0,'8'0'156,"-8"8"-125,-8 1-15,8-1 0,-9 1-1,1-9 1,-1 8-1,9 1 48,-8 0-47,-1-1 30,9 1 33,-17-1-64,8 1 16,1-1 79,-1-8-79,1 9 16,8-1 15,-9-8 1,1 9-32,-9 8-15,8-8 31,1-1-16,-1-8-15,0 9-1,9-1 1,-8-8-16,0 0 15,0 9 17,-1-1-1,1 1-15,-1-9 30,9 9-46,-8-9 16,-1 8 15,-8-8 16,8 17-31,1-17-16,8 9 15,-9-9 1,-8 8 0,9 1 15,-1-3-15,0-6 15,9 9-16,-17-1 1,17 1-16,-8-9 16,-9 9-1,17-1 1,-9 1 0,-8-9-1,8 8-15,1 1 16,-1-1-1,1 1 1,-9-1 0,8-8-16,9 9 15,-8 0 1,-1-9-16,1 8 62,-1 1-30,0-1-17,1-8 1,-1 9 0,1-9-16,-1 8 15,1 1-15,0-9 16,-9 17-1,0-8 1,8 8 0,1-17-1,-1 0-15,1 8 16,-9 1-16,8-9 16,-8 0-16,8 17 15,-16-17-15,16 8 16,1-8-1,-1 9-15,1-9 16,16 0 125,1-9-141,-1-8 15,1 9-15,8-9 16,-17 8-16,17 1 16,-17-1-16,8 0 15,1 1-15,8-9 16,0 0-1,-8 8 1,8-8 0,-9 8-1,1-8 32,0 9-47,-9-1 16,8 9 46,-8-8-46,16-9 0,10 8-1,-18 0 1,10 1-1,-18-1 1,17 3-16,-9-3 16,1 1-16,-1-1 15,1-8 1,-1 17 31,1-17 93,8 8-124,-8 1 0,-1-1-16,1 1 15,-1-1 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4"/>
    </inkml:context>
    <inkml:brush xml:id="br0">
      <inkml:brushProperty name="width" value="0.02646" units="cm"/>
      <inkml:brushProperty name="height" value="0.0529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256 0 0,'-8'17'140,"-9"-8"-140,8-1 16,-8 9-16,8-17 15,9 9 1,-8-9-16,-1 17 16,1-17 15,8 9 141,-9-9-172,1 0 15,-1 7 17,9 2-17,-8-9 17,-1 8-17,0-8-15,-16 17 16,8-8 15,8-1 0,1-8 1,8 9-1,-9-9-31,0 0 15,9 8 1,-8-8 187,-18 18-203,18-18 16,8 8-1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5"/>
    </inkml:context>
    <inkml:brush xml:id="br0">
      <inkml:brushProperty name="width" value="0.02646" units="cm"/>
      <inkml:brushProperty name="height" value="0.0529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710 92 0,'-9'17'125,"-16"9"-125,8-9 16,-26 8-16,0 18 15,18-34-15,-1 17 16,0-19-16,9 1 16,-9 10-16,9-10 15,0 9-15,9-17 16,25 0 156,-9-8-157,1-1-15,-1 9 16,10-17-16,-18 0 16,17 10-16,-9-11 15,1 18-15,-9-8 16,8-1-16,-8 1 16,9 8 93,-1-9-93,-8-17-16,0 18 15,18-1-15,-18-8 16,8-9-1,-8 18 1,9-9-16,-9 10 47,0-2 125,8 0-172,1 1 15,-9-9 17,0 25 358,-9 1-374,1-9 31,-9 8-16,17 1-15,-9 0-1,0-9-15,1 0 16,-1 0 15,1 7-15,8 1-1,-9-8 17,1 0-17,8 9-15,-9-9 16,1 0 0,-1 8-16,0 1 15,1 0 32,-1-9 0,1 0-31,-1 0-16,1 8 62,-1-8-46,1 9-1,-1-9 1,9 8 0,-9-8 15,1 0-31,-1 9 47,1-9-16,-1 8-15,1 1 15,-1-1-16,1-8-15,-1 0 47,1 9-31,-1-9 0,0 9-16,1-9 31,-1 8 0,1 1 0,-9-9-31,17 8 16,-9 1 15,1-9-15,-1 0 15,-8 9-15,8-2-1,1 1 17,-1-8-32,1 0 15,-9 9 1,8-9-1,0 9-15,1-9 16,-9 8-16,8-8 16,1 9-16,-9 8 15,8-17-15,0 0 16,1 8 0,-1-8-1,1 0 48,-1 0-16,1 9-47,-1-1 31,18-8 109,8 0-124,0 0-16,0 0 16,-8 0-16,8 0 15,-9 0-15,9 0 16,-8-8 0,8 8 30,-8-9-46,8 1 16,0 8-16,0-9 16,0 9-16,9-8 15,-9-9 1,0 17-16,9-18 0,-18 18 16,9-8-1,-8 1-15,8-2 16,-9 9-16,18-17 15,-9 8 1,-8 9-16,-1 0 16,-8-8-16,17 8 15,0-9-15,-8 0 16,0 9 0,-1-8-16,9-9 31,-8 8-16,8-8 17,-9 9-17,1-1-15,0 0 16,-1 1 0,9 8-1,-17-9 1,17 1-1,-8 1 1,16-2-16,-7-8 16,-10 8-1,18 1 1,-18-1 0,1 0-1,-1 9 1,1 0-16,8-17 15,-8 17 1,-9-8-16,8 8 16,1 0-16,-1 0 218,-8 8-218,0 9 16,-8 9-16,-1-9 16,1-8-16,-1 7 15,-8 18-15,0-25 16,8 8-16,1 0 16,-9 8-16,8-25 15,9 9-15,-8 0 16,8-1 187,8-16-187,9-10-16,0 1 15,0 9-15,1-9 16,33-18-16,-43 35 15,27-25-15,-27 18 16,1-2-16,-1 9 16,1-9-16,-1 1 31,1 8-15,-9-9 124,9 9-124,-1-8-16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6"/>
    </inkml:context>
    <inkml:brush xml:id="br0">
      <inkml:brushProperty name="width" value="0.02646" units="cm"/>
      <inkml:brushProperty name="height" value="0.0529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505-1 0,'8'0'141,"-8"8"-125,0 1-1,-8-9-15,8 8 0,-18 1 16,18 0-16,-8-1 16,-9 1-1,17-1-15,-9 1 16,1-9-16,-1 8 15,9 1 1,-8-1 0,-1-8-1,1 9 1,8 0 0,-9-2-16,0 2 15,1-9 1,8 8-1,-17 1-15,0-1 16,17 1-16,-9-9 16,9 8-16,-17-8 15,17 10 1,-9-1 31,1-1-16,-1 1-31,1-1 16,-1-8-16,1 9 15,-1-1-15,-8 9 16,8-8-16,-8 8 16,9-8-1,-1-1-15,1 1 31,-9 8-15,8-9 0,-8 9-1,8-8 32,1-9-31,8 8-1,-17 0 1,8 1-16,1-9 16,-1 8-16,1 1 15,-10 8-15,10-9 16,-1-8-16,9 9 16,-8 0-1,-1-1-15,1-8 0,8 9 16,-9-9-1,9 8 1,-8-8 15,8 9-15,-9-1 15,18-16 110,-1-9-126,1 17-15,8-17 16,-9-9-16,9 17 16,-8 1-16,0-1 15,8-8-15,-17 9 16,17-9-16,-9 0 16,1 9-1,-1-1-15,1 1 16,-1-9-16,1 8 15,8 0-15,-17 1 16,9-1-16,8-8 31,-9 9-15,-8-1 0,17 1-16,-17-1 31,9 9-16,-9-8 1,9-1-16,-1-1 16,1 2-1,-1-1 17,1-8-32,-1 9 15,1-1 1,-9 2-16,8 7 15,1-9 1,0 9 0,-9-9-1,8 9 1,1-8 0,-1-1 30,1 1-14,8-1-1,-9 9-15,1-8-1,0 8 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7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2575 0 0,'-9'0'218,"1"8"-202,-1 1 0,1-1-1,-10 1 1,1 8-16,0 0 15,9-8 1,-18 8-16,9 0 31,8-17-31,9 9 16,-8-9 0,-1 17 15,1-17-16,8 8-15,-9-8 16,1 17 0,-1-17 15,0 0-15,1 9-16,-1-1 15,1 1 1,-1-1-16,1-8 15,-9 18-15,8-10 16,0-8 0,-8 9-16,9-1 15,-1-8-15,1 17 16,-1-8-16,-8-1 16,17 1-16,-17 0 15,8-9-15,-16 17 16,25-9-16,-17 1 15,17-1 1,-9-8-16,9 9 16,-8-1-16,-1 1 31,-8 8 0,8-8 0,1 8 1,8-9 61,8-8-61,18 0-17,-9-17-15,9-8 16,-1-1-16,-7 9 16,16-17-16,-26 25 15,9-8-15,0 0 16,-8-9-16,8 18 15,-8-10-15,-9 10 16,17-9 0,-17 8-1,0 18 126,-9 25-125,-8-8-16,-17 16 15,17-24-15,-9 33 16,1-25-16,-1 8 15,0-9-15,18-8 16,-9-8-16,17 0 16,-9-9-16,9 8 15,9-8 142,16-8-142,-8-10-15,0-7 16,1-1-16,-10 18 15,1-18-15,-1 26 16,9-26-16,-17 18 16,26-18-16,-18 18 15,1-10 1,0 18-16,-1-8 16,1-9-1,-1 17 16,1-9 1,-1 1 61,-8-1-77,9 9-16,8-8 31,9-1-15,8-8-16,-17 8 16,9 1-16,-1-9 15,-8 8-15,1 9 16,-36 9 203,18-1-204,-8-8-15,-9 17 16,8 0-1,1-17-15,-9 18 16,8-10-16,0 1 16,1-1-16,-1 1 15,1-9 17,-1 8-17,1-8-15,8 9 16,-9-1-16,1-8 15,-1 9-15,0 0 63,-8 8-32,9-9 0,-1 1-31,1-1 16,-1 1-16,-8 8 16,8-8-16,-8-1 15,0 18-15,-17-1 16,17-8 0,-9 1-16,18-10 0,-1-8 15,1 0 1,8 9-1,17-26 157,0-1-156,0 1-16,0 9 16,-17-9-16,17 8 15,-8-16-15,-1 7 16,9-7-16,0 8 15,18-18-15,-10 10 16,-25 16-16,35-25 16,-35 25-1,8-8-15,9 0 16,-8 0 0,-1 17-16,-8-8 15,9-1 1,-9 1-1,0 16 95,-34 35-110,25-26 15,-34 43-15,1-9 16,-1-8-16,17-17 16,-25 25-16,42-34 15,-8 9-15,0-9 16,0 8-16,8-16 16,1-1-16,-9 10 15,25-18 126,1 0-126,8-9-15,-8-8 16,8-9-16,-9 9 16,18-17-16,-18 17 15,18-17-15,-17 17 16,16-9-16,-8 9 16,-17 8-1,9 1-15,-9-1 16,8 9-1,1-8-15,-9-1 16,9-8-16,-1 17 16,-8 8 109,-17 27-125,-17 16 15,25-42-15,-8 8 16,0 25-16,-9-16 16,9 8-16,0-25 15,9 8-15,16-43 156,1 18-156,-1-18 16,1 9-16,8 0 16,9-17-1,-18 8-15,9 17 16,9-16-16,0-9 16,-1-1-16,-8 18 15,-8-8-15,-1 16 16,-16 26 109,-9 0-125,0 0 15,17-8-15,-26 17 16,9-9 0,0 0-16,17-9 15,-34 18-15,17 8 16,-9-8-16,9-1 16,0-16-16,-9 25 15,9-17-15,-17 9 16,17 0-1,-1-18-15,-24 26 0,25-16 32,8-18-32,9 8 15,-17 1-15,8-9 32,1 8-17,-1 1 1,9-1-1,-17 1-15,9-1 16,-9 10 0,17-10-16,-18 1 15,10-1-15,-1 1 16,1-9-16,-1 17 16,-8-9-16,17 1 15,-8-9 1,-1 8 46,0 1-62,1-9 16,-1 17 0,-16 0-16,-10 9 15,-7 0-15,16-9 16,9-9-16,0 1 15,8-9-15,1 8 16,-9 1-16,-9 8 16,9-8-16,-9-1 15,9 1-15,0 8 16,8-9-16,-16 1 16,-1 8-16,18-9 15,-18 1-15,-8 17 16,25-26-16,-8 25 15,9-25-15,-1 9 16,0-9-16,-8 8 16,0 10-16,0-1 15,0 0 1,-17 17-16,17-17 16,-9 17-16,-8 9 15,0 0-15,8 0 16,-34 35-16,17-19 15,9 1-15,0-26 16,25-8-16,-8 0 16,9-18-1,-9 9-15,17 1 16,-9-18-16,9 8 16,-8 1-1,-1-1 1,0 1-16,9-1 15,-8 1 17,-1-1-17,1 1 1,-1 8-16,1-8 16,-1-1-16,-8 9 15,0 0-15,0 18 16,-9-1-16,0 0 15,9-8-15,-8 16 16,16-16-16,-16-9 16,25 9-16,-18 0 15,1-9-15,9-9 16,-1 9-16,1 0 16,-1-8 15,9-1 31,-8 10-46,-1-1 0,0 8-16,-8-8 15,17-8-15,-17 8 16,17 0-16,-25 9 15,16 8-15,0-17 16,1-8-16,-1 8 16,1-9-16,-1 1 15,1-1-15,8 1 16,0 0-16,-9 8 31,1-17-15,8 8-1,-9-8-15,9 9 16,-9-9-16,9 8 16,0 1-1,-8-9-15,-1 8 16,1 1 15,-9 8-15,17-8-16,-17-1 15,17 18 1,-17-26-16,17 17 16,-26 0-16,26-8 15,-17 8-15,0 0 16,8-9-16,1 10 16,-10-1-16,10 0 15,-1 0 1,-8 0-16,17-9 15,-17 1-15,17 0 16,-8 16-16,-1-16 16,0 8-1,1-9-15,8 1 16,0 0 0,-9-1-16,9 1 15,0-1 1,-8-8-1,-1 9 1,9-1 31,0 1-16,-8 8-15,-1-8-1,9-1-15,-8-8 16,8 9 0,0-1-1,-9 1 1,9-1 0,-8 1-1,8-1 1,0 1 124,0-1-140,0 1 16,0 0 15,8-9 16,1 0-47,16 0 16,-8-9-1,-8 0 1,-1 1-16,18-9 16,-17 8-1,8-8 1,-17 9 78,8 8-79,-8-9 1,17 1 62,-17-10 47,9 10-125,0-1 16,8-16-16,-9 16 15,-8 1-15,17-1 16,-17 0-16,9-8 16,8 9-1,-8-9-15,-1 0 16,1-1-1,-1 18 1,-8-8-16,9-1 31,-1 1-15,1 8-16,-9-9 16,8 1-16,1-1 15,-1-8 1,10 9-1,-18-1 1,17 0-16,-17 1 16,17-1-16,0 1 15,-9-9-15,10 17 16,-1-17-16,-9 8 16,1 0-16,-1 1 15,-50 34 204,24-9-203,10-9-16,-9 9 15,8-8-15,1-1 16,8 1-16,-9 0 15,1-1-15,-1 1 16,9-1-16,-9 1 16,1-1 31,16-33 156,18-10-203,0 1 15,-9 17-15,17-17 16,-17 8-16,9 1 16,-9-1-16,0 17 15,0-16-15,-8 16 16,-9 1-16,17-10 15,-9 10 1,-16 16 172,8 10-173,-34 24-15,25-25 16,-8 1-16,8-1 15,1-9-15,-1 1 16,18-18 172,8 1-188,0-18 15,0 9-15,17-9 16,-16 1-1,7 7-15,-8 1 16,-8 0-16,16 0 16,-25 9-16,9 8 15,0-17-15,-1 17 16,-8-9 0,9 9-1,-1-17 1,1 17-1,-9 8 110,0 18-109,-9-9-16,-16 9 16,16-18-16,0 9 15,-8-8-15,17 0 16,-8-1-16,-1 1 16,18-18 171,-1 1-171,1-1-16,-9-8 15,8 0-15,10 0 16,-10-9-16,9 9 16,0 0-16,-17 0 15,17 0-15,-8 8 16,0 9 15,-9-8-31,8-1 16,-8 0-1,9 1 1,-1-1 0,-8 1 15,9-9-31,-1 17 15,-8-9-15,9 1 16,-1-1-16,1 9 16,-9-9-1,9 1 1,-9-1 0,0 1-1,17-1 1,-17 1-16,8-1 15,1 1 1,-1-1 0,-8 1-1,0-1 48,9 0-48,-1 1 1,1-1 15,-9 1 16,8 8-47,-8-9 16,0 1-1,18-1 1,-18 1 31,8 8-31,-8-9-16,0 0 15,17 1 1,-8-1 31,-9 1-16,0-1-15,8 9-1,-8 9 110,-25 8-125,16 9 16,-17 8-16,9 0 15,-17 9-15,17-1 16,-9-16-16,9 0 16,0-9-16,9-9 15,-9 10-15,17-10 16,-18 1-16,18-1 16,-8 1-1,-1-1 48,9 1-32,0-1-31,-8-8 16,-1 18-1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8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1730 1154 0,'-9'17'110,"1"-8"-110,-1 8 15,1 0 1,8-8 0,0-1-16,-17 1 15,17-1 173,-9 1-188,18-26 234,16 0-234,-16 8 16,8-17-16,-8 26 15,-9-8-15,17-9 16,-9 17-16,1-9 16,-1 1-1,-25 33 188,9-16-187,-9 25-16,-1-17 16,18-8-16,-17-1 15,17 1-15,-8-1 16,8 1-1,8-9 157,-8-9-156,17-8-16,-8 9 16,0-9-16,16 8 15,-16-8-15,-1 17 16,-8-9-16,17 1 15,-25 16 189,-26 18-189,25-9-15,-8 0 16,0 0-16,8 0 15,9-34 110,0 0-109,9 9-16,-9-9 16,17-1-1,-8 10 1,8-9 0,-9-17-1,1 34 1,-9-9-1,17 0-15,-9 1 16,-8-1 0,18 1-1,-10-1 1,1 1-16,-1-1 16,9-8-16,0 17 15,-17-8 1,18-10-16,-10 18 15,1-17 1,-1 17-16,-8-8 16,9 8-16,8-9 15,-17 1-15,8 8 16,-8-9-16,9 9 16,-1-8-1,1-1 1,0 0-1,-1 1 1,1-1 31,-1 1-16,1-1-15,-1 1-16,-16 8 359,8 8-359,-9 1 16,-8 8-1,9-17-15,-10 17 16,10-17-16,-1 9 16,1-1-16,-1 9 15,18-17 157,-9-8-156,17-9-16,0-9 15,-8 17-15,8 1 16,-17-18-16,25 18 16,-16-10-16,-1 10 15,10-9-15,-10 8 16,9 1-16,-8-9 16,-1 8-16,1 1 15,-1-1-15,1 9 16,0-9-1,-1 1-15,9-1 16,-8 1 0,-1-1-1,1 1 1,-1-1 15,1 9-15,-9-17 31,0 8-32,8 9 17,-25 0 514,17-17-374,0 9-156,0-9 0,0 8-1,9 1-15,-9-1 16,0 0-16,8 1 15,10-1 1,-18 1 31,0-1-31,8 9-16,-8-8 15,9 8 1,-35 17 156,0 17-157,1-8-15,8-1 16,0-16-16,25-18 125,9-16-109,-8 16-16,-9-8 15,8 8 1,9-8-1,-8 0 1,-1 0 0,-8 9-1,9 8-15,0-18 16,-9 1 0,17 9-16,-17-1 15,8 9-15,-8-8 16,0-1-1,17 1 1,-17-1 0,17-8 140,-8 8-140,8-16-1,0 8-15,-8 8 16,34-34-16,-35 35 15,9-9-15,-8 8 16,-1 1-16,1-1 16,-1 0-1,-8 1 1,9 8 0,-9-9-1,8 9 16,-8-17 1,9 17-17,0-8 1,-9-1-16,8 1 16,1-1 15,-1 1-16,1-1-15,-1 0 16,1 1 0,-1-1-16,1 1 31,0-1-15,-1 1-1,1-1 32,-1 1-31,1-1 15,8 9-15,-17-9-16,8 9 15,-8-8 1,9 8-16,-9-9 15,17 1 1,-8-1 0,-1 1-1,1-1 17,-18 26 108,1 0-124,-18 9-16,17-9 15,9 0-15,-17-8 16,17-1-16,-8 1 16,8-1-16,-9 1 15,1 0-15,-1-1 32,1 1 30,8-1 1,-18 1-48,1-9 110,9 0-125,-26 0 16,8 0-16,-17 0 15,-17 0-15,0 0 16,18 0-16,-35 25 16,34-25-16,-8 9 15,-9-1-15,26 10 16,16-10-16,-7-8 16,-1 9-16,18-9 15,-1 8-15,-17 1 16,9-1-16,9-8 31,-9 0-31,8 0 109,9-8-109,0-18 16,9-17-16,-1 9 16,9 0-16,-8 25 15,-1-8-15,-8 9 16,0-9-16,0 8 62,9 9-46,-9-8-16,0-1 16,9 9-16,-9-9 172,-9 9-157,-8 0-15,-9 0 16,18 0-16,-18 0 15,9 0-15,-9 9 16,9-9-16,9 0 16,-10 9-16,1-9 15,9 17-15,-9-17 16,-9 8-16,17 1 16,-8-9 46,9 8-46,8-25 109,0 0-110,8 17 1,-8-17-16,9 17 31,-1-9-15,1 1-1,-9-1 1,9 9 0,-9-8-1,8 8 1,1-9 62,-1 9-62,-8-8-1,9-1 1,-1 9 0,1-8-1,-1-1 1,1 9-1,8-9 1,-34 9 250,0 9-251,0 0-15,0-1 16,0-8-16,-1 0 16,-7 17-16,8-17 15,8 0 95,1 9-110,-1-1 15,18-8 282,-1 0-297,18-17 16,-18 9-16,1-1 15,8 1-15,-8-1 16,8 9-16,-9-9 16,9 1-16,-8-1 15,-1 1 1,1 8-16,0 0 15,-1-9-15,1 1 32,-1 8-17,1 0 1,-1-9 0,1 9-1,-1 0 1,-8-8-16,9 8 15,-26 17 345,8-9-360,-8 18 15,9-26-15,-1 17 16,-8 0-16,0-8 16,0 8-16,8-9 15,1 1-15,-9 8 16,8-17 0,9 9 15,-17-1-16,17 1 1,-9-9-16,-8 8 31,9-8-31,-1 17 16,1-17-16,-9 9 16,-1 17-1,1-26 1,9 0-16,-1 8 15,-16 9-15,16-17 16,-8 9 15,8-9-31,1 8 16,-18-8-16,9 0 16,-17 9-16,0-1 15,-1-8-15,1 9 16,-9-9-16,9 8 15,0 10-15,8-18 16,18 0-16,-9 0 16,8 0 46,18 0 16,-1 0-78,9-9 16,0 9 0,1-17-16,-1 17 15,0-9-15,8 1 16,10-9-1,-27 17-15,1 0 16,-1 0 468,-8 8-468,0 9 0,0 9-16,0-9 15,0 9-15,0-1 16,0 1 0,0-9-16,0 9 15,0 0-15,0-18 16,0 9-1,0-8 1,0-1 31,0 9 250,0-8-282,-8-1-15,8 1 16,-9-9 0,1 9-16,-1-1 15,9 1 1,-8-9-16,-1 17 16,0-9-16,1 1 15,8 8-15,-26 9 16,26-18-1,-25 9-15,25 0 16,-26 35 0,0-27-16,9 18 0,-1-26 15,1 17-15,-9 18 16,9-27-16,9-7 16,8-1-16,0-9 15,-17 9 188,-9 0-203,-25 35 16,16-35-16,-25 0 16,1 17-16,7 0 15,-8 9-15,26-34 16,-9 25-16,-8-17 15,8 17-15,-8-8 16,17 8-16,0-8 16,-9-1-16,9 10 15,-9 7-15,17-25 16,-16 26-16,24-17 16,-7 17-1,8-9-15,-18 9 16,27-1-16,-9-7 15,0-1-15,17-9 16,-17 10-16,8-18 16,0 17-16,9-17 15,0-8-15,0 8 16,0-9-16,18-8 109,24-17-93,-7-34-16,7-18 16,10 18-16,-10-17 15,-16 16-15,0 10 16,-9-1-16,-9 34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79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1539 274 0,'-8'0'328,"8"8"-312,-9-8-16,1 9 15,-1-9-15,-8 8 16,17 1-16,-9 0 16,1-9-16,-1 0 15,1 8 1,-1 1-16,-8-1 31,8-8 32,9 9-48,0-18 63,0-8-78,0 9 16,9-1 0,-9-8-1,17 8-15,-8-8 16,-1 17-16,1-8 15,-1-1-15,9 1 16,-8-1 0,-9 26 171,-17-8-187,0 8 16,8 0-16,-25 9 15,25-9-15,-25 0 16,17 0-16,-9 0 16,18-8-16,-9-9 15,0 25-15,8-25 16,-16 17-16,16 0 16,0-17-1,1 0-15,8 9 16,8-9 171,10 0-171,-1-9-16,8-8 16,-16 9-16,25-9 15,-34 8-15,26 1 16,-9-10-16,8 18 15,1-17-15,-17 9 16,8-18-16,17 0 16,-25 18-16,-9-1 15,8 9-15,1-8 16,-1-1 15,-16 9 110,8 9-126,-17 8-15,8 0 16,0 0-16,-16 0 16,8-8-1,0-1-15,8 1 16,-8 8-16,-9 0 16,1-8-16,-1 8 15,0 0-15,-8-9 16,8 1-16,-8 8 15,17-8-15,-17 8 16,17-17-16,-9 17 16,0-9-16,1 1 15,25-1 1,-26 10-16,18-18 16,-1 8-16,0-8 15,1 9 1,-1-1-16,1 1 15,-1-9-15,1 8 16,-1-8 0,9 9-16,-8-1 31,-1-8 0,9 9-15,-8 17-16,-1-26 15,9 8-15,0 9 16,-9-8-16,9-1 16,-8 18-16,-1-17 15,1 8-15,-1 8 16,-8 1-16,9 0 16,8-1-16,-18-8 15,1 9-15,17-17 16,0 8-16,0-9 15,0 1 1,0-1 0,0 1-1,9-9 48,17 0-48,8-17-15,-17 0 16,17-17-16,-8 8 16,16-17-16,-24 9 15,16-17-15,0 8 16,-17 17-16,17-17 16,-17 35-16,1-9 15,-1-9-15,-9 26 16,-8-8-16,9-1 15,8-8-15,-9 17 16,10-17-16,-18 8 16,8 9-16,-8-8 15,9 8-15,-1-17 16,1 17 0,8-9-1,8-17 16,-16 26-31,-9-8 16,17-1-16,-17 1 16,9 8-16,8-9 31,-9 9-15,1-17-16,8 9 15,-8 8-15,-1-18 16,9 18-16,0-8 15,-8-1-15,8-8 16,-8 17 0,16 0-16,-8-25 15,0 16-15,-8 9 16,8-9-16,-8 1 16,-1-1-16,9 1 15,0-1 1,0 1-16,1-1 15,-10 9 1,1-8 0,-9 50 77,-9 1-93,-17 8 16,1-16-16,8-1 16,8-26-16,1 9 15,-1 9-15,-8-17 16,17-1-16,0 9 16,-9-8-1,1-1 95,-1 1 202,1-18-296,8-8-16,-9 0 15,9 9-15,0-9 16,0 8 15,0 0 16,0 1-31,9-1-16,-9 1 15,8 8-15,1-9 16,8 1-16,-9-1 16,10 1-1,-18-1-15,17 1 16,-9 8-1,-8-9-15,17 0 16,-17 1-16,9 8 16,-9-9-1,-34 44 79,8-10-78,-8 18-16,-9 0 15,-25 25-15,33-25 16,-7-9-16,16-8 16,0-9-1,9 0-15,9-17 16,25 0 140,0-17-156,-9 0 16,18 0-16,-17 0 15,16-18-15,-25 27 16,26-26-16,-17 16 16,8 1-16,-9 9 15,1-1-15,-1 1 16,1-9-16,-1-1 15,10 1 1,-1 0-16,8-17 0,-16 26 16,-1-10-1,1 18-15,-1-8 16,-8-1-16,9 1 16,0-1-1,-1 1 1,1-1-16,-1 1 31,1-1-31,-1 0 16,1 1-1,-1-1-15,1 9 16,-9-8-16,17-1 16,-8 1-16,8-1 15,-9 1 1,-8-1-16,17 0 15,-8 9-15,0-8 16,-1-1-16,1 9 16,-1-8-16,1-1 15,-9 1-15,8 8 16,1-9 0,-1 1 93,1-1-93,0 1-1,-1-1 1,1 0-16,-1 9 15,1-17 1,-1 9 15,1-1-15,-1 1 0,1-1-1,-9 1 110,8-1-109,-8 0-1,9 1-15,0-1 16,-9 1 15,0-1-31,8 1 16,-8-1 0,9 9 77,-35 26-30,17-9-48,-16 9-15,8 8 16,-9-9 0,9 1-16,-9 17 15,1-9-15,-1-8 16,9-9-16,0 17 16,8-17-16,-8 0 15,17 0-15,-17 0 16,0 1-1,17 7-15,-9-25 16,1 17-16,-1-17 16,1 17-16,-9-8 15,17 25-15,-18-25 16,1 8-16,0 0 16,9 0-16,-9 0 15,0 0-15,8 0 16,-17 0-16,26-8 15,-17 8-15,9-17 16,-9 17-16,17-8 16,-9-1-16,-8 9 15,8-8 1,1-9-16,-1 9 16,-8 8-1,9-9-15,-1 1 16,0-1-1,1 1-15,-1-1 16,1 1-16,-9 8 16,8-8-1,-8 8 1,9-9 0,8 1-1,-18-1 1,18 1-1,-8-1 1,8 1 0,-17 8-16,8-8 15,1-1 1,8 1 0,-9-9-16,9 8 15,-17 1 1,8-1-1,1 1 1,-1 0 0,1-1-1,-18 9 1,26-8 0,-8-9-16,8 8 15,-9-8 1,-8 17-1,8-8 1,1-9 0,-1 17-1,-8-8 1,9-1 0,-1 1-16,0-1 15,1-8 1,-1 17-16,-8-8 15,17-1-15,-17 1 16,17 0-16,-8-9 16,-1 0-16,1 8 15,-10 1-15,18-1 16,-8-8 0,-1 17-16,1-17 15,8 9-15,-9-9 16,9 8-1,-8 1 1,-1-9-16,9 9 16,-8-9-16,-1 8 15,0 1 17,1-1-32,-1-8 15,9 9 1,-8-1-16,8 1 15,-9-9 1,1 17-16,-1 0 16,1 0-1,-1-8-15,0-1 16,9 1 0,-8-1-16,-1 1 15,1-1-15,-1 1 16,9 0-1,-17 8-15,26-17 141,-1 0-110,-16 0 94,-26 17-125,-1 26 16,1-18-16,-9 18 16,9-9-16,8-8 15,-8-1-15,17-7 16,9-1-16,-18 0 15,26-9-15,-9-8 79,18 0 61,8-8-140,-8-1 16,-1 1-1,1-1-15,8 1 16,-17-1-16,17-8 16,0 0-16,-8 0 15,-1 17-15,9-26 16,-17 18-16,9-10 16,-1 10-16,1-1 15,-1 9-15,-8-8 16,9-1-1,-18 26 142,-25 18-157,9-1 15,-10 17-15,18-25 16,-8-1-16,-10 18 16,27-26-16,-1 0 15,-8 0-15,9 1 16,8-10-16,-17 9 15,17-8-15,-9-9 16,9 8-16,0 1 16,0-18 156,17-8-157,0 0 1,0 0-16,9-9 15,-17 9-15,8-8 16,-9 16-16,-8 0 16,9 1-1,-1-1 1,-16 26 234,-35 26-234,26 0-16,0-17 15,0-9-15,0 0 16,8 0-16,-8-9 15,17 1-15,-9 0 16,9-18 93,26-42-93,0 17-16,-9-1 16,0 10-1,9-18-15,-9 26 16,0 0-16,-9-9 16,9 9-16,-8 8 15,-1-16-15,1 25 16,-9-9-16,9 1 15,-1-1-15,-8 1 16,9-1-16,-1 0 16,9 1-16,-17-1 15,0 35 126,-8 0-141,-18-1 16,26 1-16,-17 0 15,-9-1 1,18-8-16,-9-8 15,17 8-15,-9-17 16,18-17 78,8-26-94,8 17 15,-16 9-15,8-8 16,-8 16-16,-1-8 16,1-9-16,-1 26 15,1-8-15,-1-9 16,1 17-16,0-17 16,-9 8-16,17 1 15,-17-1-15,8 9 16,-8-17-1,17 8 1,-17 1 0,9 8-16,-1-9 15,10-8 1,-10 9-16,1-1 16,-1 0-1,1-8 1,-1 9-16,1-1 15,-1 1 1,1-1-16,-9 1 16,8-1-16,1 0 15,8-8-15,-17 9 16,9-1-16,-1 1 31,1-1 32,-1 1-48,9-1 1,-17 1 0,9 8-16,-9-18 31,9 18-16,-1-8-15,1-1 16,-1-16 0,1 8-1,-1-1-15,9 10 16,-8-9-16,8 8 16,-8-8-16,8 9 15,0-10-15,-9 1 16,18 0-16,-17 9 15,8-18-15,0 9 16,-9 8-16,-8 1 16,9-1-16,-1 1 15,1 8-15,-9-9 32,-9 9 77,-8 17-109,-8 18 16,16-18-16,-25 25 15,17-16-15,-17 17 16,8-9-16,-8 17 15,17-25 1,-18 8-16,27-25 16,-9 8-16,17-9 15,-9 9-15,1-8 16,8 0 15,-9-9 16,1 8-16,8 1-15,-9-1 0,0 9-1,1-8-15,8-1 16,-17 1-16,17 0 15,-9-1 1,18-16 218,-1-1-234,18-25 16,0 0-16,-1-1 16,10 1-16,-1-17 15,-26 34-15,9-17 16,1 16-16,16-7 16,-34 16-16,8 1 15,1-1-15,-1 9 16,-8-8-1,9-1 1,-1 0 0,1 9-1,-9-8 32,-17 34 47,0 8-94,-9 9 16,-8-9-16,0 9 15,17-1-15,-18 1 16,18-26-16,9 0 15,-1-8-15,-8 16 16,9-16-16,-1 0 16,9 8-16,-9-17 15,1 8 17,8 1 14,-9-1-14,1 1 15,-1-1-16,9 10 0,-8-18-15,8 8-1,-9 1-15,1-1 16,8 1 0,0-1 109,25-25-110,-16 9 1,8-18-16,17-17 15,-17 26-15,-8-9 16,16 9-16,-7 0 16,7-17-16,-8 17 15,-8 8 1,-9 1-16,8-9 16,1 8-16,0 9 31,-1-17 172,-8 9-172,17-1-15,-17 0-16,9 1 31,-9-1-15,0 1-1,8 8-15,-8-9 16,9 9 0,-1-17 124,1 0-109,-1 8-15,1 1-16,-9-1 16,9-16-16,-1 25 15,1-17-15,-1-1 16,9 1-16,-8 9 16,17-18-16,-18-8 15,9 25-15,-8-8 16,-1 17-16,1-8 15,-1-1-15,-8 1 16,9-1 0,-9 1-16,17-10 15,-8 10-15,-1 8 16,1-9-16,-9 1 16,8-1-1,9-8 1,-8 17-16,-9-8 15,9 8-15,8-18 16,-9 18-16,1-8 16,-1-1-16,9-8 15,0 9-15,-17-1 16,9 1 0,0-1-16,16-17 15,-25 18 1,9-1-1,-9 1 17,0 16 93,-9 18-125,9-17 15,-17-1-15,9 9 16,-10 0-16,-7 0 16,16 9-16,-8-9 15,9 0-15,-1-8 16,-8 16-16,8-7 15,-8-10-15,9 9 16,-1-8-16,1-1 16,-9 9-1,-1 1-15,10-1 32,-9 0-32,8-9 15,1 9-15,-1 0 16,1-8-16,-1 0 15,0-1 1,9 1 0,-8-1-16,-1 1 31,1-1-31,-1 1 16,1 8-1,8-8-15,-9-1 16,1 1-16,-1-1 15,-8 1 17,8 8-32,1-9 15,-9 10 1,8-10-16,9 9 16,-17-8-16,9 8 15,-10-9-15,10 1 16,-9 8-1,8-8-15,1-1 16,-1 1 0,9-1-1,-8 1 1,-1-1 0,0 1-16,1-1 15,-9 10 1,8-10-1,-8 9-15,9-8 16,-1-1 0,0 1-16,-8 8 15,0 0 1,0 0 0,9-8-16,-1-9 15,1 8-15,-1 1 16,-17 8-16,26-8 15,-8-1-15,-1-8 16,9 9-16,-8-1 16,-9 1-16,8-1 15,-8 1 1,8-9 0,1 8-1,8 1-15,-9-9 16,1 8-16,-1 1 15,1 0 1,-1-1 0,0 1-1,1-1-15,-9 1 32,8 8-17,1-17 1,-1 17-16,1-17 15,8 9 1,-9-9 0,1 17-1,-10-9 1,10 9 0,-9 0-1,8-8 16,9 0-15,-17-1 0,17 1-1,-8-9 1,-1 17-16,9-9 16,-9 1-16,1-1 31,-9 9-16,8-8 1,-8 8 0,9-8-1,8-1 17,-18 1-32,18-1 15,-8-8-15,8 9 16,-17-1-16,17 10 15,-9-10 1,1-8-16,8 9 16,-9-1-1,1 1 1,-1-9 0,9 17-1,-9-9 1,1 1-1,8 0 1,-9-9-16,1 17 0,-1-9 31,9 1-31,-8-1 16,8 1 0,0-1 15,-9 1-31,1-9 31,8 9-15,0-1-16,-9 1 15,9-1 17,-8 1-17,-1-1 48,9 1-1,9-9 141,-1 0-203,9-9 16,-17 1-16,9-1 16,8 1-16,-9-1 15,-8 1 1,9 8-16,-1-18 15,1 1 1,8 9 0,-17-1-1,9 9 1,-9-8-16,17-9 16,-9 17-1,-8-9 1,9-8-1,-1 17-15,1-9 32,-9 1-32,17-1 15,-17 1 1,9 8 31,-9-9 0,8 1-32,1-1-15,-1 0 16,-8 1 0,17-1 15,-8 1 0,-9-1-15,9 1 171,8 8-171,-17-17-1,17 8-15,-17 0 16,8-8-16,1 9 16,-1-9 15,1 17 0,-9-9 0,9 1-15,-1-1 0,1 1-1,-9-1 32,8 0-31,1 1-16,-1 8 15,-8-9-15,9 1 16,-1-1-16,1 1 16,-1-1-1,10-17 17,-18 18-17,8 8-15,1-17 16,-1 17-16,1-9 15,-1 9 1,1-8-16,8-9 16,-8 8-1,8 0-15,0-8 16,-9 9 0,1-1-1,-1 1-15,1-1 16,0 1-1,-1 8 79,-16 8 172,-10 9-266,10 0 15,-18 0-15,18-8 16,-9 17-16,8-18 16,0 9-16,1-8 15,-1-1-15,-16 18 16,16-17 0,9-1-16,-26 1 15,18 8-15,-1-9 16,1 1-16,-1 0 15,-8 8-15,9-9 16,-1 1-16,1 8 16,-1-17-16,0 8 15,1 9-15,-1-17 16,1 18-16,-9-10 16,8 9-1,1-8 1,-10 8-1,10-9 1,-9 10 0,8-10-1,1-8 1,8 9-16,-17-1 16,17 1-1,-9-9-15,0 17 16,1-17-16,8 8 15,-9-8 1,1 18 0,-1-18 15,9 8-31,-8-8 16,-1 17-1,1-17 32,-1 9-31,-8 8 15,8-17-15,9 8-16,-8-8 15,-1 0 1,1 0-16,8 9 15,-9 0-15,1-1 32,-1-8-32,9 9 15,-8-9-15,8 8 16,-18 1-16,10-1 31,-1 1-31,1-1 16,-1-8 15,1 9-15,-1-1-16,9 1 15,-8-9-15,-1 9 16,0-9 15,1 8 0,-1-8 94,1 0-109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80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1993 122 0,'-9'0'93,"1"8"-93,-9 18 16,0-9-16,-1 0 16,1 0-16,9 0 15,-9 0-15,8-8 16,-8 17-16,9-26 15,8 8 1,-9 1-16,0-1 16,1 1-1,8-1-15,-9 9 16,-8 1 0,0-1-16,9 0 15,-1-9-15,0-8 16,9 9-16,0-1 15,-8 1 1,-1 0 15,1-1-15,-1 9 0,9-8-1,-8-9 1,25 0 156,0-9-172,0-8 15,0 0-15,0-9 16,0 9-16,-8 9 16,8-9-16,-8-1 15,-1 18-15,-8-8 16,17-9-16,-8 17 15,-1-17-15,1 8 16,-1 1-16,9-9 16,-8 17-16,0-9 15,8-17-15,0 18 16,0-9-16,-17 8 16,17 1-16,0-10 15,-8 10-15,-1 8 16,1-9-16,8 1 15,-9-1-15,1 1 16,0 8-16,-1-9 16,9 1-1,-17-1-15,9 9 16,-18 0 125,9 17-141,-17-8 15,17-1 1,-8 1-16,8-1 15,-18 1 1,10 8-16,-1-8 16,1 8-16,-1-9 15,9 1 17,-8-9-1,-1 17-16,1-9 1,8 1 0,-9 0-1,0-1-15,1 9 32,16-25 155,27-27-187,-18 18 16,-9 0-16,18-8 15,-9 16 1,-8-8-16,8 8 16,8-25-16,-16 26 15,8-1-15,0-17 16,-8 26-16,-9-8 15,8 8 17,1-17-17,-1 17 1,-16 8 250,-9 9-266,0 0 15,8-8-15,1 8 16,-1-8-16,-8 8 15,0-9 1,17 1-16,-9-1 16,-8 1 15,17 0 31,-8-1-46,-10 1 15,10 8-15,-1-17-16,1 17 16,-1-17-16,9 8 15,-8-8-15,8 9 16,-9 0-16,9-18 187,34-17-171,-25 9-16,8 9 16,-8-1-16,-1 1 15,1-1-15,-1 0 16,9-8-1,0 0 1,-8 9-16,0 8 16,-9-9-16,8 9 15,1-8 1,-1-1-16,1 0 0,-1 1 16,1 8-1,-1-9 48,-25 9 93,17 9-156,-17 8 16,9 9-16,-1-18 15,1 1-15,-1-1 16,0 1-16,1-1 15,-1 10-15,1-18 16,8 8 31,-9-8-16,1 9-31,-1-1 31,9 1-15,-8-9 15,-1 8-15,0 1 15,9-1-31,-8-8 31,-1 9-31,1 0 16,8-1 0,-9-8-16,1 9 15,-1-1 1,1 1 0,-1-9-16,0 8 15,1 1 16,-1-1-15,-16 1 0,25-1-1,-9 1 17,1-9 46,8 9-47,-9-9 47,9 8-78,-9 1 16,1-9 15,-1 8-31,1 1 31,-1-1 0,1 1-15,-1-9 0,9 8-16,-8-8 15,8 9-15,-17 0 16,17-1 0,-9-8-16,9 9 15,-17-1 1,8 1-1,1-1 1,-1-8 0,1 17-1,-1-17-15,1 9 16,-1 0 0,9-1-16,-17-8 15,17 9 1,-9-1-1,9-16 173,17-9-188,-8-1 16,0 10-16,-9-1 15,8 9-15,1-17 16,-1 9-1,1-1-15,-1 1 16,1-1 0,-1 9-1,10-9-15,-10 1 16,9-1-16,9-8 16,-18 17-1,1-8-15,-1-1 31,-8 1-31,18-1 16,-10 9 0,1 0-1,-1-9 1,1 1-16,-1-1 16,1 9-16,-1-8 15,-8-1-15,18 1 16,-10-1-16,1 9 15,-9-8 1,8-1 0,1 1-16,-1-1 15,9 0-15,-17 1 16,9 8 0,-9-9 15,0 26 63,0 1-79,-9-10-15,1 9 16,-9 9-16,0-9 15,-9 9-15,0 8 16,9-17-16,0-9 16,9 10-16,-1-18 15,0 17-15,1-9 16,-1 1-16,1-9 31,-1 8-15,1 1 31,8-1 15,-9-8-46,9 9 187,-8-9-203,-1 9 16,-8-1-16,0 1 15,0 8-15,0-9 16,8 1-16,-8-1 15,8-8-15,9 9 16,-8-9-16,-9 8 16,8 10 15,1-18-31,-1 0 16,9 8-1,-8 1 1,-1-1 15,0-8 32,18-17 46,8-17-93,9 17-16,-9-9 15,0 9-15,0 0 16,-8 0-16,-1 8 15,1 1-15,16-9 16,-7 0 0,-1-1-1,0 1-15,-9 9 0,18-18 16,-18 18-16,10-10 16,-10 10-1,9-9 1,0 0-1,-8 8 1,8-8 0,-17 9-1,9-1-15,-9 0 16,8 1 0,1 8 15,-9-9-16,8 1 1,-8-1 0,-8 18 124,-1 16-140,-25 1 16,0 25-16,17-34 16,-26 35-16,9-18 15,17-17-15,-9 17 16,9-17-16,-17 18 15,25-27-15,0 1 16,-8 8-16,9-9 16,-1 1-16,-8 8 15,9-8 1,-10 8-16,27-26 219,0-8-219,-1 8 15,1-8-15,8-8 16,0 8-16,0 8 16,0-17-16,-8 9 15,25-8-15,-26 8 16,18-18-16,-17 27 15,16-9-15,-16 0 16,8-1-16,-9 1 16,1 0-16,8 9 15,-8-9-15,25-9 16,-17 0-16,17-8 16,-17 0-16,18 8 15,-18 9-15,0-9 16,-26 44 140,-34 24-140,-8 10-16,0 8 15,-1-9-15,-24 26 16,33-34-16,-9 8 16,-7 9-16,16-18 15,9-24-15,25-1 16,-34 8-16,43-16 15,-17-1-15,9 1 16,-1 0-16,1-9 16,-10 17-16,18-9 15,-25 18-15,16-18 16,-8 10-16,9-10 16,-1 1-1,0-1 1,9 1-1,-8-1 1,-1 1 0,-8 25-16,9-17 15,-18 0-15,9 26 16,0-17-16,0-9 16,0 8-16,0-7 15,-1-1-15,18 0 16,-25 8-16,25-16 15,-9 0-15,1 8 16,-1-17-16,1 8 16,8 18-16,-18-18 15,18 1-15,-8 8 16,-1-17-16,1 17 16,-1-8-1,1-9-15,-9 17 16,17-8-1,-9 0-15,0-1 16,1 10-16,-1-10 31,9 1-15,-8-1 0,-1-8-1,9 9-15,-8-9 16,-1 17-16,-8 9 15,-9-9 1,26-9 0,-8-8-16,-1 17 15,1 0-15,-1-17 16,9 18-16,-17-10 16,17 1-16,-8-9 15,8 8-15,-18 18 16,1-9-1,9 0-15,-1 0 16,1 0-16,-1-8 16,1 8-16,-1 0 31,9-8-15,-9-1-1,1 1 32,-1-1 31,9 1-47,-8-9-15,8 17 0,-9-17-16,9 8 15,-8-8-15,-1 18 16,1-1-16,-1-17 16,9 8-16,-9-8 15,1 17-15,-1-8 16,9-1-16,-8-8 15,8 9-15,-9-1 16,9 1-16,-8-9 16,8 9-1,-9 16 1,-8-8 0,17-8 15,0-1-16,-8 1 1,8 0-16,0-1 16,0 18-1,0-18-15,-18 18 16,18-17-16,0-1 16,-8 1 546,-1-1-359,1-8-187,-1 17-1,1-17 1,-1 0-16,9 9 16,-17 8-16,8-17 15,1 0-15,-1 9 16,-8-1-16,9-8 16,8 9-16,-17-1 15,8 1-15,-17 8 16,18-9-16,-18 1 15,18 8-15,-9-8 16,-26 25 0,17-17-16,9-9 15,8 1-15,1-9 16,-1 9 203,9-1-204,-17 1-15,-8 16 32,16-25-17,9 9-15,-9-9 0,9 8 16,-8-8-16,-1 9 15,9 0 1,-8-9-16,-1 8 16,1 1-16,-1-1 15,1 1 1,-1-1-16,9 1 16,-8-1-16,8 1 15,-9-1-15,9 1 31,-9-9-31,9 9 16,-8-9 0,8 8-16,-9 1 15,9-1 1,-8-8 0,8 9-16,-9-1 15,9 1-15,-8-9 16,-1 17-16,1-8 15,-10-1-15,18 1 16,-8-9-16,8 17 16,-26 0-16,18 0 31,-1-8-31,1-1 16,8 1-1,-9 8 1,0-17 171,-8 17-140,9-9-31,-1 1-1,1 0-15,-1 8 16,26-34 156,-8 8-156,-1 0-16,18 1 15,-26-1-15,17-8 16,-17 9-1,9-1-15,-9 1 16,8-10-16,1 18 16,-1-8-16,1-9 15,-9 8 1,17-8 0,-8 9-1,-9-1 1,8 9-16,-8-9 0,9 1 15,-1-1 1,1 1 0,8-9-1,-17 8-15,8 1 16,1 8-16,0-18 16,-1 10-1,-8 34 141,-17-1-140,0 1-16,0 8 16,0-25-16,0 16 15,-1 1-15,1-17 16,34-18 171,-8 0-187,8-16 16,0 16-16,0-8 16,-8 9-16,8-10 15,-17 10-15,9 8 16,-1-9-16,1-8 16,8 0-1,-17 9 1,8 8-1,-8-9-15,9 0 0,-1 1 16,1 8-16,-9-9 16,8 1-1,-8 33 142,-17 1-142,-8 25-15,8-25 16,8 0-16,-8-9 15,-9 26-15,26-35 16,-8-8-16,8 9 16,0-35 171,0 18-187,8-10 16,9 10-16,9-35 15,-9 35-15,-17-1 16,17-8-16,-8 8 16,-1 1-16,-8-9 15,17 8-15,-17 1 16,18-1-16,-10 0 16,1 1-16,-9-1 15,8 9-15,9-17 16,-17 9-16,9 8 15,-1-17-15,1 17 16,-9-9 0,0 18 156,-9 25-157,1 0-15,-9-17 16,8 0-16,1 0 15,-1 0-15,1-8 16,-1 8-16,9-8 16,-9-1-1,9-16 204,9-9-219,8-1 16,0 1-16,-8 0 15,-1 0-15,-8 9 16,9-1 78,-9 0-79,8 1 1,1-9 0,-9 8-1,9-8 1,-1 17-16,-8-17 15,17 0-15,-17 8 16,0 1 0,0 16 140,-25 18-156,-1 0 16,-17 16-16,17-24 15,9-1-15,-17 8 16,34-16-16,-17 8 15,0-8-15,8 8 16,1-17-16,8 8 16,-9-8 171,26-34-187,-8 17 16,25-17-16,-17 8 15,9-8-15,0-9 16,-9 35-16,-9-1 16,26-17-16,-25 9 15,0 17-15,8-17 16,-17 9-16,0 16 687,-9-8-687,9 9 16,-8-1-16,-1 1 16,0-1-16,1 1 15,-18 8 1,26-8 0,-17-1-1,17 1 1,-8-1 15,8 1 0,-18-1-15,18 1 0,-8-1-1,-1 1 1,1-1-1,-1 1 17,9 0-17,-8-1 1,-1 1 15,9-1 0,-8-8 79,8 9-95,-9-1 1,1 1 0,-1-1-1,9 1 1,0 0 93,0-1 16,17-8-125,9-8 16,-1-10-16,1 1 16,-9 17-16,9-25 15,-18 25-15,18-9 16,-9-8-16,0 8 15,-17 1 1,9 8-16,-9-9 31,-9 18 282,1-1-282,-1 1-15,1 0-1,-1-1 1,0 1-16,1-9 16,8 8-16,-17 1 15,8-1-15,9 1 16,-8-9-16,-1 8 15,1 1 1,-1-9 0,9 9-1,-9-1 17,35-42 93,8-17-110,1 8-15,-18 17 16,17-8-16,-17 17 15,-8 8-15,16-16 16,-16 16-16,8-8 16,-9 8-16,1 1 15,-9-9-15,8 8 16,1 1-16,0 8 47,-9-9-32,17-8 95,-9 8-95,-8 1 1,9-1 0,-1-8-1,1 9 1,-1-1 0,1 1-1,0-1 1,-9 1-16,8-1 15,-8 0 1,9 1-16,-1-1 47,1 9-47,-1-17 16,1 9-1,-1-1-15,-8-8 16,9 17-16,-9-9 15,9 1 17,-1 8-1,1-9-15,-9 1-16,8-1 31,-8 1 0,9 8-15,-9-9-16,8 1 15,-8-1-15,9 0 16,-9 1-16,8-9 16,-8 8-16,9 1 15,-1-1-15,-8 1 16,0-10-16,9 1 15,8-8-15,-17-1 16,9-8-16,-1 0 16,-8 8-16,9-17 15,-9 35 110,0-1 47,0 1-172,0-1 16,8-8-1,1 8 1,-9 1-16,8-1 16,1-8-16,0 17 15,-1-17-15,1 9 16,-1-1-16,1-8 31,-1 8-31,9 1 16,-17-18-16,18 18 15,-18-1-15,8 9 16,-8-9 0,9 9-1,-9-8 17,8 8-32,-8-9 15,9 1 1,-1-1 15,1 9-31,-9-8 31,8-1-31,1 1 16,0-1 31,-1 9 62,-8 26-93,-8 16-16,-1-16 15,0 0-15,-16 17 16,8-18-16,8-8 16,1 0-16,-1-8 15,9-1-15,-9 10 16,1-18 0,8 8-1,-17 9 1,8-8-1,1 8-15,-1-9 16,1 1 0,8 0-1,-9-1-15,0 1 16,1-1 0,8 1-1,-9-1-15,9 1 16,-8-9-16,8 8 15,-9 1-15,1 0 16,-1 16 31,1-16-16,16-18 79,1 9-95,16-17-15,-8 9 16,-8-1-1,17-17-15,-18 18 16,1-9-16,8 8 16,0-8-16,0 0 15,0 0 1,0 0-16,0 0 16,-8-1-16,8 10 15,-17-1-15,9 9 16,-9-8-16,17-1 31,-26 35 203,-8-18-234,-17 44 16,8-27-16,1 10 16,-10-1-16,1-8 15,17-1-15,-9-8 16,9 0-16,0-8 16,17-1-1,9-8 157,8 0-156,0-25-16,0 25 15,0-26-15,9 9 16,-1-17-16,-7 25 16,-1-8-16,0 0 15,0 0-15,-9 8 16,-8-16-16,18 8 15,-10 8-15,1 1 16,-1-1 0,-8 0-16,9 9 15,-1-8-15,1-9 16,-1 8 15,1 9-31,-1-17 31,1 9 1,-9-9-17,9 17 1,-1-9 203,-8-8-219,0-9 15,0 9-15,9-9 16,-1 26-16,1-17 16,-1 9 124,1-9-140,-1 17 16,1 0-16,8-17 15,-8-1-15,16 1 16,-16 8-16,17-8 16,-18 8-1,9-8 1,-17 26 109,-8-1-125,-9 9 16,8 1-16,-17-1 15,1 18-15,-1-18 16,0 17-16,-16 9 15,7-18-15,18-7 16,-34 33-16,34-43 16,-26 27-1,9-10-15,25-8 16,-16 0-16,-1 1 16,17-1-16,-8-9 15,17 9 1,-8-17-16,8 9 15,-17-1 1,25-8 93,18-8-93,-9-18-16,17 1 16,-8-10-16,17 1 15,-9-9-15,-17 26 16,9 0-16,-1-8 16,-8 16-16,0-8 15,-8 8-15,8-8 16,0 0-1,-8 9 1,8-10 0,0 10-1,-8-9-15,-1 17 16,1-9-16,-9 1 16,8 8-16,1-17 15,-1 17-15,-8-9 16,-17 35 249,0-9-265,0 0 16,0 9-16,0-9 16,0 0-16,8 0 15,-8 0-15,0 0 16,0 0 0,8-8-16,-8 16 15,0-16-15,17-1 16,-17 10-16,0-10 15,8 9-15,1-8 16,-9-1-16,17 1 16,-17 8-16,-1-8 15,18-1 1,-17 1-16,9 8 16,-9 0-1,8-17-15,1 8 16,-1-8-16,9 9 15,-17 0 1,8-1 15,1-8-31,-1 17 16,1-17 0,-1 9-16,1-9 31,-1 8 0,9 1-31,-9-9 16,9 8-16,-8-8 15,-1 17 1,1-17-16,-1 9 16,-8-9 15,9 17-31,-1-17 15,9 9 1,-8-1 0,-10 1-16,18-1 15,-8-8-15,-1 9 16,-8 8-16,9 0 16,-9-8-1,17-1 1,-9-8-16,0 9 0,-8-1 15,9 9 1,-9-8-16,17 0 16,-9-1-16,1 1 15,-1-1-15,-8 9 16,8-8 0,-8 8-1,9-8 1,8-1-1,-9 1 1,9-1-16,-8-8 16,-1 9-1,9-1 1,-8 1 0,-1-9-1,0 17 1,9-9-1,-17 1-15,17 8 16,-8-17 0,-1 9-1,-8 8-15,9 0 16,-1 0 0,0-8-1,1 8 1,-9-9-1,17 1 17,0-1-17,0 1 48,-9 8-32,9-8 16,0-1-31,-17 1-1,17-1 16,0 1-15,0-1 0,-8-8-1,8 9 32,8-9 141,9-17-188,0 17 15,-8-17-15,8 0 16,-8-1-16,-1 1 16,1 0-16,8-8 15,-9 16-15,1-17 16,-1 18 15,-8-9-31,9 8 16,0 1-1,-9-1 1,8 0-16,-8 1 16,9-1-16,-1 1 15,1-1-15,-9 1 16,8-1-16,1-16 15,-1 16 17,-8 0-32,9 1 15,-1-1 1,1 1-16,0-1 16,-1 1-16,1-1 31,-1 1-31,1-1 15,-1 0-15,1 9 16,-9-8-16,17-9 16,0 8-16,-8-8 15,8 0 1,0 0-16,-9 8 0,18-8 16,-26 9-1,9-1-15,-1 1 16,1-1-16,16-8 15,-25 8-15,9 9 16,8-17-16,-8 0 16,-1 17-16,9-17 15,-17 9-15,9-1 16,8-8-16,-9 8 16,1 9-1,8-17-15,-8 0 16,-1 9-16,1-1 15,8-8 1,-9 17 15,1-9-15,-18 35 109,1-9-109,-1-8-16,-16 25 15,8 0-15,-9-8 16,9 8-16,0-17 15,0 9-15,-1-9 16,10 0-16,-9 0 16,8-8-16,9-1 15,-8-8 1,8 9-16,0-1 31,-9-8-31,1 9 94,16-18 31,9-16-109,0 7-16,0 1 15,9-17-15,-9 17 16,9-9-16,8-8 15,-25 26-15,8-9 16,0 8-16,0-17 16,-8 26-16,8-8 15,-9-1-15,9-16 16,-8 25-16,-9-9 16,17 0-1,-17 18 141,-9 17-140,-16 8-16,-9-8 16,-1 8-16,10 0 15,-10 17-15,1-25 16,17-9-16,0 0 16,0 0-16,8-17 15,1 9-15,-9-1 16,8 1-16,1-1 31,-1 1-31,1 0 16,16-18 171,1-8-171,8-17-16,0 17 15,8-18-15,-7 18 16,-1 0-16,-9-9 16,18 9-16,-9 0 15,0 0-15,0 0 16,-8 9-16,8-10 16,0 1-1,-8 9-15,-1-1 16,1-8-16,-9 0 15,0 34 157,-9 17-156,-25 18-16,8-18 16,-8 9-16,8-9 15,9 0-15,-26 9 16,18-9-16,-18 9 15,17-18-15,1 10 16,-1-10-16,18-8 16,-18 9-16,0 17 15,9-35-15,0 9 16,17-8-16,-17 8 16,8-8-16,1-1 15,8 1-15,-9-1 16,1 1-16,-1-1 15,1 1 1,-1 0-16,1-1 16,-1 1 15,0-1-15,1 1-1,-1-1 1,9 1-1,-8-9 17,-1 8 124,1 1-140,-1-9-1,1 8-15,-1 1 16,0-9-1,1 9-15,-1-1 16,1-8 15,-1 9-31,1-9 16,8 8 0,-9 1-16,-8-1 15,17 1 1,-9-1-16,-8 1 31,9 0-15,-1-1-1,1-8 1,8 9 0,-9-1-16,1 1 31,-1-9-16,1 8 17,8 1-17,-9-9 1,0 8 0,1-8-16,8 9 15,-9-9-15,9 9 16,-8-9-1,-1 8 1,1 1 0,-1-1-1,1-8 1,-1 9 0,0-1 30,18-42 95,8 8-125,9 9-16,-9-8 15,17-27-15,0-8 16,0 1 0,-8 16-16,8-17 15,1 9-15,-1-26 16,-9 34-16,10-17 15,7 0-15,-7 9 16,-10-9-16,9 9 16,9-1-16,-17 10 15,-9 25-15,0-9 16,-8 17-16,-9 1 16,8-1-1,1 9-15,-9-17 16,8 17-16,-8-8 15,17-10-15,-8-7 16,17 8-16,-18 0 16,18-18-16,-18 18 15,18-8-15,-17 8 16,8-9-16,8-8 16,10-1-16,-18 18 15,8-18-15,-8 9 16,1 9-16,7-8 15,9-18-15,-17 26 16,18-17-16,-1-9 16,-17 26-16,0 0 15,17-18 1,1 1-16,-27 26 16,18-18-16,-1 0 15,-16 26-15,8-17 16,0 9-16,9-26 15,-18 25-15,9-8 16,-8 8-16,17-8 16,-18 0-16,1 9 15,-1-1-15,1 9 16,-9-9 15,8 1-15,1-1-16,0 1 15,16-9-15,-16 0 16,-1 17-16,1-18 16,-1 10-1,1 8 1,0-17-16,8 0 16,0 0-1,17 8-15,-17-8 16,9-9-16,-9 9 15,0 0 1,9-9-16,-18 18 16,9-9-16,-8 8 15,-1 1-15,1-1 16,8-8-16,0-9 16,0 18-16,-8-9 15,8 8-15,-17 1 16,0 16 78,-26 26-94,-8 18 15,-9-10-15,9 1 16,17-26-16,-17 26 15,17-26-15,8 0 16,-17 0-16,18-8 16,-1-1-16,18-16 156,8-1-156,0-16 16,-8 16-16,8-8 15,8-17-15,-8 25 16,1-8-16,-1 0 15,8 0-15,-8-9 16,9 1-16,-9 8 16,-8 8-16,8-8 15,-17 8 1,17 1-16,-17-1 16,8 1-1,-8-1 1,-25 26 109,-1 26-110,-8 8-15,17-25 16,-17 8-16,8-8 16,26-18-16,-9 1 15,9 0 17,9-9 77,8-18-93,0 10-16,9-1 15,-9-16-15,0 25 16,0-17-16,0-9 15,-8 9 1,16 0-16,-25 8 16,9 9-16,-9-8 15,-9 8 142,1 8-142,-1-8-15,1 9 16,-9 16-16,8-16 15,1-1 1,-1 1 0,18-9 109,8-9-110,-9-25-15,18 17 16,-9-9-16,17-8 16,-25 26-16,-1-9 15,9 0-15,1 8 16,-10-8-16,1 17 15,-1-17-15,9 0 16,-8 8 0,8-8-1,-8 17 1,-9-9-16,8 9 16,1-8 15,-9-1 0,0 18 94,-17 34-125,-9-18 16,-8 27-16,17-27 15,-1 1-15,1 0 16,9-18-16,-1 1 16,9-1-1,9-16 126,-1-1-126,18-17-15,-17 9 0,16-8 16,-8 8 0,-8 8-16,17-25 15,-18 25-15,1 1 16,8-9-16,-9 0 16,9 8-16,-17 0 15,18 1-15,-10-9 16,1 17-16,-9-9 15,-9 26 189,1 0-189,-18 18-15,17-27 16,-16 18-16,16-18 15,-8 10-15,-17 33 16,17-34-16,0 0 16,-1 0-16,-7 17 15,8-17-15,0 9 16,8-9-16,-17 0 16,26-8-16,-8-1 15,-1 1-15,1 0 16,-1 8 15,1-9-15,-1 1-1,1-1-15,-1 9 16,0-17 0,1 9-16,-1 8 15,1-8 1,-9-1-1,8 9-15,1-8 16,8-1 0,-9-8-1,0 17 1,1-17 0,8 9-1,-9-9 16,1 17-15,-1-17 0,9 9-1,-8-9-15,-1 17 16,1-17-16,8 8 16,-9-8-1,0 17-15,1-17 16,8 9-1,-9-9-15,1 9 16,-9-1-16,17 1 16,-9-1-16,1 1 15,-1-1-15,-8 9 16,8-8 0,-8 0 15,17-1-31,-8 1 0,-9-1 31,17 1-15,-9-1-16,9 1 31,-17 8-15,8-9 15,1 1-31,-1 8 15,9-8 1,-8-9-16,-1 17 16,9-9-1,-17 1-15,9-1 32,-1 1-32,0 0 15,1 8 1,-1-9-16,1 1 15,8-1 1,-9-8 0,-8 17-1,9-17-15,8 9 16,-9-9 0,9 9-1,-9-1 1,18-8 124,0-26-124,25-8-16,-9-17 16,-7 8-16,16-8 15,-9 17-15,-7 8 16,-1-8-16,34-26 16,-34 26-16,9 8 15,-9-8-15,8 17 16,-16-18-16,8 18 15,0 0-15,0 0 16,-8 9-16,8-9 16,-8 8-1,8-8-15,8-26 16,-8 26-16,-8 8 16,25-33-16,-8 16 15,-9 9-15,0-9 16,9 1-16,-18 8 15,9-1-15,-17 10 16,9 8 0,-9-9-16,8 9 31,1-8 0,0-1-15,-1 1-1,-16 8 110,-27 17-109,1 26-16,8-18 16,-16 26-16,-1 9 15,0-8-15,-17 8 16,18-18-16,-18 10 16,26-10-16,-26 10 15,17-10-15,9 1 16,8-17-16,0 0 15,1-1-15,33-33 157,44-52-142,-18 26-15,9-26 16,25 8-16,-17-8 16,18-8-1,-9 17-15,-9 8 16,17-17-16,-16 26 15,-27 25-15,9-25 16,-34 26-16,9 8 16,-18 25 93,-25 18-93,9 0-16,-18 25 15,-8-16-15,25-10 16,-25 18-16,16 0 16,10-26-16,-1 9 15,0-26-15,1 17 16,16-34-16,1 17 15,-9 9-15,17-17 16,-9-1-16,-8 18 16,8-18-16,1 1 15,8-1 1,-9 1 0,9 0-1,-17-1 1,9 1-1,-10 8 1,18-9 0,-8-8-16,-1 9 47,1-9-47,-9 17 31,8 0-31,1-17 15,-10 17 1,18-8 0,-8-1-16,-1 1 31,1-9-15,8 8-1,-9 1-15,-8-9 31,17 9-31,-8-9 16,-1 17-16,0-17 16,9 8-1,-8-8-15,-1 17 32,1-17-17,8 9-15,-9-9 16,1 8-1,-1 1 1,1-1 0,-1 1 31,1-9-47,-1 9 15,0-1 16,1 1-15,-1-9-16,1 8 16,8 1-1,-9 0 1,1-9 0,8 9-16,-9-9 15,9 8 1,-8-8-1,8 9-15,-18 0 16,18-1 0,-8 1-16,-9-1 15,17 1-15,-9-9 16,1 8-16,-1 1 16,18-9 155,-1-17-155,9 8-16,0-8 16,1 0-16,-18 8 15,34-26-15,-17 10 0,0 7 16,0-7 0,0 16-16,-17-8 15,26 0-15,-26 9 16,17-10-16,-9 10 15,1-1-15,0-8 16,-1 9 0,9-1-1,-17-17-15,17 18 16,-17-1-16,9 9 16,-1-8-16,1-1 15,-18 26 126,-16 18-141,16-10 15,-25 27 1,8-10-16,1-16 16,-9 17-16,25-17 15,-17 0-15,18-9 16,-9-8-16,17-1 16,0 1-16,0-18 187,8-16-171,9-1-16,-8 17 15,8-9-15,0-7 16,0 7-16,9-16 16,-1 9-1,10-10-15,-27 27 16,26-35-16,-16 26 15,16-17-15,-17 17 16,0 8-16,17-25 16,-25 25-16,16-16 15,-16 16-15,8 1 16,-17-1-16,9 9 16,-9-8 62,0 25-31,0 8-47,-26 1 15,0 8-15,9 0 16,-8 1-16,7-18 15,-16 34-15,9-17 16,7-17-16,-7 9 16,8 0-1,0-9-15,-1 0 16,10-8 0,-1-9 30,-16 35 267,16-27-313,-8 9 16,9-8-16,-18 8 15,9-9 1,8 10-16,1-18 15,16-9 126,26-42-141,1-1 16,24-26-16,-7 10 15,-1-9-15,-8 17 16,8 0-16,26-34 16,-17 17-16,-9 17 15,26-25 1,-17 8-16,-17 17 15,0 17-15,-18 9 16,1 8-16,-9 1 16,0 16-16,0-8 15,0-9-15,9 1 16,0-9-16,17-1 16,-35 10-16,18-1 15,8-17-15,-17 35 16,0-18-16,-8 18 15,-9-1-15,8 0 16,1 9-16,-9-8 47,0 25 140,-17-8-187,-18 25 16,1 0-16,9 0 16,-35 9-16,34-17 15,-8-1-15,-17 9 16,33-16-16,1-1 16,0 0-16,0 0 15,9 0-15,-27 9 16,10 8-16,-1-17 15,-17 26-15,1-1 16,16-7-16,-8-10 16,8 1-16,0-9 15,1 17-15,8-25 16,-9 16-16,9 1 16,0-17-16,-9 25 15,9-26-15,-9 18 16,-16 17-16,24-17 15,-16 8 1,26-9-16,-27 1 16,18-9-16,0 0 15,0 0-15,9 0 16,-18 1-16,17-10 16,-8 18-16,-8-9 15,16-9-15,-25 35 16,25-34-16,-8 8 15,0 0-15,9-9 16,-10 10-16,10-10 16,-9 1-1,17-1-15,-9-8 16,1 0-16,-1 9 16,1 0-16,-9 8 15,8-8-15,-8 8 16,8-8-16,-16 8 15,16-9-15,1 1 16,-18 8-16,17-8 16,-8 16-16,0-8 15,9-8-15,-10 8 16,10-8-16,-9 8 16,0 0 30,8-9 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81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608 623 0,'-17'0'157,"0"0"-142,8 0-15,1 0 31,-10-17-15,18 9-16,-8 8 31,-1-17-15,1 17-16,-1-9 16,1-8-1,-9-9 1,17 18 78,-9 8-79,9-9-15,-9 9 16,9-8-1,0-1-15,-8 1 16,-1-1 109,1 0-31,-1 9-79,1-8 1,-1 8 62,1-17-78,-18-17 16,17 25-1,9-8-15,-8 8 16,-9-8-16,8 9 31,1-1 16,-1-8-47,9 0 16,-8 17-1,-1-9-15,9 1 16,-9-1-16,9 1 94,-25-26-79,16 16 1,1 10-16,-1-1 16,1 1-16,-1-1 15,-8-8 48,8 9-48,-8-18-15,0 9 16,0 8 0,9-8-16,-10 9 15,10-1 1,-9 0 78,8 1-94,9-1 109,-17 1-109,0-1 16,8 9-1,1 0 1,8-8-16,-9 8 16,1-9-1,-1 1 16,1 8-15,-1 0 0,26 0 281,-8 0-297,-1 8 15,-8 1 1,9-9 31,-1 17-47,1-17 15,-9 8-15,9-8 16,-9 9-16,8-1 16,1 1-1,-1 0 1,1-9 15,-9 8-31,8 1 16,9-9 93,1 0-93,-10 17-16,1-9 15,-9 1-15,17-1 16,-9 1 187,18 8-203,-18 0 16,18 0-16,-9 0 15,-8-8 1,-1 0-16,1-1 16,8 1-16,-17-1 31,17 1 16,-8 8-32,-1-9-15,1 9 16,8 1-16,-17-1 16,17-9-1,-8 9-15,-1-17 16,1 17-16,-1-17 15,-8 18 17,9-18-1,-1 8-31,9 9 16,-17-8-16,9 8 15,-1-9-15,1 1 16,-9 0-1,0-1 32,9-8-31,-9 9-16,8-9 16,1 8-1,-9 1-15,8-1 16,-8 1 15,9-1 32,-1 1-63,9 8 15,-8 0-15,0 0 16,-1-8-16,1-1 15,-1 1-15,1-9 16,-9 8-16,0 1 16,8-9-1,-25 0 329,0 0-328,17-17-16,-8 8 15,-18-16-15,26 8 16,-26-9-16,18 0 16,-18-8-16,17 17 15,-25-17-15,17 0 16,0 16-16,9 10 15,-1-26-15,0 34 16,9-9-16,-17 1 16,9-1-16,-1 0 15,9-8 1,-8 9 0,8-1-16,-9 9 15,9-8 1,-8-1-1,8 1 17,-9-1-32,0 1 15,1-1 1,-1-8-16,1 17 16,-1-9-1,1 1-15,-1-1 16,1 1-1,-1-1-15,0 1 16,1 8-16,8-9 16,-17 0-1,8 1-15,1 8 16,-1 0 0,9-9-1,-8 9 1,-1-8-16,1-1 31,-1 9-15,0-8-1,9-1 1,-8 1-16,-1 8 16,1-18-1,8 10 1,-9-1-1,1 1 1,-1 8-16,9-9 16,-8 1-16,-10-9 31,18 34 219,9 0-234,0 8-16,16 18 15,-8-34-15,-17 8 16,17-9-16,-17 1 15,9 0 1,8 8 156,-8-9-156,-1-8-1,-8 9-15,9-9 16,8 17 62,0 0-62,0 0-1,-8-8-15,-9-1 16,17 9 140,-9-17-156,1 17 16,-1-8-1,1-1-15,-1-8 0,-8 9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82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111 222 0,'9'26'157,"-9"-1"-157,8-8 15,-8-8 1,0 0-16,9-1 15,-9 1 157,9 8-156,-1 0-16,9-17 16,-17 8-1,17-8 110,0 0-125,9-8 16,8-1-16,-8 1 15,-9-9-15,17 8 16,-17 1-16,1-10 16,-1 10-16,-9-1 15,9 1-15,-8-1 16,-1 9 0,1-8-1,8-1 1,-8 1-1,-1-1-15,1 0 16,-1 1 0,1-1-16,-1 1 15,-8-9 220,9 0-235,-1-1 15,1 1 1,0 17 0,-9-8-16,8-1 15,1 1 1,-1 8 15,-8-9-15,9 1-1,-9 25 126,-26 17-125,-17 0-16,18 9 15,-1-17-15,-8-1 16,25-8-16,-16 0 15,25-8-15,-9-9 16,1 9 203,8-1-141,-9 1-78,-8-9 16,0 17-1,8-17 1,9 8-16,-17 1 15,-9 8-15,18-8 16,-1-9 0,1 8-1,8 1 17,-17 8 296,-9 0-313,26-9 1,-9-8-16,1 9 31,8-18 188,0 1-219,0-1 16,0 1-1,0-1 1,0-8-16,0 9 15,8-1 1,-8 0-16,9-8 47,0 9 0,-1-1 15,1 9-62,-1 0 32,1 0-17,-1 0 1,1 26-1,-9-18 1,0 10-16,0-10 16,0 9-1,0-8 32,8-9 78,10 0-94,7 0-31,-8-9 16,0 1-16,1-9 16,7-1-16,-25 10 15,9-1-15,8 1 16,-17-1 0,0 18 187,-9 8-203,1 0 15,-1 0 1,1-17 0,8 17-1,-9-17-15,9 9 16,-8-9 62,-1 8-47,9-33 125,0 16-156,0-17 16,17 1 0,-8 8-16,8 8 15,-9-8-15,9-9 16,0 18-16,-8-9 16,0 8-16,-1 1 15,18-18-15,-18 17 16,18-8-1,-26 9 1,9 8 0,-1-9-16,1 9 15,-9-8-15,8 8 16,-8-9 0,17 0-16,-17 1 31,9 8-31,-9-9 0,17 1 15,-8-9 1,-1 8 0,1 1-1,-18 16 95,-8 9-95,0 9-15,0-9 16,8-8 0,-8 8-1,9 0 1,-10-9-16,10 1 15,-9-1-15,8 1 16,1-9-16,8 9 16,-9-1-16,1 1 15,-1-9 1,0 8 0,-8 9-1,9-17 1,-1 9-16,-16 8 15,16-8-15,1-9 16,-1 8-16,-8 1 16,-9-1-16,18 1 15,-1-9 1,1 0-16,-1 8 31,0 1 0,1-9 1,-1 0-17,9 8 1,-8-8 0,-1 0 15,1 0-16,-9 18 1,-1-18-16,10 0 141,-9 0-126,8 0-15,1 0 16,-1 0 0,1-9-1,8-8 1,-9 0-1,0 0-15,-8 0 16,9 17-16,8-18 16,0 10-16,-9-1 15,1 9 48,-1-8 31,1-1-48,-1 9-14,1 0-32,-1-8 15,0-1-15,1 9 16,8-8-16,-9-1 16,1 9 15,-1-9-16,9 1 173,17 8-188,-8 0 16,8 17-16,0-8 15,-8 8-15,16 0 16,-16 0-16,8 9 15,-9-18-15,1 1 16,-9-1 0,0 1 46,9-9-31,-1 8 79,1 1-95,-1-9-15,1 8 16,-1 1 0,9-9 327,1 0-343,-1-26 16,0 1-16,-17 8 16,34-18-16,-25 10 15,-1 16-15,1 1 16,-1-1 0,-8 0-16,9 1 15,-1-9-15,9 0 16,-8 8-1,0 1-15,8-10 16,-9-7-16,9 8 16,-8 17-16,-1-17 15,9 8-15,-8-8 16,8 8-16,-8 1 16,8-1-1,0-8 1,-9 9 15,-8 42 16,0 26-31,0-26-16,-42 43 15,7-9-15,1 18 16,17-69-16,-17 26 15,8-18-15,18-16 16,-9 8-16,8-8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8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0 179 0,'0'9'110,"9"16"-110,16 18 15,10-9-15,7 36 16,-17-36-16,10 17 16,-1 18-16,1-35 15,-27-8-15,26 8 16,-34-26-16,9 1 15,0-1-15,-1 1 282,9 0-267,0 8-15,9-9 16,-18 1 0,-16-18 171,-9-8-171,-9 9-16,1-18 15,16 17-15,-8-8 16,8 9-16,1-9 16,-9-1-16,8-7 15,1 16-15,-1 1 16,0-9-16,9 8 31,0 0-15,-17 1 15,9-1 0,-10 9-31,9-17 16,1 17-16,8-8 15,-17 8-15,9 0 16,-1-17-16,1 17 16,-1 0-1,1 0 17,-1 0-17,1 0 1,8-9-1,-9 9-15,0 0 16,1 0 0,-1 0-1,1 0 17,-1 0 124,18 9-141,-9-1 1,8 9 0,1-17-16,-1 9 15,1 8 17,0-9 14,-1 1-46,1 0 16,-1-1 0,-8 1-16,9-9 15,-9 8-15,8-8 16,1 17 0,-9-8 62,8-9-63,0 0 32,1 8-47,-1-8 47,1 9 0,0 0-31,0-9-1,-9 8-15,8 1 31,1-9 1,-1 0-17,-8 8 204,9-8-219,8-8 16,17-18-16,9-17 15,-9 9-15,18-9 16,-2 1-16,-24 16 16,9 0-16,8-9 15,-18 1-15,-8 25 16,0-16-16,0 16 15,-8-8 1,8 8 47,-17 1-48,0-9 1,0 0 15,0 8-31,0 1 16,0-1-16,-8 0 15,-1-8-15,0 17 16,9-8-16,-8-1 16,-1 1-16,9-1 15,-8 1-15,-1-10 16,9 10-1,0-1 1,-17-8 93,9 9-77,8-1-1,-9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84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1239 413 0,'13'0'172,"-6"0"-156,0 0 0,6 0 46,-6 0-62,-1 0 16,1 7-16,-1-7 15,8 0 63,-8 0-31,7 7 0,-6-7-31,6 6-1,-6-6 32,6 7-31,-6-7 15,6 0 63,-6 0-32,-1 6-62,1 1 16,6-7-16,0 7 16,-6-1 77,13 1-93,-14-7 32,1 0-17,-7 7 1,7-7 31,-1 0-32,1 0 1,-1 0 15,1 0-31,0 0 16,-1 6-16,1-6 16,0 7-1,-1-7 32,1 6-31,-1-6-1,8 0 17,-8 0 46,1 7-63,-1-7 1,1 7-16,0-7 16,-1 6 15,1-6 47,0 0-47,-1 0-15,1 0-16,-1 0 31,-12 0 235,-1 0-266,1 0 15,-1 0 1,0 0-16,1 0 31,-1-6-15,0 6-1,1 0 17,-1-7-32,1 7 15,-1 0-15,-6-7 16,6 7 0,1 0 15,-1 0-16,0 0 17,1 0-32,-8-6 15,8 6 1,-7 0 0,6 0-1,0 0 32,1 0-47,-1 0 16,1 0-1,-8-7 1,8 7 31,-8-6-47,1-1 15,7 0 1,-1 7 15,0 0 16,-6-13-31,0 13-16,6-7 15,-13 1 1,14 6-16,-1-7 16,1 1-16,-1 6 15,-6-7-15,6 0 16,1 1-16,-1 6 31,-6-7 47,6 7-62,0-6-16,1-1 16,-1 0-16,1 7 15,-1-6-15,0 6 16,7-8-16,7 8 422,0 0-422,-1 0 15,7 0 1,-6 0 15,0 0-31,-1 8 16,1-8 15,0 0-15,-1 0-16,1 0 31,-1 0-15,1 6-16,0 1 31,-1-7 0,1 0-15,6 7 77,-6-7-61,-7 6-17,6-6 79,8 0-78,-8 0-1,1 0 63,-1 7-62,1-1 15,6 1-15,-6-7 0,-1 7-1,1-1 16,-7 1-15,7-7 31,-1 0-31,1 0-1,0 0 16,-7 6-15,13-6 0,-13 7 15,6-7-31,1 0 31,0 0-15,-7 7-16,6-1 15,1-6 17,-1 0-17,8 0 1,-8 7 0,8-7-1,-1 13-15,-7-6 16,8-7-1,-8 0 1,-6 6 0,7-6-1,-1 0 1,1 7 15,0-7 0,-1 0-15,8 7 0,-8-7 15,7 0-15,-6 0 15,-7 6-16,-7-6 251,-6 0-266,0 0 16,0 0-1,6 0-15,-6-6 16,6 6-16,-6-7 16,-7 0-16,7 7 15,6 0 1,1 0-1,-1-6 1,0 6-16,1 0 16,6-7-1,-13 7-15,6-6 16,0 6 15,1 0 0,-1-7-15,1 0 0,-8 1-16,-6-1 15,14 0 1,-1 1-16,-6 6 16,13-7-1,-7 1-15,1 6 16,-1-7-16,1 7 15,6-7 1,-7 7 0,0 0-1,1-6 1,-1 6 0,0 0-16,1-7 15,-7 7-15,6 0 16,0-6-1,14 6 220,0 0-220,-1 0 1,1 0-16,-1 0 16,8 6-16,-8 1 15,1-7-15,0 0 16,-1 0 0,1 6-16,-1-6 15,-6 7-15,7-7 16,0 7-16,-1-7 15,7 0-15,-6 0 16,0 0 0,-1 6-1,1-6 32,0 0-31,-1 0-16,1 7 15,-1-1-15,1-6 16,0 0-16,-1 0 16,1 0-1,-7 7-15,6-7 32,8 7-17,-8-1 1,1-6-16,0 7 15,-1-7-15,1 7 16,-1-7 0,1 6-1,0-6 32,-1 7-31,1-1-1,-1-6-15,1 7 16,0 0 0,-1-7 15,1 0 31,0 0-30,-1 0-17,1 0 17,-1 0-17,1 0 1,0 0-1,-7 6 1,6-6-16,1 0 63,-1 7-48,14-1 1,0-6-1,0 20-15,0-13 16,0 6-16,-7 0 16,0-6-16,14 13 15,-14-7-15,0-6 16,13 13 0,-6-14-16,0 14 15,-13-13-15,13-1 16,-7 7-16,-7-6 15,1 0-15,6-7 188,7 0-172,7-14-16,-1 14 15,-6 0-15,0-6 16,-14 6-16,8 0 15,-8 0 1,1 0 125,-7-7-126,0 1 1,0-1 0,0 0-1,0 1 1,6-1 187,1 7-156,6 0-16,-6 0 63,6 0-79,-6 0 17,6 0-1,-6 0-15,-7 7-1,13-7 32,-7 0 0,-6 6-47,14-6 16,-8 7-1,-6 0 266,14-1-265,-8 1-16,7 6 16,1 0-16,-8 1 15,7-8-15,-13 1 16,7-1-16,13-6 266,-7 0-266,0 0 15,14 14-15,-14-14 16,0 0-16,1 6 15,-8-6 1,1 0-16,-1 0 172,1 0 31,-14 0-156,1 0-47,-1 0 16,1 0-1,6-6-15,-14 6 16,8 0 15,-8 0 16,8 0-31,-7 0 15,6 0-16,-6 0 1,6 0 0,1 0 62,-1 0-78,0 0 15,1 0 1,-8-14-16,1 14 31,0-6-15,6 6-16,1 0 16,-1 0-16,1-7 15,-1 7 63,0 0-62,1-6 0,-1 6 15,0 0 16,1-7-47,-1 7 15,1 0-15,-1 0 16,-6 0 0,6-7-16,1 7 15,-8-6-15,14-1 16,-6 7-16,-8-7 15,8 7-15,-1-6 16,1 6-16,-1-7 16,0 7-16,7-6 15,-13 6 17,7-14 14,-1 14-14,7-6 108,7 6-124,-1-13-16,1 13 16,6 0-16,-6 0 15,6 0 1,-7 0-1,1 0-15,0 0 16,-1 0 0,1 0-1,0 0 1,-1 0 31,7 0 31,-6 0-47,0 6-15,-1-6-16,-6 7 15,7-7 1,-7 6-16,6-6 16,1 7 15,0-7 0,-1 7 0,1-7 32,0 6-47,-1-6 15,7 0 0,-6 0-15,0 7-1,-1-7 17,1 0-32,-1 6 15,1 1 1,0-7-1,-7 7 1,6-7 0,8 0 31,-8 0-16,1 0-16,6 13-15,-6-13 47,6 7 16,0-7-32,-6 6-31,-1 1 16,1-7-16,6 6 15,0 1-15,1 0 16,-8-7 15,-12 6 329,-1-6-345,-13 0-15,7 0 16,0 0-1,-7 0-15,13 0 0,-6 0 16,0 0 0,-7 0-16,-7-6 15,8 6-15,-8-7 16,-13-13-16,14 14 16,-14-14-16,7 6 15,7 8-15,-14-14 16,20 13-16,-13 7 15,0-6-15,-13-7 16,13 13-16,-14-7 16,-5 0-16,5 1 15,14-1-15,-20 7 16,20-7-16,-7 1 16,-12-1-16,-1-6 15,-14 6-15,15 1 16,-8-7-16,14 13 15,-7-14 1,7 8-16,6-1 16,-13 7-16,0-20 0,12 20 15,15-6-15,-7 6 16,0 0-16,26 0 16,-6-7-1,0 7-15,-1-13 16,8 13-1,-1 0-15,1 0 16,-1 0-16,-6-7 16,6 7-16,-13-6 15,7 6-15,6-7 16,1 0-16,-7 7 16,6 0 124,-6-13-124,-1 6-16,-5-6 15,-14 0-15,-7-7 16,7 0-16,-13-7 16,6 7-16,0 0 15,-6 0-15,6 0 16,0 1 0,7 5-16,0-5 15,-6 5-15,-1-5 16,13 5-16,1 1 15,6 0-15,-13-7 16,20 20-16,0-7 16,-1-6-16,1 13 15,13-6-15,-6 6 16,-1-7-16,0 7 62,7-7 79,0 1-110,7-1-31,-7 0 16,7 7-16,-1 0 16,1 0-16,-1-6 15,1 6 1,0 0-1,-7-7 110,0 1-125,0-1 16,0-6 0,0 6-1,0 1-15,0-1 32,0 0 108,-7 7-109,0 0 16,14 0 188,0 0-235,-1 0 31,1 0-31,6 0 16,-6 7-1,6-7-15,0 7 16,0-1-1,1 1-15,-8-1 16,7 1-16,-6-7 16,0 7-16,-1-7 15,-6 6-15,7 1 32,0-7 30,6 0-46,0 6-16,0 1 15,7 6 1,-7-6-16,-13 0 16,7-7-16,0 6 15,-1-6-15,1 0 16,-1 7-1,8-7 32,-14 6-47,6 1 16,7-7-16,-6 0 16,6 13-16,-6-13 15,6 7-15,0-1 16,1-6-1,-8 7-15,1 0 16,6-7-16,-13 6 16,20 8-16,-13-8 15,6-6 1,-7 13 0,1-13-1,0 0-15,-1 7 16,1-7-16,-1 0 15,1 13-15,0-6 32,-1-7-17,8 13-15,-8-13 16,1 0-16,-7 7 16,6-7-16,1 0 15,0 0 1,-7 6-16,6-6 15,1 7 1,-1-7 0,1 6-16,0-6 15,-1 0 17,1 0-17,-1 0 1,1 0-1,6 0 1,-6 0 15,13 0-31,-14 0 32,-6-6-17,0-7-15,0 6 16,0 0 15,-6 1 47,-1-1-62,7 1 93,0-1-46,0 0-48,0 1 79,0-1-78,0 1 156,7 6-157,-1 0 32,1 0-47,0 0 16,-1 0-1,1 0-15,-1 0 16,8 0 78,-8 0-79,1 6-15,6 1 16,-6-1-16,-1 1 16,1-7-16,0 7 15,6 6 1,-7-13-1,-6 6 1,14-6 0,-14 7 15,6-7 16,-6 7-32,7-7-15,6 6 32,-6 1-17,-1-1-15,1-6 16,6 7 0,-6 0-1,-1-1 16,1-6-15,0 0-16,-1 7 16,8 0-16,-8-1 15,1-6 1,-1 7-16,-6-1 16,7-6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85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1594 476 0,'14'0'562,"-8"0"-546,1 0-16,-1 0 16,8 6-1,-1-6-15,-6 7 16,6 0-16,0 6 15,-6-6-15,6-7 16,-7 13-16,1-13 16,0 6-1,13 1 48,-14-7-48,1 7-15,-1-7 16,1 0 0,13 0 156,-7 0-172,-6 0 15,-1 0 1,1 0-16,6 6 15,-6 1 1,-1-7-16,1 13 16,6-13-16,-6 0 15,13 7 1,-20-1 0,6-6-16,7 7 390,-6-7-374,0 13-16,-1-13 15,1 7-15,6-1 16,-6-6-16,-1 7 16,1-7-1,0 0 1,-1 7 0,1-7-1,-1 0 32,1 0-47,0 6 16,-1-6-16,1 7 15,6-1-15,7-6 16,-13 0-16,12 20 16,8-13-1,-14-7 1,-6 0-16,-1 0 15,-6 7 1,7-7-16,6 6 47,-6-6-31,-1 0-1,8 7 1,-1-1-16,0-6 15,7 7 1,-13 0-16,-1-7 16,1 0-1,-1 6-15,8-6 32,-8 0-17,-6 7 1,7-1-16,6-6 15,0 7 1,1-7-16,-1 0 16,-7 0-16,8 7 15,-14-1-15,6-6 16,1 0 0,-14-6 249,1 6-234,-1 0-15,0 0 15,1 0-31,-1 0 16,1 0 0,-1 0-1,0 0-15,1 0 31,-7 0-15,6-7 0,-6 0-1,6 7 17,-6-6-17,6 6 1,1 0-1,-1-7-15,0 7 16,14-13 156,13 13-141,-7 0-15,-6 0-16,-1-13 15,1 13 1,0 0 0,-1 0-1,1 0 32,-1 0-16,8 0 16,-8 0-15,-19 0 233,0 0-265,0 0 16,-1 0-16,-12 0 15,-1 0-15,1 0 16,-20 0-16,19-7 16,-6 1-16,-13-8 15,19 8-15,-6-1 16,13 7-16,-6-7 16,-1-6-16,8 7 15,5 6-15,-5 0 16,12-7-16,-13 0 15,14 7-15,-8-6 16,8 6 0,-8-7-16,-5 7 0,12-6 15,-19-1 1,12 0-16,-6 1 16,1 6-16,-1 0 15,-7-20-15,21 20 16,-14-7-16,-7 1 15,14-1 1,7 7-16,-1 0 47,-13 0 94,0-20-141,14 14 15,-27-21 1,26 14-16,-6 6 15,6-6 1,14 13 172,-1 0-173,8 0-15,-8 0 16,7 0-1,-6 0 32,6 0-31,-6 0 31,6 0-16,-6 0 157,6 0-173,-6 0 1,-1 7 15,1-1 16,6 1-31,-13-1-1,7 1-15,-1-7 63,-19 0 155,6 0-218,-12 0 16,5 0-16,-6 0 16,1-13-16,-1 13 15,-7-20-15,21 13 16,-1 7-16,-6-6 16,6 6-16,1-7 15,-8 7-15,8-6 16,-1-1-1,1 7-15,-1 0 16,-6 0 0,6-7-1,-6 1-15,0 6 16,-7 0-16,7 0 16,-1 0-16,1-7 15,6 7-15,1-6 16,-1 6-16,-6 0 219,0-14-219,-14 8 15,14-1-15,-7-6 16,0 6-16,14 1 15,-7 6-15,6 0 157,7-7-79,7 7-63,6 0-15,-7 7 16,8-7-16,-8 0 16,8 0-16,-8 0 15,7 13-15,1-13 16,-8 6 0,1 1-16,-1-7 15,1 7-15,6-1 16,-6-6-16,6 0 15,-6 7 1,6-7 0,-13 7 109,-13-1-78,-1-6-32,-5 7 1,5-7-1,-5 0-15,5-7 16,1 1-16,-13 6 16,6-20-16,7 13 15,-7 7-15,7-7 16,-1-6-16,1 7 16,6 6-1,-6 0-15,0-14 16,6 8-16,-6 6 15,0 0-15,0-13 16,-1 13-16,-5-7 16,5 0-16,-5 1 15,-1-1 1,6 7-16,1-7 0,7 7 31,-1-6-31,-6 6 94,6 0-78,1 0-16,-8-7 15,1-6-15,6 13 16,-12-7-16,-1 7 15,0-13-15,0 13 16,7-6-16,6 6 16,-6-7-16,-7 0 15,14 7 1,-1-6-16,0 6 16,1 0-1,-1-7 1,-6 7-16,-14-13 15,14 6-15,-7 7 16,-6-6 0,-7-8-16,13 8 15,13 6-15,-6 0 16,7 0-16,-1-7 16,0 1 93,1 6-109,-14-7 16,0 7-16,7-7 15,-7 7-15,7-13 16,-1 6-16,-5 7 15,-8-6-15,7-7 16,7 13-16,-7-7 16,7 7-16,0 0 15,6-7-15,1 7 172,-1-6-156,-20-7-1,8 13 1,-8-7-16,7-6 16,0 6-16,-13 0 15,20 7-15,0-6 16,0-1-16,-1 7 16,1-6-1,7 6 16,19 0 266,-7 0-281,14 0-16,0 0 16,-7 0-1,1 0 1,-8 0-16,7 6 15,-6 1-15,6-7 16,-6 6 0,0-6-1,-1 7-15,1 0 125,-1-7-109,1 0 31,19 0 125,14 39-157,-13-19-15,-14 7 16,13-21-16,-6 21 16,7 6-16,-1-7 15,-19-12-15,13-1 16,-14 0-16,1-6 15,-7-1-15,6-6 16,8 7 93,-1-1-93,0 1-16,0 6 16,7 1-16,-7-1 15,7 7-15,13-7 16,-13 0-16,13 7 16,-20-13-1,7-1-15,0 7 16,-7-6-16,-6-7 15,13 20-15,-14-20 16,8 6-16,-1 8 16,7-8-16,-14 1 15,14 6-15,7 7 16,-21-13-16,7-1 16,1 1-16,-14-1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2024 1146 0,'-98'28'94,"15"55"-94,-29-13 15,-14 14-15,1 0 16,13-15-1,-55 43-15,41-14 16,0-70-16,1 27 16,13-27-16,0 14 15,29 0-15,27-28 16,-14 14-16,28-14 16,28 0-16,0-14 15,0 14 1,28-14 109,70-28-125,56-56 15,-15 14-15,29-27 16,69-1-16,0-28 16,-13 29-16,-1 13 15,-42 42 1,71-83-16,-85 97 16,1-42-16,-1 14 15,-55 14-15,14 0 16,-15-14-16,-27 29 15,-28 13-15,-14 0 16,0 0-16,-56 14 125,-28 14-125,0-14 16,-14 42-16,-27-15 15,-1 29-15,0-28 16,-13 14-16,-43 28 16,15-42-16,-15 28 15,1 13-15,-1-41 16,1 28-16,41-28 15,-14 14-15,57-28 16,-43 0-16,28 28 16,-41-28-1,13 41-15,28-41 16,14-14-16,42 14 16,-27 14-16,41-28 15,0 0 1,14 14-1,-28 0 1,0 0 0,14-14-1,0 14 1,14 0 156,42-14-172,0 0 15,55-28-15,-55 14 16,42-14-16,28 14 16,-29-14-16,-13 0 15,14-27-15,0 41 16,-1-42-16,-41 56 16,28-42-16,0-14 15,-28 28-15,14-14 16,-15 28-16,1 0 15,-14-13-15,0-1 16,-14 28-16,0-28 16,0 28-16,14-28 15,-14 0 1,0 28 31,0-14-47,-14-14 15,28 14 17,-14-14-32,0 0 15,0 14-15,-1 0 16,1 0-16,0-14 16,0 28-16,0-13 15,-14-1 16,14 14-31,-14-14 16,-42 14 203,1 14-219,13 0 15,-14-1 1,0 29-16,28-42 16,-42 14-16,28-14 15,0 28-15,0-28 16,0 14-16,1 0 16,13 0-16,-42 14 15,28-28-15,14 14 16,-14 14-16,0-14 15,0 0 1,0 0 0,14-14 77,14 14 314,-14-14-267,0 28-124,14-14 0,-28 13-16,28-13 15,-13 0 1,13 0-16,0 0 15,-28 0 1,28 0 0,0 0-1,-14-14 1,14 14 0,-14 14-1,0-14 63,0-14-62,0 14-16,0 14 16,0-14-1,14 0-15,-14-14 16,14 28-1,-14-14 1,14 0-16,-14-14 16,14 14-1,-14-14-15,0 13 16,0 1 15,14 0 0,-14 0-31,0 0 32,-14 14-1,14 0 0,0-28-15,0 14-16,1 14 31,-1-28-15,0 14-16,-14 14 15,0 0 1,14-14 0,0 0-16,-14 14 15,14-28-15,14 14 16,-14-14-16,0 14 15,-14-1-15,28 1 16,-14 0-16,-14 0 16,-14 28-1,15-42-15,-1 42 16,14-42-16,-14 14 16,0 14-16,14 0 15,-28-28-15,14 28 16,14-14-16,-14 0 15,14 0-15,0 0 16,-14 0 0,1 13-1,13-27 1,14 14-16,-28-14 16,14 28-16,0-28 15,14 14 1,-28 0-16,28 0 31,-14 14-15,14 0-1,-14 14-15,14 0 16,0 14-16,0-1 16,0-13-16,0 28 15,0-56-15,0 14 16,0 14-16,0-28 15,0 14-15,0-14 16,0 14-16,14-28 16,-14 13-16,0 1 15,0 0 17,0 0 30,14-14-62,28 0 0,14 0 16,13 0-1,29-55-15,28-29 16,-29 0-16,43 0 16,-15-27-16,1-1 15,14 0-15,-43 15 16,29 13-16,-70 42 15,0-14-15,13 14 16,-13 1-16,-42 27 16,28-28-16,-70 56 93,-70 69-93,-13 15 16,-29 14-16,-13-15 16,-15 43-16,29-56 15,-15 27-15,-27 1 16,41-14-16,42-29 16,29-41-16,27 28 15,14-56 1,70 0 109,83-42-125,29-41 15,-56 13-15,41 0 16,-13 0-16,-29-13 16,15-1-16,-14 28 15,-28 0-15,-15 14 16,15-14-16,-42 29 16,-14 13-16,0 14 15,-84 97 110,14-41-125,-13 56 16,-1-1-16,0-27 15,28-28-15,-14 42 16,0-29-16,43-41 16,-29 42-16,28-42 15,-14-14-15,28 0 16,-14 14-16,0-28 31,28-14 157,14-14-173,14-14-15,-28 14 16,13-14-16,1 14 16,-14-13-16,14 13 15,0-28-15,28 14 16,-14-28-16,-28 42 15,14-14-15,28-13 16,-29 13-16,-27 14 16,42 0-16,0-28 15,-14 42-15,0-14 16,0 0-16,14 0 16,-28 0-16,14 15 15,0-15-15,0 14 16,-15 0-16,1 0 15,14-14-15,-14 14 16,0 0-16,0-14 16,0 14-16,-14-14 15,42 0-15,-42 0 16,28 0-16,-14 14 16,0-27-16,-14 27 15,28-14 1,-14 0-1,0 0 1,0 0-16,0 28 16,-14-28-16,41-14 15,-41 28-15,28-28 16,-14 14-16,14 1 16,-14-1-1,-14 14-15,14 0 16,0 0-1,-14-14 1,14 28-16,14-28 16,-28 0-16,14 14 15,0 0-15,14-28 16,-14 28 0,0 0-1,-14 0-15,14 0 16,14-13-1,-14 13 1,13-14-16,-13 14 16,0 0-16,14-42 15,0 42-15,-28 0 16,14 0 0,0 14-16,0-14 15,14-14-15,-28 14 16,14 0-16,14-14 15,-14 0-15,0 14 16,0 1-16,0-1 16,0 0-16,0-14 15,0 14-15,-1 0 16,1 14-16,0-14 16,-14 0-1,14 0-15,0 0 16,-14 0-1,14 0 1,0 0 0,14-14-1,-14 28 1,-14-14-16,14 0 47,-14 0-32,14 14-15,-14-14 16,14 14-16,0-14 16,0 0-1,0 0 1,0 1 0,-14-1-1,14 14-15,0-14 16,0 14-16,28-28 15,-42 14-15,13 0 16,1 0-16,0 14 16,14-14-1,-28 0-15,14 14 32,-14-14-32,28 0 15,-14-14 1,0 28-1,0-14 1,0 14 0,-14-14-1,14 14-15,0 0 16,-14-14-16,14 14 16,0 0-1,0-14-15,14 0 31,-14 0-15,0 14-16,13-14 16,-13 14-1,28-28 1,-14 15 15,-14 13-15,0 0-16,0-14 15,0 14 1,0-14 0,0 0 15,0 14 0,-14-14 32,28 0-16,-14 0-32,-14 0 1,14 14 15,0-14-31,0 14 16,-14-14-1,14 0 1,0 14-16,0 0 16,-1-14-1,15-14 1,-14 14-1,0 0-15,0 0 32,14 14-1,-28-14-15,14 0 15,-14 28 219,0 0-235,0 0 1,-14 0 0,0 0-16,0 0 15,14 0-15,-14-14 16,0 28-16,0-28 16,14 14-1,-14-14-15,0 28 16,1-28-1,13 14-15,-14-14 16,0 28-16,0-28 16,0 28-1,0-28-15,0 14 16,0-14-16,14 13 16,-14 1-16,-14 14 15,14-14-15,-14 0 16,14 0-1,0 0 17,-14 0-17,0 14 1,14-28 0,14 14-16,-28 0 15,1 0-15,27 0 16,-28 0-16,14 0 15,0-14-15,0 14 16,0 0 15,-14 0-15,28 0 15,-14-14-15,0 0-1,0 14-15,-14 0 16,14-1 0,0 1-16,-14-14 15,14 28-15,0-28 16,-13 0 0,-15 14-1,28 0 1,-14 0-16,0 0 15,0 0 1,0-14-16,-14 28 16,14-14-16,0-14 15,-14 14-15,1 14 16,27-28-16,-56 28 16,28-14-16,14 0 15,0 0-15,0 0 16,-14 0-16,28 0 15,0-1-15,-13-13 16,-1 28 0,14-28-16,0 14 15,0 0 1,-14 0 0,14-14-16,0 0 15,0 14-15,0 0 16,-14-14-1,28 14 1,-14-14 15,28 0 251,0 0-282,14-14 15,-14 14-15,28-28 16,-14 14-16,-14 0 15,14-14 1,0 28-16,-28-14 16,13 14-1,15-27-15,-28 13 16,14 0-16,0 0 16,0 14 15,0-14-16,0 14-15,0-14 16,0 0 0,0 0-1,0 0 1,14 14 0,-14-28-16,0 28 15,0-14 1,14 0-16,-28 0 15,14 14-15,14-14 16,-14 0 0,13-14-16,-13 14 15,0 0-15,0 0 16,0 14 0,0-14-16,-14 1 15,14 13 1,0-14-1,14 14 1,-28-14 0,14 14-16,-14-14 15,28 0-15,-14 0 32,0 0-32,0 14 15,-14-14 1,14 14 15,-14-14-15,14 14-16,0-14 0,14 0 31,-14-14-15,-1 28-16,1-14 93,-28 28 189,-13 0-267,13-14 16,14 14-31,-14 0 16,0-14 0,14 14-1,-14-14 17,0 0-1,0 28 0,0-28-15,0 0 15,0 14-15,0-14-16,-14 14 15,28 0 1,-14-14-16,0 14 15,-14-14 17,0 28-17,14-28 1,0 13-16,0-13 16,1 14-16,-1-14 15,0 14 1,-14 0-1,14-14 32,-14 14-15,0 0-17,28 0 1,-14-14-1,0 0 17,0 0-1,0 0-31,14 14 16,-14-14-1,0 14-15,0-14 16,14 14-16,-14-14 15,-28 0-15,42 14 16,-14-14-16,-13 14 16,-1 0-1,14 0 17,0-14 30,0 0-31,0 14-15,0 0 15,0-14 16,0 14-31,0 0-1,-14 0 1,14 0 31,0-14-16,-14 14-31,14 0 31,0 0 1,0-14-1,0 13 31,-14 1-15,15 0-16,-1-14-31,-14 28 32,14-28 15,14 14-47,-14-14 31,0 14 31,0-14 157,0 14-188,-14 0-15,14-14 15,-14 28 32,14-28-48,0 0 1,-14 14-16,14 0 31,-14-14-15,14 0-1,-13 14 1,-1 0 0,14-14-1,0 0 1,0 14 15,0-14-31,0 0 16,0 0-1,0 14-15,0 0 16,0-14 15,-14 0-31,14 0 47,0 14-47,0-14 16,0 0-1,-14 14 1,14-14-16,14 14 16,-14-14-16,1 0 15,-15 0 17,14 0-17,14 14-15,-14-14 16,0 0-1,-14 14-15,14-1 32,0-13 499,0 14-531,-28 14 16,14-14-1,14-14 1,-28 28 15,42-14-15,-14-14-1,-14 14 32,15-14 0,-1 14-16,0 0-15,0-14 0,14 14-1,-28-14 16,14 14-31,0 0 32,0-14-1,0 28-31,-14-28 16,28 14-1,-14-14 1,0 14-1,0-14 1,0 14-16,-14 0 31,14 0-15,-14 0 0,28-1-1,-14-13 1,0 0-16,1 14 15,-1 0-15,0 0 32,0-14-32,0 0 15,0 14 1,0 0-16,0 0 16,0-14-16,0 14 15,0-14 1,-14 28-1,0-28-15,14 14 16,0-14 0,14 14-1,-28-14-15,28 14 16,-14-14-16,-14 14 16,-13 0-1,27-14 1,0 14-16,14 0 15,-14-14-15,-28 14 16,28 0 0,0-14-16,0 0 15,14 14 1,-14-14 0,0 0-1,-14 14 1,14 14 62,0-28-31,14 13 15,-14-13-30,0 14 1264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1809 785 0,'-23'0'79,"12"0"-64,-12 0-15,-12 0 16,12 0-16,-23 0 15,-35-12-15,-23-11 16,12-23-16,-23-12 16,0 12-16,-1-12 15,12 12-15,-23 0 16,12-12-16,-1 24 16,36-12-16,-35-24 15,46 36-15,0-1 16,22 0-16,-22 1 15,35 11-15,-1 11 16,23-23-16,1 35 16,11-11-1,-12-1-15,1 1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427 567 0,'23'0'141,"1"0"-126,-1 0-15,11 0 16,-22 11-16,11-11 16,0 0-16,12 0 15,-24 12-15,1-12 16,-1 0-16,12 11 15,-11 1-15,11-1 16,12-11-16,-12 35 16,0-23-16,11-12 15,1 24 1,-12-13-16,0-11 16,-11 12-16,34 11 0,-34-12 15,-1 1 1,24 0-16,-12 11 15,-12-23-15,24 23 16,-12-12-16,-11 1 16,11 11-16,0-12 15,0 1 1,0-12-16,-23 12 16,23-1-1,0 1 1,-11-12-16,22 23 15,-22-23-15,23 11 16,-24-11-16,1 12 16,-1-12-16,12 11 15,-11-11-15,-1 12 16,12-12-16,1 11 16,-1-11-16,0 24 15,-12-24-15,12 0 16,-11 11-16,-1-11 15,1 0-15,0 12 16,11-12 0,-12 11-16,1 1 15,11-12-15,-12 0 16,1 11-16,11 1 16,-11-12-16,-1 11 15,1 1 1,-1-12-1,1 0 1,-58 0 109,-12-12-125,-35 12 16,47-11-16,-11-1 15,-1-11-15,0 0 16,23 23-16,1-11 16,-24-24-16,35 23 15,-23 1-15,11-12 16,-23 0-16,1 0 15,11-1 1,-12 1-16,12 0 16,-12 12-16,12-24 15,-24 12-15,13-12 16,-1 24-16,-11-12 16,11 10-16,0-21 15,1 10-15,22 1 16,0 12-16,24 11 15,11-12-15,-12 12 16,1 0 93,22 0-62,12 0-47,12 0 0,-24 12 16,13-1 0,10 12-16,1 1 0,-1-1 15,-10 1 1,10-13-16,-11 12 15,0-11-15,0-1 16,-23 1-16,12-12 16,-12 12-16,12-12 31,-12 11-31,11 1 16,1-1-16,11 12 15,-12-11-15,1 11 16,11 12-16,-23-24 15,11 12-15,13 23 16,-13-23-16,12 1 16,-11 10-16,-1 1 15,12-1-15,-23 13 16,23-13-16,1 1 16,-24 0-16,11-1 15,1-11-15,-1 12 16,1-24-16,-1 13 15,-11-1 1,23 11-16,-11-11 0,-12-11 16,0 11-1,11-23-15,-11 12 16,12-1-16,0 12 16,-12 12-1,0-12 1,11-12-16,12 24 15,-23-23-15,0 11 16,12 0-16,-12 11 16,23-10-16,-12-1 15,1 11-15,-1-11 16,13 0-16,-24-11 16,11 11-16,1-23 15,-12 12-15,11-12 125,24 46-109,-24-35-1,24 12-15,-35-11 16,12 11 0,-24-23 140,-11 0-156,0-11 16,-12 11-16,24-24 15,-1 24-15,12-11 16,-11-1-16,-13-11 15,13 12-15,-12-12 16,0 0 0,23 11-16,-12 0 15,12 1-15,-23 11 16,23-12-16,-11 1 31,11-1-15,-24-11-16,13 12 31,-1-1-31,1 1 16,-1 11-1,1 0-15,-1-12 16,1 0 93,-1 1-109,1 11 16,-1-12-16,-11 1 16,11 11-1,12-12 1,-11 1-16,-1 11 31,47 0 188,0 23-204,-12 0-15,0 0 16,11 12-16,-11 11 16,12-12-16,0 13 15,-12-13-15,35 24 16,-24-11-16,-11-35 16,12 11-16,-12 0 15,-23-12-15,35 24 16,-24-23-1,1-1 1,-1 1 0,24 11-1,-24-23 1,1 11 0,0-11-16,-1 23 15,24-11-15,-12-12 16,-12 12-1,1-1-15,-12 1 16,23 11-16,-11-23 16,11 23-16,0 0 15,-23-12-15,23 1 16,11-12-16,-10 23 16,-1-11-1,-12-1 1,1 1 15,-1-12-15,1 11 15,11-11 16,0 12-32,12 11-15,-12 0 16,11-11-16,-34-1 16,23 12-16,23 12 15,-23-12 1,0 0-16,11 0 16,-22-11-16,11 11 15,-11-12 1,-1-11-16,1 0 15,-1 12 1,-11-1 93,23 1-109,-11-1 16,11 1 0,-11 0-1,-12-1-15,11-11 16,1 12 15,-1-12-15,1 11-1,-1-11-15,1 12 16,-1-1 0,1 1-16,-1-1 15,1-11-15,-12 12 16,12-12 0,-1 0 62,24 0-78,-12 0 15,0 0-15,35-35 16,-47 24-16,47-35 16,-12 11-16,-11 12 15,-12 0-15,0-12 16,23 0-16,-34 12 15,22-11 1,-34 22-16,12-11 16,-1 0-16,12-12 15,-11 12-15,0 0 16,-1 12-16,1-24 16,-1 12-16,-11 11 15,23-11-15,-23 12 16,12-1-16,-1 1 15,1-12 1,-1 11 0,-11-11-1,0 11 1,12 1 0,-12-12 109,12 0-110,-1 11 1,-11 1-16,0-13 15,12 13-15,-12-1 16,0-11-16,23 0 16,-23 12-1,11-13-15,12-11 16,-11 23 0,11-22-16,-11 11 15,-1 11-15,1-11 16,11 0-16,-12 0 15,1 0-15,11 0 16,0-12-16,-11 23 16,-1-22-16,12 11 15,-11 11-15,-1-22 16,12 10-16,-11 24 16,-1-23-16,1 12 15,0-1 1,-12 1-16,11-1 15,1-11-15,-12 12 16,11-1 0,1-11-16,11 11 15,-23 1-15,11-1 16,12-22 0,-11 22-1,0 12-15,-1-23 16,1 0-16,-12 11 15,11 1-15,1-12 16,11 0-16,-23 11 16,23-11-16,-12 11 15,13-22-15,-13 22 16,1 1-16,11-12 16,-12 0-16,1 11 15,11-11 1,-23 11-16,11 1 15,1-12 1,11 0-16,-23 11 16,23-11-16,-11 0 15,11 0-15,-12 0 16,12 0-16,1 11 16,-13-11-16,1 11 15,-1 1 1,1-1-16,-1 1 31,1-12-31,-1 11 16,1-11-1,-1 0 1,1 11 0,0 1 15,-12-1-31,23-11 15,11 12 1,-11-25-16,-11 13 16,11 0-16,-11 11 15,-1-11-15,1 23 16,-1-23-16,1 23 16,-1-23-1,-11 12 1,12-1-1,-1 12 1,12-35-16,-23 24 16,12 11-16,0-12 15,-1 1-15,-11-1 16,12 12 0,-1-11-1,1-1-15,-12 1 16,11 11-1,1-12 1,-47 35 109,24 0-125,-12 12 16,-1-12-16,13 12 15,-24-12-15,-11 46 16,0-11-16,34-23 16,-34 23-16,23-12 15,0 0-15,11-23 16,1 1-16,-1-13 15,12 1 1,-11-1 0,11 1-1,0-1 1,-12 1 0,1 11-1,-1-12-15,1 1 16,11 11-16,-35 35 15,23-35-15,1 12 16,-1-12-16,1 0 16,-1 0-16,12 0 15,0 0-15,-23-11 16,23-1 0,0 1-1,0-1 1,-11 1 15,11-1-15,-12 1-1,1-1-15,11 1 16,-12-12 0,12 11-1,0 1-15,-23 0 31,23 11 16,35-58 141,34-11-173,-23 11-15,12-11 16,-24 0-16,13 23 16,-24-12-16,0 12 15,0 11-15,-12-11 16,12 0 0,-11 0-16,0 12 0,-1-24 15,1 12 1,-1 11-1,-11 1-15,0-1 16,35-11-16,-35 0 31,11 12-15,-11-1-16,12 0 16,-1 12-16,-11-23 15,12 0 1,0 23-16,-12-11 15,0-1 1,11 1-16,-11-1 47,12 1-31,-1-13-16,1 1 15,-1 23 1,-11-11-1,0-12 17,23 10-17,-23 2-15,12-12 16,11-1 0,-11 1-1,-1 23-15,-11-34 16,23 22-1,-23 1-15,12-1 32,-1 1-17,1-13-15,-1 1 16,-11 0 0,35 0-16,-23 0 15,-1 12-15,1-1 16,-1-11-16,1 23 15,-12-12-15,11 1 16,-11-1 0,12 1-1,11-12 1,-23 11-16,0 1 16,11 11-1,-11-12-15,12 12 47,-12-12-47,0 1 31,12-1-15,-1-11 0,-11 0-1,35-11-15,-35-1 16,11 0-16,12 12 15,-11 0 17,-1 0 202,-11 11-171,-11 24 280,-12 23-327,11-24-16,-22 12 16,22 0-16,-11-11 15,0 11-15,11 0 16,-22 0-16,11 23 15,-12-23-15,23-11 16,-22 34-16,-24 12 16,0 0-16,1-1 15,-1-10 1,12-1-16,23-23 16,-24 23-16,13 0 0,11-33 15,0 10-15,11-12 16,-11 1-1,0 11-15,11-11 16,-34 22-16,35-22 16,-36 34-16,-10-11 15,-13 22-15,1-22 16,0 23-16,0-12 16,-1 0-16,1-11 15,11 11-15,-11-35 16,23 24-16,0-12 15,23-11-15,-24 22 16,36-22-16,-12-12 16,0 23-16,0 0 15,11-11-15,1-12 16,-13 11-16,-22 24 16,35-12-16,-1-23 15,1 11-15,-1 1 16,-11-12-16,23 11 15,-23 1-15,11-12 16,-22 35 0,22-35-16,-11 11 15,12-11-15,-1 12 16,0-12 0,1 11 46,-1-11-46,-34 0-16,-12-34 15,-11-13-15,0 13 16,46 22-16,11 1 16,-22-1-16,22 1 15,1 11-15,-1-12 16,-11 12 62,0-23-62,0 11-16,-12-22 15,24 34-15,-13-12 16,-10-11-16,11 0 15,0 0-15,-12 0 16,-11 0-16,34 0 16,-34 11-1,36-11-15,-2 12 0,-11 11 16,0-24 0,11 24-16,12-11 15,-11 11-15,-1-23 16,1 23-16,-1 0 15,12-12-15,-23 1 79,0-12-79,11 11 15,1 1-15,-1-1 16,1 0-16,-1 1 15,1-1 48,-1 12-47,-11 0-16,23-11 15,-12 11-15,1 0 47,-1 0 31,1-23-62,-1 23-16,12-12 15,-11 12-15,11-11 16,-23 11-16,23-12 16,-12 12-16,12-11 15,-23 11-15,11-24 16,1 24 0,-1-11-1,1 11 1,-1-12-16,-22-11 15,22 12 1,1 11 0,-1 0-16,0-23 15,1 23 1,11-12 0,-12 12-1,-11-23-15,0 0 16,12 23-1,-1-12-15,1 1 16,11-1 47,-12 12-48,0-11 1,1 11 62,-1-13-31,1 13-32,-1 0 17,1 0-32,-1 0 31,35 0 172,-11-23-187,-1 23-1,1 0 1,-1 0 0,1 0-1,0 0-15,-1 0 16,1 0-1,-1 0-15,1 0 16,22 0 0,-22 0 15,-1 0-15,1 0-1,0 0 16,-1 12-15,1-12 15,-1 11-31,12-11 16,0 13 15,-11-13-15,-12 11-16,23-11 15,0 0 1,-23 12 0,12-12-16,-1 11 31,12-11-15,-11 0-1,-12 12 1,11-12-16,12 11 15,-11 1 1,0-12 0,-1 0-1,1 12 1,-1-12 15,1 0-15,-12 11-1,11-11-15,1 0 16,-1 12 0,12-1 15,-11-11-15,0 12-1,-1-12 1,1 11-16,-1-11 47,1 0-47,-1 12 62,1-12-31,-1 0-15,1 11 0,-1 1-1,1-12 63,0 0-62,-2 0 0,2 0-1,-1 0 32,1 0-47,-1 0 16,-11 11-1,12 1 1,-1-12 62,1 0-78,-35 0 313,11 0-298,1 0-15,-12 0 16,-11 0 0,-1-35-16,1 35 15,-1-11-15,0-1 16,1-22-16,11 34 15,-12 0-15,0-12 16,12-11-16,0 23 16,12 0-1,-1 0 79,1 0-94,-1 0 16,-11 0-1,11 0-15,-11 0 16,-11-23 0,-1 23-16,12-23 15,11 11-15,-11 12 16,-11-11-16,11-13 15,0 24-15,11 0 16,-23-12-16,12 1 16,0 11-16,23-12 15,-34 0-15,22 12 16,-11 0-16,11 0 16,-34-11-16,35-1 15,-12 12-15,-12-11 16,12 11-16,11-12 15,1 1-15,-1 11 16,1-12-16,-12 1 16,-1 11-16,1 0 15,0 0-15,0-23 16,0 23-16,-23-12 16,34 0-1,1 12-15,-12-11 16,23-1-1,-12 12-15,1 0 16,-1 0-16,-11 0 16,11-11-1,-22 11 1,34-12-16,-12 12 16,-11-11-1,0 11 173,0-12-173,0 12 1,0 0-16,-12 0 16,12 0-16,-12-11 15,12-1-15,0 12 16,-11-11-16,22 11 15,1 0 79,-1 0-78,0 0-16,-11 0 15,12 0 1,-1 0-16,1-12 16,-1 12-16,1 0 15,-1 0 1,12-12 0,-11 12-1,-1 0 1,0 0-1,1-11-15,-1 11 16,-11 0 0,12 0-1,-1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415 239 0,'-9'-8'297,"0"8"-266,0-9 16,1 0-47,-1 9 235,-9 0-1,0 0-218,1-9-1,8 9-15,0 0 16,0-9-1,1 9-15,-1-8 47,0-1-31,-9 9 265,9-9-281,1 0 16,-1 0 15,0 0 16,0 9 0,9-8-16,-9-1 0,1 9-15,-10-9 15,9 9 0,9-9-15,-9 9 0,0 0-1,1-9-15,8 1 16,-9 8-16,-9-9 31,9 0 16,1 9-31,-1-9-1,-9 0 1,18 0 15,-9 9-31,9-8 16,-9 8-1,9-9 17,-8 9-17,-1 0-15,0-9 16,0 0 15,0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0,'0'26'203,"0"-8"-187,0-10-1,0 10-15,9 0 16,0-1 0,-9-8 46,9-9-62,-9 9 31,0 0-15,8 0-16,10-1 16,-18 1-1,9 0-15,0-9 16,-9 9 0,8-9 46,-8 9-31,9 8-15,0-8-16,0 9 16,-9-9-16,9-1 15,8 10-15,-17 0 16,9-9-1,-9-1-15,0 1 16,9-9-16,0 9 16,-9 1-16,0-1 15,9-1 32,-9 10-31,8-18-1,1 9 1,0 0 0,-9 0 15,0 8-31,9-8 16,0 0-16,0 0 15,-1-1-15,10 1 16,-9-9 15,0 9 0,0 0-31,-1-9 16,1 0-16,0 9 16,0-9-16,0 0 15,-1 0 1,1 0-1,0 17-15,9-17 16,-9 9 15,-1 0 1,1-9-17,0 0-15,-9 9 16,9 0-1,-9-1-15,9 1 16,-1-9-16,1 9 16,-9 0-1,18-9-15,-9 9 16,-9 0 0,16-1-16,-7 10 15,0-18 1,0 9-16,0 9 15,-1-1 17,1-8-32,0 0 15,0 0 1,0-1-16,0 1 16,-9 0-1,8 0-15,10 0 16,-18 0-1,9-1-15,8 1 16,1 0 0,0 0-16,-18 0 15,9-9 1,-9 8 0,17 1-16,-17 0 15,9-9-15,0 18 16,8-9-16,-17-1 15,9 10 1,0-18-16,-9 9 16,9-9-16,0 17 15,0-17-15,-9 9 16,8 0-16,-8 9 16,9-18-16,0 17 15,-9-8-15,9-9 16,-9 9-16,17 9 15,-8 0 17,-9-9-17,9-9-15,0 9 16,0 0 15,-9 0 0,9-1-15,-1 1-16,1 0 16,0-9-16,-9 9 15,9 8-15,0-8 16,0-9-16,-1 9 16,1 0-1,0 0 1,9 8-1,-10-8 1,1 0 0,0 0-16,0 8 15,0-8-15,-9 0 16,17-9-16,-17 27 16,18-19-16,-9 1 15,0 0 1,-1 0-16,-8 0 15,9 0-15,-9-1 16,9-8-16,0 18 16,0-9-1,-9 8 1,17-8-16,1 0 16,-18 0-1,18 0-15,-10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8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5.95238" units="1/cm"/>
          <inkml:channelProperty channel="T" name="resolution" value="1" units="1/dev"/>
        </inkml:channelProperties>
      </inkml:inkSource>
      <inkml:timestamp xml:id="ts0" timeString="2020-10-22T20:55:28.958"/>
    </inkml:context>
    <inkml:brush xml:id="br0">
      <inkml:brushProperty name="width" value="0.04667" units="cm"/>
      <inkml:brushProperty name="height" value="0.04667" units="cm"/>
      <inkml:brushProperty name="color" value="#FFFF00"/>
      <inkml:brushProperty name="fitToCurve" value="1"/>
    </inkml:brush>
  </inkml:definitions>
  <inkml:trace contextRef="#ctx0" brushRef="#br0">388 88 0,'-27'18'125,"1"8"-125,-18 18 16,8 0-16,10-35 15,8 9-15,10-9 16,-1 0-16,0-1 16,-9 1-16,1 0 15,-1 0 1,18 0 15,0-18 110,26-18-141,1-17 15,-9 18 1,17-18-16,-9 8 0,-17 19 16,9-10-1,-9 10-15,-1 17 16,-8-9-16,9 0 16,-9 0-16,9 9 15,-9 9 110,-26 9-109,8-9-16,-9 8 15,1 1-15,17-18 16,-17 17-16,17-8 16,0-9-16,0 0 15,0 9-15,9 0 157,27-9-157,-9-18 15,34 1-15,-25-1 16,17-8-16,-26 26 15,-10 0-15,10-9 16,-9 0 0,-18 9 156,0 0-157,9 9 1,0 0-1,-9-9-15,1 8 16,-1-8-16,-9 18 16,9-9-1,1 0 17,-1-1-17,-9 1 1,9 0 109,27-9-78,26-18-32,-9 1-15,18-10 16,0 19-16,-9-19 16,-17 18-16,-10 0 15,1 9-15,8-17 16,-26 8-16,-35 44 109,-35 27-109,-36 9 16,-18 34-16,27-34 15,27-9-15,17-45 16,18 1-16,26-9 63,26-9 30,1 0-93,8 0 16,-17-9-16,0-9 16,18 10-16,-19-1 15,1 0-15,-9 0 16,9 9-1,-9-9-15,9-8 16,0 17-16,-9-9 16,0-9-16,8 9 15,-8 1-15,9-10 16,0 9-16,0-9 16,-9 1-16,26-10 15,-26 18-15,9-8 16,9 8-16,-18 0 15,9-8-15,8-1 16,-52 36 187,-9 8-203,-9 0 16,27-8-16,17-9 15,18-9 564,-1 0-564,1-9 1,9 9-1,-18-9 1,9 9 0,-1-9 15,1 1 16,0-1-32,0 9 1,0 0-16,0-9 16,8 0-1,-8 0 1,0 1 0,8-1-16,1 9 15,-9-18-15,0 18 16,0-9-16,-1 9 15,-8-9-15,9 1 16,0-1 0,0 0-16,-9 0 31,17 9 31,-8 0-62,9 0 16,-9-9-16,8 1 16,1-1-16,-18 18 218,-18 8-202,-8 18-16,-1-17 16,10 0-16,-10-1 15,1 1-15,-9 8 16,8-8-16,10 9 16,8-19-16,0 1 15,0 0-15,0-9 16,9 9 124,-9 0-140,1 0 16,-1-9 0,9 8-16,-9-8 15,0 9-15,0 0 16,1-9 0,-1 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A79408-61A0-44CC-A24F-0C9FB45814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3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6DF0-D782-4FF3-89D8-591E97E531B3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800" kern="120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438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9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9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6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3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6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2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7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1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8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8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6DF0-D782-4FF3-89D8-591E97E531B3}" type="slidenum">
              <a:rPr lang="en-US"/>
              <a:pPr/>
              <a:t>24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8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5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408-61A0-44CC-A24F-0C9FB45814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38200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257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0019"/>
                </a:solidFill>
              </a:defRPr>
            </a:lvl1pPr>
          </a:lstStyle>
          <a:p>
            <a:fld id="{34BABC9A-8E95-4A21-8C3B-4236CE7533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922638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658821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0" y="914400"/>
            <a:ext cx="9144000" cy="0"/>
          </a:xfrm>
          <a:prstGeom prst="line">
            <a:avLst/>
          </a:prstGeom>
          <a:noFill/>
          <a:ln w="31750" algn="ctr">
            <a:solidFill>
              <a:srgbClr val="7A0019"/>
            </a:solidFill>
            <a:round/>
            <a:headEnd/>
            <a:tailEnd/>
          </a:ln>
        </p:spPr>
      </p:cxnSp>
      <p:pic>
        <p:nvPicPr>
          <p:cNvPr id="6" name="Picture 2" descr="C:\Omar\Work\Presentations\AllertonPresentation\Figures\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81775"/>
            <a:ext cx="461244" cy="276225"/>
          </a:xfrm>
          <a:prstGeom prst="rect">
            <a:avLst/>
          </a:prstGeom>
          <a:noFill/>
        </p:spPr>
      </p:pic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 algn="ctr">
            <a:solidFill>
              <a:srgbClr val="7A0019"/>
            </a:solidFill>
            <a:round/>
            <a:headEnd/>
            <a:tailEnd/>
          </a:ln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0019"/>
                </a:solidFill>
              </a:defRPr>
            </a:lvl1pPr>
          </a:lstStyle>
          <a:p>
            <a:fld id="{34BABC9A-8E95-4A21-8C3B-4236CE7533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7A001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SzPct val="9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35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9.png"/><Relationship Id="rId3" Type="http://schemas.openxmlformats.org/officeDocument/2006/relationships/tags" Target="../tags/tag25.xml"/><Relationship Id="rId21" Type="http://schemas.openxmlformats.org/officeDocument/2006/relationships/image" Target="../media/image40.png"/><Relationship Id="rId34" Type="http://schemas.openxmlformats.org/officeDocument/2006/relationships/image" Target="../media/image48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image" Target="../media/image15.png"/><Relationship Id="rId33" Type="http://schemas.openxmlformats.org/officeDocument/2006/relationships/image" Target="../media/image47.png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image" Target="../media/image39.png"/><Relationship Id="rId29" Type="http://schemas.openxmlformats.org/officeDocument/2006/relationships/image" Target="../media/image43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14.png"/><Relationship Id="rId32" Type="http://schemas.openxmlformats.org/officeDocument/2006/relationships/image" Target="../media/image46.pn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image" Target="../media/image42.png"/><Relationship Id="rId28" Type="http://schemas.openxmlformats.org/officeDocument/2006/relationships/image" Target="../media/image12.png"/><Relationship Id="rId10" Type="http://schemas.openxmlformats.org/officeDocument/2006/relationships/tags" Target="../tags/tag32.xml"/><Relationship Id="rId19" Type="http://schemas.openxmlformats.org/officeDocument/2006/relationships/notesSlide" Target="../notesSlides/notesSlide10.xml"/><Relationship Id="rId31" Type="http://schemas.openxmlformats.org/officeDocument/2006/relationships/image" Target="../media/image45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41.png"/><Relationship Id="rId27" Type="http://schemas.openxmlformats.org/officeDocument/2006/relationships/image" Target="../media/image10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53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51.png"/><Relationship Id="rId5" Type="http://schemas.openxmlformats.org/officeDocument/2006/relationships/tags" Target="../tags/tag44.xml"/><Relationship Id="rId10" Type="http://schemas.openxmlformats.org/officeDocument/2006/relationships/image" Target="../media/image50.png"/><Relationship Id="rId4" Type="http://schemas.openxmlformats.org/officeDocument/2006/relationships/tags" Target="../tags/tag43.xml"/><Relationship Id="rId9" Type="http://schemas.openxmlformats.org/officeDocument/2006/relationships/image" Target="../media/image41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60.png"/><Relationship Id="rId2" Type="http://schemas.openxmlformats.org/officeDocument/2006/relationships/tags" Target="../tags/tag48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5" Type="http://schemas.openxmlformats.org/officeDocument/2006/relationships/image" Target="../media/image58.png"/><Relationship Id="rId10" Type="http://schemas.openxmlformats.org/officeDocument/2006/relationships/tags" Target="../tags/tag56.xml"/><Relationship Id="rId19" Type="http://schemas.openxmlformats.org/officeDocument/2006/relationships/image" Target="../media/image62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82.xml"/><Relationship Id="rId21" Type="http://schemas.openxmlformats.org/officeDocument/2006/relationships/tags" Target="../tags/tag77.xml"/><Relationship Id="rId42" Type="http://schemas.openxmlformats.org/officeDocument/2006/relationships/customXml" Target="../ink/ink1.xml"/><Relationship Id="rId47" Type="http://schemas.openxmlformats.org/officeDocument/2006/relationships/customXml" Target="../ink/ink4.xml"/><Relationship Id="rId63" Type="http://schemas.openxmlformats.org/officeDocument/2006/relationships/customXml" Target="../ink/ink12.xml"/><Relationship Id="rId68" Type="http://schemas.openxmlformats.org/officeDocument/2006/relationships/image" Target="../media/image89.emf"/><Relationship Id="rId84" Type="http://schemas.openxmlformats.org/officeDocument/2006/relationships/image" Target="../media/image97.emf"/><Relationship Id="rId89" Type="http://schemas.openxmlformats.org/officeDocument/2006/relationships/customXml" Target="../ink/ink25.xml"/><Relationship Id="rId112" Type="http://schemas.openxmlformats.org/officeDocument/2006/relationships/image" Target="../media/image111.emf"/><Relationship Id="rId16" Type="http://schemas.openxmlformats.org/officeDocument/2006/relationships/tags" Target="../tags/tag72.xml"/><Relationship Id="rId107" Type="http://schemas.openxmlformats.org/officeDocument/2006/relationships/customXml" Target="../ink/ink34.xml"/><Relationship Id="rId11" Type="http://schemas.openxmlformats.org/officeDocument/2006/relationships/tags" Target="../tags/tag67.xml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53" Type="http://schemas.openxmlformats.org/officeDocument/2006/relationships/customXml" Target="../ink/ink7.xml"/><Relationship Id="rId58" Type="http://schemas.openxmlformats.org/officeDocument/2006/relationships/image" Target="../media/image84.emf"/><Relationship Id="rId74" Type="http://schemas.openxmlformats.org/officeDocument/2006/relationships/image" Target="../media/image92.emf"/><Relationship Id="rId79" Type="http://schemas.openxmlformats.org/officeDocument/2006/relationships/customXml" Target="../ink/ink20.xml"/><Relationship Id="rId102" Type="http://schemas.openxmlformats.org/officeDocument/2006/relationships/image" Target="../media/image106.emf"/><Relationship Id="rId5" Type="http://schemas.openxmlformats.org/officeDocument/2006/relationships/tags" Target="../tags/tag61.xml"/><Relationship Id="rId90" Type="http://schemas.openxmlformats.org/officeDocument/2006/relationships/image" Target="../media/image100.emf"/><Relationship Id="rId95" Type="http://schemas.openxmlformats.org/officeDocument/2006/relationships/customXml" Target="../ink/ink28.xml"/><Relationship Id="rId22" Type="http://schemas.openxmlformats.org/officeDocument/2006/relationships/tags" Target="../tags/tag78.xml"/><Relationship Id="rId27" Type="http://schemas.openxmlformats.org/officeDocument/2006/relationships/slideLayout" Target="../slideLayouts/slideLayout2.xml"/><Relationship Id="rId43" Type="http://schemas.openxmlformats.org/officeDocument/2006/relationships/image" Target="../media/image77.emf"/><Relationship Id="rId48" Type="http://schemas.openxmlformats.org/officeDocument/2006/relationships/image" Target="../media/image79.emf"/><Relationship Id="rId64" Type="http://schemas.openxmlformats.org/officeDocument/2006/relationships/image" Target="../media/image87.emf"/><Relationship Id="rId69" Type="http://schemas.openxmlformats.org/officeDocument/2006/relationships/customXml" Target="../ink/ink15.xml"/><Relationship Id="rId113" Type="http://schemas.openxmlformats.org/officeDocument/2006/relationships/image" Target="../media/image77.png"/><Relationship Id="rId80" Type="http://schemas.openxmlformats.org/officeDocument/2006/relationships/image" Target="../media/image95.emf"/><Relationship Id="rId85" Type="http://schemas.openxmlformats.org/officeDocument/2006/relationships/customXml" Target="../ink/ink2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59" Type="http://schemas.openxmlformats.org/officeDocument/2006/relationships/customXml" Target="../ink/ink10.xml"/><Relationship Id="rId103" Type="http://schemas.openxmlformats.org/officeDocument/2006/relationships/customXml" Target="../ink/ink32.xml"/><Relationship Id="rId108" Type="http://schemas.openxmlformats.org/officeDocument/2006/relationships/image" Target="../media/image109.emf"/><Relationship Id="rId54" Type="http://schemas.openxmlformats.org/officeDocument/2006/relationships/image" Target="../media/image82.emf"/><Relationship Id="rId70" Type="http://schemas.openxmlformats.org/officeDocument/2006/relationships/image" Target="../media/image90.emf"/><Relationship Id="rId75" Type="http://schemas.openxmlformats.org/officeDocument/2006/relationships/customXml" Target="../ink/ink18.xml"/><Relationship Id="rId91" Type="http://schemas.openxmlformats.org/officeDocument/2006/relationships/customXml" Target="../ink/ink26.xml"/><Relationship Id="rId96" Type="http://schemas.openxmlformats.org/officeDocument/2006/relationships/image" Target="../media/image103.emf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notesSlide" Target="../notesSlides/notesSlide14.xml"/><Relationship Id="rId36" Type="http://schemas.openxmlformats.org/officeDocument/2006/relationships/image" Target="../media/image71.png"/><Relationship Id="rId49" Type="http://schemas.openxmlformats.org/officeDocument/2006/relationships/customXml" Target="../ink/ink5.xml"/><Relationship Id="rId57" Type="http://schemas.openxmlformats.org/officeDocument/2006/relationships/customXml" Target="../ink/ink9.xml"/><Relationship Id="rId106" Type="http://schemas.openxmlformats.org/officeDocument/2006/relationships/image" Target="../media/image108.emf"/><Relationship Id="rId114" Type="http://schemas.openxmlformats.org/officeDocument/2006/relationships/image" Target="../media/image78.png"/><Relationship Id="rId10" Type="http://schemas.openxmlformats.org/officeDocument/2006/relationships/tags" Target="../tags/tag66.xml"/><Relationship Id="rId31" Type="http://schemas.openxmlformats.org/officeDocument/2006/relationships/image" Target="../media/image66.png"/><Relationship Id="rId44" Type="http://schemas.openxmlformats.org/officeDocument/2006/relationships/customXml" Target="../ink/ink2.xml"/><Relationship Id="rId52" Type="http://schemas.openxmlformats.org/officeDocument/2006/relationships/image" Target="../media/image81.emf"/><Relationship Id="rId60" Type="http://schemas.openxmlformats.org/officeDocument/2006/relationships/image" Target="../media/image85.emf"/><Relationship Id="rId65" Type="http://schemas.openxmlformats.org/officeDocument/2006/relationships/customXml" Target="../ink/ink13.xml"/><Relationship Id="rId73" Type="http://schemas.openxmlformats.org/officeDocument/2006/relationships/customXml" Target="../ink/ink17.xml"/><Relationship Id="rId78" Type="http://schemas.openxmlformats.org/officeDocument/2006/relationships/image" Target="../media/image94.emf"/><Relationship Id="rId81" Type="http://schemas.openxmlformats.org/officeDocument/2006/relationships/customXml" Target="../ink/ink21.xml"/><Relationship Id="rId86" Type="http://schemas.openxmlformats.org/officeDocument/2006/relationships/image" Target="../media/image98.emf"/><Relationship Id="rId94" Type="http://schemas.openxmlformats.org/officeDocument/2006/relationships/image" Target="../media/image102.emf"/><Relationship Id="rId99" Type="http://schemas.openxmlformats.org/officeDocument/2006/relationships/customXml" Target="../ink/ink30.xml"/><Relationship Id="rId101" Type="http://schemas.openxmlformats.org/officeDocument/2006/relationships/customXml" Target="../ink/ink31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39" Type="http://schemas.openxmlformats.org/officeDocument/2006/relationships/image" Target="../media/image74.png"/><Relationship Id="rId109" Type="http://schemas.openxmlformats.org/officeDocument/2006/relationships/customXml" Target="../ink/ink35.xml"/><Relationship Id="rId34" Type="http://schemas.openxmlformats.org/officeDocument/2006/relationships/image" Target="../media/image69.png"/><Relationship Id="rId50" Type="http://schemas.openxmlformats.org/officeDocument/2006/relationships/image" Target="../media/image80.emf"/><Relationship Id="rId55" Type="http://schemas.openxmlformats.org/officeDocument/2006/relationships/customXml" Target="../ink/ink8.xml"/><Relationship Id="rId76" Type="http://schemas.openxmlformats.org/officeDocument/2006/relationships/image" Target="../media/image93.emf"/><Relationship Id="rId97" Type="http://schemas.openxmlformats.org/officeDocument/2006/relationships/customXml" Target="../ink/ink29.xml"/><Relationship Id="rId104" Type="http://schemas.openxmlformats.org/officeDocument/2006/relationships/image" Target="../media/image107.emf"/><Relationship Id="rId7" Type="http://schemas.openxmlformats.org/officeDocument/2006/relationships/tags" Target="../tags/tag63.xml"/><Relationship Id="rId71" Type="http://schemas.openxmlformats.org/officeDocument/2006/relationships/customXml" Target="../ink/ink16.xml"/><Relationship Id="rId92" Type="http://schemas.openxmlformats.org/officeDocument/2006/relationships/image" Target="../media/image101.emf"/><Relationship Id="rId2" Type="http://schemas.openxmlformats.org/officeDocument/2006/relationships/tags" Target="../tags/tag58.xml"/><Relationship Id="rId29" Type="http://schemas.openxmlformats.org/officeDocument/2006/relationships/image" Target="../media/image64.png"/><Relationship Id="rId24" Type="http://schemas.openxmlformats.org/officeDocument/2006/relationships/tags" Target="../tags/tag80.xml"/><Relationship Id="rId40" Type="http://schemas.openxmlformats.org/officeDocument/2006/relationships/image" Target="../media/image75.png"/><Relationship Id="rId45" Type="http://schemas.openxmlformats.org/officeDocument/2006/relationships/image" Target="../media/image78.emf"/><Relationship Id="rId66" Type="http://schemas.openxmlformats.org/officeDocument/2006/relationships/image" Target="../media/image88.emf"/><Relationship Id="rId87" Type="http://schemas.openxmlformats.org/officeDocument/2006/relationships/customXml" Target="../ink/ink24.xml"/><Relationship Id="rId110" Type="http://schemas.openxmlformats.org/officeDocument/2006/relationships/image" Target="../media/image110.emf"/><Relationship Id="rId61" Type="http://schemas.openxmlformats.org/officeDocument/2006/relationships/customXml" Target="../ink/ink11.xml"/><Relationship Id="rId82" Type="http://schemas.openxmlformats.org/officeDocument/2006/relationships/image" Target="../media/image96.emf"/><Relationship Id="rId19" Type="http://schemas.openxmlformats.org/officeDocument/2006/relationships/tags" Target="../tags/tag75.xml"/><Relationship Id="rId14" Type="http://schemas.openxmlformats.org/officeDocument/2006/relationships/tags" Target="../tags/tag70.xml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56" Type="http://schemas.openxmlformats.org/officeDocument/2006/relationships/image" Target="../media/image83.emf"/><Relationship Id="rId77" Type="http://schemas.openxmlformats.org/officeDocument/2006/relationships/customXml" Target="../ink/ink19.xml"/><Relationship Id="rId100" Type="http://schemas.openxmlformats.org/officeDocument/2006/relationships/image" Target="../media/image105.emf"/><Relationship Id="rId105" Type="http://schemas.openxmlformats.org/officeDocument/2006/relationships/customXml" Target="../ink/ink33.xml"/><Relationship Id="rId8" Type="http://schemas.openxmlformats.org/officeDocument/2006/relationships/tags" Target="../tags/tag64.xml"/><Relationship Id="rId51" Type="http://schemas.openxmlformats.org/officeDocument/2006/relationships/customXml" Target="../ink/ink6.xml"/><Relationship Id="rId72" Type="http://schemas.openxmlformats.org/officeDocument/2006/relationships/image" Target="../media/image91.emf"/><Relationship Id="rId93" Type="http://schemas.openxmlformats.org/officeDocument/2006/relationships/customXml" Target="../ink/ink27.xml"/><Relationship Id="rId98" Type="http://schemas.openxmlformats.org/officeDocument/2006/relationships/image" Target="../media/image104.emf"/><Relationship Id="rId3" Type="http://schemas.openxmlformats.org/officeDocument/2006/relationships/tags" Target="../tags/tag59.xml"/><Relationship Id="rId25" Type="http://schemas.openxmlformats.org/officeDocument/2006/relationships/tags" Target="../tags/tag81.xml"/><Relationship Id="rId46" Type="http://schemas.openxmlformats.org/officeDocument/2006/relationships/customXml" Target="../ink/ink3.xml"/><Relationship Id="rId67" Type="http://schemas.openxmlformats.org/officeDocument/2006/relationships/customXml" Target="../ink/ink14.xml"/><Relationship Id="rId20" Type="http://schemas.openxmlformats.org/officeDocument/2006/relationships/tags" Target="../tags/tag76.xml"/><Relationship Id="rId41" Type="http://schemas.openxmlformats.org/officeDocument/2006/relationships/image" Target="../media/image76.png"/><Relationship Id="rId62" Type="http://schemas.openxmlformats.org/officeDocument/2006/relationships/image" Target="../media/image86.emf"/><Relationship Id="rId83" Type="http://schemas.openxmlformats.org/officeDocument/2006/relationships/customXml" Target="../ink/ink22.xml"/><Relationship Id="rId88" Type="http://schemas.openxmlformats.org/officeDocument/2006/relationships/image" Target="../media/image99.emf"/><Relationship Id="rId111" Type="http://schemas.openxmlformats.org/officeDocument/2006/relationships/customXml" Target="../ink/ink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87.xml"/><Relationship Id="rId7" Type="http://schemas.openxmlformats.org/officeDocument/2006/relationships/image" Target="../media/image79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3.png"/><Relationship Id="rId4" Type="http://schemas.openxmlformats.org/officeDocument/2006/relationships/tags" Target="../tags/tag88.xml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91.xml"/><Relationship Id="rId7" Type="http://schemas.openxmlformats.org/officeDocument/2006/relationships/image" Target="../media/image84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7.png"/><Relationship Id="rId4" Type="http://schemas.openxmlformats.org/officeDocument/2006/relationships/tags" Target="../tags/tag92.xml"/><Relationship Id="rId9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95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tags" Target="../tags/tag97.xml"/><Relationship Id="rId10" Type="http://schemas.openxmlformats.org/officeDocument/2006/relationships/image" Target="../media/image89.png"/><Relationship Id="rId4" Type="http://schemas.openxmlformats.org/officeDocument/2006/relationships/tags" Target="../tags/tag96.xml"/><Relationship Id="rId9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100.xml"/><Relationship Id="rId7" Type="http://schemas.openxmlformats.org/officeDocument/2006/relationships/image" Target="../media/image91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01.xml"/><Relationship Id="rId9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image" Target="../media/image2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15.xml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8.xml"/><Relationship Id="rId7" Type="http://schemas.openxmlformats.org/officeDocument/2006/relationships/image" Target="../media/image3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0.xml"/><Relationship Id="rId7" Type="http://schemas.openxmlformats.org/officeDocument/2006/relationships/image" Target="../media/image35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jpeg"/><Relationship Id="rId11" Type="http://schemas.openxmlformats.org/officeDocument/2006/relationships/image" Target="../media/image15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7.emf"/><Relationship Id="rId3" Type="http://schemas.openxmlformats.org/officeDocument/2006/relationships/tags" Target="../tags/tag22.xml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3.bin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jpeg"/><Relationship Id="rId11" Type="http://schemas.openxmlformats.org/officeDocument/2006/relationships/image" Target="../media/image36.emf"/><Relationship Id="rId5" Type="http://schemas.openxmlformats.org/officeDocument/2006/relationships/notesSlide" Target="../notesSlides/notesSlide9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14131" y="205274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lnSpc>
                <a:spcPts val="46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sz="4000" dirty="0">
                <a:solidFill>
                  <a:srgbClr val="7A0019"/>
                </a:solidFill>
              </a:rPr>
              <a:t>Soft Graph Matching: Submodular Relaxation and </a:t>
            </a:r>
            <a:r>
              <a:rPr lang="en-US" sz="4000" dirty="0" err="1">
                <a:solidFill>
                  <a:srgbClr val="7A0019"/>
                </a:solidFill>
              </a:rPr>
              <a:t>Lovasz</a:t>
            </a:r>
            <a:r>
              <a:rPr lang="en-US" sz="4000" dirty="0">
                <a:solidFill>
                  <a:srgbClr val="7A0019"/>
                </a:solidFill>
              </a:rPr>
              <a:t> Extension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7A00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433" y="1777479"/>
            <a:ext cx="8382000" cy="40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600"/>
              </a:spcBef>
              <a:buClr>
                <a:srgbClr val="7A0019"/>
              </a:buClr>
              <a:buSzPct val="900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</a:rPr>
              <a:t>Aritra Konar</a:t>
            </a:r>
          </a:p>
          <a:p>
            <a:pPr algn="ctr" eaLnBrk="1" hangingPunct="1">
              <a:spcBef>
                <a:spcPts val="600"/>
              </a:spcBef>
              <a:buClr>
                <a:srgbClr val="7A0019"/>
              </a:buClr>
              <a:buSzPct val="90000"/>
              <a:defRPr/>
            </a:pPr>
            <a:r>
              <a:rPr lang="en-US" kern="0" dirty="0">
                <a:latin typeface="+mn-lt"/>
                <a:ea typeface="+mn-ea"/>
              </a:rPr>
              <a:t>a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</a:p>
          <a:p>
            <a:pPr algn="ctr" eaLnBrk="1" hangingPunct="1">
              <a:spcBef>
                <a:spcPts val="600"/>
              </a:spcBef>
              <a:buClr>
                <a:srgbClr val="7A0019"/>
              </a:buClr>
              <a:buSzPct val="900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Nicholas D.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Sidiropoulos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algn="ctr" eaLnBrk="1" hangingPunct="1">
              <a:spcBef>
                <a:spcPts val="600"/>
              </a:spcBef>
              <a:buClr>
                <a:srgbClr val="7A0019"/>
              </a:buClr>
              <a:buSzPct val="90000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eaLnBrk="1" hangingPunct="1">
              <a:spcBef>
                <a:spcPts val="600"/>
              </a:spcBef>
              <a:buClr>
                <a:srgbClr val="7A0019"/>
              </a:buClr>
              <a:buSzPct val="90000"/>
              <a:defRPr/>
            </a:pPr>
            <a:r>
              <a:rPr lang="en-US" sz="2000" kern="0" dirty="0"/>
              <a:t>Department of Electrical and Computer Engineering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7A0019"/>
              </a:buClr>
              <a:buSzPct val="9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7A0019"/>
              </a:buClr>
              <a:buSzPct val="90000"/>
              <a:buFontTx/>
              <a:buNone/>
              <a:tabLst/>
              <a:defRPr/>
            </a:pPr>
            <a:endParaRPr lang="en-US" kern="0" dirty="0">
              <a:latin typeface="+mn-lt"/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7A0019"/>
              </a:buClr>
              <a:buSzPct val="90000"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7A0019"/>
              </a:buClr>
              <a:buSzPct val="90000"/>
              <a:buFontTx/>
              <a:buNone/>
              <a:tabLst/>
              <a:defRPr/>
            </a:pPr>
            <a:endParaRPr lang="en-US" sz="1800" kern="0" dirty="0">
              <a:latin typeface="+mn-lt"/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7A0019"/>
              </a:buClr>
              <a:buSzPct val="90000"/>
              <a:buFontTx/>
              <a:buNone/>
              <a:tabLst/>
              <a:defRPr/>
            </a:pPr>
            <a:r>
              <a:rPr lang="en-US" sz="1800" kern="0" dirty="0">
                <a:latin typeface="+mn-lt"/>
                <a:ea typeface="+mn-ea"/>
              </a:rPr>
              <a:t>IEEE International Conference on Data Mining 2020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7A0019"/>
              </a:buClr>
              <a:buSzPct val="90000"/>
              <a:buFontTx/>
              <a:buNone/>
              <a:tabLst/>
              <a:defRPr/>
            </a:pPr>
            <a:r>
              <a:rPr lang="en-US" sz="1800" kern="0" dirty="0">
                <a:latin typeface="+mn-lt"/>
                <a:ea typeface="+mn-ea"/>
              </a:rPr>
              <a:t>Virtual Event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114800"/>
            <a:ext cx="2895600" cy="15986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formulation for Soft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A0019"/>
                </a:solidFill>
              </a:rPr>
              <a:t>Step I: </a:t>
            </a:r>
          </a:p>
          <a:p>
            <a:pPr lvl="1"/>
            <a:r>
              <a:rPr lang="en-US" dirty="0"/>
              <a:t>Hard matching problem can be expressed as 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Observation: </a:t>
            </a:r>
          </a:p>
          <a:p>
            <a:pPr lvl="1"/>
            <a:r>
              <a:rPr lang="en-US" dirty="0"/>
              <a:t>                     is the adjacency matrix of a “higher-order’’ graph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7A0019"/>
                </a:solidFill>
              </a:rPr>
              <a:t>         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36" y="2297199"/>
            <a:ext cx="2811327" cy="76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7" y="3801243"/>
            <a:ext cx="1345525" cy="19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71" y="3810574"/>
            <a:ext cx="310857" cy="21638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1851943" y="4572000"/>
            <a:ext cx="125963" cy="12129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851943" y="5397567"/>
            <a:ext cx="125963" cy="12129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18" name="Straight Connector 17"/>
          <p:cNvCxnSpPr>
            <a:endCxn id="15" idx="4"/>
          </p:cNvCxnSpPr>
          <p:nvPr/>
        </p:nvCxnSpPr>
        <p:spPr bwMode="auto">
          <a:xfrm flipV="1">
            <a:off x="1914924" y="4693298"/>
            <a:ext cx="1" cy="716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597295" y="4572000"/>
            <a:ext cx="125963" cy="12129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97295" y="5397567"/>
            <a:ext cx="125963" cy="12129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22" name="Straight Connector 21"/>
          <p:cNvCxnSpPr>
            <a:endCxn id="20" idx="4"/>
          </p:cNvCxnSpPr>
          <p:nvPr/>
        </p:nvCxnSpPr>
        <p:spPr bwMode="auto">
          <a:xfrm flipV="1">
            <a:off x="3660276" y="4693298"/>
            <a:ext cx="1" cy="716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00" y="4887624"/>
            <a:ext cx="292227" cy="292227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 bwMode="auto">
          <a:xfrm>
            <a:off x="6106191" y="4572000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106191" y="5397567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 bwMode="auto">
          <a:xfrm flipV="1">
            <a:off x="6169172" y="4693298"/>
            <a:ext cx="1" cy="716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48" y="6048174"/>
            <a:ext cx="284952" cy="2163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43" y="6048174"/>
            <a:ext cx="289524" cy="2163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43" y="6048175"/>
            <a:ext cx="310857" cy="2163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88" y="4263141"/>
            <a:ext cx="56672" cy="1397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27" y="4263141"/>
            <a:ext cx="86897" cy="1800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81" y="5614934"/>
            <a:ext cx="95713" cy="14734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38" y="5617995"/>
            <a:ext cx="45338" cy="14734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10" y="4982402"/>
            <a:ext cx="292227" cy="1026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28" y="4249287"/>
            <a:ext cx="798446" cy="20779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19" y="5584709"/>
            <a:ext cx="799705" cy="20779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76" y="4871926"/>
            <a:ext cx="353524" cy="2209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57" y="4910310"/>
            <a:ext cx="329143" cy="24685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64" y="4910310"/>
            <a:ext cx="1694475" cy="2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formulation for Soft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A0019"/>
                </a:solidFill>
              </a:rPr>
              <a:t>More observations about      </a:t>
            </a:r>
          </a:p>
          <a:p>
            <a:pPr lvl="1"/>
            <a:r>
              <a:rPr lang="en-US" dirty="0"/>
              <a:t>Degree vector:</a:t>
            </a:r>
          </a:p>
          <a:p>
            <a:pPr lvl="1"/>
            <a:r>
              <a:rPr lang="en-US" dirty="0"/>
              <a:t>Graph Laplacian:</a:t>
            </a:r>
          </a:p>
          <a:p>
            <a:pPr lvl="1"/>
            <a:r>
              <a:rPr lang="en-US" dirty="0"/>
              <a:t>So:  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Step II: Reformulate hard matching problem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41" y="1545199"/>
            <a:ext cx="310857" cy="216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31" y="2256180"/>
            <a:ext cx="2236951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97547"/>
            <a:ext cx="1628951" cy="214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90" y="5557625"/>
            <a:ext cx="4428159" cy="8419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3" y="2622610"/>
            <a:ext cx="2224761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913923"/>
            <a:ext cx="3595243" cy="766384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 bwMode="auto">
          <a:xfrm>
            <a:off x="4159821" y="4648199"/>
            <a:ext cx="243877" cy="833225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08029" y="4791556"/>
            <a:ext cx="1981200" cy="43093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some algebra….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28654" y="2583809"/>
            <a:ext cx="2351239" cy="290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formulation for Soft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A0019"/>
                </a:solidFill>
              </a:rPr>
              <a:t>Step III: Relax constraints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new convex relaxation for soft graph matching</a:t>
            </a:r>
          </a:p>
          <a:p>
            <a:pPr lvl="2"/>
            <a:r>
              <a:rPr lang="en-US" dirty="0"/>
              <a:t>Can be reformulated as a linear programming problem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What’s so special about it?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25" y="2026920"/>
            <a:ext cx="4325595" cy="84198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58345" y="2024742"/>
            <a:ext cx="2209800" cy="6248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876800" y="3044678"/>
            <a:ext cx="1828800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total-variation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486400" y="2649582"/>
            <a:ext cx="1103" cy="3950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Submodularity</a:t>
            </a:r>
            <a:r>
              <a:rPr lang="en-US" dirty="0"/>
              <a:t> and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342900" lvl="1" indent="-342900">
              <a:buSzPct val="90000"/>
              <a:buFont typeface="Wingdings" pitchFamily="2" charset="2"/>
              <a:buChar char="q"/>
            </a:pPr>
            <a:r>
              <a:rPr lang="en-US" dirty="0">
                <a:solidFill>
                  <a:srgbClr val="7A0019"/>
                </a:solidFill>
              </a:rPr>
              <a:t>Starting point: </a:t>
            </a:r>
            <a:r>
              <a:rPr lang="en-US" dirty="0"/>
              <a:t>quadratic cost function of hard graph matching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submodular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[Konar-</a:t>
            </a:r>
            <a:r>
              <a:rPr lang="en-US" sz="1600" dirty="0" err="1">
                <a:solidFill>
                  <a:srgbClr val="0070C0"/>
                </a:solidFill>
              </a:rPr>
              <a:t>Sidiropoulos</a:t>
            </a:r>
            <a:r>
              <a:rPr lang="en-US" sz="1600" dirty="0">
                <a:solidFill>
                  <a:srgbClr val="0070C0"/>
                </a:solidFill>
              </a:rPr>
              <a:t> 2019]</a:t>
            </a:r>
            <a:r>
              <a:rPr lang="en-US" sz="1600" dirty="0"/>
              <a:t> </a:t>
            </a:r>
          </a:p>
          <a:p>
            <a:pPr marL="0" lvl="1" indent="0">
              <a:buSzPct val="90000"/>
              <a:buNone/>
            </a:pPr>
            <a:endParaRPr lang="en-US" dirty="0">
              <a:solidFill>
                <a:srgbClr val="7A0019"/>
              </a:solidFill>
            </a:endParaRPr>
          </a:p>
          <a:p>
            <a:pPr marL="342900" lvl="1" indent="-342900">
              <a:buSzPct val="90000"/>
              <a:buFont typeface="Wingdings" pitchFamily="2" charset="2"/>
              <a:buChar char="q"/>
            </a:pPr>
            <a:r>
              <a:rPr lang="en-US" dirty="0" err="1">
                <a:solidFill>
                  <a:srgbClr val="7A0019"/>
                </a:solidFill>
              </a:rPr>
              <a:t>Submodularity</a:t>
            </a:r>
            <a:r>
              <a:rPr lang="en-US" dirty="0">
                <a:solidFill>
                  <a:srgbClr val="7A0019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For all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sz="2000" dirty="0">
                <a:solidFill>
                  <a:srgbClr val="7A0019"/>
                </a:solidFill>
              </a:rPr>
              <a:t>What is the link to convexity?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17" y="4813260"/>
            <a:ext cx="2191260" cy="261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93" y="2528561"/>
            <a:ext cx="1820326" cy="23755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5505139" y="3139333"/>
            <a:ext cx="1189857" cy="1132933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853681" y="3421066"/>
            <a:ext cx="795085" cy="7133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427293" y="3756197"/>
            <a:ext cx="146165" cy="139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874" y="3985680"/>
            <a:ext cx="276897" cy="208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66" y="3627703"/>
            <a:ext cx="197200" cy="2230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88" y="3687454"/>
            <a:ext cx="196483" cy="19496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 bwMode="auto">
          <a:xfrm>
            <a:off x="7408470" y="3681114"/>
            <a:ext cx="146165" cy="139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03" y="3923746"/>
            <a:ext cx="276897" cy="2089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77" y="3684025"/>
            <a:ext cx="272005" cy="2720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3632761"/>
            <a:ext cx="272005" cy="272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02" y="4813259"/>
            <a:ext cx="2131440" cy="261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75" y="4789286"/>
            <a:ext cx="252401" cy="3161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6571861"/>
            <a:ext cx="922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</a:rPr>
              <a:t>A. Konar and N. D. </a:t>
            </a:r>
            <a:r>
              <a:rPr lang="en-US" sz="1300" dirty="0" err="1">
                <a:solidFill>
                  <a:srgbClr val="0070C0"/>
                </a:solidFill>
              </a:rPr>
              <a:t>Sidiropoulos</a:t>
            </a:r>
            <a:r>
              <a:rPr lang="en-US" sz="1300" dirty="0">
                <a:solidFill>
                  <a:srgbClr val="0070C0"/>
                </a:solidFill>
              </a:rPr>
              <a:t>, “Iterative graph alignment via </a:t>
            </a:r>
            <a:r>
              <a:rPr lang="en-US" sz="1300" dirty="0" err="1">
                <a:solidFill>
                  <a:srgbClr val="0070C0"/>
                </a:solidFill>
              </a:rPr>
              <a:t>supermodular</a:t>
            </a:r>
            <a:r>
              <a:rPr lang="en-US" sz="1300" dirty="0">
                <a:solidFill>
                  <a:srgbClr val="0070C0"/>
                </a:solidFill>
              </a:rPr>
              <a:t> approximation”, Proc. IEEE ICDM 2019.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17885" y="5352661"/>
            <a:ext cx="2716382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diminishing returns property </a:t>
            </a:r>
          </a:p>
        </p:txBody>
      </p:sp>
    </p:spTree>
    <p:extLst>
      <p:ext uri="{BB962C8B-B14F-4D97-AF65-F5344CB8AC3E}">
        <p14:creationId xmlns:p14="http://schemas.microsoft.com/office/powerpoint/2010/main" val="14417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Lovasz</a:t>
            </a:r>
            <a:r>
              <a:rPr lang="en-US" dirty="0"/>
              <a:t>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1" y="626409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A0019"/>
                </a:solidFill>
              </a:rPr>
              <a:t>Key Fact:</a:t>
            </a:r>
          </a:p>
          <a:p>
            <a:pPr lvl="1"/>
            <a:r>
              <a:rPr lang="en-US" dirty="0"/>
              <a:t>Every submodular function possesses a continuous, convex extension </a:t>
            </a:r>
            <a:r>
              <a:rPr lang="en-US" sz="1600" dirty="0">
                <a:solidFill>
                  <a:srgbClr val="0070C0"/>
                </a:solidFill>
              </a:rPr>
              <a:t>[</a:t>
            </a:r>
            <a:r>
              <a:rPr lang="en-US" sz="1600" dirty="0" err="1">
                <a:solidFill>
                  <a:srgbClr val="0070C0"/>
                </a:solidFill>
              </a:rPr>
              <a:t>Lovasz</a:t>
            </a:r>
            <a:r>
              <a:rPr lang="en-US" sz="1600" dirty="0">
                <a:solidFill>
                  <a:srgbClr val="0070C0"/>
                </a:solidFill>
              </a:rPr>
              <a:t> 1983]</a:t>
            </a:r>
            <a:r>
              <a:rPr lang="en-US" sz="1600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Tightest convex under-estimator of the submodular function (in a certain sense)</a:t>
            </a:r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What is the </a:t>
            </a:r>
            <a:r>
              <a:rPr lang="en-US" dirty="0" err="1">
                <a:solidFill>
                  <a:srgbClr val="7A0019"/>
                </a:solidFill>
              </a:rPr>
              <a:t>Lovasz</a:t>
            </a:r>
            <a:r>
              <a:rPr lang="en-US" dirty="0">
                <a:solidFill>
                  <a:srgbClr val="7A0019"/>
                </a:solidFill>
              </a:rPr>
              <a:t> Extension for graph matching?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84" y="2299748"/>
            <a:ext cx="1677716" cy="252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94" y="2300510"/>
            <a:ext cx="1689907" cy="2514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38200" y="2896928"/>
            <a:ext cx="19812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 bwMode="auto">
          <a:xfrm>
            <a:off x="1828800" y="2896928"/>
            <a:ext cx="0" cy="152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cxnSp>
        <p:nvCxnSpPr>
          <p:cNvPr id="9" name="Straight Connector 8"/>
          <p:cNvCxnSpPr/>
          <p:nvPr/>
        </p:nvCxnSpPr>
        <p:spPr bwMode="auto">
          <a:xfrm>
            <a:off x="838200" y="3201728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cxnSp>
        <p:nvCxnSpPr>
          <p:cNvPr id="11" name="Straight Connector 10"/>
          <p:cNvCxnSpPr/>
          <p:nvPr/>
        </p:nvCxnSpPr>
        <p:spPr bwMode="auto">
          <a:xfrm>
            <a:off x="838200" y="3506528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cxnSp>
        <p:nvCxnSpPr>
          <p:cNvPr id="12" name="Straight Connector 11"/>
          <p:cNvCxnSpPr/>
          <p:nvPr/>
        </p:nvCxnSpPr>
        <p:spPr bwMode="auto">
          <a:xfrm>
            <a:off x="838200" y="3811328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cxnSp>
        <p:nvCxnSpPr>
          <p:cNvPr id="13" name="Straight Connector 12"/>
          <p:cNvCxnSpPr/>
          <p:nvPr/>
        </p:nvCxnSpPr>
        <p:spPr bwMode="auto">
          <a:xfrm>
            <a:off x="838200" y="4116128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sp>
        <p:nvSpPr>
          <p:cNvPr id="14" name="Rectangle 13"/>
          <p:cNvSpPr/>
          <p:nvPr/>
        </p:nvSpPr>
        <p:spPr bwMode="auto">
          <a:xfrm>
            <a:off x="2362200" y="2895600"/>
            <a:ext cx="19812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339152" y="2895600"/>
            <a:ext cx="0" cy="152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16" name="Straight Connector 15"/>
          <p:cNvCxnSpPr/>
          <p:nvPr/>
        </p:nvCxnSpPr>
        <p:spPr bwMode="auto">
          <a:xfrm>
            <a:off x="2362200" y="3200400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17" name="Straight Connector 16"/>
          <p:cNvCxnSpPr/>
          <p:nvPr/>
        </p:nvCxnSpPr>
        <p:spPr bwMode="auto">
          <a:xfrm>
            <a:off x="2362200" y="3505200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18" name="Straight Connector 17"/>
          <p:cNvCxnSpPr/>
          <p:nvPr/>
        </p:nvCxnSpPr>
        <p:spPr bwMode="auto">
          <a:xfrm>
            <a:off x="2362200" y="3810000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19" name="Straight Connector 18"/>
          <p:cNvCxnSpPr/>
          <p:nvPr/>
        </p:nvCxnSpPr>
        <p:spPr bwMode="auto">
          <a:xfrm>
            <a:off x="2362200" y="4114800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20" name="Straight Connector 19"/>
          <p:cNvCxnSpPr/>
          <p:nvPr/>
        </p:nvCxnSpPr>
        <p:spPr bwMode="auto">
          <a:xfrm>
            <a:off x="1065586" y="4596868"/>
            <a:ext cx="1473359" cy="427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2596205" y="4590507"/>
            <a:ext cx="1526972" cy="4426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520005" y="4986522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48720" y="3856632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31544" y="3381232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073856" y="3124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1820707" y="4372887"/>
            <a:ext cx="1526972" cy="4426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817938" y="4374088"/>
            <a:ext cx="1507078" cy="445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24" y="5102413"/>
            <a:ext cx="256761" cy="1257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7" y="4662870"/>
            <a:ext cx="256758" cy="1257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00" y="4653356"/>
            <a:ext cx="256758" cy="1257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63" y="4195872"/>
            <a:ext cx="256758" cy="125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0" y="3092609"/>
            <a:ext cx="42666" cy="8457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3" y="3369699"/>
            <a:ext cx="151617" cy="868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4" y="3674500"/>
            <a:ext cx="151617" cy="868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4" y="3992986"/>
            <a:ext cx="153903" cy="891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4" y="4301301"/>
            <a:ext cx="150855" cy="868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" y="3637927"/>
            <a:ext cx="640312" cy="17207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 bwMode="auto">
          <a:xfrm>
            <a:off x="5562600" y="2926601"/>
            <a:ext cx="19812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39" name="Straight Connector 38"/>
          <p:cNvCxnSpPr>
            <a:stCxn id="38" idx="0"/>
            <a:endCxn id="38" idx="2"/>
          </p:cNvCxnSpPr>
          <p:nvPr/>
        </p:nvCxnSpPr>
        <p:spPr bwMode="auto">
          <a:xfrm>
            <a:off x="6553200" y="2926601"/>
            <a:ext cx="0" cy="152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cxnSp>
        <p:nvCxnSpPr>
          <p:cNvPr id="40" name="Straight Connector 39"/>
          <p:cNvCxnSpPr/>
          <p:nvPr/>
        </p:nvCxnSpPr>
        <p:spPr bwMode="auto">
          <a:xfrm>
            <a:off x="5562600" y="3231401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cxnSp>
        <p:nvCxnSpPr>
          <p:cNvPr id="41" name="Straight Connector 40"/>
          <p:cNvCxnSpPr/>
          <p:nvPr/>
        </p:nvCxnSpPr>
        <p:spPr bwMode="auto">
          <a:xfrm>
            <a:off x="5562600" y="3536201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cxnSp>
        <p:nvCxnSpPr>
          <p:cNvPr id="42" name="Straight Connector 41"/>
          <p:cNvCxnSpPr/>
          <p:nvPr/>
        </p:nvCxnSpPr>
        <p:spPr bwMode="auto">
          <a:xfrm>
            <a:off x="5562600" y="3841001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cxnSp>
        <p:nvCxnSpPr>
          <p:cNvPr id="43" name="Straight Connector 42"/>
          <p:cNvCxnSpPr/>
          <p:nvPr/>
        </p:nvCxnSpPr>
        <p:spPr bwMode="auto">
          <a:xfrm>
            <a:off x="5562600" y="4145801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19200000" rev="0"/>
            </a:camera>
            <a:lightRig rig="threePt" dir="t"/>
          </a:scene3d>
        </p:spPr>
      </p:cxnSp>
      <p:sp>
        <p:nvSpPr>
          <p:cNvPr id="44" name="Rectangle 43"/>
          <p:cNvSpPr/>
          <p:nvPr/>
        </p:nvSpPr>
        <p:spPr bwMode="auto">
          <a:xfrm>
            <a:off x="7086600" y="2925273"/>
            <a:ext cx="19812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8063552" y="2925273"/>
            <a:ext cx="0" cy="152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46" name="Straight Connector 45"/>
          <p:cNvCxnSpPr/>
          <p:nvPr/>
        </p:nvCxnSpPr>
        <p:spPr bwMode="auto">
          <a:xfrm>
            <a:off x="7086600" y="3230073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47" name="Straight Connector 46"/>
          <p:cNvCxnSpPr/>
          <p:nvPr/>
        </p:nvCxnSpPr>
        <p:spPr bwMode="auto">
          <a:xfrm>
            <a:off x="7086600" y="3534873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48" name="Straight Connector 47"/>
          <p:cNvCxnSpPr/>
          <p:nvPr/>
        </p:nvCxnSpPr>
        <p:spPr bwMode="auto">
          <a:xfrm>
            <a:off x="7086600" y="3839673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49" name="Straight Connector 48"/>
          <p:cNvCxnSpPr/>
          <p:nvPr/>
        </p:nvCxnSpPr>
        <p:spPr bwMode="auto">
          <a:xfrm>
            <a:off x="7086600" y="4144473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200000" lon="2400000" rev="0"/>
            </a:camera>
            <a:lightRig rig="threePt" dir="t"/>
          </a:scene3d>
        </p:spPr>
      </p:cxnSp>
      <p:cxnSp>
        <p:nvCxnSpPr>
          <p:cNvPr id="50" name="Straight Connector 49"/>
          <p:cNvCxnSpPr/>
          <p:nvPr/>
        </p:nvCxnSpPr>
        <p:spPr bwMode="auto">
          <a:xfrm>
            <a:off x="5789986" y="4626541"/>
            <a:ext cx="1473359" cy="427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7320605" y="4620180"/>
            <a:ext cx="1526972" cy="4426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7244405" y="5016195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273120" y="3886305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55944" y="3410905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798256" y="3153873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flipH="1">
            <a:off x="6545107" y="4402560"/>
            <a:ext cx="1526972" cy="4426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6542338" y="4403761"/>
            <a:ext cx="1507078" cy="445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5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24" y="5132086"/>
            <a:ext cx="256761" cy="1257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07" y="4692543"/>
            <a:ext cx="256758" cy="12571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00" y="4683029"/>
            <a:ext cx="256758" cy="12571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4225545"/>
            <a:ext cx="256758" cy="12571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20" y="3122282"/>
            <a:ext cx="42666" cy="8457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53" y="3399372"/>
            <a:ext cx="151617" cy="868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54" y="3704173"/>
            <a:ext cx="151617" cy="868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54" y="4022659"/>
            <a:ext cx="153903" cy="8914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54" y="4330974"/>
            <a:ext cx="150855" cy="8685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81" y="3572904"/>
            <a:ext cx="714512" cy="169391"/>
          </a:xfrm>
          <a:prstGeom prst="rect">
            <a:avLst/>
          </a:prstGeom>
        </p:spPr>
      </p:pic>
      <p:cxnSp>
        <p:nvCxnSpPr>
          <p:cNvPr id="68" name="Straight Connector 67"/>
          <p:cNvCxnSpPr>
            <a:stCxn id="54" idx="5"/>
            <a:endCxn id="52" idx="1"/>
          </p:cNvCxnSpPr>
          <p:nvPr/>
        </p:nvCxnSpPr>
        <p:spPr bwMode="auto">
          <a:xfrm>
            <a:off x="5820985" y="3475946"/>
            <a:ext cx="1434579" cy="1551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55" idx="3"/>
            <a:endCxn id="52" idx="7"/>
          </p:cNvCxnSpPr>
          <p:nvPr/>
        </p:nvCxnSpPr>
        <p:spPr bwMode="auto">
          <a:xfrm flipH="1">
            <a:off x="7309446" y="3218914"/>
            <a:ext cx="1499969" cy="1808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826237" y="3463043"/>
            <a:ext cx="1452135" cy="4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endCxn id="55" idx="2"/>
          </p:cNvCxnSpPr>
          <p:nvPr/>
        </p:nvCxnSpPr>
        <p:spPr bwMode="auto">
          <a:xfrm flipV="1">
            <a:off x="7350814" y="3191973"/>
            <a:ext cx="1447442" cy="718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Ink 71"/>
              <p14:cNvContentPartPr/>
              <p14:nvPr/>
            </p14:nvContentPartPr>
            <p14:xfrm>
              <a:off x="6311740" y="3776243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63860" y="3680123"/>
                <a:ext cx="96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Ink 72"/>
              <p14:cNvContentPartPr/>
              <p14:nvPr/>
            </p14:nvContentPartPr>
            <p14:xfrm>
              <a:off x="6286540" y="3731243"/>
              <a:ext cx="790200" cy="6357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38682" y="3635123"/>
                <a:ext cx="886276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4" name="Ink 73"/>
              <p14:cNvContentPartPr/>
              <p14:nvPr/>
            </p14:nvContentPartPr>
            <p14:xfrm>
              <a:off x="7403980" y="4138043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56100" y="4041923"/>
                <a:ext cx="96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/>
              <p14:cNvContentPartPr/>
              <p14:nvPr/>
            </p14:nvContentPartPr>
            <p14:xfrm>
              <a:off x="7098200" y="3505087"/>
              <a:ext cx="1281600" cy="10760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50320" y="3408935"/>
                <a:ext cx="1377360" cy="1268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6" name="Ink 75"/>
              <p14:cNvContentPartPr/>
              <p14:nvPr/>
            </p14:nvContentPartPr>
            <p14:xfrm>
              <a:off x="6445593" y="3947804"/>
              <a:ext cx="651960" cy="2829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97713" y="3851684"/>
                <a:ext cx="7477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7" name="Ink 76"/>
              <p14:cNvContentPartPr/>
              <p14:nvPr/>
            </p14:nvContentPartPr>
            <p14:xfrm>
              <a:off x="6486633" y="3689684"/>
              <a:ext cx="1670760" cy="1044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438753" y="3593597"/>
                <a:ext cx="1766520" cy="123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8" name="Ink 77"/>
              <p14:cNvContentPartPr/>
              <p14:nvPr/>
            </p14:nvContentPartPr>
            <p14:xfrm>
              <a:off x="6137155" y="3674098"/>
              <a:ext cx="149760" cy="864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89275" y="3577576"/>
                <a:ext cx="245520" cy="27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9" name="Ink 78"/>
              <p14:cNvContentPartPr/>
              <p14:nvPr/>
            </p14:nvContentPartPr>
            <p14:xfrm>
              <a:off x="6457915" y="3935098"/>
              <a:ext cx="415800" cy="4928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410035" y="3839048"/>
                <a:ext cx="511560" cy="684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0" name="Ink 79"/>
              <p14:cNvContentPartPr/>
              <p14:nvPr/>
            </p14:nvContentPartPr>
            <p14:xfrm>
              <a:off x="8417035" y="3363418"/>
              <a:ext cx="216000" cy="16272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408755" y="3355138"/>
                <a:ext cx="232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1" name="Ink 80"/>
              <p14:cNvContentPartPr/>
              <p14:nvPr/>
            </p14:nvContentPartPr>
            <p14:xfrm>
              <a:off x="8321635" y="3449098"/>
              <a:ext cx="178200" cy="1782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20195" y="3445858"/>
                <a:ext cx="1810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2" name="Ink 81"/>
              <p14:cNvContentPartPr/>
              <p14:nvPr/>
            </p14:nvContentPartPr>
            <p14:xfrm>
              <a:off x="8368795" y="3375658"/>
              <a:ext cx="235800" cy="1278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65555" y="3369178"/>
                <a:ext cx="242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3" name="Ink 82"/>
              <p14:cNvContentPartPr/>
              <p14:nvPr/>
            </p14:nvContentPartPr>
            <p14:xfrm>
              <a:off x="7244875" y="4534858"/>
              <a:ext cx="75600" cy="3661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41619" y="4528372"/>
                <a:ext cx="82111" cy="379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4" name="Ink 83"/>
              <p14:cNvContentPartPr/>
              <p14:nvPr/>
            </p14:nvContentPartPr>
            <p14:xfrm>
              <a:off x="7239115" y="3769858"/>
              <a:ext cx="930600" cy="11401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90875" y="3673738"/>
                <a:ext cx="1027080" cy="13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5" name="Ink 84"/>
              <p14:cNvContentPartPr/>
              <p14:nvPr/>
            </p14:nvContentPartPr>
            <p14:xfrm>
              <a:off x="6743755" y="4236058"/>
              <a:ext cx="520560" cy="63900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695875" y="4139938"/>
                <a:ext cx="61632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6" name="Ink 85"/>
              <p14:cNvContentPartPr/>
              <p14:nvPr/>
            </p14:nvContentPartPr>
            <p14:xfrm>
              <a:off x="5991355" y="3563458"/>
              <a:ext cx="838440" cy="9464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972275" y="3525298"/>
                <a:ext cx="87660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7" name="Ink 86"/>
              <p14:cNvContentPartPr/>
              <p14:nvPr/>
            </p14:nvContentPartPr>
            <p14:xfrm>
              <a:off x="7874155" y="3353938"/>
              <a:ext cx="756000" cy="8226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55075" y="3315778"/>
                <a:ext cx="79416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8" name="Ink 87"/>
              <p14:cNvContentPartPr/>
              <p14:nvPr/>
            </p14:nvContentPartPr>
            <p14:xfrm>
              <a:off x="7035715" y="4706458"/>
              <a:ext cx="22680" cy="262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16635" y="4667768"/>
                <a:ext cx="60840" cy="103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9" name="Ink 88"/>
              <p14:cNvContentPartPr/>
              <p14:nvPr/>
            </p14:nvContentPartPr>
            <p14:xfrm>
              <a:off x="5889475" y="3506218"/>
              <a:ext cx="1105560" cy="3528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80115" y="3487138"/>
                <a:ext cx="11246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0" name="Ink 89"/>
              <p14:cNvContentPartPr/>
              <p14:nvPr/>
            </p14:nvContentPartPr>
            <p14:xfrm>
              <a:off x="7265005" y="396818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255645" y="3949100"/>
                <a:ext cx="19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1" name="Ink 90"/>
              <p14:cNvContentPartPr/>
              <p14:nvPr/>
            </p14:nvContentPartPr>
            <p14:xfrm>
              <a:off x="7175725" y="3903020"/>
              <a:ext cx="108360" cy="6552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66365" y="3883940"/>
                <a:ext cx="1274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2" name="Ink 91"/>
              <p14:cNvContentPartPr/>
              <p14:nvPr/>
            </p14:nvContentPartPr>
            <p14:xfrm>
              <a:off x="5836525" y="3475700"/>
              <a:ext cx="868680" cy="7304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833285" y="3469223"/>
                <a:ext cx="875160" cy="743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3" name="Ink 92"/>
              <p14:cNvContentPartPr/>
              <p14:nvPr/>
            </p14:nvContentPartPr>
            <p14:xfrm>
              <a:off x="5870365" y="3497300"/>
              <a:ext cx="1392120" cy="4590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67125" y="3490820"/>
                <a:ext cx="13986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4" name="Ink 93"/>
              <p14:cNvContentPartPr/>
              <p14:nvPr/>
            </p14:nvContentPartPr>
            <p14:xfrm>
              <a:off x="8502685" y="3208220"/>
              <a:ext cx="293040" cy="1724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498005" y="3198879"/>
                <a:ext cx="302400" cy="191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/>
              <p14:cNvContentPartPr/>
              <p14:nvPr/>
            </p14:nvContentPartPr>
            <p14:xfrm>
              <a:off x="8538685" y="3208220"/>
              <a:ext cx="259560" cy="1911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534005" y="3198860"/>
                <a:ext cx="268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Ink 95"/>
              <p14:cNvContentPartPr/>
              <p14:nvPr/>
            </p14:nvContentPartPr>
            <p14:xfrm>
              <a:off x="8638405" y="3253940"/>
              <a:ext cx="92160" cy="6768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633743" y="3244580"/>
                <a:ext cx="101484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7" name="Ink 96"/>
              <p14:cNvContentPartPr/>
              <p14:nvPr/>
            </p14:nvContentPartPr>
            <p14:xfrm>
              <a:off x="8428885" y="3269780"/>
              <a:ext cx="317520" cy="12600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424205" y="3260447"/>
                <a:ext cx="326880" cy="14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8" name="Ink 97"/>
              <p14:cNvContentPartPr/>
              <p14:nvPr/>
            </p14:nvContentPartPr>
            <p14:xfrm>
              <a:off x="8594845" y="3214340"/>
              <a:ext cx="185400" cy="1749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590165" y="3204980"/>
                <a:ext cx="194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9" name="Ink 98"/>
              <p14:cNvContentPartPr/>
              <p14:nvPr/>
            </p14:nvContentPartPr>
            <p14:xfrm>
              <a:off x="7828405" y="3241700"/>
              <a:ext cx="927360" cy="10814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25165" y="3235220"/>
                <a:ext cx="933840" cy="10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0" name="Ink 99"/>
              <p14:cNvContentPartPr/>
              <p14:nvPr/>
            </p14:nvContentPartPr>
            <p14:xfrm>
              <a:off x="7560205" y="3497300"/>
              <a:ext cx="961560" cy="71748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556965" y="3490820"/>
                <a:ext cx="96804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1" name="Ink 100"/>
              <p14:cNvContentPartPr/>
              <p14:nvPr/>
            </p14:nvContentPartPr>
            <p14:xfrm>
              <a:off x="8081125" y="3232340"/>
              <a:ext cx="699120" cy="7977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077885" y="3225860"/>
                <a:ext cx="70560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2" name="Ink 101"/>
              <p14:cNvContentPartPr/>
              <p14:nvPr/>
            </p14:nvContentPartPr>
            <p14:xfrm>
              <a:off x="7252765" y="4078347"/>
              <a:ext cx="828720" cy="9190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249525" y="4071867"/>
                <a:ext cx="83520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3" name="Ink 102"/>
              <p14:cNvContentPartPr/>
              <p14:nvPr/>
            </p14:nvContentPartPr>
            <p14:xfrm>
              <a:off x="6865405" y="4587387"/>
              <a:ext cx="218520" cy="2340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62165" y="4580907"/>
                <a:ext cx="225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4" name="Ink 103"/>
              <p14:cNvContentPartPr/>
              <p14:nvPr/>
            </p14:nvContentPartPr>
            <p14:xfrm>
              <a:off x="7191205" y="4858107"/>
              <a:ext cx="228600" cy="1731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87960" y="4851613"/>
                <a:ext cx="235090" cy="186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5" name="Ink 104"/>
              <p14:cNvContentPartPr/>
              <p14:nvPr/>
            </p14:nvContentPartPr>
            <p14:xfrm>
              <a:off x="6098245" y="3614307"/>
              <a:ext cx="235080" cy="24372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095000" y="3607817"/>
                <a:ext cx="241209" cy="256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6" name="Ink 105"/>
              <p14:cNvContentPartPr/>
              <p14:nvPr/>
            </p14:nvContentPartPr>
            <p14:xfrm>
              <a:off x="6366983" y="3643582"/>
              <a:ext cx="891360" cy="2797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363743" y="3637102"/>
                <a:ext cx="8978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7" name="Ink 106"/>
              <p14:cNvContentPartPr/>
              <p14:nvPr/>
            </p14:nvContentPartPr>
            <p14:xfrm>
              <a:off x="6126863" y="3568342"/>
              <a:ext cx="855360" cy="2739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123623" y="3561862"/>
                <a:ext cx="861840" cy="286920"/>
              </a:xfrm>
              <a:prstGeom prst="rect">
                <a:avLst/>
              </a:prstGeom>
            </p:spPr>
          </p:pic>
        </mc:Fallback>
      </mc:AlternateContent>
      <p:pic>
        <p:nvPicPr>
          <p:cNvPr id="108" name="Picture 10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30" y="4871305"/>
            <a:ext cx="171737" cy="107609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43" y="4890882"/>
            <a:ext cx="171737" cy="107609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4" y="4888072"/>
            <a:ext cx="158694" cy="107609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28" y="4890808"/>
            <a:ext cx="158694" cy="1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38" grpId="0" animBg="1"/>
      <p:bldP spid="44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Lovasz</a:t>
            </a:r>
            <a:r>
              <a:rPr lang="en-US" dirty="0"/>
              <a:t> Extension for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Main result: </a:t>
            </a:r>
            <a:r>
              <a:rPr lang="en-US" dirty="0"/>
              <a:t>The </a:t>
            </a:r>
            <a:r>
              <a:rPr lang="en-US" dirty="0" err="1"/>
              <a:t>Lovasz</a:t>
            </a:r>
            <a:r>
              <a:rPr lang="en-US" dirty="0"/>
              <a:t> extension of the submodular graph matching cost function is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>
                <a:solidFill>
                  <a:srgbClr val="7A0019"/>
                </a:solidFill>
              </a:rPr>
              <a:t>Corollary: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L-relaxation corresponds to minimizing the </a:t>
            </a:r>
            <a:r>
              <a:rPr lang="en-US" sz="1800" dirty="0" err="1"/>
              <a:t>Lovasz</a:t>
            </a:r>
            <a:r>
              <a:rPr lang="en-US" sz="1800" dirty="0"/>
              <a:t> extension over the set of soft matching constraints</a:t>
            </a:r>
          </a:p>
          <a:p>
            <a:pPr marL="457200" lvl="1" indent="0">
              <a:buNone/>
            </a:pPr>
            <a:endParaRPr lang="en-US" sz="19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900" dirty="0"/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457200" lvl="1" indent="0">
              <a:spcBef>
                <a:spcPts val="0"/>
              </a:spcBef>
              <a:buNone/>
            </a:pPr>
            <a:endParaRPr lang="en-US" sz="1600" dirty="0">
              <a:solidFill>
                <a:srgbClr val="7A0019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03" y="3857381"/>
            <a:ext cx="4440085" cy="841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6613848" cy="3754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47800" y="2616927"/>
            <a:ext cx="67818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47899" y="3744972"/>
            <a:ext cx="46482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87882" y="4127561"/>
            <a:ext cx="1523998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L-relaxation</a:t>
            </a:r>
          </a:p>
        </p:txBody>
      </p:sp>
    </p:spTree>
    <p:extLst>
      <p:ext uri="{BB962C8B-B14F-4D97-AF65-F5344CB8AC3E}">
        <p14:creationId xmlns:p14="http://schemas.microsoft.com/office/powerpoint/2010/main" val="24627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L-relaxation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Challenges:</a:t>
            </a:r>
          </a:p>
          <a:p>
            <a:pPr lvl="1"/>
            <a:r>
              <a:rPr lang="en-US" sz="1900" dirty="0"/>
              <a:t>Non-Euclidean geometry</a:t>
            </a:r>
          </a:p>
          <a:p>
            <a:pPr lvl="1"/>
            <a:r>
              <a:rPr lang="en-US" sz="1900" dirty="0"/>
              <a:t>Difficult to compute projections onto soft matching set</a:t>
            </a:r>
          </a:p>
          <a:p>
            <a:pPr lvl="1"/>
            <a:endParaRPr lang="en-US" sz="1900" dirty="0"/>
          </a:p>
          <a:p>
            <a:r>
              <a:rPr lang="en-US" sz="2100" dirty="0">
                <a:solidFill>
                  <a:srgbClr val="7A0019"/>
                </a:solidFill>
              </a:rPr>
              <a:t>Solution: </a:t>
            </a:r>
            <a:r>
              <a:rPr lang="en-US" sz="2100" dirty="0" err="1"/>
              <a:t>Nesterov’s</a:t>
            </a:r>
            <a:r>
              <a:rPr lang="en-US" sz="2100" dirty="0"/>
              <a:t> Dual Averaging Algorithm </a:t>
            </a:r>
            <a:r>
              <a:rPr lang="en-US" sz="1600" dirty="0">
                <a:solidFill>
                  <a:srgbClr val="0070C0"/>
                </a:solidFill>
              </a:rPr>
              <a:t>[</a:t>
            </a:r>
            <a:r>
              <a:rPr lang="en-US" sz="1600" dirty="0" err="1">
                <a:solidFill>
                  <a:srgbClr val="0070C0"/>
                </a:solidFill>
              </a:rPr>
              <a:t>Nesterov</a:t>
            </a:r>
            <a:r>
              <a:rPr lang="en-US" sz="1600" dirty="0">
                <a:solidFill>
                  <a:srgbClr val="0070C0"/>
                </a:solidFill>
              </a:rPr>
              <a:t> 2009]</a:t>
            </a:r>
            <a:r>
              <a:rPr lang="en-US" sz="2400" dirty="0"/>
              <a:t> </a:t>
            </a:r>
            <a:endParaRPr lang="en-US" sz="2100" dirty="0"/>
          </a:p>
          <a:p>
            <a:pPr lvl="1"/>
            <a:r>
              <a:rPr lang="en-US" sz="1900" dirty="0"/>
              <a:t>Compute </a:t>
            </a:r>
            <a:r>
              <a:rPr lang="en-US" sz="1900" dirty="0" err="1"/>
              <a:t>subgradient</a:t>
            </a:r>
            <a:endParaRPr lang="en-US" sz="1900" dirty="0"/>
          </a:p>
          <a:p>
            <a:pPr lvl="1"/>
            <a:r>
              <a:rPr lang="en-US" sz="1900" dirty="0"/>
              <a:t>Accumulate past </a:t>
            </a:r>
            <a:r>
              <a:rPr lang="en-US" sz="1900" dirty="0" err="1"/>
              <a:t>subgradients</a:t>
            </a:r>
            <a:endParaRPr lang="en-US" sz="1900" dirty="0"/>
          </a:p>
          <a:p>
            <a:pPr lvl="1"/>
            <a:r>
              <a:rPr lang="en-US" sz="1900" dirty="0"/>
              <a:t>Perform update </a:t>
            </a:r>
          </a:p>
          <a:p>
            <a:pPr marL="457200" lvl="1" indent="0">
              <a:buNone/>
            </a:pPr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04" y="1255409"/>
            <a:ext cx="4440085" cy="8419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2200" y="1143000"/>
            <a:ext cx="46482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80" y="4275909"/>
            <a:ext cx="1281385" cy="250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83" y="4605634"/>
            <a:ext cx="1376969" cy="299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74" y="5482620"/>
            <a:ext cx="3060236" cy="475851"/>
          </a:xfrm>
          <a:prstGeom prst="rect">
            <a:avLst/>
          </a:prstGeom>
        </p:spPr>
      </p:pic>
      <p:sp>
        <p:nvSpPr>
          <p:cNvPr id="22" name="Oval 21"/>
          <p:cNvSpPr>
            <a:spLocks noChangeAspect="1"/>
          </p:cNvSpPr>
          <p:nvPr/>
        </p:nvSpPr>
        <p:spPr>
          <a:xfrm>
            <a:off x="5058114" y="5484167"/>
            <a:ext cx="396218" cy="4264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82755" y="5866934"/>
            <a:ext cx="347285" cy="2352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705538" y="6040396"/>
            <a:ext cx="1609662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Entropy</a:t>
            </a:r>
          </a:p>
        </p:txBody>
      </p:sp>
    </p:spTree>
    <p:extLst>
      <p:ext uri="{BB962C8B-B14F-4D97-AF65-F5344CB8AC3E}">
        <p14:creationId xmlns:p14="http://schemas.microsoft.com/office/powerpoint/2010/main" val="4247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L-relaxation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457200" lvl="1" indent="0">
              <a:buNone/>
            </a:pPr>
            <a:endParaRPr lang="en-US" sz="1900" dirty="0"/>
          </a:p>
          <a:p>
            <a:r>
              <a:rPr lang="en-US" sz="2100" dirty="0">
                <a:solidFill>
                  <a:srgbClr val="7A0019"/>
                </a:solidFill>
              </a:rPr>
              <a:t>Solution: </a:t>
            </a:r>
            <a:r>
              <a:rPr lang="en-US" sz="2100" dirty="0" err="1"/>
              <a:t>Nesterov’s</a:t>
            </a:r>
            <a:r>
              <a:rPr lang="en-US" sz="2100" dirty="0"/>
              <a:t> Dual Averaging Algorithm</a:t>
            </a:r>
          </a:p>
          <a:p>
            <a:pPr lvl="1"/>
            <a:r>
              <a:rPr lang="en-US" sz="1900" dirty="0"/>
              <a:t>Simplified update: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Attuned to non-Euclidean geometry (results in faster convergence)</a:t>
            </a:r>
          </a:p>
          <a:p>
            <a:pPr lvl="1"/>
            <a:r>
              <a:rPr lang="en-US" sz="1900" dirty="0"/>
              <a:t>KL projection can be solved in near-linear time </a:t>
            </a:r>
          </a:p>
          <a:p>
            <a:pPr lvl="2"/>
            <a:r>
              <a:rPr lang="en-US" sz="1700" dirty="0" err="1"/>
              <a:t>Sinkhorn-Knopp</a:t>
            </a:r>
            <a:r>
              <a:rPr lang="en-US" sz="1700" dirty="0"/>
              <a:t> Matrix Balancing Algorithm </a:t>
            </a:r>
            <a:r>
              <a:rPr lang="en-US" sz="1400" dirty="0">
                <a:solidFill>
                  <a:srgbClr val="0070C0"/>
                </a:solidFill>
              </a:rPr>
              <a:t>[</a:t>
            </a:r>
            <a:r>
              <a:rPr lang="en-US" sz="1400" dirty="0" err="1">
                <a:solidFill>
                  <a:srgbClr val="0070C0"/>
                </a:solidFill>
              </a:rPr>
              <a:t>Sinkhorn</a:t>
            </a:r>
            <a:r>
              <a:rPr lang="en-US" sz="1400" dirty="0">
                <a:solidFill>
                  <a:srgbClr val="0070C0"/>
                </a:solidFill>
              </a:rPr>
              <a:t> 1967, </a:t>
            </a:r>
            <a:r>
              <a:rPr lang="en-US" sz="1400" dirty="0" err="1">
                <a:solidFill>
                  <a:srgbClr val="0070C0"/>
                </a:solidFill>
              </a:rPr>
              <a:t>Cuturi</a:t>
            </a:r>
            <a:r>
              <a:rPr lang="en-US" sz="1400" dirty="0">
                <a:solidFill>
                  <a:srgbClr val="0070C0"/>
                </a:solidFill>
              </a:rPr>
              <a:t> 2013]</a:t>
            </a:r>
            <a:r>
              <a:rPr lang="en-US" sz="1400" dirty="0"/>
              <a:t> </a:t>
            </a:r>
          </a:p>
          <a:p>
            <a:pPr lvl="2"/>
            <a:endParaRPr lang="en-US" sz="1700" dirty="0"/>
          </a:p>
          <a:p>
            <a:pPr lvl="1"/>
            <a:r>
              <a:rPr lang="en-US" sz="1900" dirty="0">
                <a:solidFill>
                  <a:srgbClr val="7A0019"/>
                </a:solidFill>
              </a:rPr>
              <a:t>Convergence: </a:t>
            </a:r>
            <a:r>
              <a:rPr lang="en-US" sz="1900" dirty="0"/>
              <a:t>Choosing                         results in                convergence (in terms of cost function)   </a:t>
            </a:r>
          </a:p>
          <a:p>
            <a:pPr marL="457200" lvl="1" indent="0">
              <a:buNone/>
            </a:pPr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97" y="2341398"/>
            <a:ext cx="1746839" cy="25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4203"/>
            <a:ext cx="2233758" cy="317234"/>
          </a:xfrm>
          <a:prstGeom prst="rect">
            <a:avLst/>
          </a:prstGeom>
        </p:spPr>
      </p:pic>
      <p:sp>
        <p:nvSpPr>
          <p:cNvPr id="22" name="Oval 21"/>
          <p:cNvSpPr>
            <a:spLocks noChangeAspect="1"/>
          </p:cNvSpPr>
          <p:nvPr/>
        </p:nvSpPr>
        <p:spPr>
          <a:xfrm>
            <a:off x="3886199" y="2252095"/>
            <a:ext cx="398893" cy="4293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44161" y="2678811"/>
            <a:ext cx="228313" cy="3100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195669" y="3001851"/>
            <a:ext cx="2447862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Kullback-Leibler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Divergence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62693" y="2252095"/>
            <a:ext cx="1904907" cy="426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67" y="4996545"/>
            <a:ext cx="1414372" cy="2632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70" y="4996545"/>
            <a:ext cx="875498" cy="2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L-relaxation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457200" lvl="1" indent="0">
              <a:buNone/>
            </a:pPr>
            <a:endParaRPr lang="en-US" sz="1900" dirty="0"/>
          </a:p>
          <a:p>
            <a:r>
              <a:rPr lang="en-US" sz="2100" dirty="0">
                <a:solidFill>
                  <a:srgbClr val="7A0019"/>
                </a:solidFill>
              </a:rPr>
              <a:t>But wait…..</a:t>
            </a:r>
            <a:endParaRPr lang="en-US" sz="2100" dirty="0"/>
          </a:p>
          <a:p>
            <a:pPr lvl="1"/>
            <a:r>
              <a:rPr lang="en-US" sz="1900" dirty="0"/>
              <a:t>Running the algorithm requires instantiating 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2100" dirty="0">
                <a:solidFill>
                  <a:srgbClr val="7A0019"/>
                </a:solidFill>
              </a:rPr>
              <a:t>Apply stochastic NWDA:</a:t>
            </a:r>
          </a:p>
          <a:p>
            <a:pPr lvl="1"/>
            <a:r>
              <a:rPr lang="en-US" sz="1900" dirty="0"/>
              <a:t>Write L-relaxation as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Can sample edges                    uniformly at random to form unbiased estimate of </a:t>
            </a:r>
            <a:r>
              <a:rPr lang="en-US" sz="1900" dirty="0" err="1"/>
              <a:t>subgradient</a:t>
            </a:r>
            <a:endParaRPr lang="en-US" sz="1900" dirty="0"/>
          </a:p>
          <a:p>
            <a:pPr lvl="2"/>
            <a:r>
              <a:rPr lang="en-US" sz="1700" dirty="0">
                <a:solidFill>
                  <a:srgbClr val="0070C0"/>
                </a:solidFill>
              </a:rPr>
              <a:t>Important:</a:t>
            </a:r>
            <a:r>
              <a:rPr lang="en-US" sz="1700" dirty="0"/>
              <a:t> Does not require computing             </a:t>
            </a:r>
          </a:p>
          <a:p>
            <a:pPr lvl="1"/>
            <a:r>
              <a:rPr lang="en-US" sz="1900" dirty="0"/>
              <a:t>Use mini-batch stochastic </a:t>
            </a:r>
            <a:r>
              <a:rPr lang="en-US" sz="1900" dirty="0" err="1"/>
              <a:t>subgradient</a:t>
            </a:r>
            <a:r>
              <a:rPr lang="en-US" sz="1900" dirty="0"/>
              <a:t> in NWDA</a:t>
            </a:r>
          </a:p>
          <a:p>
            <a:pPr lvl="2"/>
            <a:r>
              <a:rPr lang="en-US" sz="1700" dirty="0">
                <a:solidFill>
                  <a:srgbClr val="0070C0"/>
                </a:solidFill>
              </a:rPr>
              <a:t>Important:</a:t>
            </a:r>
            <a:r>
              <a:rPr lang="en-US" sz="1700" dirty="0"/>
              <a:t> Convergence rate remains                  (in expectation) 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 </a:t>
            </a:r>
          </a:p>
          <a:p>
            <a:pPr lvl="2"/>
            <a:endParaRPr lang="en-US" sz="1700" dirty="0"/>
          </a:p>
          <a:p>
            <a:pPr marL="457200" lvl="1" indent="0">
              <a:buNone/>
            </a:pPr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799374"/>
            <a:ext cx="1094372" cy="2285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76" y="6019800"/>
            <a:ext cx="935574" cy="281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2" y="1981200"/>
            <a:ext cx="794265" cy="22157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7086600" y="1941177"/>
            <a:ext cx="847662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Ouch!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6" y="3429000"/>
            <a:ext cx="5063312" cy="57005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>
            <a:off x="3429000" y="3999051"/>
            <a:ext cx="3320175" cy="0"/>
          </a:xfrm>
          <a:prstGeom prst="line">
            <a:avLst/>
          </a:prstGeom>
          <a:noFill/>
          <a:ln w="3810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ounded Rectangle 26"/>
          <p:cNvSpPr/>
          <p:nvPr/>
        </p:nvSpPr>
        <p:spPr>
          <a:xfrm>
            <a:off x="3822262" y="4097590"/>
            <a:ext cx="2533650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average of finite sums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410200"/>
            <a:ext cx="679302" cy="1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>
                <a:solidFill>
                  <a:srgbClr val="7A0019"/>
                </a:solidFill>
              </a:rPr>
              <a:t>Setup:</a:t>
            </a:r>
          </a:p>
          <a:p>
            <a:pPr lvl="1"/>
            <a:r>
              <a:rPr lang="en-US" sz="1900" dirty="0"/>
              <a:t>Given real world graph    , generate noisy graph   </a:t>
            </a:r>
          </a:p>
          <a:p>
            <a:pPr lvl="1"/>
            <a:endParaRPr lang="en-US" sz="1900" dirty="0"/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2"/>
            <a:r>
              <a:rPr lang="en-US" sz="1700" dirty="0"/>
              <a:t>where       is a random </a:t>
            </a:r>
            <a:r>
              <a:rPr lang="en-US" sz="1700" dirty="0" err="1"/>
              <a:t>Erdos-Renyi</a:t>
            </a:r>
            <a:r>
              <a:rPr lang="en-US" sz="1700" dirty="0"/>
              <a:t> noise graph</a:t>
            </a:r>
            <a:endParaRPr lang="en-US" sz="2100" dirty="0"/>
          </a:p>
          <a:p>
            <a:pPr lvl="1"/>
            <a:r>
              <a:rPr lang="en-US" sz="1900" dirty="0"/>
              <a:t>Add 20% extra edges </a:t>
            </a:r>
          </a:p>
          <a:p>
            <a:pPr lvl="1"/>
            <a:r>
              <a:rPr lang="en-US" sz="1900" dirty="0"/>
              <a:t>No prior information</a:t>
            </a:r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Benchmarks:</a:t>
            </a:r>
          </a:p>
          <a:p>
            <a:pPr lvl="1"/>
            <a:r>
              <a:rPr lang="en-US" sz="1800" b="1" dirty="0"/>
              <a:t>(FW-C)</a:t>
            </a:r>
            <a:r>
              <a:rPr lang="en-US" sz="1800" dirty="0"/>
              <a:t> Convex QP: Franke-Wolfe with diminishing step-size </a:t>
            </a:r>
            <a:r>
              <a:rPr lang="en-US" sz="1600" dirty="0">
                <a:solidFill>
                  <a:srgbClr val="0070C0"/>
                </a:solidFill>
              </a:rPr>
              <a:t>[</a:t>
            </a:r>
            <a:r>
              <a:rPr lang="en-US" sz="1600" dirty="0" err="1">
                <a:solidFill>
                  <a:srgbClr val="0070C0"/>
                </a:solidFill>
              </a:rPr>
              <a:t>Aflalo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</a:rPr>
              <a:t>et. al</a:t>
            </a:r>
            <a:r>
              <a:rPr lang="en-US" sz="1600" dirty="0">
                <a:solidFill>
                  <a:srgbClr val="0070C0"/>
                </a:solidFill>
              </a:rPr>
              <a:t> 2015]</a:t>
            </a:r>
            <a:r>
              <a:rPr lang="en-US" sz="1400" dirty="0"/>
              <a:t> 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800" b="1" dirty="0"/>
              <a:t>(FW-NC)</a:t>
            </a:r>
            <a:r>
              <a:rPr lang="en-US" sz="1800" dirty="0"/>
              <a:t> Non-convex QP: Frank-Wolfe with exact line search </a:t>
            </a:r>
            <a:r>
              <a:rPr lang="en-US" sz="1600" dirty="0">
                <a:solidFill>
                  <a:srgbClr val="0070C0"/>
                </a:solidFill>
              </a:rPr>
              <a:t>[Vogelstein </a:t>
            </a:r>
            <a:r>
              <a:rPr lang="en-US" sz="1600" i="1" dirty="0">
                <a:solidFill>
                  <a:srgbClr val="0070C0"/>
                </a:solidFill>
              </a:rPr>
              <a:t>et. al</a:t>
            </a:r>
            <a:r>
              <a:rPr lang="en-US" sz="1600" dirty="0">
                <a:solidFill>
                  <a:srgbClr val="0070C0"/>
                </a:solidFill>
              </a:rPr>
              <a:t> 2015, </a:t>
            </a:r>
            <a:r>
              <a:rPr lang="en-US" sz="1600" dirty="0" err="1">
                <a:solidFill>
                  <a:srgbClr val="0070C0"/>
                </a:solidFill>
              </a:rPr>
              <a:t>Lyzinski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</a:rPr>
              <a:t>et. al</a:t>
            </a:r>
            <a:r>
              <a:rPr lang="en-US" sz="1600" dirty="0">
                <a:solidFill>
                  <a:srgbClr val="0070C0"/>
                </a:solidFill>
              </a:rPr>
              <a:t> 2016]</a:t>
            </a:r>
            <a:r>
              <a:rPr lang="en-US" sz="1900" dirty="0"/>
              <a:t> </a:t>
            </a:r>
          </a:p>
          <a:p>
            <a:pPr lvl="1"/>
            <a:r>
              <a:rPr lang="en-US" sz="1800" b="1" dirty="0"/>
              <a:t>(Spectral)</a:t>
            </a:r>
            <a:r>
              <a:rPr lang="en-US" sz="1800" dirty="0"/>
              <a:t> </a:t>
            </a:r>
            <a:r>
              <a:rPr lang="en-US" sz="1800" dirty="0" err="1"/>
              <a:t>Umeyama’s</a:t>
            </a:r>
            <a:r>
              <a:rPr lang="en-US" sz="1800" dirty="0"/>
              <a:t> spectral alignment algorithm </a:t>
            </a:r>
            <a:r>
              <a:rPr lang="en-US" sz="1600" dirty="0">
                <a:solidFill>
                  <a:srgbClr val="0070C0"/>
                </a:solidFill>
              </a:rPr>
              <a:t>[Umeyama1988]</a:t>
            </a:r>
            <a:endParaRPr lang="en-US" sz="1600" dirty="0"/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/>
            <a:endParaRPr lang="en-US" sz="1900" dirty="0"/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74" y="3252747"/>
            <a:ext cx="171775" cy="205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47844"/>
            <a:ext cx="182857" cy="162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92" y="1663400"/>
            <a:ext cx="164848" cy="157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3" y="2038521"/>
            <a:ext cx="2842595" cy="24796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296353" y="1976920"/>
            <a:ext cx="1214104" cy="3802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748457" y="2782646"/>
            <a:ext cx="1524000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extra edges</a:t>
            </a: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456828" y="2009366"/>
            <a:ext cx="296225" cy="3188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45764" y="2348087"/>
            <a:ext cx="340011" cy="438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04228" y="2746378"/>
            <a:ext cx="2590800" cy="30162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Ground-truth correspondence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304428" y="2342364"/>
            <a:ext cx="272771" cy="4040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7A0019"/>
                </a:solidFill>
              </a:rPr>
              <a:t>Problem:</a:t>
            </a:r>
            <a:r>
              <a:rPr lang="en-US" dirty="0"/>
              <a:t> Find 1-1 correspondence mapping between vertex sets that best preserves adjacency relations</a:t>
            </a:r>
          </a:p>
          <a:p>
            <a:pPr lvl="1"/>
            <a:r>
              <a:rPr lang="en-US" dirty="0">
                <a:solidFill>
                  <a:srgbClr val="7A0019"/>
                </a:solidFill>
              </a:rPr>
              <a:t>Given: </a:t>
            </a:r>
            <a:r>
              <a:rPr lang="en-US" dirty="0"/>
              <a:t>Adjacency matrices                     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13" y="4138554"/>
            <a:ext cx="1267579" cy="266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31" y="4138554"/>
            <a:ext cx="1261969" cy="2667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33" y="5199705"/>
            <a:ext cx="4528610" cy="65586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850471" y="5130386"/>
            <a:ext cx="1635036" cy="3802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224213" y="5561525"/>
            <a:ext cx="296225" cy="3188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80705" y="4653815"/>
            <a:ext cx="2681160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edge disagreements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489729" y="4804626"/>
            <a:ext cx="490976" cy="3133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93786" y="5846963"/>
            <a:ext cx="347285" cy="2352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839569" y="6063146"/>
            <a:ext cx="2516102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Correspondence mappings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900517" y="1853977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2982158" y="1968823"/>
            <a:ext cx="258147" cy="225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3240305" y="2153279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rot="6300000" flipH="1" flipV="1">
            <a:off x="3359636" y="1964102"/>
            <a:ext cx="312358" cy="225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602383" y="1853977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 flipV="1">
            <a:off x="3364712" y="1644925"/>
            <a:ext cx="258147" cy="225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3240305" y="1561728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33" name="Straight Connector 32"/>
          <p:cNvCxnSpPr>
            <a:endCxn id="32" idx="3"/>
          </p:cNvCxnSpPr>
          <p:nvPr/>
        </p:nvCxnSpPr>
        <p:spPr bwMode="auto">
          <a:xfrm flipV="1">
            <a:off x="3004186" y="1665262"/>
            <a:ext cx="254566" cy="211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680467" y="2354181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35" name="Straight Connector 34"/>
          <p:cNvCxnSpPr>
            <a:endCxn id="28" idx="2"/>
          </p:cNvCxnSpPr>
          <p:nvPr/>
        </p:nvCxnSpPr>
        <p:spPr bwMode="auto">
          <a:xfrm flipV="1">
            <a:off x="2812132" y="2213928"/>
            <a:ext cx="428173" cy="185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3683766" y="2406597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 flipV="1">
            <a:off x="3352741" y="2250162"/>
            <a:ext cx="331025" cy="201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12" y="1407596"/>
            <a:ext cx="96971" cy="944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4" y="1100865"/>
            <a:ext cx="1830308" cy="18553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44" y="1146589"/>
            <a:ext cx="1982832" cy="1657293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 bwMode="auto">
          <a:xfrm>
            <a:off x="4790417" y="1922618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flipH="1" flipV="1">
            <a:off x="4872058" y="2037464"/>
            <a:ext cx="258147" cy="225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5130205" y="2221920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492283" y="1922618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flipH="1" flipV="1">
            <a:off x="5254612" y="1713566"/>
            <a:ext cx="258147" cy="225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130205" y="1630369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64" name="Straight Connector 63"/>
          <p:cNvCxnSpPr>
            <a:endCxn id="63" idx="3"/>
          </p:cNvCxnSpPr>
          <p:nvPr/>
        </p:nvCxnSpPr>
        <p:spPr bwMode="auto">
          <a:xfrm flipV="1">
            <a:off x="4894086" y="1733903"/>
            <a:ext cx="254566" cy="211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4570367" y="2422822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66" name="Straight Connector 65"/>
          <p:cNvCxnSpPr>
            <a:endCxn id="60" idx="2"/>
          </p:cNvCxnSpPr>
          <p:nvPr/>
        </p:nvCxnSpPr>
        <p:spPr bwMode="auto">
          <a:xfrm flipV="1">
            <a:off x="4702032" y="2282569"/>
            <a:ext cx="428173" cy="185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5573666" y="2475238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 flipV="1">
            <a:off x="5242641" y="2318803"/>
            <a:ext cx="331025" cy="201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 flipV="1">
            <a:off x="5555263" y="2028614"/>
            <a:ext cx="49893" cy="4466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69"/>
          <p:cNvSpPr/>
          <p:nvPr/>
        </p:nvSpPr>
        <p:spPr bwMode="auto">
          <a:xfrm>
            <a:off x="5897180" y="2799487"/>
            <a:ext cx="125963" cy="12129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H="1" flipV="1">
            <a:off x="5654983" y="2585035"/>
            <a:ext cx="258147" cy="225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7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31" y="1401769"/>
            <a:ext cx="56672" cy="13978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68" y="1733903"/>
            <a:ext cx="86897" cy="180087"/>
          </a:xfrm>
          <a:prstGeom prst="rect">
            <a:avLst/>
          </a:prstGeom>
        </p:spPr>
      </p:pic>
      <p:cxnSp>
        <p:nvCxnSpPr>
          <p:cNvPr id="74" name="Straight Arrow Connector 73"/>
          <p:cNvCxnSpPr>
            <a:endCxn id="63" idx="2"/>
          </p:cNvCxnSpPr>
          <p:nvPr/>
        </p:nvCxnSpPr>
        <p:spPr bwMode="auto">
          <a:xfrm>
            <a:off x="3362421" y="1609804"/>
            <a:ext cx="1767784" cy="81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3749456" y="1910138"/>
            <a:ext cx="1767784" cy="81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pic>
        <p:nvPicPr>
          <p:cNvPr id="76" name="Picture 7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62" y="1700407"/>
            <a:ext cx="78081" cy="147344"/>
          </a:xfrm>
          <a:prstGeom prst="rect">
            <a:avLst/>
          </a:prstGeom>
        </p:spPr>
      </p:pic>
      <p:cxnSp>
        <p:nvCxnSpPr>
          <p:cNvPr id="78" name="Straight Arrow Connector 77"/>
          <p:cNvCxnSpPr>
            <a:endCxn id="60" idx="2"/>
          </p:cNvCxnSpPr>
          <p:nvPr/>
        </p:nvCxnSpPr>
        <p:spPr bwMode="auto">
          <a:xfrm flipV="1">
            <a:off x="3813903" y="2282569"/>
            <a:ext cx="1316302" cy="180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80" y="2436804"/>
            <a:ext cx="95713" cy="147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82" y="2286000"/>
            <a:ext cx="83118" cy="94451"/>
          </a:xfrm>
          <a:prstGeom prst="rect">
            <a:avLst/>
          </a:prstGeom>
        </p:spPr>
      </p:pic>
      <p:cxnSp>
        <p:nvCxnSpPr>
          <p:cNvPr id="81" name="Straight Connector 80"/>
          <p:cNvCxnSpPr>
            <a:stCxn id="60" idx="7"/>
          </p:cNvCxnSpPr>
          <p:nvPr/>
        </p:nvCxnSpPr>
        <p:spPr bwMode="auto">
          <a:xfrm flipV="1">
            <a:off x="5237721" y="2030076"/>
            <a:ext cx="290128" cy="209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69" y="2674486"/>
            <a:ext cx="284952" cy="216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14" y="2697710"/>
            <a:ext cx="289524" cy="2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2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70857"/>
            <a:ext cx="8229600" cy="5181600"/>
          </a:xfrm>
        </p:spPr>
        <p:txBody>
          <a:bodyPr/>
          <a:lstStyle/>
          <a:p>
            <a:pPr marL="0" indent="0">
              <a:buNone/>
            </a:pPr>
            <a:endParaRPr lang="en-US" sz="2100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Setup:</a:t>
            </a:r>
          </a:p>
          <a:p>
            <a:pPr lvl="1"/>
            <a:r>
              <a:rPr lang="en-US" dirty="0"/>
              <a:t>Apply edge weights:</a:t>
            </a:r>
          </a:p>
          <a:p>
            <a:pPr lvl="2"/>
            <a:r>
              <a:rPr lang="en-US" dirty="0"/>
              <a:t>High weight = edge participates in many triangles</a:t>
            </a:r>
          </a:p>
          <a:p>
            <a:pPr lvl="1"/>
            <a:r>
              <a:rPr lang="en-US" dirty="0"/>
              <a:t>Use greedy matching to obtain final alignment</a:t>
            </a:r>
          </a:p>
          <a:p>
            <a:pPr lvl="1"/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Evaluation Metric:</a:t>
            </a:r>
          </a:p>
          <a:p>
            <a:pPr lvl="1"/>
            <a:r>
              <a:rPr lang="en-US" sz="1800" dirty="0"/>
              <a:t>Edge correctness = (number of edges aligned) / (number of edges in A)</a:t>
            </a:r>
          </a:p>
          <a:p>
            <a:pPr lvl="1"/>
            <a:endParaRPr lang="en-US" sz="1800" dirty="0"/>
          </a:p>
          <a:p>
            <a:r>
              <a:rPr lang="en-US" dirty="0">
                <a:solidFill>
                  <a:srgbClr val="7A0019"/>
                </a:solidFill>
              </a:rPr>
              <a:t>Datasets: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/>
            <a:endParaRPr lang="en-US" sz="1900" dirty="0"/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48200"/>
            <a:ext cx="4801495" cy="1880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05" y="1712325"/>
            <a:ext cx="3661295" cy="275671"/>
          </a:xfrm>
          <a:prstGeom prst="rect">
            <a:avLst/>
          </a:prstGeom>
        </p:spPr>
      </p:pic>
      <p:sp>
        <p:nvSpPr>
          <p:cNvPr id="11" name="Oval 10"/>
          <p:cNvSpPr>
            <a:spLocks noChangeAspect="1"/>
          </p:cNvSpPr>
          <p:nvPr/>
        </p:nvSpPr>
        <p:spPr>
          <a:xfrm>
            <a:off x="4419600" y="1601201"/>
            <a:ext cx="533400" cy="49791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84674" y="1054272"/>
            <a:ext cx="3491242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One-hop neighborhood of 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5432" y="1382832"/>
            <a:ext cx="533400" cy="3294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239000" y="5021580"/>
            <a:ext cx="1264025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NDA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048051" y="5835184"/>
            <a:ext cx="1676401" cy="38793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 NDA</a:t>
            </a:r>
          </a:p>
        </p:txBody>
      </p:sp>
    </p:spTree>
    <p:extLst>
      <p:ext uri="{BB962C8B-B14F-4D97-AF65-F5344CB8AC3E}">
        <p14:creationId xmlns:p14="http://schemas.microsoft.com/office/powerpoint/2010/main" val="21754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914400" lvl="2" indent="0">
              <a:buNone/>
            </a:pPr>
            <a:endParaRPr lang="en-US" sz="800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799" y="1471511"/>
            <a:ext cx="3695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dirty="0"/>
              <a:t>Average edge-correctness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4515" y="5840481"/>
            <a:ext cx="776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NDA is superior to FW-C and Spectral, and better initialization for FW-NC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9" y="1911834"/>
            <a:ext cx="6171420" cy="13617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4048471"/>
            <a:ext cx="6221291" cy="13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914400" lvl="2" indent="0">
              <a:buNone/>
            </a:pPr>
            <a:endParaRPr lang="en-US" sz="800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150" y="1212371"/>
            <a:ext cx="3695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dirty="0"/>
              <a:t>Average edge-correctness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3792985"/>
            <a:ext cx="844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Performance of S-NDA degrades (does not obtain high accuracy solution within maximum iteration counter)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76" y="1855725"/>
            <a:ext cx="7015055" cy="16360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485" y="4604183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Still capable of providing high quality initialization to FW-NC, which attains superior results</a:t>
            </a:r>
          </a:p>
        </p:txBody>
      </p:sp>
    </p:spTree>
    <p:extLst>
      <p:ext uri="{BB962C8B-B14F-4D97-AF65-F5344CB8AC3E}">
        <p14:creationId xmlns:p14="http://schemas.microsoft.com/office/powerpoint/2010/main" val="36878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>
                <a:solidFill>
                  <a:srgbClr val="7A0019"/>
                </a:solidFill>
              </a:rPr>
              <a:t>Submodular Soft Graph Matching</a:t>
            </a:r>
          </a:p>
          <a:p>
            <a:pPr lvl="1"/>
            <a:r>
              <a:rPr lang="en-US" dirty="0"/>
              <a:t>Soft matching can reveal invariance classes</a:t>
            </a:r>
          </a:p>
          <a:p>
            <a:pPr lvl="1"/>
            <a:r>
              <a:rPr lang="en-US" dirty="0"/>
              <a:t>A new convex relaxation for soft matching</a:t>
            </a:r>
          </a:p>
          <a:p>
            <a:pPr lvl="2"/>
            <a:r>
              <a:rPr lang="en-US" dirty="0"/>
              <a:t>Uses </a:t>
            </a:r>
            <a:r>
              <a:rPr lang="en-US" dirty="0" err="1"/>
              <a:t>Lovasz</a:t>
            </a:r>
            <a:r>
              <a:rPr lang="en-US" dirty="0"/>
              <a:t> extension of submodular cost function</a:t>
            </a:r>
          </a:p>
          <a:p>
            <a:pPr lvl="2"/>
            <a:r>
              <a:rPr lang="en-US" dirty="0"/>
              <a:t>Solve using </a:t>
            </a:r>
            <a:r>
              <a:rPr lang="en-US" dirty="0" err="1"/>
              <a:t>Nesterov’s</a:t>
            </a:r>
            <a:r>
              <a:rPr lang="en-US" dirty="0"/>
              <a:t> Dual Averaging algorithm</a:t>
            </a:r>
          </a:p>
          <a:p>
            <a:pPr lvl="2"/>
            <a:r>
              <a:rPr lang="en-US" dirty="0"/>
              <a:t>Works well in practice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7A0019"/>
                </a:solidFill>
              </a:rPr>
              <a:t>Future Work:</a:t>
            </a:r>
          </a:p>
          <a:p>
            <a:pPr lvl="1"/>
            <a:r>
              <a:rPr lang="en-US" dirty="0"/>
              <a:t>Effective visualization of soft correspondence matrices for large graphs</a:t>
            </a:r>
          </a:p>
          <a:p>
            <a:pPr lvl="1"/>
            <a:r>
              <a:rPr lang="en-US" dirty="0"/>
              <a:t>Joint node embedding + submodular matching</a:t>
            </a:r>
          </a:p>
          <a:p>
            <a:pPr lvl="1"/>
            <a:r>
              <a:rPr lang="en-US" dirty="0"/>
              <a:t>Extend framework to multi-relational graphs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sz="800" dirty="0"/>
          </a:p>
          <a:p>
            <a:pPr marL="914400" lvl="2" indent="0">
              <a:buNone/>
            </a:pPr>
            <a:endParaRPr lang="en-US" dirty="0"/>
          </a:p>
          <a:p>
            <a:endParaRPr lang="en-US" dirty="0">
              <a:solidFill>
                <a:srgbClr val="7A0019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34BABC9A-8E95-4A21-8C3B-4236CE7533C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sz="5400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9" y="152398"/>
            <a:ext cx="8888965" cy="780662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774" y="5297494"/>
            <a:ext cx="2681160" cy="64610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de-anonymization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1962"/>
            <a:ext cx="326863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5" y="1066800"/>
            <a:ext cx="1981200" cy="1540933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1691354" y="2480250"/>
            <a:ext cx="632105" cy="17102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1491657" y="2162175"/>
            <a:ext cx="304366" cy="3276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28675" y="1224168"/>
            <a:ext cx="381000" cy="410084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2172575" y="4190492"/>
            <a:ext cx="377967" cy="32172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7" idx="0"/>
          </p:cNvCxnSpPr>
          <p:nvPr/>
        </p:nvCxnSpPr>
        <p:spPr>
          <a:xfrm>
            <a:off x="995775" y="1662827"/>
            <a:ext cx="96763" cy="264434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902038" y="4307172"/>
            <a:ext cx="381000" cy="410084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58" y="2874330"/>
            <a:ext cx="368670" cy="3686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19" y="1097309"/>
            <a:ext cx="646348" cy="363571"/>
          </a:xfrm>
          <a:prstGeom prst="rect">
            <a:avLst/>
          </a:prstGeom>
        </p:spPr>
      </p:pic>
      <p:grpSp>
        <p:nvGrpSpPr>
          <p:cNvPr id="78" name="Group 40"/>
          <p:cNvGrpSpPr/>
          <p:nvPr/>
        </p:nvGrpSpPr>
        <p:grpSpPr>
          <a:xfrm>
            <a:off x="6934200" y="3976790"/>
            <a:ext cx="1322214" cy="1191283"/>
            <a:chOff x="6982254" y="4076700"/>
            <a:chExt cx="2076130" cy="2102196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617415" y="4688496"/>
              <a:ext cx="1440969" cy="14904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2254" y="4076700"/>
              <a:ext cx="1371600" cy="1371600"/>
            </a:xfrm>
            <a:prstGeom prst="rect">
              <a:avLst/>
            </a:prstGeom>
          </p:spPr>
        </p:pic>
      </p:grpSp>
      <p:sp>
        <p:nvSpPr>
          <p:cNvPr id="82" name="Rounded Rectangle 81"/>
          <p:cNvSpPr/>
          <p:nvPr/>
        </p:nvSpPr>
        <p:spPr>
          <a:xfrm>
            <a:off x="6773337" y="5377164"/>
            <a:ext cx="1771354" cy="49045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Ontology alignment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06" y="1256493"/>
            <a:ext cx="2804908" cy="1604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33" y="3671401"/>
            <a:ext cx="2801215" cy="1470638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3559898" y="5360288"/>
            <a:ext cx="2485324" cy="56935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circuit design 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10800000">
            <a:off x="4822741" y="2913718"/>
            <a:ext cx="13471" cy="65217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37" y="1245015"/>
            <a:ext cx="2607174" cy="1745013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6732357" y="3225513"/>
            <a:ext cx="1812334" cy="43636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Scene matching</a:t>
            </a:r>
          </a:p>
        </p:txBody>
      </p:sp>
    </p:spTree>
    <p:extLst>
      <p:ext uri="{BB962C8B-B14F-4D97-AF65-F5344CB8AC3E}">
        <p14:creationId xmlns:p14="http://schemas.microsoft.com/office/powerpoint/2010/main" val="18192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2" grpId="0" animBg="1"/>
      <p:bldP spid="73" grpId="0" animBg="1"/>
      <p:bldP spid="75" grpId="0" animBg="1"/>
      <p:bldP spid="77" grpId="0" animBg="1"/>
      <p:bldP spid="82" grpId="0" animBg="1"/>
      <p:bldP spid="83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10200"/>
          </a:xfrm>
        </p:spPr>
        <p:txBody>
          <a:bodyPr/>
          <a:lstStyle/>
          <a:p>
            <a:pPr marL="0" lvl="1" indent="0">
              <a:buSzPct val="90000"/>
              <a:buNone/>
            </a:pPr>
            <a:endParaRPr lang="en-US" sz="2400" dirty="0">
              <a:solidFill>
                <a:srgbClr val="7A0019"/>
              </a:solidFill>
            </a:endParaRPr>
          </a:p>
          <a:p>
            <a:pPr marL="342900" lvl="1" indent="-342900">
              <a:buSzPct val="90000"/>
              <a:buFont typeface="Wingdings" pitchFamily="2" charset="2"/>
              <a:buChar char="q"/>
            </a:pPr>
            <a:r>
              <a:rPr lang="en-US" sz="2400" dirty="0">
                <a:solidFill>
                  <a:srgbClr val="7A0019"/>
                </a:solidFill>
              </a:rPr>
              <a:t>Graph Matching is difficult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sz="1600" dirty="0" err="1">
                <a:solidFill>
                  <a:srgbClr val="0070C0"/>
                </a:solidFill>
              </a:rPr>
              <a:t>Sahni</a:t>
            </a:r>
            <a:r>
              <a:rPr lang="en-US" sz="1600" dirty="0">
                <a:solidFill>
                  <a:srgbClr val="0070C0"/>
                </a:solidFill>
              </a:rPr>
              <a:t>-Gonzalez 76</a:t>
            </a:r>
            <a:r>
              <a:rPr lang="en-US" dirty="0">
                <a:solidFill>
                  <a:srgbClr val="0070C0"/>
                </a:solidFill>
              </a:rPr>
              <a:t>]</a:t>
            </a:r>
            <a:endParaRPr lang="en-US" dirty="0">
              <a:solidFill>
                <a:srgbClr val="7A0019"/>
              </a:solidFill>
            </a:endParaRPr>
          </a:p>
          <a:p>
            <a:pPr lvl="1"/>
            <a:r>
              <a:rPr lang="en-US" dirty="0"/>
              <a:t>NP-hard (contains subgraph isomorphism as a special case)</a:t>
            </a:r>
          </a:p>
          <a:p>
            <a:pPr lvl="1"/>
            <a:r>
              <a:rPr lang="en-US" dirty="0"/>
              <a:t>NP-hard to approximate within constant-factor of optimum 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r>
              <a:rPr lang="en-US" sz="2400" dirty="0">
                <a:solidFill>
                  <a:srgbClr val="7A0019"/>
                </a:solidFill>
              </a:rPr>
              <a:t>Popular approximation approach:</a:t>
            </a:r>
          </a:p>
          <a:p>
            <a:pPr lvl="1"/>
            <a:r>
              <a:rPr lang="en-US" dirty="0"/>
              <a:t>Relax hard matching constraints to soft matching constraints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" name="Regular Pentagon 33"/>
          <p:cNvSpPr/>
          <p:nvPr/>
        </p:nvSpPr>
        <p:spPr bwMode="auto">
          <a:xfrm>
            <a:off x="1143000" y="4221946"/>
            <a:ext cx="2422445" cy="1936102"/>
          </a:xfrm>
          <a:prstGeom prst="pentagon">
            <a:avLst/>
          </a:prstGeom>
          <a:solidFill>
            <a:srgbClr val="FFC000"/>
          </a:solidFill>
          <a:ln w="2857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480520" y="4901384"/>
            <a:ext cx="152400" cy="1524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278022" y="4182757"/>
            <a:ext cx="152400" cy="1524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1066800" y="4862648"/>
            <a:ext cx="152400" cy="1524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1524000" y="6077494"/>
            <a:ext cx="152400" cy="1524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012488" y="6096000"/>
            <a:ext cx="152400" cy="1524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51" y="4255780"/>
            <a:ext cx="4240375" cy="269119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659460" y="4826774"/>
            <a:ext cx="2868012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doubly-stochastic matrices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411369" y="4419600"/>
            <a:ext cx="1419353" cy="81588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2278022" y="5199846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30722" y="4182504"/>
            <a:ext cx="4495800" cy="415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493266" y="5383498"/>
            <a:ext cx="3202934" cy="68393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:PMF defining how likely vertex                    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corresponds to a vertex in             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92" y="5776566"/>
            <a:ext cx="479312" cy="147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92" y="5552375"/>
            <a:ext cx="404930" cy="173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04" y="5776566"/>
            <a:ext cx="206326" cy="1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52" grpId="0" animBg="1"/>
      <p:bldP spid="53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Graph Matching: Prior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715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Multiple ways to relax the hard matching problem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endParaRPr lang="en-US" dirty="0">
              <a:solidFill>
                <a:srgbClr val="7A0019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Apply Frank-Wolfe algorithm </a:t>
            </a:r>
            <a:r>
              <a:rPr lang="en-US" sz="1600" dirty="0">
                <a:solidFill>
                  <a:srgbClr val="0070C0"/>
                </a:solidFill>
              </a:rPr>
              <a:t>[Frank-Wolfe 1956]</a:t>
            </a:r>
            <a:endParaRPr lang="en-US" sz="1600" dirty="0"/>
          </a:p>
          <a:p>
            <a:pPr lvl="2"/>
            <a:r>
              <a:rPr lang="en-US" dirty="0"/>
              <a:t>Entails solving sequence of Linear Assignment problems </a:t>
            </a:r>
            <a:r>
              <a:rPr lang="en-US" dirty="0">
                <a:solidFill>
                  <a:srgbClr val="FF0000"/>
                </a:solidFill>
              </a:rPr>
              <a:t>(cubic complexity)</a:t>
            </a:r>
          </a:p>
          <a:p>
            <a:pPr lvl="1"/>
            <a:r>
              <a:rPr lang="en-US" dirty="0"/>
              <a:t>Project soft solution onto set of hard constraints</a:t>
            </a:r>
          </a:p>
          <a:p>
            <a:pPr lvl="1"/>
            <a:r>
              <a:rPr lang="en-US" dirty="0"/>
              <a:t>In practice, </a:t>
            </a:r>
            <a:r>
              <a:rPr lang="en-US" b="1" dirty="0"/>
              <a:t>(R2) </a:t>
            </a:r>
            <a:r>
              <a:rPr lang="en-US" dirty="0"/>
              <a:t>initialized with solution of </a:t>
            </a:r>
            <a:r>
              <a:rPr lang="en-US" b="1" dirty="0"/>
              <a:t>(R1) </a:t>
            </a:r>
            <a:r>
              <a:rPr lang="en-US" dirty="0"/>
              <a:t>works best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0" y="2021454"/>
            <a:ext cx="2417895" cy="3555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9" y="2471843"/>
            <a:ext cx="2063716" cy="355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20" y="3182475"/>
            <a:ext cx="2026068" cy="337445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533400" y="2406613"/>
            <a:ext cx="2336834" cy="4823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082490" y="1935882"/>
            <a:ext cx="2699309" cy="5235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71319" y="3077025"/>
            <a:ext cx="2413238" cy="5235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969073" y="2021454"/>
            <a:ext cx="1166559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QP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897918" y="3187988"/>
            <a:ext cx="1515042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Non-convex QP</a:t>
            </a:r>
          </a:p>
        </p:txBody>
      </p:sp>
      <p:cxnSp>
        <p:nvCxnSpPr>
          <p:cNvPr id="67" name="Straight Arrow Connector 66"/>
          <p:cNvCxnSpPr>
            <a:endCxn id="64" idx="1"/>
          </p:cNvCxnSpPr>
          <p:nvPr/>
        </p:nvCxnSpPr>
        <p:spPr>
          <a:xfrm>
            <a:off x="2883704" y="2762468"/>
            <a:ext cx="1387615" cy="576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870234" y="2131264"/>
            <a:ext cx="1212257" cy="482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56109" y="2482476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0070C0"/>
                </a:solidFill>
              </a:rPr>
              <a:t>[</a:t>
            </a:r>
            <a:r>
              <a:rPr lang="en-US" sz="1400" dirty="0" err="1">
                <a:solidFill>
                  <a:srgbClr val="0070C0"/>
                </a:solidFill>
              </a:rPr>
              <a:t>Aflalo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i="1" dirty="0">
                <a:solidFill>
                  <a:srgbClr val="0070C0"/>
                </a:solidFill>
              </a:rPr>
              <a:t>et. al</a:t>
            </a:r>
            <a:r>
              <a:rPr lang="en-US" sz="1400" dirty="0">
                <a:solidFill>
                  <a:srgbClr val="0070C0"/>
                </a:solidFill>
              </a:rPr>
              <a:t> 2015]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63201" y="3683447"/>
            <a:ext cx="453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0070C0"/>
                </a:solidFill>
              </a:rPr>
              <a:t>[Vogelstein </a:t>
            </a:r>
            <a:r>
              <a:rPr lang="en-US" sz="1400" i="1" dirty="0">
                <a:solidFill>
                  <a:srgbClr val="0070C0"/>
                </a:solidFill>
              </a:rPr>
              <a:t>et. al</a:t>
            </a:r>
            <a:r>
              <a:rPr lang="en-US" sz="1400" dirty="0">
                <a:solidFill>
                  <a:srgbClr val="0070C0"/>
                </a:solidFill>
              </a:rPr>
              <a:t> 2015, </a:t>
            </a:r>
            <a:r>
              <a:rPr lang="en-US" sz="1400" dirty="0" err="1">
                <a:solidFill>
                  <a:srgbClr val="0070C0"/>
                </a:solidFill>
              </a:rPr>
              <a:t>Lyzinski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i="1" dirty="0">
                <a:solidFill>
                  <a:srgbClr val="0070C0"/>
                </a:solidFill>
              </a:rPr>
              <a:t>et. al</a:t>
            </a:r>
            <a:r>
              <a:rPr lang="en-US" sz="1400" dirty="0">
                <a:solidFill>
                  <a:srgbClr val="0070C0"/>
                </a:solidFill>
              </a:rPr>
              <a:t> 2016]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41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A0019"/>
                </a:solidFill>
              </a:rPr>
              <a:t>Prevailing motivation for soft matching </a:t>
            </a:r>
          </a:p>
          <a:p>
            <a:pPr lvl="1"/>
            <a:r>
              <a:rPr lang="en-US" dirty="0"/>
              <a:t>A means to an end (hard matching)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When does soft matching make more sense than hard matching?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 new convex formulation for soft matching</a:t>
            </a:r>
          </a:p>
          <a:p>
            <a:pPr lvl="1"/>
            <a:r>
              <a:rPr lang="en-US" dirty="0"/>
              <a:t>Cost function of graph matching problem is submodular </a:t>
            </a:r>
            <a:r>
              <a:rPr lang="en-US" sz="1600" dirty="0">
                <a:solidFill>
                  <a:srgbClr val="0070C0"/>
                </a:solidFill>
              </a:rPr>
              <a:t>[Konar-</a:t>
            </a:r>
            <a:r>
              <a:rPr lang="en-US" sz="1600" dirty="0" err="1">
                <a:solidFill>
                  <a:srgbClr val="0070C0"/>
                </a:solidFill>
              </a:rPr>
              <a:t>Sidiropoulos</a:t>
            </a:r>
            <a:r>
              <a:rPr lang="en-US" sz="1600" dirty="0">
                <a:solidFill>
                  <a:srgbClr val="0070C0"/>
                </a:solidFill>
              </a:rPr>
              <a:t> 2019]</a:t>
            </a:r>
            <a:endParaRPr lang="en-US" sz="1600" dirty="0"/>
          </a:p>
          <a:p>
            <a:pPr lvl="1"/>
            <a:endParaRPr lang="en-US" dirty="0"/>
          </a:p>
          <a:p>
            <a:pPr lvl="1"/>
            <a:r>
              <a:rPr lang="en-US" dirty="0"/>
              <a:t>Construct continuous, convex extension as cost function in soft matching formulation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342900" lvl="1" indent="-342900">
              <a:buSzPct val="90000"/>
              <a:buFont typeface="Wingdings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An algorithm for solving the soft matching problem at scale</a:t>
            </a:r>
          </a:p>
          <a:p>
            <a:pPr lvl="1"/>
            <a:r>
              <a:rPr lang="en-US" dirty="0" err="1"/>
              <a:t>Nesterov’s</a:t>
            </a:r>
            <a:r>
              <a:rPr lang="en-US" dirty="0"/>
              <a:t> dual averaging algorithm </a:t>
            </a:r>
            <a:r>
              <a:rPr lang="en-US" sz="1600" dirty="0">
                <a:solidFill>
                  <a:srgbClr val="0070C0"/>
                </a:solidFill>
              </a:rPr>
              <a:t>[</a:t>
            </a:r>
            <a:r>
              <a:rPr lang="en-US" sz="1600" dirty="0" err="1">
                <a:solidFill>
                  <a:srgbClr val="0070C0"/>
                </a:solidFill>
              </a:rPr>
              <a:t>Nesterov</a:t>
            </a:r>
            <a:r>
              <a:rPr lang="en-US" sz="1600" dirty="0">
                <a:solidFill>
                  <a:srgbClr val="0070C0"/>
                </a:solidFill>
              </a:rPr>
              <a:t> 2009]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6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Soft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Toy example: 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7A0019"/>
                </a:solidFill>
              </a:rPr>
              <a:t>         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Swapping labels between a pair of vertices of the same color together with their descendants (if any) does not affect the topology of the graph.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7800"/>
            <a:ext cx="3924300" cy="35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Soft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Toy example: 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7A0019"/>
                </a:solidFill>
              </a:rPr>
              <a:t>         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isomorphism problem is in P (graphs are trees) </a:t>
            </a:r>
            <a:r>
              <a:rPr lang="en-US" sz="1600" dirty="0">
                <a:solidFill>
                  <a:srgbClr val="0070C0"/>
                </a:solidFill>
              </a:rPr>
              <a:t>[Kelly 1957]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Hard matching cannot reveal invariance classes!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Goal of soft matching:</a:t>
            </a:r>
          </a:p>
          <a:p>
            <a:pPr lvl="2"/>
            <a:r>
              <a:rPr lang="en-US" dirty="0"/>
              <a:t>Reveal the invariance classes in a graph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5" y="1774925"/>
            <a:ext cx="2664322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01" y="1719564"/>
            <a:ext cx="2859991" cy="2549122"/>
          </a:xfrm>
          <a:prstGeom prst="rect">
            <a:avLst/>
          </a:prstGeom>
        </p:spPr>
      </p:pic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36932"/>
              </p:ext>
            </p:extLst>
          </p:nvPr>
        </p:nvGraphicFramePr>
        <p:xfrm>
          <a:off x="6444345" y="2057400"/>
          <a:ext cx="2540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Acrobat Document" r:id="rId8" imgW="4000285" imgH="3000088" progId="AcroExch.Document.DC">
                  <p:embed/>
                </p:oleObj>
              </mc:Choice>
              <mc:Fallback>
                <p:oleObj name="Acrobat Document" r:id="rId8" imgW="4000285" imgH="300008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44345" y="2057400"/>
                        <a:ext cx="2540000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Picture 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5" y="4278025"/>
            <a:ext cx="284952" cy="21638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36" y="4278025"/>
            <a:ext cx="289524" cy="2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Soft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54102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r>
              <a:rPr lang="en-US" dirty="0">
                <a:solidFill>
                  <a:srgbClr val="7A0019"/>
                </a:solidFill>
              </a:rPr>
              <a:t>Toy example: </a:t>
            </a:r>
          </a:p>
          <a:p>
            <a:endParaRPr lang="en-US" dirty="0">
              <a:solidFill>
                <a:srgbClr val="7A001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A0019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7A0019"/>
                </a:solidFill>
              </a:rPr>
              <a:t>         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ABC9A-8E95-4A21-8C3B-4236CE7533C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34396"/>
            <a:ext cx="2285999" cy="209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06" y="1454059"/>
            <a:ext cx="2372447" cy="211457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24" y="3457616"/>
            <a:ext cx="284952" cy="21638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81" y="3457616"/>
            <a:ext cx="289524" cy="216381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994098"/>
              </p:ext>
            </p:extLst>
          </p:nvPr>
        </p:nvGraphicFramePr>
        <p:xfrm>
          <a:off x="1066800" y="3733800"/>
          <a:ext cx="3337560" cy="250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Acrobat Document" r:id="rId10" imgW="4000285" imgH="3000088" progId="AcroExch.Document.DC">
                  <p:embed/>
                </p:oleObj>
              </mc:Choice>
              <mc:Fallback>
                <p:oleObj name="Acrobat Document" r:id="rId10" imgW="4000285" imgH="300008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6800" y="3733800"/>
                        <a:ext cx="3337560" cy="250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704008"/>
              </p:ext>
            </p:extLst>
          </p:nvPr>
        </p:nvGraphicFramePr>
        <p:xfrm>
          <a:off x="4650378" y="3748002"/>
          <a:ext cx="3337560" cy="250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Acrobat Document" r:id="rId12" imgW="4000285" imgH="3000088" progId="AcroExch.Document.DC">
                  <p:embed/>
                </p:oleObj>
              </mc:Choice>
              <mc:Fallback>
                <p:oleObj name="Acrobat Document" r:id="rId12" imgW="4000285" imgH="300008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50378" y="3748002"/>
                        <a:ext cx="3337560" cy="250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490996" y="6267010"/>
            <a:ext cx="2424607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Prevailing convex relaxation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89436" y="6267010"/>
            <a:ext cx="2424607" cy="30162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convex relaxation</a:t>
            </a:r>
          </a:p>
        </p:txBody>
      </p:sp>
    </p:spTree>
    <p:extLst>
      <p:ext uri="{BB962C8B-B14F-4D97-AF65-F5344CB8AC3E}">
        <p14:creationId xmlns:p14="http://schemas.microsoft.com/office/powerpoint/2010/main" val="10617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77.165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&#10;\vA \in \mathbb{R}_{+}^{n_A \times n_A}$&#10;\end{document}"/>
  <p:tag name="IGUANATEXSIZE" val="20"/>
  <p:tag name="IGUANATEXCURSOR" val="1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0.232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A$&#10;&#10;\end{document}"/>
  <p:tag name="IGUANATEXSIZE" val="22"/>
  <p:tag name="IGUANATEXCURSOR" val="10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9.2388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\vB&#10;$&#10;&#10;\end{document}"/>
  <p:tag name="IGUANATEXSIZE" val="20"/>
  <p:tag name="IGUANATEXCURSOR" val="10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538.80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\vB = \vP(\vA+(\mathbf{1}-\vA)\ast\vQ)\vP^T$&#10;&#10;\end{document}"/>
  <p:tag name="IGUANATEXSIZE" val="20"/>
  <p:tag name="IGUANATEXCURSOR" val="1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7.075"/>
  <p:tag name="ORIGINALWIDTH" val="3566.554"/>
  <p:tag name="LATEXADDIN" val="\documentclass{article}&#10;\usepackage{amsmath,amssymb,booktabs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\begin{table}[t!]&#10;   \label{tab:stats}&#10; \begin{tabular}{cccccl}&#10;  \toprule&#10;  Graph &amp; Vertices &amp; Edges &amp; Type \\&#10;  \midrule&#10;  \textsc{Terrorist} &amp; $64$ &amp; $243$ &amp; Human interaction \\&#10;  \textsc{Les Miserable} &amp; $77$ &amp; $ 254$ &amp; Character co-occurence\\&#10;  \textsc{PolBooks} &amp; $105$&amp; $441$ &amp; Co-purchase \\&#10;  \midrule&#10;  \textsc{PolBlogs} &amp; $1,224$&amp; $16,717$ &amp; Social\\&#10;  \textsc{Chameleon} &amp; $2,277$&amp; $31,356$ &amp; Hyperlinks\\&#10;  \textsc{Flights} &amp; $2,939$&amp; $15,677$ &amp; Transportation\\&#10;  \textsc{JapaneseBook} &amp; $3,177$&amp; $7,988$ &amp; Word adjacency\\&#10;  \bottomrule&#10; \end{tabular}&#10;\end{table}&#10;&#10;\end{document}"/>
  <p:tag name="IGUANATEXSIZE" val="20"/>
  <p:tag name="IGUANATEXCURSOR" val="1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982.00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\def \setN{\mathcal{N}}&#10;&#10;\pagestyle{empty}&#10;\begin{document}&#10;$&#10;w_{(i,j)} = |\bar{\setN}(i) \cap \bar{\setN}(j)|/|\bar{\setN}(i) \cup \bar{\setN}(j) |&#10;$&#10;&#10;\end{document}"/>
  <p:tag name="IGUANATEXSIZE" val="20"/>
  <p:tag name="IGUANATEXCURSOR" val="10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7.1579"/>
  <p:tag name="ORIGINALWIDTH" val="3340.833"/>
  <p:tag name="LATEXADDIN" val="\documentclass{article}&#10;\usepackage{amsmath,amssymb,booktabs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\begin{table}[t!]&#10;  \begin{tabular}{cccccl}&#10;  \toprule&#10;  Graph &amp; \textsc{NDA} &amp; \textsc{FW-C} &amp; \textsc{Spectral}\\&#10;  \midrule&#10;  \textsc{Terrorist} &amp; $ \mathbf{0.59 \pm 0.05}$ &amp; $ 0.42 \pm 0.05$ &amp; $ 0.39 \pm 0.06$ \\&#10;  \textsc{Les Miserable} &amp; $ \mathbf{0.57 \pm 0.04}$ &amp; $ 0.32 \pm 0.05$ &amp; $ 0.40 \pm 0.05$\\&#10;  \textsc{Polbooks} &amp; $\mathbf{0.31 \pm 0.04} $&amp; $ 0.18 \pm 0.02$&amp; $ 0.21 \pm 0.03$\\&#10;  \bottomrule&#10; \end{tabular}&#10;\end{table}&#10;&#10;\end{document}"/>
  <p:tag name="IGUANATEXSIZE" val="20"/>
  <p:tag name="IGUANATEXCURSOR" val="1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7.1579"/>
  <p:tag name="ORIGINALWIDTH" val="3367.829"/>
  <p:tag name="LATEXADDIN" val="\documentclass{article}&#10;\usepackage{amsmath,amssymb,booktabs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\begin{table}[t!]&#10; \begin{tabular}{ccccl}&#10;  \toprule&#10;  Graph &amp; \textsc{FW-NC + NDA} &amp; \textsc{FW-NC + FW-C} \\&#10;  \midrule&#10;  \textsc{Terrorist} &amp; $ \mathbf{0.84 \pm 0.03}$ &amp; $ 0.70 \pm 0.05$  \\&#10;  \textsc{Les Miserable} &amp; $ \mathbf{0.87 \pm 0.04}$ &amp; $ 0.77 \pm 0.05$ \\&#10;  \textsc{Polbooks} &amp; $\mathbf{0.79 \pm 0.09 }$&amp; $ 0.28\pm 0.05$ \\&#10;  \bottomrule&#10; \end{tabular}&#10;\end{table}&#10;\end{document}"/>
  <p:tag name="IGUANATEXSIZE" val="20"/>
  <p:tag name="IGUANATEXCURSOR" val="1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5.6393"/>
  <p:tag name="ORIGINALWIDTH" val="3797.525"/>
  <p:tag name="LATEXADDIN" val="\documentclass{article}&#10;\usepackage{amsmath,amssymb,booktabs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\begin{table}[t!]&#10; \begin{tabular}{cccccl}&#10;  \toprule&#10;  Graph &amp; \textsc{S-NDA} &amp; \textsc{S-NDA + FW-C} &amp; \textsc{Spectral}\\&#10;  \midrule&#10;  \textsc{PolBlogs} &amp; $ 0.18 \pm 0.002$ &amp; $ \mathbf{0.84 \pm 0.005}$ &amp; $ 0.29 \pm 0.002$ \\&#10;  \textsc{Chameleon} &amp; $ 0.20 \pm 0.003$ &amp; $ \mathbf{0.84 \pm 0.005}$ &amp; $ 0.50 \pm 0.01$\\&#10;  \textsc{Flights} &amp; $ 0.12 \pm 0.002 $ &amp; $ \mathbf{0.70 \pm 0.002}$ &amp; $ 0.56 \pm 0.001$\\&#10;  \textsc{JapaneseBook} &amp; $ 0.16 \pm 0.006 $ &amp; $ \mathbf{0.75 \pm 0.002}$ &amp; $ 0.33 \pm 0.01$\\&#10;  \bottomrule&#10; \end{tabular}&#10;\end{table}&#10;&#10;\end{document}"/>
  <p:tag name="IGUANATEXSIZE" val="20"/>
  <p:tag name="IGUANATEXCURSOR" val="1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2.482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B$&#10;&#10;\end{document}"/>
  <p:tag name="IGUANATEXSIZE" val="22"/>
  <p:tag name="IGUANATEXCURSOR" val="10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2280.465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&#10;\mathbb{B}^{n} := \{\vS \in \mathbb{R}_{+}^{n \times n} : \vS\mathbf{1}_n = \mathbf{1}_n, \vS^T\mathbf{1}_n = \mathbf{1}_n\}&#10;$&#10;\end{document}"/>
  <p:tag name="IGUANATEXSIZE" val="20"/>
  <p:tag name="IGUANATEXCURSOR" val="1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39.7076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i \in \setV_A$&#10;&#10;&#10;\end{document}"/>
  <p:tag name="IGUANATEXSIZE" val="20"/>
  <p:tag name="IGUANATEXCURSOR" val="10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9.463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vS(:,i)$&#10;&#10;\end{document}"/>
  <p:tag name="IGUANATEXSIZE" val="22"/>
  <p:tag name="IGUANATEXCURSOR" val="10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46.2317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\setV_B$&#10;&#10;&#10;\end{document}"/>
  <p:tag name="IGUANATEXSIZE" val="20"/>
  <p:tag name="IGUANATEXCURSOR" val="10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300.33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\mathbf{(R1)}\;&#10;\underset{\vS \in \mathbb{B}^{n}}{\min}\;&#10;\|\vB\vS - \vS\vA \|_F^2&#10;$&#10;\end{document}"/>
  <p:tag name="IGUANATEXSIZE" val="20"/>
  <p:tag name="IGUANATEXCURSOR" val="1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109.86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\underset{\vP \in \mathbb{P}^{n}}{\min}\;&#10;\|\vB - \vP\vA\vP^T \|_F^2&#10;$&#10;\end{document}"/>
  <p:tag name="IGUANATEXSIZE" val="20"/>
  <p:tag name="IGUANATEXCURSOR" val="1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1.4773"/>
  <p:tag name="ORIGINALWIDTH" val="1089.61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\mathbf{(R2)}\;&#10;\underset{\vS \in \mathbb{B}^{n}}{\max}\;&#10;\langle\vB\vS,\vS\vA\rangle&#10;$&#10;\end{document}"/>
  <p:tag name="IGUANATEXSIZE" val="20"/>
  <p:tag name="IGUANATEXCURSOR" val="1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0.232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A$&#10;&#10;\end{document}"/>
  <p:tag name="IGUANATEXSIZE" val="22"/>
  <p:tag name="IGUANATEXCURSOR" val="10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74.165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&#10;\vB \in \mathbb{R}_{+}^{n_B \times n_B}&#10;$&#10;\end{document}"/>
  <p:tag name="IGUANATEXSIZE" val="20"/>
  <p:tag name="IGUANATEXCURSOR" val="10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2.482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B$&#10;&#10;\end{document}"/>
  <p:tag name="IGUANATEXSIZE" val="22"/>
  <p:tag name="IGUANATEXCURSOR" val="10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0.232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A$&#10;&#10;\end{document}"/>
  <p:tag name="IGUANATEXSIZE" val="22"/>
  <p:tag name="IGUANATEXCURSOR" val="10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2.482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B$&#10;&#10;\end{document}"/>
  <p:tag name="IGUANATEXSIZE" val="22"/>
  <p:tag name="IGUANATEXCURSOR" val="10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8.9426"/>
  <p:tag name="ORIGINALWIDTH" val="1683.5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subequations}&#10;  \begin{alignat}{7}&#10;  &amp;\text{min.}~\biggl\{f(\vx):=-\vx^T(\vA \otimes \vB)\vx \biggr\}\nonumber\\&#10;  &amp;\text{s.t.}\quad&#10;  \vx \in \mathbb{P}^n&#10;\nonumber &#10;\end{alignat}&#10;\end{subequations}&#10;\end{document}"/>
  <p:tag name="IGUANATEXSIZE" val="20"/>
  <p:tag name="IGUANATEXCURSOR" val="12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662.167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vH:=\vA \otimes \vB$&#10;&#10;\end{document}"/>
  <p:tag name="IGUANATEXSIZE" val="22"/>
  <p:tag name="IGUANATEXCURSOR" val="10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52.9809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H$&#10;&#10;\end{document}"/>
  <p:tag name="IGUANATEXSIZE" val="22"/>
  <p:tag name="IGUANATEXCURSOR" val="10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 \otimes $&#10;&#10;\end{document}"/>
  <p:tag name="IGUANATEXSIZE" val="22"/>
  <p:tag name="IGUANATEXCURSOR" val="10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0.232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A$&#10;&#10;\end{document}"/>
  <p:tag name="IGUANATEXSIZE" val="22"/>
  <p:tag name="IGUANATEXCURSOR" val="10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2.482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B$&#10;&#10;\end{document}"/>
  <p:tag name="IGUANATEXSIZE" val="22"/>
  <p:tag name="IGUANATEXCURSOR" val="10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52.9809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H$&#10;&#10;\end{document}"/>
  <p:tag name="IGUANATEXSIZE" val="22"/>
  <p:tag name="IGUANATEXCURSOR" val="10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.4567"/>
  <p:tag name="ORIGINALWIDTH" val="2392.20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subequations}&#10;  \begin{alignat}{7}&#10;  &amp;\text{min.}~\|\vB-\vP\vA\vP^T\|_F^2 \nonumber\\&#10;  &amp;\text{s.t.}~~&#10;  \vP\in  \mathbb{P}:=\{\vP \in \{0,1\}^{n_B \times n_A} \;|\; \vP^T\vP = \vI \}&#10;\nonumber &#10;\end{alignat}&#10;\end{subequations}&#10;\end{document}"/>
  <p:tag name="IGUANATEXSIZE" val="20"/>
  <p:tag name="IGUANATEXCURSOR" val="1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&#10;$i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&#10;$j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.99661"/>
  <p:tag name="LATEXADDIN" val="\documentclass{article}&#10;\usepackage{amsmath}&#10;\pagestyle{empty}&#10;\begin{document}&#10;&#10;&#10;$l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 = $&#10;&#10;\end{document}"/>
  <p:tag name="IGUANATEXSIZE" val="22"/>
  <p:tag name="IGUANATEXCURSOR" val="10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75.4406"/>
  <p:tag name="LATEXADDIN" val="\documentclass{article}&#10;\usepackage{amsmath}&#10;\pagestyle{empty}&#10;\begin{document}&#10;&#10;&#10;$u=(i,j)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76.1905"/>
  <p:tag name="LATEXADDIN" val="\documentclass{article}&#10;\usepackage{amsmath}&#10;\pagestyle{empty}&#10;\begin{document}&#10;&#10;&#10;$v=(k,l)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73.978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A_{ik}$&#10;&#10;\end{document}"/>
  <p:tag name="IGUANATEXSIZE" val="22"/>
  <p:tag name="IGUANATEXCURSOR" val="10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61.979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B_{jl}$&#10;&#10;\end{document}"/>
  <p:tag name="IGUANATEXSIZE" val="22"/>
  <p:tag name="IGUANATEXCURSOR" val="10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33.895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w_{(u,v)} = A_{ik}B_{jl}$&#10;&#10;\end{document}"/>
  <p:tag name="IGUANATEXSIZE" val="22"/>
  <p:tag name="IGUANATEXCURSOR" val="10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&#10;$a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52.9809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setG_H$&#10;&#10;\end{document}"/>
  <p:tag name="IGUANATEXSIZE" val="22"/>
  <p:tag name="IGUANATEXCURSOR" val="10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0.862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L{{\mathbf L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vL_H=\textrm{diag}(\vd_H)-\vH$&#10;&#10;\end{document}"/>
  <p:tag name="IGUANATEXSIZE" val="22"/>
  <p:tag name="IGUANATEXCURSOR" val="1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801.6498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L{{\mathbf L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vd_H = \vd_A \otimes \vd_B$&#10;&#10;\end{document}"/>
  <p:tag name="IGUANATEXSIZE" val="22"/>
  <p:tag name="IGUANATEXCURSOR" val="1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9.4338"/>
  <p:tag name="ORIGINALWIDTH" val="2784.402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subequations}&#10;  \begin{alignat}{7}&#10;  &amp;\text{min.}~\biggl\{g(\vx):=-\vd_H^T\vx +&#10;  \sum_{(u,v) \in \setE_H} w_{(u,v)}|x_{(u)} - x_{(v)}|&#10; \biggr\}\nonumber\\&#10;  &amp;\text{s.t.}\quad&#10;  \vx \in \mathbb{P}^n&#10;\nonumber &#10;\end{alignat}&#10;\end{subequations}&#10;\end{document}"/>
  <p:tag name="IGUANATEXSIZE" val="20"/>
  <p:tag name="IGUANATEXCURSOR" val="13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94.863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L{{\mathbf L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\vH=\textrm{diag}(\vd_H)-\vL_H$&#10;&#10;\end{document}"/>
  <p:tag name="IGUANATEXSIZE" val="22"/>
  <p:tag name="IGUANATEXCURSOR" val="1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8.9426"/>
  <p:tag name="ORIGINALWIDTH" val="2152.981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L{{\mathbf L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subequations}&#10;  \begin{alignat}{7}&#10;  &amp;\text{min.}~\biggl\{f(\vx):=-\vx^T&#10;(\textrm{diag}(\vd_H)-\vL_H)\vx \biggr\}\nonumber\\&#10;  &amp;\text{s.t.}\quad&#10;  \vx \in \mathbb{P}^n&#10;\nonumber &#10;\end{alignat}&#10;\end{subequations}&#10;\end{document}"/>
  <p:tag name="IGUANATEXSIZE" val="20"/>
  <p:tag name="IGUANATEXCURSOR" val="12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9.4338"/>
  <p:tag name="ORIGINALWIDTH" val="2719.91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subequations}&#10;  \begin{alignat}{7}&#10;  &amp;\text{min.}~\biggl\{g(\vs):=-\vd_H^T\vs +&#10;  \sum_{(u,v) \in \setE_H} w_{(u,v)}|s_{(u)} - s_{(v)}|&#10; \biggr\}\nonumber\\&#10;  &amp;\text{s.t.}\quad&#10;  \vs \in \mathbb{B}^n&#10;\nonumber &#10;\end{alignat}&#10;\end{subequations}&#10;\end{document}"/>
  <p:tag name="IGUANATEXSIZE" val="20"/>
  <p:tag name="IGUANATEXCURSOR" val="13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3.87"/>
  <p:tag name="LATEXADDIN" val="\documentclass{article}&#10;\usepackage{amsmath}&#10;\pagestyle{empty}&#10;\begin{document}&#10;&#10;$F(\mathcal{A} \cup \{e\})-F(\mathcal{A})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53.8808"/>
  <p:tag name="LATEXADDIN" val="\documentclass{article}&#10;\usepackage{amsmath}&#10;\pagestyle{empty}&#10;\begin{document}&#10;&#10;$\mathcal{A}\subseteq\mathcal{B}\subseteq \mathcal{E}_C\setminus \{e\}$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4.9794"/>
  <p:tag name="LATEXADDIN" val="\documentclass{article}&#10;\usepackage{amsmath}&#10;\pagestyle{empty}&#10;\begin{document}&#10;&#10;$\{e\}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&#10;$i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5"/>
  <p:tag name="ORIGINALWIDTH" val="80.25"/>
  <p:tag name="LATEXADDIN" val="\documentclass{article}&#10;\usepackage{amsmath}&#10;\pagestyle{empty}&#10;\begin{document}&#10;&#10;$\mathcal{B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96.75"/>
  <p:tag name="LATEXADDIN" val="\documentclass{article}&#10;\usepackage{amsmath}&#10;\pagestyle{empty}&#10;\begin{document}&#10;&#10;$\mathcal{A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4.9794"/>
  <p:tag name="LATEXADDIN" val="\documentclass{article}&#10;\usepackage{amsmath}&#10;\pagestyle{empty}&#10;\begin{document}&#10;&#10;$\{e\}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+&#10;&#10;\end{document}"/>
  <p:tag name="IGUANATEXSIZE" val="20"/>
  <p:tag name="IGUANATEXCURSOR" val="10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+&#10;&#10;\end{document}"/>
  <p:tag name="IGUANATEXSIZE" val="20"/>
  <p:tag name="IGUANATEXCURSOR" val="10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15.373"/>
  <p:tag name="LATEXADDIN" val="\documentclass{article}&#10;\usepackage{amsmath}&#10;\pagestyle{empty}&#10;\begin{document}&#10;&#10;$F(\mathcal{B} \cup \{e\})-F(\mathcal{B})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77.2403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&#10;\geq&#10;$&#10;\end{document}"/>
  <p:tag name="IGUANATEXSIZE" val="20"/>
  <p:tag name="IGUANATEXCURSOR" val="10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25.646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&#10;f:\{0,1\}^n \rightarrow \mathbb{R}&#10;$&#10;\end{document}"/>
  <p:tag name="IGUANATEXSIZE" val="20"/>
  <p:tag name="IGUANATEXCURSOR" val="10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31.646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&#10;f_L:[0,1]^n \rightarrow \mathbb{R}&#10;$&#10;\end{document}"/>
  <p:tag name="IGUANATEXSIZE" val="20"/>
  <p:tag name="IGUANATEXCURSOR" val="10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(0,0)$&#10;&#10;\end{document}"/>
  <p:tag name="IGUANATEXSIZE" val="10"/>
  <p:tag name="IGUANATEXCURSOR" val="10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&#10;$j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(0,1)$&#10;&#10;\end{document}"/>
  <p:tag name="IGUANATEXSIZE" val="10"/>
  <p:tag name="IGUANATEXCURSOR" val="10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(1,0)$&#10;&#10;\end{document}"/>
  <p:tag name="IGUANATEXSIZE" val="10"/>
  <p:tag name="IGUANATEXCURSOR" val="10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(1,1)$&#10;&#10;\end{document}"/>
  <p:tag name="IGUANATEXSIZE" val="10"/>
  <p:tag name="IGUANATEXCURSOR" val="10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1$&#10;&#10;\end{document}"/>
  <p:tag name="IGUANATEXSIZE" val="10"/>
  <p:tag name="IGUANATEXCURSOR" val="10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0.8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0.6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51.481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0.4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0.2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0.442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f(x_a,x_b)$&#10;&#10;\end{document}"/>
  <p:tag name="IGUANATEXSIZE" val="10"/>
  <p:tag name="IGUANATEXCURSOR" val="10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(0,0)$&#10;&#10;\end{document}"/>
  <p:tag name="IGUANATEXSIZE" val="10"/>
  <p:tag name="IGUANATEXCURSOR" val="10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(0,1)$&#10;&#10;\end{document}"/>
  <p:tag name="IGUANATEXSIZE" val="10"/>
  <p:tag name="IGUANATEXCURSOR" val="10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(1,0)$&#10;&#10;\end{document}"/>
  <p:tag name="IGUANATEXSIZE" val="10"/>
  <p:tag name="IGUANATEXCURSOR" val="10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(1,1)$&#10;&#10;\end{document}"/>
  <p:tag name="IGUANATEXSIZE" val="10"/>
  <p:tag name="IGUANATEXCURSOR" val="10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1$&#10;&#10;\end{document}"/>
  <p:tag name="IGUANATEXSIZE" val="10"/>
  <p:tag name="IGUANATEXCURSOR" val="10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0.8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0.6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51.4811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0.4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0.2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21.934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f_L(x_a,x_b)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8.485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x_a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8.485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x_a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9.486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x_b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9.486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&#10;$x_b$&#10;&#10;\end{document}"/>
  <p:tag name="IGUANATEXSIZE" val="10"/>
  <p:tag name="IGUANATEXCURSOR" val="10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9.4338"/>
  <p:tag name="ORIGINALWIDTH" val="2791.901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subequations}&#10;  \begin{alignat}{7}&#10;  &amp;\text{min.}~\biggl\{f_L(\vs):=-\vd_H^T\vs +&#10;  \sum_{(u,v) \in \setE_H} w_{(u,v)}|s_{(u)} - s_{(v)}|&#10; \biggr\}\nonumber\\&#10;  &amp;\text{s.t.}\quad&#10;  \vs \in \mathbb{B}^n&#10;\nonumber &#10;\end{alignat}&#10;\end{subequations}&#10;\end{document}"/>
  <p:tag name="IGUANATEXSIZE" val="20"/>
  <p:tag name="IGUANATEXCURSOR" val="1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.727"/>
  <p:tag name="ORIGINALWIDTH" val="3236.595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f_L(\vx) = -\vd_H^T\vx +&#10;  \sum_{(u,v) \in \setE_H} w_{(u,v)}|x_{(u)} - x_{(v)}|,&#10;\forall \; \vx \in [0,1]^{n^2}&#10;$&#10;\end{document}"/>
  <p:tag name="IGUANATEXSIZE" val="20"/>
  <p:tag name="IGUANATEXCURSOR" val="1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9.4338"/>
  <p:tag name="ORIGINALWIDTH" val="2791.901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subequations}&#10;  \begin{alignat}{7}&#10;  &amp;\text{min.}~\biggl\{f_L(\vs):=-\vd_H^T\vs +&#10;  \sum_{(u,v) \in \setE_H} w_{(u,v)}|s_{(u)} - s_{(v)}|&#10; \biggr\}\nonumber\\&#10;  &amp;\text{s.t.}\quad&#10;  \vs \in \mathbb{B}^n&#10;\nonumber &#10;\end{alignat}&#10;\end{subequations}&#10;\end{document}"/>
  <p:tag name="IGUANATEXSIZE" val="20"/>
  <p:tag name="IGUANATEXCURSOR" val="1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693.663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\vg^k \in \partial f_L(\vs^k)$&#10;&#10;\end{document}"/>
  <p:tag name="IGUANATEXSIZE" val="20"/>
  <p:tag name="IGUANATEXCURSOR" val="1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745.4069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\bar{\vg}^k = \sum_{t=0}^{k-1} \vg^t$&#10;&#10;\end{document}"/>
  <p:tag name="IGUANATEXSIZE" val="20"/>
  <p:tag name="IGUANATEXCURSOR" val="1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924.26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equation*}&#10;\vs^{k+1} =  \arg\underset{\vs \in \mathbb{B}^{n}}{\min} \biggl\{(\bar{\vg}^k)^T\vs + \frac{1}{\eta_k}\Psi(\vs) \biggr \}&#10;\end{equation*}&#10;\end{document}"/>
  <p:tag name="IGUANATEXSIZE" val="20"/>
  <p:tag name="IGUANATEXCURSOR" val="1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45.631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\vr^k := \exp(-\eta_k\bar{\vg}^k)$&#10;&#10;\end{document}"/>
  <p:tag name="IGUANATEXSIZE" val="20"/>
  <p:tag name="IGUANATEXCURSOR" val="1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pagestyle{empty}&#10;\begin{document}&#10;&#10;&#10;$c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9.475"/>
  <p:tag name="ORIGINALWIDTH" val="1404.574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\begin{equation*}&#10;\vs^{k+1} =  \arg \underset{\vs \in \mathbb{B}^n}{\min} \; D_\textsc{KL}(\vs | \vr^k)&#10;\end{equation*}&#10;\end{document}"/>
  <p:tag name="IGUANATEXSIZE" val="20"/>
  <p:tag name="IGUANATEXCURSOR" val="1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765.6542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\eta_k = O(1/\sqrt{k})$&#10;&#10;\end{document}"/>
  <p:tag name="IGUANATEXSIZE" val="20"/>
  <p:tag name="IGUANATEXCURSOR" val="10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473.940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O(1/\sqrt{k})$&#10;&#10;\end{document}"/>
  <p:tag name="IGUANATEXSIZE" val="20"/>
  <p:tag name="IGUANATEXCURSOR" val="10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2.4259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(u,v)\sim \setE_H$&#10;&#10;\end{document}"/>
  <p:tag name="IGUANATEXSIZE" val="20"/>
  <p:tag name="IGUANATEXCURSOR" val="10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473.9408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O(1/\sqrt{k})$&#10;&#10;\end{document}"/>
  <p:tag name="IGUANATEXSIZE" val="20"/>
  <p:tag name="IGUANATEXCURSOR" val="10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349.456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\vA \otimes \vB$&#10;\end{document}"/>
  <p:tag name="IGUANATEXSIZE" val="20"/>
  <p:tag name="IGUANATEXCURSOR" val="10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657.668"/>
  <p:tag name="LATEXADDIN" val="\documentclass{article}&#10;\usepackage{amsmath,amssymb}&#10;\def \va{{\mathbf a}}&#10;\def \vb{{\mathbf b}}&#10;\def \vc{{\mathbf c}}&#10;\def \vd{{\mathbf d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&#10;\underset{\vs \in \mathbb{B}^n}{\min} \; \biggl\{  -\frac{\vd_H^T\vs}{|\setE_H|}&#10; + \frac{1}{|\setE_H|}\sum_{(u,v) \in \setE_H}w_{(u,v)}| s_{(u)} - s_{(v)}| \biggr \}&#10;$&#10;\end{document}"/>
  <p:tag name="IGUANATEXSIZE" val="20"/>
  <p:tag name="IGUANATEXCURSOR" val="12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349.4563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&#10;$\vA \otimes \vB$&#10;\end{document}"/>
  <p:tag name="IGUANATEXSIZE" val="20"/>
  <p:tag name="IGUANATEXCURSOR" val="10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2.98835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\vQ&#10;$&#10;&#10;\end{document}"/>
  <p:tag name="IGUANATEXSIZE" val="20"/>
  <p:tag name="IGUANATEXCURSOR" val="10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,amssymb}&#10;\def \va{{\mathbf a}}&#10;\def \vb{{\mathbf b}}&#10;\def \vc{{\mathbf c}}&#10;\def \ve{{\mathbf e}}&#10;\def \vh{{\mathbf h}}&#10;\def \vg{{\mathbf g}}&#10;\def \vn{{\mathbf n}}&#10;\def \vq{{\mathbf q}}&#10;\def \vr{{\mathbf r}}&#10;\def \vs{{\mathbf s}}&#10;\def \vu{{\mathbf u}}&#10;\def \vv{{\mathbf v}}&#10;\def \vw{{\mathbf w}}&#10;\def \vx{{\mathbf x}}&#10;\def \vy{{\mathbf y}}&#10;\def \vz{{\mathbf z}}&#10;\def \vA{{\mathbf A}}&#10;\def \vB{{\mathbf B}}&#10;\def \vC{{\mathbf C}}&#10;\def \vD{{\mathbf D}}&#10;\def \vE{{\mathbf E}}&#10;\def \vF{{\mathbf F}}&#10;\def \vG{{\mathbf G}}&#10;\def \vH{{\mathbf H}}&#10;\def \vI{{\mathbf I}}&#10;\def \vJ{{\mathbf J}}&#10;\def \vP{{\mathbf P}}&#10;\def \vQ{{\mathbf Q}}&#10;\def \vS{{\mathbf S}}&#10;\def \vM{{\mathbf M}}&#10;\def \vR{{\mathbf R}}&#10;\def \vU{{\mathbf U}}&#10;\def \vV{{\mathbf V}}&#10;\def \vW{{\mathbf W}}&#10;\def \vX{{\mathbf X}}&#10;&#10;\def \setI{\mathcal{I}}&#10;\def \setP{\mathcal{P}}&#10;\def \setG{\mathcal{G}}&#10;\def \setS{\mathcal{S}}&#10;\def \setV{\mathcal{V}}&#10;\def \setX{\mathcal{X}}&#10;\def \setY{\mathcal{Y}}&#10;\def \setE{\mathcal{E}}&#10;\def \setM{\mathcal{M}}&#10;&#10;\pagestyle{empty}&#10;\begin{document}&#10;$&#10;\vA&#10;$&#10;&#10;\end{document}"/>
  <p:tag name="IGUANATEXSIZE" val="20"/>
  <p:tag name="IGUANATEXCURSOR" val="10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D2D-3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D2D-3</Template>
  <TotalTime>76654</TotalTime>
  <Words>1046</Words>
  <Application>Microsoft Macintosh PowerPoint</Application>
  <PresentationFormat>On-screen Show (4:3)</PresentationFormat>
  <Paragraphs>454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Wingdings</vt:lpstr>
      <vt:lpstr>ＭＳ Ｐゴシック</vt:lpstr>
      <vt:lpstr>Times New Roman</vt:lpstr>
      <vt:lpstr>D2D-3</vt:lpstr>
      <vt:lpstr>Acrobat Document</vt:lpstr>
      <vt:lpstr>PowerPoint Presentation</vt:lpstr>
      <vt:lpstr>Graph Matching</vt:lpstr>
      <vt:lpstr>Applications</vt:lpstr>
      <vt:lpstr>Soft Graph Matching</vt:lpstr>
      <vt:lpstr>Soft Graph Matching: Prior Art</vt:lpstr>
      <vt:lpstr>Contributions</vt:lpstr>
      <vt:lpstr>Motivation for Soft Matching</vt:lpstr>
      <vt:lpstr>Motivation for Soft Matching</vt:lpstr>
      <vt:lpstr>Motivation for Soft Matching</vt:lpstr>
      <vt:lpstr>New formulation for Soft Matching</vt:lpstr>
      <vt:lpstr>New formulation for Soft Matching</vt:lpstr>
      <vt:lpstr>New formulation for Soft Matching</vt:lpstr>
      <vt:lpstr>Submodularity and Graph Matching</vt:lpstr>
      <vt:lpstr>The Lovasz Extension</vt:lpstr>
      <vt:lpstr>The Lovasz Extension for Graph Matching</vt:lpstr>
      <vt:lpstr>Solving the L-relaxation</vt:lpstr>
      <vt:lpstr>Solving the L-relaxation</vt:lpstr>
      <vt:lpstr>Solving the L-relaxation</vt:lpstr>
      <vt:lpstr>Experiments</vt:lpstr>
      <vt:lpstr>Experiments</vt:lpstr>
      <vt:lpstr>Results</vt:lpstr>
      <vt:lpstr>Results</vt:lpstr>
      <vt:lpstr>Conclusions</vt:lpstr>
      <vt:lpstr>Thank you!</vt:lpstr>
    </vt:vector>
  </TitlesOfParts>
  <Company>University of Minnesota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Omar Mehanna</dc:creator>
  <cp:lastModifiedBy>Konar, Aritra (ak8cm)</cp:lastModifiedBy>
  <cp:revision>4739</cp:revision>
  <dcterms:created xsi:type="dcterms:W3CDTF">2012-02-11T22:01:19Z</dcterms:created>
  <dcterms:modified xsi:type="dcterms:W3CDTF">2020-10-24T03:49:42Z</dcterms:modified>
</cp:coreProperties>
</file>