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283" autoAdjust="0"/>
  </p:normalViewPr>
  <p:slideViewPr>
    <p:cSldViewPr snapToGrid="0">
      <p:cViewPr varScale="1">
        <p:scale>
          <a:sx n="86" d="100"/>
          <a:sy n="86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DDF2-4BC6-47EA-B812-795DA9C14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CA1B2-A64D-42FB-A228-5DE878AD5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3AB6-7651-4787-84FD-8796075B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B2C1-7F45-4D53-9B59-6CED1AD6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410A-7DC5-42C6-8487-A636B369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ED52-E8D9-460F-9BC9-7F5021AD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CB8C2-8D38-4269-8C68-AB200871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3B8D-A944-4D4D-A064-72C7571A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A469-8943-436B-82C5-D8887B6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9494-162F-423A-94DF-6A3EA6D3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0D076-1AAB-4757-BDD5-53198C369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86FB8-97F2-47B9-B141-49B4C5B07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49C5-AC92-4E33-9AD7-8978D300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369A-01CF-4B7C-B3ED-332BF3B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D9B8-5223-4D65-94FB-6B478EBA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D473-5676-4556-B40B-B9AA0AF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6538-F6BD-4CD9-8A9F-FB0E2804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11F3-6E88-4335-9F38-B758060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E6B2-06A8-4F90-824C-CFF197CB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C80C-1CD5-4D54-B15E-E9EA1DB9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1637-74EA-45E9-9162-103DE22B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48D7-5410-4958-AA4D-234ABD49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4FDF-B7DA-48A2-87DA-D69D2F36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8BAA-C5FB-483D-9B6B-C097F4A5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7DC0-CAA2-4A26-B8F0-770A8C9A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0D9E-FF36-477E-8F7A-79F1080E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0671-47FA-4C89-8421-9FAA9D5A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9D70C-993C-4825-B889-394F8017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FC2A-3C07-46AC-91F3-883FD8E6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5B0D7-ABBA-4F15-BD3A-9638855E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2EEA1-86EA-473C-9993-0CC8184F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7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B489-7222-4204-9169-03716B93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8E5D-8769-4FC9-9614-A44D3C10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A3A2-C0EC-4F3E-A376-C1ACFC10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EA908-6790-4735-ABDC-EAE067D0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3CE15-EA7C-49C7-86EB-1ED1B4905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07E1B-F276-4CCA-BB5B-5DBF4D9E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6CCC-8EB0-45C5-A281-06E0CAB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8B896-7861-456F-9AD3-B59EAF4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656-B2CD-4B9D-BBA1-3403570B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165FD-D250-4347-9AD8-492B7AD9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A3F88-3057-4A0E-A3D5-1D3323AC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401F0-3EC7-48A9-9C7B-A136C20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54260-D7F3-4A70-936D-56534E40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5CBB9-CDB2-4B2A-9ECB-8DB323CE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12008-AACB-4140-B749-F8A8FA9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60B4-4760-4A8F-92B0-68659889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C165-E569-492C-8248-D4CB7526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2980-4581-45F2-9205-D721BB6C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FABF-9813-44D0-ADB5-AC171C0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8CC-C016-4568-A530-C47C8C05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A13C-61B3-4B2A-A04B-D9909FDC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0456-2F91-41A5-BB7B-C1E454E2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5F1F7-59A6-4013-8FC4-4EEAC92C1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2185F-8CC9-49D6-90DC-B33504C8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7713-F2E4-49E3-A829-37E95323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CFC5-B2A8-4773-A45B-C331EC53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6BB4-7FBE-4BB3-A73C-707547B4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5D1AE-A28E-498D-8AAD-AE9EA06B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C67A-1DE4-455F-B9CF-3627AAD5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C330-47D9-4052-BE44-6D3CF7BA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2D94-14EB-47D1-B8E7-376729ED092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C681-67F6-40E6-92AA-38CD9FA9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F9BF-FACD-48C0-9372-F661B6498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B58D-A569-43D8-BDF5-FDEFCE5A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1F2E9F0-65F6-47A4-8728-576F14D98FB6}"/>
              </a:ext>
            </a:extLst>
          </p:cNvPr>
          <p:cNvSpPr/>
          <p:nvPr/>
        </p:nvSpPr>
        <p:spPr>
          <a:xfrm>
            <a:off x="1672683" y="477269"/>
            <a:ext cx="8786933" cy="6166127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86B43E-442A-405E-83A1-F4EB0E15E790}"/>
              </a:ext>
            </a:extLst>
          </p:cNvPr>
          <p:cNvSpPr/>
          <p:nvPr/>
        </p:nvSpPr>
        <p:spPr>
          <a:xfrm>
            <a:off x="1766793" y="541176"/>
            <a:ext cx="8616707" cy="60275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B4E053-1433-4391-948F-BBBF95AD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2" y="477269"/>
            <a:ext cx="8786933" cy="6189016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11250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286A958-7A81-455E-A0A9-D2C2C03EECE0}"/>
              </a:ext>
            </a:extLst>
          </p:cNvPr>
          <p:cNvSpPr/>
          <p:nvPr/>
        </p:nvSpPr>
        <p:spPr>
          <a:xfrm>
            <a:off x="1876651" y="1408717"/>
            <a:ext cx="6450637" cy="4544619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1A68A8-CB76-44B7-96E6-F8FA1ED05588}"/>
              </a:ext>
            </a:extLst>
          </p:cNvPr>
          <p:cNvGrpSpPr/>
          <p:nvPr/>
        </p:nvGrpSpPr>
        <p:grpSpPr>
          <a:xfrm>
            <a:off x="1876651" y="6005379"/>
            <a:ext cx="8388936" cy="415814"/>
            <a:chOff x="365177" y="4588967"/>
            <a:chExt cx="6407271" cy="415814"/>
          </a:xfrm>
          <a:solidFill>
            <a:schemeClr val="bg1">
              <a:alpha val="3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8F25B2-4B1A-41A3-BC1F-E8DBE27028CA}"/>
                </a:ext>
              </a:extLst>
            </p:cNvPr>
            <p:cNvSpPr/>
            <p:nvPr/>
          </p:nvSpPr>
          <p:spPr>
            <a:xfrm>
              <a:off x="365177" y="4588967"/>
              <a:ext cx="6407271" cy="415814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D9B7DB-2FDC-4BF0-9D55-8B576083A036}"/>
                </a:ext>
              </a:extLst>
            </p:cNvPr>
            <p:cNvSpPr txBox="1"/>
            <p:nvPr/>
          </p:nvSpPr>
          <p:spPr>
            <a:xfrm>
              <a:off x="429417" y="4635629"/>
              <a:ext cx="6270989" cy="323323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i="1" dirty="0"/>
                <a:t>Copyright © 2018 </a:t>
              </a:r>
              <a:r>
                <a:rPr lang="en-US" sz="1000" i="1" dirty="0" err="1"/>
                <a:t>upup</a:t>
              </a:r>
              <a:r>
                <a:rPr lang="en-US" sz="1000" i="1" dirty="0"/>
                <a:t> </a:t>
              </a:r>
              <a:r>
                <a:rPr lang="en-US" sz="1000" i="1" dirty="0" err="1"/>
                <a:t>eejrehkum</a:t>
              </a:r>
              <a:endParaRPr lang="en-US" sz="1000" i="1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778819-3C79-4DB4-BB1D-8F2F8CBBF7FE}"/>
              </a:ext>
            </a:extLst>
          </p:cNvPr>
          <p:cNvGrpSpPr/>
          <p:nvPr/>
        </p:nvGrpSpPr>
        <p:grpSpPr>
          <a:xfrm>
            <a:off x="8430320" y="1408717"/>
            <a:ext cx="1827211" cy="4544619"/>
            <a:chOff x="9388110" y="1543445"/>
            <a:chExt cx="1837585" cy="4751632"/>
          </a:xfrm>
          <a:solidFill>
            <a:schemeClr val="bg1">
              <a:alpha val="3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100575-7014-4B1F-BAB6-140C7C310692}"/>
                </a:ext>
              </a:extLst>
            </p:cNvPr>
            <p:cNvSpPr/>
            <p:nvPr/>
          </p:nvSpPr>
          <p:spPr>
            <a:xfrm>
              <a:off x="9388110" y="1543445"/>
              <a:ext cx="1837585" cy="475163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D5F39B-0075-4F77-8F03-F0A1D1E87634}"/>
                </a:ext>
              </a:extLst>
            </p:cNvPr>
            <p:cNvCxnSpPr>
              <a:cxnSpLocks/>
            </p:cNvCxnSpPr>
            <p:nvPr/>
          </p:nvCxnSpPr>
          <p:spPr>
            <a:xfrm>
              <a:off x="9572235" y="3583407"/>
              <a:ext cx="1558692" cy="0"/>
            </a:xfrm>
            <a:prstGeom prst="line">
              <a:avLst/>
            </a:prstGeom>
            <a:grpFill/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E6DF2C9-B3A7-4B86-ABA7-AC62BC790B14}"/>
                </a:ext>
              </a:extLst>
            </p:cNvPr>
            <p:cNvSpPr/>
            <p:nvPr/>
          </p:nvSpPr>
          <p:spPr>
            <a:xfrm>
              <a:off x="9492180" y="1647926"/>
              <a:ext cx="1629899" cy="17803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60DB8E-FF7B-4A18-826B-82A8398C33D3}"/>
                </a:ext>
              </a:extLst>
            </p:cNvPr>
            <p:cNvSpPr/>
            <p:nvPr/>
          </p:nvSpPr>
          <p:spPr>
            <a:xfrm>
              <a:off x="9492180" y="3731508"/>
              <a:ext cx="1638747" cy="664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C679C0-8B94-4EE9-8671-AD213F5FBAB8}"/>
              </a:ext>
            </a:extLst>
          </p:cNvPr>
          <p:cNvGrpSpPr/>
          <p:nvPr/>
        </p:nvGrpSpPr>
        <p:grpSpPr>
          <a:xfrm>
            <a:off x="1876650" y="647938"/>
            <a:ext cx="8380881" cy="685336"/>
            <a:chOff x="1502292" y="3404685"/>
            <a:chExt cx="8472776" cy="685336"/>
          </a:xfrm>
          <a:solidFill>
            <a:schemeClr val="bg1">
              <a:alpha val="35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53B3E8-0495-4569-8F32-F60F96E19E56}"/>
                </a:ext>
              </a:extLst>
            </p:cNvPr>
            <p:cNvSpPr/>
            <p:nvPr/>
          </p:nvSpPr>
          <p:spPr>
            <a:xfrm>
              <a:off x="1502292" y="3404685"/>
              <a:ext cx="8472776" cy="685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3BF3B2F-DF8A-4DEE-9D35-BCED1F51F413}"/>
                </a:ext>
              </a:extLst>
            </p:cNvPr>
            <p:cNvGrpSpPr/>
            <p:nvPr/>
          </p:nvGrpSpPr>
          <p:grpSpPr>
            <a:xfrm>
              <a:off x="7926969" y="3611698"/>
              <a:ext cx="1898810" cy="253841"/>
              <a:chOff x="8038936" y="2359107"/>
              <a:chExt cx="1898810" cy="253841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015AFC0-DA64-4D2D-956E-B68BB2CCBF25}"/>
                  </a:ext>
                </a:extLst>
              </p:cNvPr>
              <p:cNvSpPr/>
              <p:nvPr/>
            </p:nvSpPr>
            <p:spPr>
              <a:xfrm>
                <a:off x="8038936" y="2359107"/>
                <a:ext cx="1898810" cy="25384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944EDF1-3A32-40D6-A9E3-995F0E6B0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1347" y="2374061"/>
                <a:ext cx="215248" cy="227737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71CCA97-C2EE-4F21-BCAE-257B7E13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7240" y="3454136"/>
              <a:ext cx="680100" cy="586433"/>
            </a:xfrm>
            <a:prstGeom prst="rect">
              <a:avLst/>
            </a:prstGeom>
            <a:grpFill/>
          </p:spPr>
        </p:pic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96C020-4422-4A06-B779-8C36D67A4E39}"/>
              </a:ext>
            </a:extLst>
          </p:cNvPr>
          <p:cNvCxnSpPr>
            <a:cxnSpLocks/>
          </p:cNvCxnSpPr>
          <p:nvPr/>
        </p:nvCxnSpPr>
        <p:spPr>
          <a:xfrm>
            <a:off x="8613406" y="4292820"/>
            <a:ext cx="1474187" cy="0"/>
          </a:xfrm>
          <a:prstGeom prst="line">
            <a:avLst/>
          </a:prstGeom>
          <a:solidFill>
            <a:schemeClr val="bg1">
              <a:alpha val="26000"/>
            </a:schemeClr>
          </a:solidFill>
          <a:ln w="190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3D3487E-FE9E-4BB5-8E8B-C768CBE26AC5}"/>
              </a:ext>
            </a:extLst>
          </p:cNvPr>
          <p:cNvSpPr/>
          <p:nvPr/>
        </p:nvSpPr>
        <p:spPr>
          <a:xfrm>
            <a:off x="8525003" y="4459063"/>
            <a:ext cx="1629496" cy="547938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72F822-E142-453C-B26C-75B39FEE40A8}"/>
              </a:ext>
            </a:extLst>
          </p:cNvPr>
          <p:cNvSpPr/>
          <p:nvPr/>
        </p:nvSpPr>
        <p:spPr>
          <a:xfrm>
            <a:off x="8529402" y="5297003"/>
            <a:ext cx="1629496" cy="547938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F41893B-CA23-4127-8B93-20A7D06A598A}"/>
              </a:ext>
            </a:extLst>
          </p:cNvPr>
          <p:cNvCxnSpPr>
            <a:cxnSpLocks/>
          </p:cNvCxnSpPr>
          <p:nvPr/>
        </p:nvCxnSpPr>
        <p:spPr>
          <a:xfrm>
            <a:off x="8533802" y="5136564"/>
            <a:ext cx="1620697" cy="0"/>
          </a:xfrm>
          <a:prstGeom prst="line">
            <a:avLst/>
          </a:prstGeom>
          <a:solidFill>
            <a:schemeClr val="bg1">
              <a:alpha val="26000"/>
            </a:schemeClr>
          </a:solidFill>
          <a:ln w="190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DAE5F64-5E7B-4F6B-B644-B5B688A37342}"/>
              </a:ext>
            </a:extLst>
          </p:cNvPr>
          <p:cNvSpPr/>
          <p:nvPr/>
        </p:nvSpPr>
        <p:spPr>
          <a:xfrm>
            <a:off x="1947538" y="1508645"/>
            <a:ext cx="6270969" cy="1702806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656781E-5C56-4208-AEF5-C85ABA932BC9}"/>
              </a:ext>
            </a:extLst>
          </p:cNvPr>
          <p:cNvSpPr/>
          <p:nvPr/>
        </p:nvSpPr>
        <p:spPr>
          <a:xfrm>
            <a:off x="1960677" y="3881207"/>
            <a:ext cx="6244692" cy="1963734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1E0881-6CF3-4175-9F35-2ED815973827}"/>
              </a:ext>
            </a:extLst>
          </p:cNvPr>
          <p:cNvSpPr/>
          <p:nvPr/>
        </p:nvSpPr>
        <p:spPr>
          <a:xfrm>
            <a:off x="1978632" y="3311379"/>
            <a:ext cx="6226737" cy="458291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5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985AC-8970-44DE-B7F7-E3E63EFAB327}"/>
              </a:ext>
            </a:extLst>
          </p:cNvPr>
          <p:cNvSpPr/>
          <p:nvPr/>
        </p:nvSpPr>
        <p:spPr>
          <a:xfrm>
            <a:off x="743655" y="978102"/>
            <a:ext cx="2967133" cy="5318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00575-7014-4B1F-BAB6-140C7C310692}"/>
              </a:ext>
            </a:extLst>
          </p:cNvPr>
          <p:cNvSpPr/>
          <p:nvPr/>
        </p:nvSpPr>
        <p:spPr>
          <a:xfrm>
            <a:off x="862551" y="1756321"/>
            <a:ext cx="2731540" cy="1640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FBF9E-0A17-4C23-8AF4-9F4F87505496}"/>
              </a:ext>
            </a:extLst>
          </p:cNvPr>
          <p:cNvSpPr/>
          <p:nvPr/>
        </p:nvSpPr>
        <p:spPr>
          <a:xfrm>
            <a:off x="862551" y="5643262"/>
            <a:ext cx="2731540" cy="41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F7E03-2358-493D-87CF-E4735E8A904C}"/>
              </a:ext>
            </a:extLst>
          </p:cNvPr>
          <p:cNvSpPr/>
          <p:nvPr/>
        </p:nvSpPr>
        <p:spPr>
          <a:xfrm>
            <a:off x="862551" y="3516610"/>
            <a:ext cx="2731540" cy="1997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AB0529-8F83-4ECB-BCBE-2BE59ED1EA89}"/>
              </a:ext>
            </a:extLst>
          </p:cNvPr>
          <p:cNvGrpSpPr/>
          <p:nvPr/>
        </p:nvGrpSpPr>
        <p:grpSpPr>
          <a:xfrm>
            <a:off x="4165083" y="1239940"/>
            <a:ext cx="7348893" cy="4553340"/>
            <a:chOff x="1698171" y="541176"/>
            <a:chExt cx="8761444" cy="59249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D22517-53CF-4C5E-8539-71389D93F00C}"/>
                </a:ext>
              </a:extLst>
            </p:cNvPr>
            <p:cNvSpPr/>
            <p:nvPr/>
          </p:nvSpPr>
          <p:spPr>
            <a:xfrm>
              <a:off x="1698171" y="541176"/>
              <a:ext cx="8761444" cy="5924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491F03A-1712-4892-ABEA-ADCEB731A50A}"/>
                </a:ext>
              </a:extLst>
            </p:cNvPr>
            <p:cNvGrpSpPr/>
            <p:nvPr/>
          </p:nvGrpSpPr>
          <p:grpSpPr>
            <a:xfrm>
              <a:off x="2827175" y="810203"/>
              <a:ext cx="7287853" cy="307909"/>
              <a:chOff x="2827176" y="867747"/>
              <a:chExt cx="7287853" cy="30790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28D76A-770D-4282-8825-BA70D4BF5371}"/>
                  </a:ext>
                </a:extLst>
              </p:cNvPr>
              <p:cNvSpPr/>
              <p:nvPr/>
            </p:nvSpPr>
            <p:spPr>
              <a:xfrm>
                <a:off x="2827176" y="867747"/>
                <a:ext cx="7287853" cy="3079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8E4B72D-BA7F-4890-90AE-F428A3E758C8}"/>
                  </a:ext>
                </a:extLst>
              </p:cNvPr>
              <p:cNvSpPr/>
              <p:nvPr/>
            </p:nvSpPr>
            <p:spPr>
              <a:xfrm>
                <a:off x="8445480" y="903514"/>
                <a:ext cx="1596444" cy="2363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90EF7A-A3B4-4DCD-963F-85E217BF3D9F}"/>
                  </a:ext>
                </a:extLst>
              </p:cNvPr>
              <p:cNvSpPr/>
              <p:nvPr/>
            </p:nvSpPr>
            <p:spPr>
              <a:xfrm>
                <a:off x="2911151" y="903514"/>
                <a:ext cx="5461223" cy="2363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C6292F-81C0-4380-BA2A-8FBA4FCE99A6}"/>
                </a:ext>
              </a:extLst>
            </p:cNvPr>
            <p:cNvSpPr/>
            <p:nvPr/>
          </p:nvSpPr>
          <p:spPr>
            <a:xfrm>
              <a:off x="8445480" y="1380926"/>
              <a:ext cx="1669548" cy="408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06B816-6F61-40DE-8855-D6BF4E3CB08C}"/>
                </a:ext>
              </a:extLst>
            </p:cNvPr>
            <p:cNvSpPr/>
            <p:nvPr/>
          </p:nvSpPr>
          <p:spPr>
            <a:xfrm>
              <a:off x="2049251" y="5738327"/>
              <a:ext cx="8065778" cy="460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7CBA3-F794-4904-B392-1B3E25588140}"/>
                </a:ext>
              </a:extLst>
            </p:cNvPr>
            <p:cNvSpPr/>
            <p:nvPr/>
          </p:nvSpPr>
          <p:spPr>
            <a:xfrm>
              <a:off x="2049251" y="1371598"/>
              <a:ext cx="6203757" cy="408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F01EC-BB9D-4CDF-8EF2-3C15024717EE}"/>
                </a:ext>
              </a:extLst>
            </p:cNvPr>
            <p:cNvSpPr/>
            <p:nvPr/>
          </p:nvSpPr>
          <p:spPr>
            <a:xfrm>
              <a:off x="2049251" y="681135"/>
              <a:ext cx="656627" cy="587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2B04F3-4AC3-4A69-BFCE-6AE8EA67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244" y="1120098"/>
            <a:ext cx="563416" cy="49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A0327-FE4C-4867-B2CC-8700ADE1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50" y="1116074"/>
            <a:ext cx="580973" cy="5113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809839-56FF-4CA4-8508-D0C0653A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47" y="1243217"/>
            <a:ext cx="1235090" cy="2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985AC-8970-44DE-B7F7-E3E63EFAB327}"/>
              </a:ext>
            </a:extLst>
          </p:cNvPr>
          <p:cNvSpPr/>
          <p:nvPr/>
        </p:nvSpPr>
        <p:spPr>
          <a:xfrm>
            <a:off x="1698171" y="541176"/>
            <a:ext cx="8761444" cy="5924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3BC34F-FEAE-441E-A286-305D9FE5778F}"/>
              </a:ext>
            </a:extLst>
          </p:cNvPr>
          <p:cNvGrpSpPr/>
          <p:nvPr/>
        </p:nvGrpSpPr>
        <p:grpSpPr>
          <a:xfrm>
            <a:off x="2827175" y="810203"/>
            <a:ext cx="7287853" cy="307909"/>
            <a:chOff x="2827176" y="867747"/>
            <a:chExt cx="7287853" cy="3079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3CD5E-1ABA-4556-A80F-3108B4D4C23B}"/>
                </a:ext>
              </a:extLst>
            </p:cNvPr>
            <p:cNvSpPr/>
            <p:nvPr/>
          </p:nvSpPr>
          <p:spPr>
            <a:xfrm>
              <a:off x="2827176" y="867747"/>
              <a:ext cx="7287853" cy="30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170CC6-3107-40DE-BB9F-E9CB49E2CB5D}"/>
                </a:ext>
              </a:extLst>
            </p:cNvPr>
            <p:cNvSpPr/>
            <p:nvPr/>
          </p:nvSpPr>
          <p:spPr>
            <a:xfrm>
              <a:off x="8445480" y="903514"/>
              <a:ext cx="1596444" cy="2363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B15CE-3A94-49E7-9C1F-0BA54B3F6A2A}"/>
                </a:ext>
              </a:extLst>
            </p:cNvPr>
            <p:cNvSpPr/>
            <p:nvPr/>
          </p:nvSpPr>
          <p:spPr>
            <a:xfrm>
              <a:off x="2911151" y="903514"/>
              <a:ext cx="5461223" cy="2363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F100575-7014-4B1F-BAB6-140C7C310692}"/>
              </a:ext>
            </a:extLst>
          </p:cNvPr>
          <p:cNvSpPr/>
          <p:nvPr/>
        </p:nvSpPr>
        <p:spPr>
          <a:xfrm>
            <a:off x="8445480" y="1380926"/>
            <a:ext cx="1669548" cy="4089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FBF9E-0A17-4C23-8AF4-9F4F87505496}"/>
              </a:ext>
            </a:extLst>
          </p:cNvPr>
          <p:cNvSpPr/>
          <p:nvPr/>
        </p:nvSpPr>
        <p:spPr>
          <a:xfrm>
            <a:off x="2049251" y="5738327"/>
            <a:ext cx="8065778" cy="46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F7E03-2358-493D-87CF-E4735E8A904C}"/>
              </a:ext>
            </a:extLst>
          </p:cNvPr>
          <p:cNvSpPr/>
          <p:nvPr/>
        </p:nvSpPr>
        <p:spPr>
          <a:xfrm>
            <a:off x="2049251" y="1371598"/>
            <a:ext cx="6203757" cy="4089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3B419-9358-4D9F-B5C5-7E8A36B3A1E3}"/>
              </a:ext>
            </a:extLst>
          </p:cNvPr>
          <p:cNvSpPr/>
          <p:nvPr/>
        </p:nvSpPr>
        <p:spPr>
          <a:xfrm>
            <a:off x="2049251" y="681135"/>
            <a:ext cx="656627" cy="587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E1D78-70A9-4732-AF31-549A5C73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0" y="1116074"/>
            <a:ext cx="580973" cy="5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63FE74D-56D8-457A-ABB3-FD2C3347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19" y="1264883"/>
            <a:ext cx="4532383" cy="46977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8AD9C1-C00D-4407-A87B-3E978B02C2A4}"/>
              </a:ext>
            </a:extLst>
          </p:cNvPr>
          <p:cNvSpPr/>
          <p:nvPr/>
        </p:nvSpPr>
        <p:spPr>
          <a:xfrm>
            <a:off x="1698171" y="195943"/>
            <a:ext cx="8616707" cy="6316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4AAD18-E9E9-44E9-9CA5-2EFEE2B29E08}"/>
              </a:ext>
            </a:extLst>
          </p:cNvPr>
          <p:cNvGrpSpPr/>
          <p:nvPr/>
        </p:nvGrpSpPr>
        <p:grpSpPr>
          <a:xfrm>
            <a:off x="8693657" y="1409046"/>
            <a:ext cx="1869398" cy="4684212"/>
            <a:chOff x="8441510" y="1119797"/>
            <a:chExt cx="1869398" cy="46842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EEBDFC-29BF-49D8-8046-2105EE7DEF62}"/>
                </a:ext>
              </a:extLst>
            </p:cNvPr>
            <p:cNvCxnSpPr>
              <a:cxnSpLocks/>
            </p:cNvCxnSpPr>
            <p:nvPr/>
          </p:nvCxnSpPr>
          <p:spPr>
            <a:xfrm>
              <a:off x="8762536" y="1925770"/>
              <a:ext cx="1264149" cy="0"/>
            </a:xfrm>
            <a:prstGeom prst="line">
              <a:avLst/>
            </a:prstGeom>
            <a:solidFill>
              <a:schemeClr val="bg1">
                <a:alpha val="26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2C9C-1866-4FAC-A7AE-4C2743401BC2}"/>
                </a:ext>
              </a:extLst>
            </p:cNvPr>
            <p:cNvCxnSpPr>
              <a:cxnSpLocks/>
            </p:cNvCxnSpPr>
            <p:nvPr/>
          </p:nvCxnSpPr>
          <p:spPr>
            <a:xfrm>
              <a:off x="8762536" y="2816304"/>
              <a:ext cx="1264149" cy="0"/>
            </a:xfrm>
            <a:prstGeom prst="line">
              <a:avLst/>
            </a:prstGeom>
            <a:solidFill>
              <a:schemeClr val="bg1">
                <a:alpha val="26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CC476A-5887-44C8-A966-7095B1C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8762536" y="3681904"/>
              <a:ext cx="1264149" cy="0"/>
            </a:xfrm>
            <a:prstGeom prst="line">
              <a:avLst/>
            </a:prstGeom>
            <a:solidFill>
              <a:schemeClr val="bg1">
                <a:alpha val="26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2D3810-A363-4B36-A7DE-8B7E01B72984}"/>
                </a:ext>
              </a:extLst>
            </p:cNvPr>
            <p:cNvSpPr/>
            <p:nvPr/>
          </p:nvSpPr>
          <p:spPr>
            <a:xfrm>
              <a:off x="8441510" y="1119797"/>
              <a:ext cx="1869398" cy="468421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657712-FCA5-4ADA-B0DD-73134831E4DB}"/>
                </a:ext>
              </a:extLst>
            </p:cNvPr>
            <p:cNvSpPr/>
            <p:nvPr/>
          </p:nvSpPr>
          <p:spPr>
            <a:xfrm>
              <a:off x="8539342" y="1187144"/>
              <a:ext cx="1696340" cy="664640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C09D11-5B25-4E77-B3C4-1E91FABC96AF}"/>
                </a:ext>
              </a:extLst>
            </p:cNvPr>
            <p:cNvSpPr/>
            <p:nvPr/>
          </p:nvSpPr>
          <p:spPr>
            <a:xfrm>
              <a:off x="8546440" y="2008136"/>
              <a:ext cx="1696340" cy="664640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96496F-F4D1-4C81-8139-782D6152C9B1}"/>
                </a:ext>
              </a:extLst>
            </p:cNvPr>
            <p:cNvSpPr/>
            <p:nvPr/>
          </p:nvSpPr>
          <p:spPr>
            <a:xfrm>
              <a:off x="8546440" y="2906521"/>
              <a:ext cx="1696340" cy="664640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434312-C0DF-436F-93FB-D3C6F71BF003}"/>
                </a:ext>
              </a:extLst>
            </p:cNvPr>
            <p:cNvSpPr/>
            <p:nvPr/>
          </p:nvSpPr>
          <p:spPr>
            <a:xfrm>
              <a:off x="8539342" y="3792648"/>
              <a:ext cx="1696340" cy="664640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68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37AD16-0AA7-4C5D-AB4B-A254951AB5AE}"/>
              </a:ext>
            </a:extLst>
          </p:cNvPr>
          <p:cNvGrpSpPr/>
          <p:nvPr/>
        </p:nvGrpSpPr>
        <p:grpSpPr>
          <a:xfrm>
            <a:off x="7926969" y="3629166"/>
            <a:ext cx="1898810" cy="236374"/>
            <a:chOff x="8038936" y="2376575"/>
            <a:chExt cx="1898810" cy="236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C313D2-8A19-4D9E-9112-4F9A81BF1647}"/>
                </a:ext>
              </a:extLst>
            </p:cNvPr>
            <p:cNvSpPr/>
            <p:nvPr/>
          </p:nvSpPr>
          <p:spPr>
            <a:xfrm>
              <a:off x="8038936" y="2376575"/>
              <a:ext cx="1898810" cy="236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F9C8A8-7850-4E84-94C1-4F48E365A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2498" y="2385212"/>
              <a:ext cx="215248" cy="2277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13CE-F205-4982-A0AD-EF2ADE81E500}"/>
              </a:ext>
            </a:extLst>
          </p:cNvPr>
          <p:cNvSpPr/>
          <p:nvPr/>
        </p:nvSpPr>
        <p:spPr>
          <a:xfrm>
            <a:off x="1502292" y="3404685"/>
            <a:ext cx="8472776" cy="685336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22435-35FC-4CFD-A32A-B4428BB7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87" y="3536047"/>
            <a:ext cx="2826203" cy="422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59608-19B2-4363-BF16-9091DFB9F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240" y="3454136"/>
            <a:ext cx="680100" cy="5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8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Mukherjee [Cognizant]</dc:creator>
  <cp:lastModifiedBy>Aritra Mukherjee [Cognizant]</cp:lastModifiedBy>
  <cp:revision>21</cp:revision>
  <dcterms:created xsi:type="dcterms:W3CDTF">2018-01-05T09:04:01Z</dcterms:created>
  <dcterms:modified xsi:type="dcterms:W3CDTF">2018-01-05T14:40:03Z</dcterms:modified>
</cp:coreProperties>
</file>