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2" r:id="rId7"/>
    <p:sldId id="261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52DE5-2B0B-42EC-8FF3-F00E5050F8B3}" v="127" dt="2024-07-07T09:20:42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tra Sen" userId="584cfe11-8366-45c2-a5c6-8a05bdf18f92" providerId="ADAL" clId="{18652DE5-2B0B-42EC-8FF3-F00E5050F8B3}"/>
    <pc:docChg chg="undo custSel addSld delSld modSld">
      <pc:chgData name="Aritra Sen" userId="584cfe11-8366-45c2-a5c6-8a05bdf18f92" providerId="ADAL" clId="{18652DE5-2B0B-42EC-8FF3-F00E5050F8B3}" dt="2024-07-08T05:18:48.576" v="1111" actId="20577"/>
      <pc:docMkLst>
        <pc:docMk/>
      </pc:docMkLst>
      <pc:sldChg chg="modSp mod">
        <pc:chgData name="Aritra Sen" userId="584cfe11-8366-45c2-a5c6-8a05bdf18f92" providerId="ADAL" clId="{18652DE5-2B0B-42EC-8FF3-F00E5050F8B3}" dt="2024-07-05T03:59:22.811" v="68" actId="20577"/>
        <pc:sldMkLst>
          <pc:docMk/>
          <pc:sldMk cId="0" sldId="256"/>
        </pc:sldMkLst>
        <pc:spChg chg="mod">
          <ac:chgData name="Aritra Sen" userId="584cfe11-8366-45c2-a5c6-8a05bdf18f92" providerId="ADAL" clId="{18652DE5-2B0B-42EC-8FF3-F00E5050F8B3}" dt="2024-07-05T03:58:27.530" v="4" actId="33524"/>
          <ac:spMkLst>
            <pc:docMk/>
            <pc:sldMk cId="0" sldId="256"/>
            <ac:spMk id="55" creationId="{00000000-0000-0000-0000-000000000000}"/>
          </ac:spMkLst>
        </pc:spChg>
        <pc:spChg chg="mod">
          <ac:chgData name="Aritra Sen" userId="584cfe11-8366-45c2-a5c6-8a05bdf18f92" providerId="ADAL" clId="{18652DE5-2B0B-42EC-8FF3-F00E5050F8B3}" dt="2024-07-05T03:59:22.811" v="68" actId="20577"/>
          <ac:spMkLst>
            <pc:docMk/>
            <pc:sldMk cId="0" sldId="256"/>
            <ac:spMk id="57" creationId="{00000000-0000-0000-0000-000000000000}"/>
          </ac:spMkLst>
        </pc:spChg>
      </pc:sldChg>
      <pc:sldChg chg="modSp mod modAnim">
        <pc:chgData name="Aritra Sen" userId="584cfe11-8366-45c2-a5c6-8a05bdf18f92" providerId="ADAL" clId="{18652DE5-2B0B-42EC-8FF3-F00E5050F8B3}" dt="2024-07-07T09:06:16.478" v="911" actId="14100"/>
        <pc:sldMkLst>
          <pc:docMk/>
          <pc:sldMk cId="0" sldId="257"/>
        </pc:sldMkLst>
        <pc:spChg chg="mod">
          <ac:chgData name="Aritra Sen" userId="584cfe11-8366-45c2-a5c6-8a05bdf18f92" providerId="ADAL" clId="{18652DE5-2B0B-42EC-8FF3-F00E5050F8B3}" dt="2024-07-07T08:58:51.427" v="836" actId="20577"/>
          <ac:spMkLst>
            <pc:docMk/>
            <pc:sldMk cId="0" sldId="257"/>
            <ac:spMk id="67" creationId="{00000000-0000-0000-0000-000000000000}"/>
          </ac:spMkLst>
        </pc:spChg>
        <pc:picChg chg="mod">
          <ac:chgData name="Aritra Sen" userId="584cfe11-8366-45c2-a5c6-8a05bdf18f92" providerId="ADAL" clId="{18652DE5-2B0B-42EC-8FF3-F00E5050F8B3}" dt="2024-07-07T09:06:16.478" v="911" actId="14100"/>
          <ac:picMkLst>
            <pc:docMk/>
            <pc:sldMk cId="0" sldId="257"/>
            <ac:picMk id="64" creationId="{00000000-0000-0000-0000-000000000000}"/>
          </ac:picMkLst>
        </pc:picChg>
      </pc:sldChg>
      <pc:sldChg chg="addSp delSp modSp mod delAnim modAnim">
        <pc:chgData name="Aritra Sen" userId="584cfe11-8366-45c2-a5c6-8a05bdf18f92" providerId="ADAL" clId="{18652DE5-2B0B-42EC-8FF3-F00E5050F8B3}" dt="2024-07-05T05:12:07.564" v="470"/>
        <pc:sldMkLst>
          <pc:docMk/>
          <pc:sldMk cId="0" sldId="258"/>
        </pc:sldMkLst>
        <pc:spChg chg="mod">
          <ac:chgData name="Aritra Sen" userId="584cfe11-8366-45c2-a5c6-8a05bdf18f92" providerId="ADAL" clId="{18652DE5-2B0B-42EC-8FF3-F00E5050F8B3}" dt="2024-07-05T04:54:02.153" v="246" actId="255"/>
          <ac:spMkLst>
            <pc:docMk/>
            <pc:sldMk cId="0" sldId="258"/>
            <ac:spMk id="5" creationId="{EF2B6F76-CDD0-1A45-7F92-BF2D6B993E45}"/>
          </ac:spMkLst>
        </pc:spChg>
        <pc:spChg chg="mod">
          <ac:chgData name="Aritra Sen" userId="584cfe11-8366-45c2-a5c6-8a05bdf18f92" providerId="ADAL" clId="{18652DE5-2B0B-42EC-8FF3-F00E5050F8B3}" dt="2024-07-05T04:59:16.501" v="281" actId="14100"/>
          <ac:spMkLst>
            <pc:docMk/>
            <pc:sldMk cId="0" sldId="258"/>
            <ac:spMk id="6" creationId="{8B5401A2-0F5D-9B99-4EFC-CC496474A526}"/>
          </ac:spMkLst>
        </pc:spChg>
        <pc:spChg chg="mod">
          <ac:chgData name="Aritra Sen" userId="584cfe11-8366-45c2-a5c6-8a05bdf18f92" providerId="ADAL" clId="{18652DE5-2B0B-42EC-8FF3-F00E5050F8B3}" dt="2024-07-05T04:53:23.693" v="239"/>
          <ac:spMkLst>
            <pc:docMk/>
            <pc:sldMk cId="0" sldId="258"/>
            <ac:spMk id="11" creationId="{8416C102-ECAF-CFF8-1B96-E166E4666A5E}"/>
          </ac:spMkLst>
        </pc:spChg>
        <pc:spChg chg="mod">
          <ac:chgData name="Aritra Sen" userId="584cfe11-8366-45c2-a5c6-8a05bdf18f92" providerId="ADAL" clId="{18652DE5-2B0B-42EC-8FF3-F00E5050F8B3}" dt="2024-07-05T04:53:23.693" v="239"/>
          <ac:spMkLst>
            <pc:docMk/>
            <pc:sldMk cId="0" sldId="258"/>
            <ac:spMk id="12" creationId="{A3C5BE6C-CD7C-24ED-04BB-68673C7196B7}"/>
          </ac:spMkLst>
        </pc:spChg>
        <pc:spChg chg="mod">
          <ac:chgData name="Aritra Sen" userId="584cfe11-8366-45c2-a5c6-8a05bdf18f92" providerId="ADAL" clId="{18652DE5-2B0B-42EC-8FF3-F00E5050F8B3}" dt="2024-07-05T04:54:59.440" v="251" actId="255"/>
          <ac:spMkLst>
            <pc:docMk/>
            <pc:sldMk cId="0" sldId="258"/>
            <ac:spMk id="17" creationId="{BEC490C4-8C36-3B5B-8496-7E3824586A02}"/>
          </ac:spMkLst>
        </pc:spChg>
        <pc:spChg chg="mod">
          <ac:chgData name="Aritra Sen" userId="584cfe11-8366-45c2-a5c6-8a05bdf18f92" providerId="ADAL" clId="{18652DE5-2B0B-42EC-8FF3-F00E5050F8B3}" dt="2024-07-05T04:59:02.828" v="279" actId="207"/>
          <ac:spMkLst>
            <pc:docMk/>
            <pc:sldMk cId="0" sldId="258"/>
            <ac:spMk id="18" creationId="{FB5D6340-FA58-D3E2-1ADB-AD14EEEB48A6}"/>
          </ac:spMkLst>
        </pc:spChg>
        <pc:spChg chg="mod">
          <ac:chgData name="Aritra Sen" userId="584cfe11-8366-45c2-a5c6-8a05bdf18f92" providerId="ADAL" clId="{18652DE5-2B0B-42EC-8FF3-F00E5050F8B3}" dt="2024-07-05T04:57:29.922" v="275" actId="1076"/>
          <ac:spMkLst>
            <pc:docMk/>
            <pc:sldMk cId="0" sldId="258"/>
            <ac:spMk id="23" creationId="{300186E2-9F61-AA3C-C39C-9F5B6A5C17A8}"/>
          </ac:spMkLst>
        </pc:spChg>
        <pc:spChg chg="mod">
          <ac:chgData name="Aritra Sen" userId="584cfe11-8366-45c2-a5c6-8a05bdf18f92" providerId="ADAL" clId="{18652DE5-2B0B-42EC-8FF3-F00E5050F8B3}" dt="2024-07-05T04:57:47.735" v="277" actId="14100"/>
          <ac:spMkLst>
            <pc:docMk/>
            <pc:sldMk cId="0" sldId="258"/>
            <ac:spMk id="24" creationId="{F41B2835-9CA2-CDCF-2EFA-0A221DB0ED63}"/>
          </ac:spMkLst>
        </pc:spChg>
        <pc:spChg chg="mod">
          <ac:chgData name="Aritra Sen" userId="584cfe11-8366-45c2-a5c6-8a05bdf18f92" providerId="ADAL" clId="{18652DE5-2B0B-42EC-8FF3-F00E5050F8B3}" dt="2024-07-05T05:01:16.288" v="288" actId="20577"/>
          <ac:spMkLst>
            <pc:docMk/>
            <pc:sldMk cId="0" sldId="258"/>
            <ac:spMk id="29" creationId="{7A944EA9-E43E-2311-CBE4-1AFB421E4AAF}"/>
          </ac:spMkLst>
        </pc:spChg>
        <pc:spChg chg="mod">
          <ac:chgData name="Aritra Sen" userId="584cfe11-8366-45c2-a5c6-8a05bdf18f92" providerId="ADAL" clId="{18652DE5-2B0B-42EC-8FF3-F00E5050F8B3}" dt="2024-07-05T05:04:56.233" v="304" actId="20577"/>
          <ac:spMkLst>
            <pc:docMk/>
            <pc:sldMk cId="0" sldId="258"/>
            <ac:spMk id="30" creationId="{1FC3517A-C16E-B067-8382-A75FDA3900D0}"/>
          </ac:spMkLst>
        </pc:spChg>
        <pc:spChg chg="add mod">
          <ac:chgData name="Aritra Sen" userId="584cfe11-8366-45c2-a5c6-8a05bdf18f92" providerId="ADAL" clId="{18652DE5-2B0B-42EC-8FF3-F00E5050F8B3}" dt="2024-07-05T05:10:57.664" v="463" actId="164"/>
          <ac:spMkLst>
            <pc:docMk/>
            <pc:sldMk cId="0" sldId="258"/>
            <ac:spMk id="35" creationId="{8E33FE65-714D-A2A3-B7F7-A5E70A34A376}"/>
          </ac:spMkLst>
        </pc:spChg>
        <pc:spChg chg="mod">
          <ac:chgData name="Aritra Sen" userId="584cfe11-8366-45c2-a5c6-8a05bdf18f92" providerId="ADAL" clId="{18652DE5-2B0B-42EC-8FF3-F00E5050F8B3}" dt="2024-07-05T04:47:24.138" v="237" actId="1076"/>
          <ac:spMkLst>
            <pc:docMk/>
            <pc:sldMk cId="0" sldId="258"/>
            <ac:spMk id="76" creationId="{00000000-0000-0000-0000-000000000000}"/>
          </ac:spMkLst>
        </pc:spChg>
        <pc:spChg chg="del">
          <ac:chgData name="Aritra Sen" userId="584cfe11-8366-45c2-a5c6-8a05bdf18f92" providerId="ADAL" clId="{18652DE5-2B0B-42EC-8FF3-F00E5050F8B3}" dt="2024-07-05T04:47:35.158" v="238" actId="478"/>
          <ac:spMkLst>
            <pc:docMk/>
            <pc:sldMk cId="0" sldId="258"/>
            <ac:spMk id="77" creationId="{00000000-0000-0000-0000-000000000000}"/>
          </ac:spMkLst>
        </pc:spChg>
        <pc:grpChg chg="add mod">
          <ac:chgData name="Aritra Sen" userId="584cfe11-8366-45c2-a5c6-8a05bdf18f92" providerId="ADAL" clId="{18652DE5-2B0B-42EC-8FF3-F00E5050F8B3}" dt="2024-07-05T05:11:04.466" v="464" actId="1076"/>
          <ac:grpSpMkLst>
            <pc:docMk/>
            <pc:sldMk cId="0" sldId="258"/>
            <ac:grpSpMk id="2" creationId="{72B3791B-CA7C-3527-B1BC-FDBB13936D53}"/>
          </ac:grpSpMkLst>
        </pc:grpChg>
        <pc:grpChg chg="mod">
          <ac:chgData name="Aritra Sen" userId="584cfe11-8366-45c2-a5c6-8a05bdf18f92" providerId="ADAL" clId="{18652DE5-2B0B-42EC-8FF3-F00E5050F8B3}" dt="2024-07-05T04:53:23.693" v="239"/>
          <ac:grpSpMkLst>
            <pc:docMk/>
            <pc:sldMk cId="0" sldId="258"/>
            <ac:grpSpMk id="3" creationId="{340D6926-227A-2881-34A4-77078FFEA319}"/>
          </ac:grpSpMkLst>
        </pc:grpChg>
        <pc:grpChg chg="add del mod">
          <ac:chgData name="Aritra Sen" userId="584cfe11-8366-45c2-a5c6-8a05bdf18f92" providerId="ADAL" clId="{18652DE5-2B0B-42EC-8FF3-F00E5050F8B3}" dt="2024-07-05T04:54:17.537" v="248" actId="478"/>
          <ac:grpSpMkLst>
            <pc:docMk/>
            <pc:sldMk cId="0" sldId="258"/>
            <ac:grpSpMk id="8" creationId="{D872448D-B8A8-F3CF-DB2B-ACE50D945F05}"/>
          </ac:grpSpMkLst>
        </pc:grpChg>
        <pc:grpChg chg="mod">
          <ac:chgData name="Aritra Sen" userId="584cfe11-8366-45c2-a5c6-8a05bdf18f92" providerId="ADAL" clId="{18652DE5-2B0B-42EC-8FF3-F00E5050F8B3}" dt="2024-07-05T04:53:23.693" v="239"/>
          <ac:grpSpMkLst>
            <pc:docMk/>
            <pc:sldMk cId="0" sldId="258"/>
            <ac:grpSpMk id="9" creationId="{A4DE5967-731B-3FC1-1312-F7B565E32F37}"/>
          </ac:grpSpMkLst>
        </pc:grpChg>
        <pc:grpChg chg="add mod">
          <ac:chgData name="Aritra Sen" userId="584cfe11-8366-45c2-a5c6-8a05bdf18f92" providerId="ADAL" clId="{18652DE5-2B0B-42EC-8FF3-F00E5050F8B3}" dt="2024-07-05T05:11:08.364" v="465" actId="1076"/>
          <ac:grpSpMkLst>
            <pc:docMk/>
            <pc:sldMk cId="0" sldId="258"/>
            <ac:grpSpMk id="14" creationId="{86722283-6752-2629-8AA2-5ACD2A416AF9}"/>
          </ac:grpSpMkLst>
        </pc:grpChg>
        <pc:grpChg chg="mod">
          <ac:chgData name="Aritra Sen" userId="584cfe11-8366-45c2-a5c6-8a05bdf18f92" providerId="ADAL" clId="{18652DE5-2B0B-42EC-8FF3-F00E5050F8B3}" dt="2024-07-05T04:53:23.693" v="239"/>
          <ac:grpSpMkLst>
            <pc:docMk/>
            <pc:sldMk cId="0" sldId="258"/>
            <ac:grpSpMk id="15" creationId="{3164CFD3-1869-0E40-F18B-93B57705A52D}"/>
          </ac:grpSpMkLst>
        </pc:grpChg>
        <pc:grpChg chg="add mod">
          <ac:chgData name="Aritra Sen" userId="584cfe11-8366-45c2-a5c6-8a05bdf18f92" providerId="ADAL" clId="{18652DE5-2B0B-42EC-8FF3-F00E5050F8B3}" dt="2024-07-05T05:11:25.409" v="468" actId="14100"/>
          <ac:grpSpMkLst>
            <pc:docMk/>
            <pc:sldMk cId="0" sldId="258"/>
            <ac:grpSpMk id="20" creationId="{28E8C929-BA94-E4EC-E0B8-1B1D3AEDEA53}"/>
          </ac:grpSpMkLst>
        </pc:grpChg>
        <pc:grpChg chg="mod">
          <ac:chgData name="Aritra Sen" userId="584cfe11-8366-45c2-a5c6-8a05bdf18f92" providerId="ADAL" clId="{18652DE5-2B0B-42EC-8FF3-F00E5050F8B3}" dt="2024-07-05T04:53:23.693" v="239"/>
          <ac:grpSpMkLst>
            <pc:docMk/>
            <pc:sldMk cId="0" sldId="258"/>
            <ac:grpSpMk id="21" creationId="{7223EAF9-1234-7226-0CA4-8DC5D99DADC9}"/>
          </ac:grpSpMkLst>
        </pc:grpChg>
        <pc:grpChg chg="add del mod">
          <ac:chgData name="Aritra Sen" userId="584cfe11-8366-45c2-a5c6-8a05bdf18f92" providerId="ADAL" clId="{18652DE5-2B0B-42EC-8FF3-F00E5050F8B3}" dt="2024-07-05T05:02:20.875" v="290" actId="478"/>
          <ac:grpSpMkLst>
            <pc:docMk/>
            <pc:sldMk cId="0" sldId="258"/>
            <ac:grpSpMk id="26" creationId="{531ED3B6-0FC2-1433-3FB1-8F8829DE93F3}"/>
          </ac:grpSpMkLst>
        </pc:grpChg>
        <pc:grpChg chg="mod topLvl">
          <ac:chgData name="Aritra Sen" userId="584cfe11-8366-45c2-a5c6-8a05bdf18f92" providerId="ADAL" clId="{18652DE5-2B0B-42EC-8FF3-F00E5050F8B3}" dt="2024-07-05T05:03:38.467" v="299" actId="164"/>
          <ac:grpSpMkLst>
            <pc:docMk/>
            <pc:sldMk cId="0" sldId="258"/>
            <ac:grpSpMk id="27" creationId="{7FF55A24-9A27-770F-6A8A-3EA5D5B0173E}"/>
          </ac:grpSpMkLst>
        </pc:grpChg>
        <pc:grpChg chg="add mod">
          <ac:chgData name="Aritra Sen" userId="584cfe11-8366-45c2-a5c6-8a05bdf18f92" providerId="ADAL" clId="{18652DE5-2B0B-42EC-8FF3-F00E5050F8B3}" dt="2024-07-05T05:11:20.232" v="467" actId="1076"/>
          <ac:grpSpMkLst>
            <pc:docMk/>
            <pc:sldMk cId="0" sldId="258"/>
            <ac:grpSpMk id="34" creationId="{A3B9177C-6B05-EF19-04CF-403A8C78D103}"/>
          </ac:grpSpMkLst>
        </pc:grpChg>
        <pc:grpChg chg="add mod">
          <ac:chgData name="Aritra Sen" userId="584cfe11-8366-45c2-a5c6-8a05bdf18f92" providerId="ADAL" clId="{18652DE5-2B0B-42EC-8FF3-F00E5050F8B3}" dt="2024-07-05T05:11:31.992" v="469" actId="1076"/>
          <ac:grpSpMkLst>
            <pc:docMk/>
            <pc:sldMk cId="0" sldId="258"/>
            <ac:grpSpMk id="38" creationId="{70B5C37F-33D4-CA6C-ABB3-6F94369C9FA6}"/>
          </ac:grpSpMkLst>
        </pc:grpChg>
        <pc:picChg chg="mod">
          <ac:chgData name="Aritra Sen" userId="584cfe11-8366-45c2-a5c6-8a05bdf18f92" providerId="ADAL" clId="{18652DE5-2B0B-42EC-8FF3-F00E5050F8B3}" dt="2024-07-05T04:53:23.693" v="239"/>
          <ac:picMkLst>
            <pc:docMk/>
            <pc:sldMk cId="0" sldId="258"/>
            <ac:picMk id="4" creationId="{DF919C06-FDFE-4E5F-1EF3-0225DAA5DAC6}"/>
          </ac:picMkLst>
        </pc:picChg>
        <pc:picChg chg="mod">
          <ac:chgData name="Aritra Sen" userId="584cfe11-8366-45c2-a5c6-8a05bdf18f92" providerId="ADAL" clId="{18652DE5-2B0B-42EC-8FF3-F00E5050F8B3}" dt="2024-07-05T04:53:23.693" v="239"/>
          <ac:picMkLst>
            <pc:docMk/>
            <pc:sldMk cId="0" sldId="258"/>
            <ac:picMk id="10" creationId="{94A95895-8303-1786-6BA0-26BA84A4B63F}"/>
          </ac:picMkLst>
        </pc:picChg>
        <pc:picChg chg="mod">
          <ac:chgData name="Aritra Sen" userId="584cfe11-8366-45c2-a5c6-8a05bdf18f92" providerId="ADAL" clId="{18652DE5-2B0B-42EC-8FF3-F00E5050F8B3}" dt="2024-07-05T04:53:23.693" v="239"/>
          <ac:picMkLst>
            <pc:docMk/>
            <pc:sldMk cId="0" sldId="258"/>
            <ac:picMk id="16" creationId="{17F67990-4E23-B21D-1DA3-C9E1CD0B3E55}"/>
          </ac:picMkLst>
        </pc:picChg>
        <pc:picChg chg="mod">
          <ac:chgData name="Aritra Sen" userId="584cfe11-8366-45c2-a5c6-8a05bdf18f92" providerId="ADAL" clId="{18652DE5-2B0B-42EC-8FF3-F00E5050F8B3}" dt="2024-07-05T04:53:23.693" v="239"/>
          <ac:picMkLst>
            <pc:docMk/>
            <pc:sldMk cId="0" sldId="258"/>
            <ac:picMk id="22" creationId="{3A08796F-0A2C-97F7-05CF-C2C824A0A23B}"/>
          </ac:picMkLst>
        </pc:picChg>
        <pc:picChg chg="del mod topLvl">
          <ac:chgData name="Aritra Sen" userId="584cfe11-8366-45c2-a5c6-8a05bdf18f92" providerId="ADAL" clId="{18652DE5-2B0B-42EC-8FF3-F00E5050F8B3}" dt="2024-07-05T05:02:20.875" v="290" actId="478"/>
          <ac:picMkLst>
            <pc:docMk/>
            <pc:sldMk cId="0" sldId="258"/>
            <ac:picMk id="28" creationId="{42CDFCB8-862C-7641-4520-99A5B6B6E6EF}"/>
          </ac:picMkLst>
        </pc:picChg>
        <pc:picChg chg="add mod">
          <ac:chgData name="Aritra Sen" userId="584cfe11-8366-45c2-a5c6-8a05bdf18f92" providerId="ADAL" clId="{18652DE5-2B0B-42EC-8FF3-F00E5050F8B3}" dt="2024-07-05T05:03:38.467" v="299" actId="164"/>
          <ac:picMkLst>
            <pc:docMk/>
            <pc:sldMk cId="0" sldId="258"/>
            <ac:picMk id="33" creationId="{1738D076-62F0-6B6A-54F8-496A03C68CD7}"/>
          </ac:picMkLst>
        </pc:picChg>
        <pc:picChg chg="add mod">
          <ac:chgData name="Aritra Sen" userId="584cfe11-8366-45c2-a5c6-8a05bdf18f92" providerId="ADAL" clId="{18652DE5-2B0B-42EC-8FF3-F00E5050F8B3}" dt="2024-07-05T05:10:57.664" v="463" actId="164"/>
          <ac:picMkLst>
            <pc:docMk/>
            <pc:sldMk cId="0" sldId="258"/>
            <ac:picMk id="37" creationId="{F8F99CD6-F459-A666-4D33-D98E388ADF4B}"/>
          </ac:picMkLst>
        </pc:picChg>
        <pc:picChg chg="mod">
          <ac:chgData name="Aritra Sen" userId="584cfe11-8366-45c2-a5c6-8a05bdf18f92" providerId="ADAL" clId="{18652DE5-2B0B-42EC-8FF3-F00E5050F8B3}" dt="2024-07-05T05:10:22.850" v="459" actId="1076"/>
          <ac:picMkLst>
            <pc:docMk/>
            <pc:sldMk cId="0" sldId="258"/>
            <ac:picMk id="74" creationId="{00000000-0000-0000-0000-000000000000}"/>
          </ac:picMkLst>
        </pc:picChg>
        <pc:cxnChg chg="mod">
          <ac:chgData name="Aritra Sen" userId="584cfe11-8366-45c2-a5c6-8a05bdf18f92" providerId="ADAL" clId="{18652DE5-2B0B-42EC-8FF3-F00E5050F8B3}" dt="2024-07-05T04:54:40.149" v="249" actId="208"/>
          <ac:cxnSpMkLst>
            <pc:docMk/>
            <pc:sldMk cId="0" sldId="258"/>
            <ac:cxnSpMk id="7" creationId="{911FE4F6-9048-841A-4C08-97FF19E9644A}"/>
          </ac:cxnSpMkLst>
        </pc:cxnChg>
        <pc:cxnChg chg="mod">
          <ac:chgData name="Aritra Sen" userId="584cfe11-8366-45c2-a5c6-8a05bdf18f92" providerId="ADAL" clId="{18652DE5-2B0B-42EC-8FF3-F00E5050F8B3}" dt="2024-07-05T04:53:23.693" v="239"/>
          <ac:cxnSpMkLst>
            <pc:docMk/>
            <pc:sldMk cId="0" sldId="258"/>
            <ac:cxnSpMk id="13" creationId="{F6465619-7661-5093-7403-88C75E932886}"/>
          </ac:cxnSpMkLst>
        </pc:cxnChg>
        <pc:cxnChg chg="mod">
          <ac:chgData name="Aritra Sen" userId="584cfe11-8366-45c2-a5c6-8a05bdf18f92" providerId="ADAL" clId="{18652DE5-2B0B-42EC-8FF3-F00E5050F8B3}" dt="2024-07-05T04:55:25.390" v="258" actId="208"/>
          <ac:cxnSpMkLst>
            <pc:docMk/>
            <pc:sldMk cId="0" sldId="258"/>
            <ac:cxnSpMk id="19" creationId="{5524B976-8B74-C293-6308-7A6224AC7D81}"/>
          </ac:cxnSpMkLst>
        </pc:cxnChg>
        <pc:cxnChg chg="mod">
          <ac:chgData name="Aritra Sen" userId="584cfe11-8366-45c2-a5c6-8a05bdf18f92" providerId="ADAL" clId="{18652DE5-2B0B-42EC-8FF3-F00E5050F8B3}" dt="2024-07-05T04:57:34.729" v="276" actId="1076"/>
          <ac:cxnSpMkLst>
            <pc:docMk/>
            <pc:sldMk cId="0" sldId="258"/>
            <ac:cxnSpMk id="25" creationId="{4E302DCF-0CD6-4AD8-19A6-BEE70D979BFB}"/>
          </ac:cxnSpMkLst>
        </pc:cxnChg>
        <pc:cxnChg chg="mod">
          <ac:chgData name="Aritra Sen" userId="584cfe11-8366-45c2-a5c6-8a05bdf18f92" providerId="ADAL" clId="{18652DE5-2B0B-42EC-8FF3-F00E5050F8B3}" dt="2024-07-05T05:01:06.447" v="282"/>
          <ac:cxnSpMkLst>
            <pc:docMk/>
            <pc:sldMk cId="0" sldId="258"/>
            <ac:cxnSpMk id="31" creationId="{B45A0412-1C1F-4FF4-A45C-C537543D1EB5}"/>
          </ac:cxnSpMkLst>
        </pc:cxnChg>
      </pc:sldChg>
      <pc:sldChg chg="addSp delSp modSp mod modAnim">
        <pc:chgData name="Aritra Sen" userId="584cfe11-8366-45c2-a5c6-8a05bdf18f92" providerId="ADAL" clId="{18652DE5-2B0B-42EC-8FF3-F00E5050F8B3}" dt="2024-07-05T05:55:00.184" v="732" actId="478"/>
        <pc:sldMkLst>
          <pc:docMk/>
          <pc:sldMk cId="0" sldId="259"/>
        </pc:sldMkLst>
        <pc:spChg chg="add mod">
          <ac:chgData name="Aritra Sen" userId="584cfe11-8366-45c2-a5c6-8a05bdf18f92" providerId="ADAL" clId="{18652DE5-2B0B-42EC-8FF3-F00E5050F8B3}" dt="2024-07-05T05:35:41.265" v="507" actId="1076"/>
          <ac:spMkLst>
            <pc:docMk/>
            <pc:sldMk cId="0" sldId="259"/>
            <ac:spMk id="2" creationId="{25D7D287-8902-18CF-2F6A-4930251B6C4C}"/>
          </ac:spMkLst>
        </pc:spChg>
        <pc:spChg chg="add mod">
          <ac:chgData name="Aritra Sen" userId="584cfe11-8366-45c2-a5c6-8a05bdf18f92" providerId="ADAL" clId="{18652DE5-2B0B-42EC-8FF3-F00E5050F8B3}" dt="2024-07-05T05:52:08.977" v="681" actId="164"/>
          <ac:spMkLst>
            <pc:docMk/>
            <pc:sldMk cId="0" sldId="259"/>
            <ac:spMk id="8" creationId="{AB55889D-FD75-DF56-FB30-DE4129A0E80E}"/>
          </ac:spMkLst>
        </pc:spChg>
        <pc:spChg chg="add mod ord">
          <ac:chgData name="Aritra Sen" userId="584cfe11-8366-45c2-a5c6-8a05bdf18f92" providerId="ADAL" clId="{18652DE5-2B0B-42EC-8FF3-F00E5050F8B3}" dt="2024-07-05T05:41:58.164" v="551" actId="164"/>
          <ac:spMkLst>
            <pc:docMk/>
            <pc:sldMk cId="0" sldId="259"/>
            <ac:spMk id="9" creationId="{F3D97D8B-2DFD-91C4-E7B5-67464B4A38FB}"/>
          </ac:spMkLst>
        </pc:spChg>
        <pc:spChg chg="add mod">
          <ac:chgData name="Aritra Sen" userId="584cfe11-8366-45c2-a5c6-8a05bdf18f92" providerId="ADAL" clId="{18652DE5-2B0B-42EC-8FF3-F00E5050F8B3}" dt="2024-07-05T05:44:32.077" v="584" actId="14861"/>
          <ac:spMkLst>
            <pc:docMk/>
            <pc:sldMk cId="0" sldId="259"/>
            <ac:spMk id="10" creationId="{5442B900-9297-89B5-E556-2DB5215F8C7D}"/>
          </ac:spMkLst>
        </pc:spChg>
        <pc:spChg chg="add mod">
          <ac:chgData name="Aritra Sen" userId="584cfe11-8366-45c2-a5c6-8a05bdf18f92" providerId="ADAL" clId="{18652DE5-2B0B-42EC-8FF3-F00E5050F8B3}" dt="2024-07-05T05:43:32.578" v="583" actId="164"/>
          <ac:spMkLst>
            <pc:docMk/>
            <pc:sldMk cId="0" sldId="259"/>
            <ac:spMk id="16" creationId="{3EEFD267-DF16-48FA-D71E-809227F23F3D}"/>
          </ac:spMkLst>
        </pc:spChg>
        <pc:spChg chg="add mod">
          <ac:chgData name="Aritra Sen" userId="584cfe11-8366-45c2-a5c6-8a05bdf18f92" providerId="ADAL" clId="{18652DE5-2B0B-42EC-8FF3-F00E5050F8B3}" dt="2024-07-05T05:52:08.977" v="681" actId="164"/>
          <ac:spMkLst>
            <pc:docMk/>
            <pc:sldMk cId="0" sldId="259"/>
            <ac:spMk id="19" creationId="{D05269BC-A399-796D-0DF2-E9616985F41A}"/>
          </ac:spMkLst>
        </pc:spChg>
        <pc:spChg chg="add del mod">
          <ac:chgData name="Aritra Sen" userId="584cfe11-8366-45c2-a5c6-8a05bdf18f92" providerId="ADAL" clId="{18652DE5-2B0B-42EC-8FF3-F00E5050F8B3}" dt="2024-07-05T05:47:19.220" v="620" actId="478"/>
          <ac:spMkLst>
            <pc:docMk/>
            <pc:sldMk cId="0" sldId="259"/>
            <ac:spMk id="20" creationId="{8B70DB61-4BD2-4315-BC42-573970E5165B}"/>
          </ac:spMkLst>
        </pc:spChg>
        <pc:spChg chg="add mod">
          <ac:chgData name="Aritra Sen" userId="584cfe11-8366-45c2-a5c6-8a05bdf18f92" providerId="ADAL" clId="{18652DE5-2B0B-42EC-8FF3-F00E5050F8B3}" dt="2024-07-05T05:50:32.179" v="660" actId="164"/>
          <ac:spMkLst>
            <pc:docMk/>
            <pc:sldMk cId="0" sldId="259"/>
            <ac:spMk id="21" creationId="{C8754A29-D2EC-3317-58EA-4F6EDF9E777E}"/>
          </ac:spMkLst>
        </pc:spChg>
        <pc:spChg chg="add mod">
          <ac:chgData name="Aritra Sen" userId="584cfe11-8366-45c2-a5c6-8a05bdf18f92" providerId="ADAL" clId="{18652DE5-2B0B-42EC-8FF3-F00E5050F8B3}" dt="2024-07-05T05:50:32.179" v="660" actId="164"/>
          <ac:spMkLst>
            <pc:docMk/>
            <pc:sldMk cId="0" sldId="259"/>
            <ac:spMk id="22" creationId="{2BDD4818-2CD0-48FD-A286-340F99875EEF}"/>
          </ac:spMkLst>
        </pc:spChg>
        <pc:spChg chg="add mod">
          <ac:chgData name="Aritra Sen" userId="584cfe11-8366-45c2-a5c6-8a05bdf18f92" providerId="ADAL" clId="{18652DE5-2B0B-42EC-8FF3-F00E5050F8B3}" dt="2024-07-05T05:53:22.786" v="688" actId="164"/>
          <ac:spMkLst>
            <pc:docMk/>
            <pc:sldMk cId="0" sldId="259"/>
            <ac:spMk id="28" creationId="{C7C38A5F-8AAB-6D4F-8301-4A3E24174747}"/>
          </ac:spMkLst>
        </pc:spChg>
        <pc:spChg chg="add mod">
          <ac:chgData name="Aritra Sen" userId="584cfe11-8366-45c2-a5c6-8a05bdf18f92" providerId="ADAL" clId="{18652DE5-2B0B-42EC-8FF3-F00E5050F8B3}" dt="2024-07-05T05:54:35.766" v="730" actId="207"/>
          <ac:spMkLst>
            <pc:docMk/>
            <pc:sldMk cId="0" sldId="259"/>
            <ac:spMk id="31" creationId="{33BF9ACB-2C6C-EAA3-FEDC-24934F0BB345}"/>
          </ac:spMkLst>
        </pc:spChg>
        <pc:spChg chg="mod">
          <ac:chgData name="Aritra Sen" userId="584cfe11-8366-45c2-a5c6-8a05bdf18f92" providerId="ADAL" clId="{18652DE5-2B0B-42EC-8FF3-F00E5050F8B3}" dt="2024-07-05T05:33:31.735" v="489" actId="20577"/>
          <ac:spMkLst>
            <pc:docMk/>
            <pc:sldMk cId="0" sldId="259"/>
            <ac:spMk id="86" creationId="{00000000-0000-0000-0000-000000000000}"/>
          </ac:spMkLst>
        </pc:spChg>
        <pc:spChg chg="del">
          <ac:chgData name="Aritra Sen" userId="584cfe11-8366-45c2-a5c6-8a05bdf18f92" providerId="ADAL" clId="{18652DE5-2B0B-42EC-8FF3-F00E5050F8B3}" dt="2024-07-05T05:33:37.970" v="491" actId="478"/>
          <ac:spMkLst>
            <pc:docMk/>
            <pc:sldMk cId="0" sldId="259"/>
            <ac:spMk id="87" creationId="{00000000-0000-0000-0000-000000000000}"/>
          </ac:spMkLst>
        </pc:spChg>
        <pc:spChg chg="del">
          <ac:chgData name="Aritra Sen" userId="584cfe11-8366-45c2-a5c6-8a05bdf18f92" providerId="ADAL" clId="{18652DE5-2B0B-42EC-8FF3-F00E5050F8B3}" dt="2024-07-05T05:55:00.184" v="732" actId="478"/>
          <ac:spMkLst>
            <pc:docMk/>
            <pc:sldMk cId="0" sldId="259"/>
            <ac:spMk id="88" creationId="{00000000-0000-0000-0000-000000000000}"/>
          </ac:spMkLst>
        </pc:spChg>
        <pc:grpChg chg="add mod">
          <ac:chgData name="Aritra Sen" userId="584cfe11-8366-45c2-a5c6-8a05bdf18f92" providerId="ADAL" clId="{18652DE5-2B0B-42EC-8FF3-F00E5050F8B3}" dt="2024-07-05T05:43:32.578" v="583" actId="164"/>
          <ac:grpSpMkLst>
            <pc:docMk/>
            <pc:sldMk cId="0" sldId="259"/>
            <ac:grpSpMk id="13" creationId="{49C8B214-74C0-E09C-2D68-BDEB1C2451CC}"/>
          </ac:grpSpMkLst>
        </pc:grpChg>
        <pc:grpChg chg="add mod">
          <ac:chgData name="Aritra Sen" userId="584cfe11-8366-45c2-a5c6-8a05bdf18f92" providerId="ADAL" clId="{18652DE5-2B0B-42EC-8FF3-F00E5050F8B3}" dt="2024-07-05T05:42:05.652" v="552" actId="164"/>
          <ac:grpSpMkLst>
            <pc:docMk/>
            <pc:sldMk cId="0" sldId="259"/>
            <ac:grpSpMk id="14" creationId="{D8A52E10-FC0E-4DF4-5848-359AC49DF714}"/>
          </ac:grpSpMkLst>
        </pc:grpChg>
        <pc:grpChg chg="add mod">
          <ac:chgData name="Aritra Sen" userId="584cfe11-8366-45c2-a5c6-8a05bdf18f92" providerId="ADAL" clId="{18652DE5-2B0B-42EC-8FF3-F00E5050F8B3}" dt="2024-07-05T05:50:00.713" v="656" actId="1076"/>
          <ac:grpSpMkLst>
            <pc:docMk/>
            <pc:sldMk cId="0" sldId="259"/>
            <ac:grpSpMk id="15" creationId="{3DF48AEB-EC4B-0C22-B9C8-2F08A1E5F851}"/>
          </ac:grpSpMkLst>
        </pc:grpChg>
        <pc:grpChg chg="add mod">
          <ac:chgData name="Aritra Sen" userId="584cfe11-8366-45c2-a5c6-8a05bdf18f92" providerId="ADAL" clId="{18652DE5-2B0B-42EC-8FF3-F00E5050F8B3}" dt="2024-07-05T05:43:19.578" v="582" actId="164"/>
          <ac:grpSpMkLst>
            <pc:docMk/>
            <pc:sldMk cId="0" sldId="259"/>
            <ac:grpSpMk id="17" creationId="{7033E6DD-20BF-3F4F-80AA-332070E3B157}"/>
          </ac:grpSpMkLst>
        </pc:grpChg>
        <pc:grpChg chg="add mod">
          <ac:chgData name="Aritra Sen" userId="584cfe11-8366-45c2-a5c6-8a05bdf18f92" providerId="ADAL" clId="{18652DE5-2B0B-42EC-8FF3-F00E5050F8B3}" dt="2024-07-05T05:45:22.344" v="599" actId="1076"/>
          <ac:grpSpMkLst>
            <pc:docMk/>
            <pc:sldMk cId="0" sldId="259"/>
            <ac:grpSpMk id="18" creationId="{2CD67649-5F94-208A-9269-7F7FA54CC469}"/>
          </ac:grpSpMkLst>
        </pc:grpChg>
        <pc:grpChg chg="add mod">
          <ac:chgData name="Aritra Sen" userId="584cfe11-8366-45c2-a5c6-8a05bdf18f92" providerId="ADAL" clId="{18652DE5-2B0B-42EC-8FF3-F00E5050F8B3}" dt="2024-07-05T05:50:18.875" v="659" actId="164"/>
          <ac:grpSpMkLst>
            <pc:docMk/>
            <pc:sldMk cId="0" sldId="259"/>
            <ac:grpSpMk id="24" creationId="{683C1FB9-B4FE-07BC-238B-8C7F8C2803F8}"/>
          </ac:grpSpMkLst>
        </pc:grpChg>
        <pc:grpChg chg="add mod">
          <ac:chgData name="Aritra Sen" userId="584cfe11-8366-45c2-a5c6-8a05bdf18f92" providerId="ADAL" clId="{18652DE5-2B0B-42EC-8FF3-F00E5050F8B3}" dt="2024-07-05T05:50:32.179" v="660" actId="164"/>
          <ac:grpSpMkLst>
            <pc:docMk/>
            <pc:sldMk cId="0" sldId="259"/>
            <ac:grpSpMk id="25" creationId="{99F41E3D-A541-C41E-31B3-CAEA67C9BDEB}"/>
          </ac:grpSpMkLst>
        </pc:grpChg>
        <pc:grpChg chg="add mod">
          <ac:chgData name="Aritra Sen" userId="584cfe11-8366-45c2-a5c6-8a05bdf18f92" providerId="ADAL" clId="{18652DE5-2B0B-42EC-8FF3-F00E5050F8B3}" dt="2024-07-05T05:52:08.977" v="681" actId="164"/>
          <ac:grpSpMkLst>
            <pc:docMk/>
            <pc:sldMk cId="0" sldId="259"/>
            <ac:grpSpMk id="29" creationId="{15601EF2-9B5C-3FCA-AB29-BE8AE8CEC0D7}"/>
          </ac:grpSpMkLst>
        </pc:grpChg>
        <pc:grpChg chg="add mod">
          <ac:chgData name="Aritra Sen" userId="584cfe11-8366-45c2-a5c6-8a05bdf18f92" providerId="ADAL" clId="{18652DE5-2B0B-42EC-8FF3-F00E5050F8B3}" dt="2024-07-05T05:53:22.786" v="688" actId="164"/>
          <ac:grpSpMkLst>
            <pc:docMk/>
            <pc:sldMk cId="0" sldId="259"/>
            <ac:grpSpMk id="30" creationId="{81258C8B-BB72-5A37-59A5-A14A10CE99AF}"/>
          </ac:grpSpMkLst>
        </pc:grpChg>
        <pc:picChg chg="add mod ord">
          <ac:chgData name="Aritra Sen" userId="584cfe11-8366-45c2-a5c6-8a05bdf18f92" providerId="ADAL" clId="{18652DE5-2B0B-42EC-8FF3-F00E5050F8B3}" dt="2024-07-05T05:41:58.164" v="551" actId="164"/>
          <ac:picMkLst>
            <pc:docMk/>
            <pc:sldMk cId="0" sldId="259"/>
            <ac:picMk id="5" creationId="{DF0640EB-7C6B-CD80-7944-AA44AF13C529}"/>
          </ac:picMkLst>
        </pc:picChg>
        <pc:picChg chg="add mod">
          <ac:chgData name="Aritra Sen" userId="584cfe11-8366-45c2-a5c6-8a05bdf18f92" providerId="ADAL" clId="{18652DE5-2B0B-42EC-8FF3-F00E5050F8B3}" dt="2024-07-05T05:41:50.531" v="549" actId="164"/>
          <ac:picMkLst>
            <pc:docMk/>
            <pc:sldMk cId="0" sldId="259"/>
            <ac:picMk id="11" creationId="{70ACA5A8-96F4-CEBC-2C3B-B87D5CD64555}"/>
          </ac:picMkLst>
        </pc:picChg>
        <pc:picChg chg="add mod">
          <ac:chgData name="Aritra Sen" userId="584cfe11-8366-45c2-a5c6-8a05bdf18f92" providerId="ADAL" clId="{18652DE5-2B0B-42EC-8FF3-F00E5050F8B3}" dt="2024-07-05T05:41:50.531" v="549" actId="164"/>
          <ac:picMkLst>
            <pc:docMk/>
            <pc:sldMk cId="0" sldId="259"/>
            <ac:picMk id="12" creationId="{866FDD99-B195-1EAE-A569-575CCA2BA6F5}"/>
          </ac:picMkLst>
        </pc:picChg>
        <pc:picChg chg="mod">
          <ac:chgData name="Aritra Sen" userId="584cfe11-8366-45c2-a5c6-8a05bdf18f92" providerId="ADAL" clId="{18652DE5-2B0B-42EC-8FF3-F00E5050F8B3}" dt="2024-07-05T05:50:18.875" v="659" actId="164"/>
          <ac:picMkLst>
            <pc:docMk/>
            <pc:sldMk cId="0" sldId="259"/>
            <ac:picMk id="84" creationId="{00000000-0000-0000-0000-000000000000}"/>
          </ac:picMkLst>
        </pc:picChg>
        <pc:picChg chg="del">
          <ac:chgData name="Aritra Sen" userId="584cfe11-8366-45c2-a5c6-8a05bdf18f92" providerId="ADAL" clId="{18652DE5-2B0B-42EC-8FF3-F00E5050F8B3}" dt="2024-07-05T05:33:34.734" v="490" actId="478"/>
          <ac:picMkLst>
            <pc:docMk/>
            <pc:sldMk cId="0" sldId="259"/>
            <ac:picMk id="89" creationId="{00000000-0000-0000-0000-000000000000}"/>
          </ac:picMkLst>
        </pc:picChg>
        <pc:cxnChg chg="add mod">
          <ac:chgData name="Aritra Sen" userId="584cfe11-8366-45c2-a5c6-8a05bdf18f92" providerId="ADAL" clId="{18652DE5-2B0B-42EC-8FF3-F00E5050F8B3}" dt="2024-07-05T05:50:06.923" v="657" actId="14100"/>
          <ac:cxnSpMkLst>
            <pc:docMk/>
            <pc:sldMk cId="0" sldId="259"/>
            <ac:cxnSpMk id="4" creationId="{915F6C28-4DB0-B0AE-11DF-30B10C097C93}"/>
          </ac:cxnSpMkLst>
        </pc:cxnChg>
        <pc:cxnChg chg="add del">
          <ac:chgData name="Aritra Sen" userId="584cfe11-8366-45c2-a5c6-8a05bdf18f92" providerId="ADAL" clId="{18652DE5-2B0B-42EC-8FF3-F00E5050F8B3}" dt="2024-07-05T05:37:39.129" v="511" actId="478"/>
          <ac:cxnSpMkLst>
            <pc:docMk/>
            <pc:sldMk cId="0" sldId="259"/>
            <ac:cxnSpMk id="7" creationId="{64713128-6C07-3A00-F7F9-173D0BC63CCA}"/>
          </ac:cxnSpMkLst>
        </pc:cxnChg>
        <pc:cxnChg chg="add mod">
          <ac:chgData name="Aritra Sen" userId="584cfe11-8366-45c2-a5c6-8a05bdf18f92" providerId="ADAL" clId="{18652DE5-2B0B-42EC-8FF3-F00E5050F8B3}" dt="2024-07-05T05:53:22.786" v="688" actId="164"/>
          <ac:cxnSpMkLst>
            <pc:docMk/>
            <pc:sldMk cId="0" sldId="259"/>
            <ac:cxnSpMk id="27" creationId="{490DC595-D43A-8145-1138-E061A9B855B8}"/>
          </ac:cxnSpMkLst>
        </pc:cxnChg>
      </pc:sldChg>
      <pc:sldChg chg="delSp modSp del mod">
        <pc:chgData name="Aritra Sen" userId="584cfe11-8366-45c2-a5c6-8a05bdf18f92" providerId="ADAL" clId="{18652DE5-2B0B-42EC-8FF3-F00E5050F8B3}" dt="2024-07-07T03:09:58.399" v="739" actId="2696"/>
        <pc:sldMkLst>
          <pc:docMk/>
          <pc:sldMk cId="0" sldId="260"/>
        </pc:sldMkLst>
        <pc:spChg chg="mod">
          <ac:chgData name="Aritra Sen" userId="584cfe11-8366-45c2-a5c6-8a05bdf18f92" providerId="ADAL" clId="{18652DE5-2B0B-42EC-8FF3-F00E5050F8B3}" dt="2024-07-05T05:55:20.669" v="734" actId="5793"/>
          <ac:spMkLst>
            <pc:docMk/>
            <pc:sldMk cId="0" sldId="260"/>
            <ac:spMk id="98" creationId="{00000000-0000-0000-0000-000000000000}"/>
          </ac:spMkLst>
        </pc:spChg>
        <pc:picChg chg="del">
          <ac:chgData name="Aritra Sen" userId="584cfe11-8366-45c2-a5c6-8a05bdf18f92" providerId="ADAL" clId="{18652DE5-2B0B-42EC-8FF3-F00E5050F8B3}" dt="2024-07-05T05:55:22.757" v="735" actId="478"/>
          <ac:picMkLst>
            <pc:docMk/>
            <pc:sldMk cId="0" sldId="260"/>
            <ac:picMk id="100" creationId="{00000000-0000-0000-0000-000000000000}"/>
          </ac:picMkLst>
        </pc:picChg>
      </pc:sldChg>
      <pc:sldChg chg="modSp mod">
        <pc:chgData name="Aritra Sen" userId="584cfe11-8366-45c2-a5c6-8a05bdf18f92" providerId="ADAL" clId="{18652DE5-2B0B-42EC-8FF3-F00E5050F8B3}" dt="2024-07-08T05:18:48.576" v="1111" actId="20577"/>
        <pc:sldMkLst>
          <pc:docMk/>
          <pc:sldMk cId="0" sldId="261"/>
        </pc:sldMkLst>
        <pc:spChg chg="mod">
          <ac:chgData name="Aritra Sen" userId="584cfe11-8366-45c2-a5c6-8a05bdf18f92" providerId="ADAL" clId="{18652DE5-2B0B-42EC-8FF3-F00E5050F8B3}" dt="2024-07-08T05:18:48.576" v="1111" actId="20577"/>
          <ac:spMkLst>
            <pc:docMk/>
            <pc:sldMk cId="0" sldId="261"/>
            <ac:spMk id="109" creationId="{00000000-0000-0000-0000-000000000000}"/>
          </ac:spMkLst>
        </pc:spChg>
      </pc:sldChg>
      <pc:sldChg chg="addSp modSp add mod modAnim">
        <pc:chgData name="Aritra Sen" userId="584cfe11-8366-45c2-a5c6-8a05bdf18f92" providerId="ADAL" clId="{18652DE5-2B0B-42EC-8FF3-F00E5050F8B3}" dt="2024-07-07T09:04:57.283" v="891"/>
        <pc:sldMkLst>
          <pc:docMk/>
          <pc:sldMk cId="3222151680" sldId="262"/>
        </pc:sldMkLst>
        <pc:spChg chg="add mod">
          <ac:chgData name="Aritra Sen" userId="584cfe11-8366-45c2-a5c6-8a05bdf18f92" providerId="ADAL" clId="{18652DE5-2B0B-42EC-8FF3-F00E5050F8B3}" dt="2024-07-07T09:04:21.937" v="886" actId="1076"/>
          <ac:spMkLst>
            <pc:docMk/>
            <pc:sldMk cId="3222151680" sldId="262"/>
            <ac:spMk id="2" creationId="{ADE914CB-BA7C-1686-A815-6C55919571A0}"/>
          </ac:spMkLst>
        </pc:spChg>
        <pc:spChg chg="add mod">
          <ac:chgData name="Aritra Sen" userId="584cfe11-8366-45c2-a5c6-8a05bdf18f92" providerId="ADAL" clId="{18652DE5-2B0B-42EC-8FF3-F00E5050F8B3}" dt="2024-07-07T08:59:56.339" v="853" actId="207"/>
          <ac:spMkLst>
            <pc:docMk/>
            <pc:sldMk cId="3222151680" sldId="262"/>
            <ac:spMk id="3" creationId="{37346627-FCFD-8373-A170-6E153CDC738C}"/>
          </ac:spMkLst>
        </pc:spChg>
        <pc:spChg chg="add mod">
          <ac:chgData name="Aritra Sen" userId="584cfe11-8366-45c2-a5c6-8a05bdf18f92" providerId="ADAL" clId="{18652DE5-2B0B-42EC-8FF3-F00E5050F8B3}" dt="2024-07-07T09:02:10.228" v="869"/>
          <ac:spMkLst>
            <pc:docMk/>
            <pc:sldMk cId="3222151680" sldId="262"/>
            <ac:spMk id="4" creationId="{23ABDE2E-B2AC-6909-1288-88252B421AFE}"/>
          </ac:spMkLst>
        </pc:spChg>
        <pc:spChg chg="add mod">
          <ac:chgData name="Aritra Sen" userId="584cfe11-8366-45c2-a5c6-8a05bdf18f92" providerId="ADAL" clId="{18652DE5-2B0B-42EC-8FF3-F00E5050F8B3}" dt="2024-07-07T09:03:04.182" v="876"/>
          <ac:spMkLst>
            <pc:docMk/>
            <pc:sldMk cId="3222151680" sldId="262"/>
            <ac:spMk id="5" creationId="{C4D4802C-80C1-17B9-3D7E-4CA145B14A95}"/>
          </ac:spMkLst>
        </pc:spChg>
        <pc:spChg chg="add mod">
          <ac:chgData name="Aritra Sen" userId="584cfe11-8366-45c2-a5c6-8a05bdf18f92" providerId="ADAL" clId="{18652DE5-2B0B-42EC-8FF3-F00E5050F8B3}" dt="2024-07-07T09:03:25.437" v="878" actId="1076"/>
          <ac:spMkLst>
            <pc:docMk/>
            <pc:sldMk cId="3222151680" sldId="262"/>
            <ac:spMk id="6" creationId="{01F51C8E-D448-304C-7241-D642F23ADBE2}"/>
          </ac:spMkLst>
        </pc:spChg>
        <pc:spChg chg="add mod">
          <ac:chgData name="Aritra Sen" userId="584cfe11-8366-45c2-a5c6-8a05bdf18f92" providerId="ADAL" clId="{18652DE5-2B0B-42EC-8FF3-F00E5050F8B3}" dt="2024-07-07T09:04:09.380" v="884" actId="1076"/>
          <ac:spMkLst>
            <pc:docMk/>
            <pc:sldMk cId="3222151680" sldId="262"/>
            <ac:spMk id="7" creationId="{594E629C-EB04-2727-086C-44457734FD8A}"/>
          </ac:spMkLst>
        </pc:spChg>
        <pc:spChg chg="mod">
          <ac:chgData name="Aritra Sen" userId="584cfe11-8366-45c2-a5c6-8a05bdf18f92" providerId="ADAL" clId="{18652DE5-2B0B-42EC-8FF3-F00E5050F8B3}" dt="2024-07-07T09:04:16.968" v="885" actId="1076"/>
          <ac:spMkLst>
            <pc:docMk/>
            <pc:sldMk cId="3222151680" sldId="262"/>
            <ac:spMk id="98" creationId="{00000000-0000-0000-0000-000000000000}"/>
          </ac:spMkLst>
        </pc:spChg>
        <pc:picChg chg="mod">
          <ac:chgData name="Aritra Sen" userId="584cfe11-8366-45c2-a5c6-8a05bdf18f92" providerId="ADAL" clId="{18652DE5-2B0B-42EC-8FF3-F00E5050F8B3}" dt="2024-07-07T09:00:47.826" v="859" actId="1076"/>
          <ac:picMkLst>
            <pc:docMk/>
            <pc:sldMk cId="3222151680" sldId="262"/>
            <ac:picMk id="96" creationId="{00000000-0000-0000-0000-000000000000}"/>
          </ac:picMkLst>
        </pc:picChg>
      </pc:sldChg>
      <pc:sldChg chg="addSp delSp modSp add mod delAnim">
        <pc:chgData name="Aritra Sen" userId="584cfe11-8366-45c2-a5c6-8a05bdf18f92" providerId="ADAL" clId="{18652DE5-2B0B-42EC-8FF3-F00E5050F8B3}" dt="2024-07-08T05:17:11.963" v="1093" actId="20577"/>
        <pc:sldMkLst>
          <pc:docMk/>
          <pc:sldMk cId="170634711" sldId="263"/>
        </pc:sldMkLst>
        <pc:spChg chg="add mod">
          <ac:chgData name="Aritra Sen" userId="584cfe11-8366-45c2-a5c6-8a05bdf18f92" providerId="ADAL" clId="{18652DE5-2B0B-42EC-8FF3-F00E5050F8B3}" dt="2024-07-08T05:17:11.963" v="1093" actId="20577"/>
          <ac:spMkLst>
            <pc:docMk/>
            <pc:sldMk cId="170634711" sldId="263"/>
            <ac:spMk id="3" creationId="{96EDB459-9B7B-B43D-2C6C-770051D8E3D0}"/>
          </ac:spMkLst>
        </pc:spChg>
        <pc:spChg chg="mod">
          <ac:chgData name="Aritra Sen" userId="584cfe11-8366-45c2-a5c6-8a05bdf18f92" providerId="ADAL" clId="{18652DE5-2B0B-42EC-8FF3-F00E5050F8B3}" dt="2024-07-07T09:19:04.392" v="1081" actId="120"/>
          <ac:spMkLst>
            <pc:docMk/>
            <pc:sldMk cId="170634711" sldId="263"/>
            <ac:spMk id="66" creationId="{00000000-0000-0000-0000-000000000000}"/>
          </ac:spMkLst>
        </pc:spChg>
        <pc:spChg chg="del">
          <ac:chgData name="Aritra Sen" userId="584cfe11-8366-45c2-a5c6-8a05bdf18f92" providerId="ADAL" clId="{18652DE5-2B0B-42EC-8FF3-F00E5050F8B3}" dt="2024-07-07T09:06:07.401" v="910" actId="478"/>
          <ac:spMkLst>
            <pc:docMk/>
            <pc:sldMk cId="170634711" sldId="263"/>
            <ac:spMk id="67" creationId="{00000000-0000-0000-0000-000000000000}"/>
          </ac:spMkLst>
        </pc:spChg>
        <pc:picChg chg="add mod">
          <ac:chgData name="Aritra Sen" userId="584cfe11-8366-45c2-a5c6-8a05bdf18f92" providerId="ADAL" clId="{18652DE5-2B0B-42EC-8FF3-F00E5050F8B3}" dt="2024-07-07T09:18:05.200" v="1075" actId="14100"/>
          <ac:picMkLst>
            <pc:docMk/>
            <pc:sldMk cId="170634711" sldId="263"/>
            <ac:picMk id="5" creationId="{7EE712BE-67F6-0B68-B23C-0EDE5CF25CBF}"/>
          </ac:picMkLst>
        </pc:picChg>
        <pc:picChg chg="mod">
          <ac:chgData name="Aritra Sen" userId="584cfe11-8366-45c2-a5c6-8a05bdf18f92" providerId="ADAL" clId="{18652DE5-2B0B-42EC-8FF3-F00E5050F8B3}" dt="2024-07-07T09:11:42.799" v="978" actId="1076"/>
          <ac:picMkLst>
            <pc:docMk/>
            <pc:sldMk cId="170634711" sldId="263"/>
            <ac:picMk id="64" creationId="{00000000-0000-0000-0000-000000000000}"/>
          </ac:picMkLst>
        </pc:picChg>
      </pc:sldChg>
      <pc:sldChg chg="new del">
        <pc:chgData name="Aritra Sen" userId="584cfe11-8366-45c2-a5c6-8a05bdf18f92" providerId="ADAL" clId="{18652DE5-2B0B-42EC-8FF3-F00E5050F8B3}" dt="2024-07-07T09:05:48.576" v="894" actId="680"/>
        <pc:sldMkLst>
          <pc:docMk/>
          <pc:sldMk cId="3449638884" sldId="263"/>
        </pc:sldMkLst>
      </pc:sldChg>
      <pc:sldChg chg="add">
        <pc:chgData name="Aritra Sen" userId="584cfe11-8366-45c2-a5c6-8a05bdf18f92" providerId="ADAL" clId="{18652DE5-2B0B-42EC-8FF3-F00E5050F8B3}" dt="2024-07-08T05:18:41.264" v="1096" actId="2890"/>
        <pc:sldMkLst>
          <pc:docMk/>
          <pc:sldMk cId="181308627" sldId="264"/>
        </pc:sldMkLst>
      </pc:sldChg>
      <pc:sldChg chg="new del">
        <pc:chgData name="Aritra Sen" userId="584cfe11-8366-45c2-a5c6-8a05bdf18f92" providerId="ADAL" clId="{18652DE5-2B0B-42EC-8FF3-F00E5050F8B3}" dt="2024-07-08T05:18:35.182" v="1095" actId="2696"/>
        <pc:sldMkLst>
          <pc:docMk/>
          <pc:sldMk cId="3972144596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b090a29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b090a29b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b090a29b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b090a29b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490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090a29b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b090a29b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b090a29b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b090a29b7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b090a29b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b090a29b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974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b090a29b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b090a29b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b090a29b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b090a29b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94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0" y="1950150"/>
            <a:ext cx="5859084" cy="6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In a step-by-step manner learn how to build a Business Intelligence Tool using LLM Agents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32175" y="3897200"/>
            <a:ext cx="15468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00FF"/>
                </a:solidFill>
              </a:rPr>
              <a:t>Instructor</a:t>
            </a:r>
            <a:endParaRPr sz="1800" u="sng">
              <a:solidFill>
                <a:srgbClr val="0000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17025" y="4231200"/>
            <a:ext cx="4016430" cy="2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Aritra Sen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</a:rPr>
              <a:t>Associate Principle – Data Sciences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5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050" y="4791875"/>
            <a:ext cx="930750" cy="2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04725" y="181975"/>
            <a:ext cx="55122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Table of Contents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68650" y="1220724"/>
            <a:ext cx="4592168" cy="293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IN" sz="2100" dirty="0">
                <a:solidFill>
                  <a:schemeClr val="lt1"/>
                </a:solidFill>
              </a:rPr>
              <a:t>Introduction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IN" sz="2100" dirty="0">
                <a:solidFill>
                  <a:schemeClr val="lt1"/>
                </a:solidFill>
              </a:rPr>
              <a:t>What is an Agent?</a:t>
            </a:r>
            <a:endParaRPr sz="2100" dirty="0"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 dirty="0">
                <a:solidFill>
                  <a:schemeClr val="lt1"/>
                </a:solidFill>
              </a:rPr>
              <a:t>How Agent works</a:t>
            </a:r>
            <a:endParaRPr sz="2100" dirty="0"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 dirty="0">
                <a:solidFill>
                  <a:schemeClr val="lt1"/>
                </a:solidFill>
              </a:rPr>
              <a:t>Different types of Agents</a:t>
            </a:r>
            <a:endParaRPr sz="2100" dirty="0">
              <a:solidFill>
                <a:schemeClr val="lt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 dirty="0">
                <a:solidFill>
                  <a:schemeClr val="lt1"/>
                </a:solidFill>
              </a:rPr>
              <a:t>Langraph getting started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 dirty="0">
                <a:solidFill>
                  <a:schemeClr val="lt1"/>
                </a:solidFill>
              </a:rPr>
              <a:t>Hands on coding</a:t>
            </a:r>
            <a:endParaRPr sz="2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94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050" y="4791875"/>
            <a:ext cx="930750" cy="2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35453" y="47639"/>
            <a:ext cx="2926402" cy="40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</a:rPr>
              <a:t>Introduction</a:t>
            </a:r>
            <a:endParaRPr sz="2600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DB459-9B7B-B43D-2C6C-770051D8E3D0}"/>
              </a:ext>
            </a:extLst>
          </p:cNvPr>
          <p:cNvSpPr txBox="1"/>
          <p:nvPr/>
        </p:nvSpPr>
        <p:spPr>
          <a:xfrm>
            <a:off x="135453" y="1462750"/>
            <a:ext cx="8876929" cy="3477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n-IN" sz="1100" b="1" i="0" u="sng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Work Experience:</a:t>
            </a:r>
          </a:p>
          <a:p>
            <a:pPr marL="171450" indent="-171450" algn="l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100" b="1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More than 14 years of experience in Data Science &amp; Analytics solutions.</a:t>
            </a:r>
          </a:p>
          <a:p>
            <a:pPr marL="171450" indent="-171450" algn="l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pt-BR" sz="1100" b="1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Associate Principle – at LTIMindtree (Present)</a:t>
            </a:r>
          </a:p>
          <a:p>
            <a:pPr marL="171450" indent="-171450" algn="l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100" b="1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Previously worked in H1,Novartis, Ericsson, Cognizant , K PMG , IBM &amp; TCS.</a:t>
            </a:r>
          </a:p>
          <a:p>
            <a:pPr algn="l">
              <a:buClr>
                <a:schemeClr val="bg1"/>
              </a:buClr>
            </a:pPr>
            <a:endParaRPr lang="en-US" sz="1100" b="1" i="0" u="none" strike="noStrike" baseline="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l"/>
            <a:endParaRPr lang="en-US" sz="1100" b="1" i="0" u="none" strike="noStrike" baseline="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l"/>
            <a:r>
              <a:rPr lang="en-IN" sz="1100" b="1" i="0" u="sng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Profile at a Glance:</a:t>
            </a:r>
          </a:p>
          <a:p>
            <a:pPr marL="171450" indent="-171450" algn="l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IN" sz="1100" b="1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Dissertation in NLP/Generative AI for Bio -Medical text during masters.</a:t>
            </a:r>
          </a:p>
          <a:p>
            <a:pPr marL="171450" indent="-171450" algn="l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100" b="1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In Previous company filled two patents for developing unique Data Science end to end solution. </a:t>
            </a:r>
          </a:p>
          <a:p>
            <a:pPr marL="171450" indent="-171450" algn="l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100" b="1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Published multiple papers in Data Science area like Deep Learning and Class imbalance problems.</a:t>
            </a:r>
          </a:p>
          <a:p>
            <a:pPr marL="171450" indent="-171450" algn="l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100" b="1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Co-Authored a book a in Deep Reinforcement Learning.</a:t>
            </a:r>
          </a:p>
          <a:p>
            <a:pPr marL="171450" indent="-171450" algn="l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100" b="1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Regularly creates Data Science related content in his YouTube channel ( youtube.com/</a:t>
            </a:r>
            <a:r>
              <a:rPr lang="en-US" sz="1100" b="1" dirty="0">
                <a:solidFill>
                  <a:schemeClr val="bg1"/>
                </a:solidFill>
                <a:latin typeface="Rockwell" panose="02060603020205020403" pitchFamily="18" charset="0"/>
              </a:rPr>
              <a:t>A</a:t>
            </a:r>
            <a:r>
              <a:rPr lang="en-US" sz="1100" b="1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ritraSen ) and in </a:t>
            </a:r>
          </a:p>
          <a:p>
            <a:pPr algn="l">
              <a:buClr>
                <a:schemeClr val="bg1"/>
              </a:buClr>
            </a:pPr>
            <a:r>
              <a:rPr lang="en-US" sz="1100" b="1" dirty="0">
                <a:solidFill>
                  <a:schemeClr val="bg1"/>
                </a:solidFill>
                <a:latin typeface="Rockwell" panose="02060603020205020403" pitchFamily="18" charset="0"/>
              </a:rPr>
              <a:t>     </a:t>
            </a:r>
            <a:r>
              <a:rPr lang="en-US" sz="1100" b="1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his blog ( aritrasen.com )</a:t>
            </a:r>
          </a:p>
          <a:p>
            <a:pPr algn="l">
              <a:buClr>
                <a:schemeClr val="bg1"/>
              </a:buClr>
            </a:pPr>
            <a:endParaRPr lang="en-US" sz="1100" b="1" i="0" u="none" strike="noStrike" baseline="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l"/>
            <a:endParaRPr lang="en-IN" sz="1100" b="1" i="0" u="none" strike="noStrike" baseline="0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l"/>
            <a:r>
              <a:rPr lang="en-IN" sz="1100" b="1" i="0" u="sng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Education:</a:t>
            </a:r>
          </a:p>
          <a:p>
            <a:pPr marL="171450" indent="-171450" algn="l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100" b="1" i="0" u="none" strike="noStrike" baseline="0" dirty="0" err="1">
                <a:solidFill>
                  <a:schemeClr val="bg1"/>
                </a:solidFill>
                <a:latin typeface="Rockwell" panose="02060603020205020403" pitchFamily="18" charset="0"/>
              </a:rPr>
              <a:t>M.Tech</a:t>
            </a:r>
            <a:r>
              <a:rPr lang="en-US" sz="1100" b="1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 in Data Science and Engineering from </a:t>
            </a:r>
            <a:r>
              <a:rPr lang="en-US" sz="1100" b="1" i="0" u="none" strike="noStrike" baseline="0" dirty="0" err="1">
                <a:solidFill>
                  <a:schemeClr val="bg1"/>
                </a:solidFill>
                <a:latin typeface="Rockwell" panose="02060603020205020403" pitchFamily="18" charset="0"/>
              </a:rPr>
              <a:t>BiTs</a:t>
            </a:r>
            <a:r>
              <a:rPr lang="en-US" sz="1100" b="1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 Pilani</a:t>
            </a:r>
          </a:p>
          <a:p>
            <a:pPr marL="171450" indent="-171450" algn="l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1100" b="1" i="0" u="none" strike="noStrike" baseline="0" dirty="0">
                <a:solidFill>
                  <a:schemeClr val="bg1"/>
                </a:solidFill>
                <a:latin typeface="Rockwell" panose="02060603020205020403" pitchFamily="18" charset="0"/>
              </a:rPr>
              <a:t>B. Tech in Electronics and Communication from Asansol Engineering College, West Bengal</a:t>
            </a:r>
          </a:p>
          <a:p>
            <a:pPr algn="l">
              <a:buClr>
                <a:schemeClr val="bg1"/>
              </a:buClr>
            </a:pPr>
            <a:endParaRPr lang="en-US" sz="1100" b="1" dirty="0">
              <a:solidFill>
                <a:schemeClr val="bg1"/>
              </a:solidFill>
              <a:latin typeface="Rockwell" panose="02060603020205020403" pitchFamily="18" charset="0"/>
            </a:endParaRPr>
          </a:p>
          <a:p>
            <a:pPr algn="l">
              <a:buClr>
                <a:schemeClr val="bg1"/>
              </a:buClr>
            </a:pPr>
            <a:r>
              <a:rPr lang="en-US" sz="1100" b="1" dirty="0">
                <a:solidFill>
                  <a:schemeClr val="bg1"/>
                </a:solidFill>
                <a:latin typeface="Rockwell" panose="02060603020205020403" pitchFamily="18" charset="0"/>
              </a:rPr>
              <a:t>LinkedIn: </a:t>
            </a:r>
            <a:r>
              <a:rPr lang="en-IN" sz="1100" b="0" i="0" u="none" strike="noStrike" baseline="0" dirty="0">
                <a:latin typeface="Rockwell" panose="02060603020205020403" pitchFamily="18" charset="0"/>
              </a:rPr>
              <a:t>linkedin.com/in/</a:t>
            </a:r>
            <a:r>
              <a:rPr lang="en-IN" sz="1100" b="0" i="0" u="none" strike="noStrike" baseline="0" dirty="0" err="1">
                <a:latin typeface="Rockwell" panose="02060603020205020403" pitchFamily="18" charset="0"/>
              </a:rPr>
              <a:t>aritrasen</a:t>
            </a:r>
            <a:r>
              <a:rPr lang="en-IN" sz="1100" b="0" i="0" u="none" strike="noStrike" baseline="0" dirty="0">
                <a:latin typeface="Rockwell" panose="02060603020205020403" pitchFamily="18" charset="0"/>
              </a:rPr>
              <a:t> </a:t>
            </a:r>
            <a:endParaRPr lang="en-IN" sz="11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712BE-67F6-0B68-B23C-0EDE5CF25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127" y="47639"/>
            <a:ext cx="4821382" cy="13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" y="-8669"/>
            <a:ext cx="9143999" cy="51341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050" y="4791875"/>
            <a:ext cx="930750" cy="2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42379" y="91300"/>
            <a:ext cx="5512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</a:pPr>
            <a:r>
              <a:rPr lang="en-IN" sz="2800" dirty="0">
                <a:solidFill>
                  <a:schemeClr val="lt1"/>
                </a:solidFill>
              </a:rPr>
              <a:t>What is an Agent?</a:t>
            </a: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72B3791B-CA7C-3527-B1BC-FDBB13936D53}"/>
              </a:ext>
            </a:extLst>
          </p:cNvPr>
          <p:cNvGrpSpPr/>
          <p:nvPr/>
        </p:nvGrpSpPr>
        <p:grpSpPr>
          <a:xfrm>
            <a:off x="311700" y="639934"/>
            <a:ext cx="6221060" cy="572700"/>
            <a:chOff x="115454" y="2307090"/>
            <a:chExt cx="11827226" cy="1070234"/>
          </a:xfrm>
        </p:grpSpPr>
        <p:grpSp>
          <p:nvGrpSpPr>
            <p:cNvPr id="3" name="Group 10">
              <a:extLst>
                <a:ext uri="{FF2B5EF4-FFF2-40B4-BE49-F238E27FC236}">
                  <a16:creationId xmlns:a16="http://schemas.microsoft.com/office/drawing/2014/main" id="{340D6926-227A-2881-34A4-77078FFEA319}"/>
                </a:ext>
              </a:extLst>
            </p:cNvPr>
            <p:cNvGrpSpPr/>
            <p:nvPr/>
          </p:nvGrpSpPr>
          <p:grpSpPr>
            <a:xfrm>
              <a:off x="701964" y="2649960"/>
              <a:ext cx="11240716" cy="727364"/>
              <a:chOff x="683491" y="3643745"/>
              <a:chExt cx="11240716" cy="727364"/>
            </a:xfrm>
          </p:grpSpPr>
          <p:sp>
            <p:nvSpPr>
              <p:cNvPr id="5" name="Rectangle: Rounded Corners 6">
                <a:extLst>
                  <a:ext uri="{FF2B5EF4-FFF2-40B4-BE49-F238E27FC236}">
                    <a16:creationId xmlns:a16="http://schemas.microsoft.com/office/drawing/2014/main" id="{EF2B6F76-CDD0-1A45-7F92-BF2D6B993E45}"/>
                  </a:ext>
                </a:extLst>
              </p:cNvPr>
              <p:cNvSpPr/>
              <p:nvPr/>
            </p:nvSpPr>
            <p:spPr>
              <a:xfrm>
                <a:off x="683491" y="3643745"/>
                <a:ext cx="2641600" cy="727364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Rockwell Nova" panose="02060503020205020403" pitchFamily="18" charset="0"/>
                  </a:rPr>
                  <a:t>Model Input Output</a:t>
                </a:r>
              </a:p>
            </p:txBody>
          </p:sp>
          <p:sp>
            <p:nvSpPr>
              <p:cNvPr id="6" name="Rectangle: Rounded Corners 7">
                <a:extLst>
                  <a:ext uri="{FF2B5EF4-FFF2-40B4-BE49-F238E27FC236}">
                    <a16:creationId xmlns:a16="http://schemas.microsoft.com/office/drawing/2014/main" id="{8B5401A2-0F5D-9B99-4EFC-CC496474A526}"/>
                  </a:ext>
                </a:extLst>
              </p:cNvPr>
              <p:cNvSpPr/>
              <p:nvPr/>
            </p:nvSpPr>
            <p:spPr>
              <a:xfrm>
                <a:off x="4968795" y="3806412"/>
                <a:ext cx="6955412" cy="402028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Rockwell Nova" panose="02060503020205020403" pitchFamily="18" charset="0"/>
                  </a:rPr>
                  <a:t>Standardize LLM inputs and outputs </a:t>
                </a:r>
              </a:p>
            </p:txBody>
          </p:sp>
          <p:cxnSp>
            <p:nvCxnSpPr>
              <p:cNvPr id="7" name="Straight Arrow Connector 9">
                <a:extLst>
                  <a:ext uri="{FF2B5EF4-FFF2-40B4-BE49-F238E27FC236}">
                    <a16:creationId xmlns:a16="http://schemas.microsoft.com/office/drawing/2014/main" id="{911FE4F6-9048-841A-4C08-97FF19E96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4510" y="4007427"/>
                <a:ext cx="992909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" name="Graphic 24" descr="Keyboard with solid fill">
              <a:extLst>
                <a:ext uri="{FF2B5EF4-FFF2-40B4-BE49-F238E27FC236}">
                  <a16:creationId xmlns:a16="http://schemas.microsoft.com/office/drawing/2014/main" id="{DF919C06-FDFE-4E5F-1EF3-0225DAA5D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454" y="2307090"/>
              <a:ext cx="914400" cy="9144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" name="Group 31">
            <a:extLst>
              <a:ext uri="{FF2B5EF4-FFF2-40B4-BE49-F238E27FC236}">
                <a16:creationId xmlns:a16="http://schemas.microsoft.com/office/drawing/2014/main" id="{86722283-6752-2629-8AA2-5ACD2A416AF9}"/>
              </a:ext>
            </a:extLst>
          </p:cNvPr>
          <p:cNvGrpSpPr/>
          <p:nvPr/>
        </p:nvGrpSpPr>
        <p:grpSpPr>
          <a:xfrm>
            <a:off x="311700" y="1365345"/>
            <a:ext cx="6221061" cy="638033"/>
            <a:chOff x="184728" y="4487319"/>
            <a:chExt cx="11434619" cy="950670"/>
          </a:xfrm>
        </p:grpSpPr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3164CFD3-1869-0E40-F18B-93B57705A52D}"/>
                </a:ext>
              </a:extLst>
            </p:cNvPr>
            <p:cNvGrpSpPr/>
            <p:nvPr/>
          </p:nvGrpSpPr>
          <p:grpSpPr>
            <a:xfrm>
              <a:off x="701963" y="4710625"/>
              <a:ext cx="10917384" cy="727364"/>
              <a:chOff x="683491" y="3643745"/>
              <a:chExt cx="10906533" cy="727364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EC490C4-8C36-3B5B-8496-7E3824586A02}"/>
                  </a:ext>
                </a:extLst>
              </p:cNvPr>
              <p:cNvSpPr/>
              <p:nvPr/>
            </p:nvSpPr>
            <p:spPr>
              <a:xfrm>
                <a:off x="683491" y="3643745"/>
                <a:ext cx="2641600" cy="727364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Rockwell Nova" panose="02060503020205020403" pitchFamily="18" charset="0"/>
                  </a:rPr>
                  <a:t>Memory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B5D6340-FA58-D3E2-1ADB-AD14EEEB48A6}"/>
                  </a:ext>
                </a:extLst>
              </p:cNvPr>
              <p:cNvSpPr/>
              <p:nvPr/>
            </p:nvSpPr>
            <p:spPr>
              <a:xfrm>
                <a:off x="4872183" y="3695422"/>
                <a:ext cx="6717841" cy="496729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Rockwell Nova" panose="02060503020205020403" pitchFamily="18" charset="0"/>
                  </a:rPr>
                  <a:t>Allows LLM to retain historical context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524B976-8B74-C293-6308-7A6224AC7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4510" y="4007427"/>
                <a:ext cx="992909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6" name="Graphic 30" descr="Database with solid fill">
              <a:extLst>
                <a:ext uri="{FF2B5EF4-FFF2-40B4-BE49-F238E27FC236}">
                  <a16:creationId xmlns:a16="http://schemas.microsoft.com/office/drawing/2014/main" id="{17F67990-4E23-B21D-1DA3-C9E1CD0B3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4728" y="4487319"/>
              <a:ext cx="914400" cy="9144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Group 38">
            <a:extLst>
              <a:ext uri="{FF2B5EF4-FFF2-40B4-BE49-F238E27FC236}">
                <a16:creationId xmlns:a16="http://schemas.microsoft.com/office/drawing/2014/main" id="{28E8C929-BA94-E4EC-E0B8-1B1D3AEDEA53}"/>
              </a:ext>
            </a:extLst>
          </p:cNvPr>
          <p:cNvGrpSpPr/>
          <p:nvPr/>
        </p:nvGrpSpPr>
        <p:grpSpPr>
          <a:xfrm>
            <a:off x="311699" y="2168666"/>
            <a:ext cx="6221061" cy="534944"/>
            <a:chOff x="302488" y="5081458"/>
            <a:chExt cx="11392186" cy="1001347"/>
          </a:xfrm>
        </p:grpSpPr>
        <p:grpSp>
          <p:nvGrpSpPr>
            <p:cNvPr id="21" name="Group 19">
              <a:extLst>
                <a:ext uri="{FF2B5EF4-FFF2-40B4-BE49-F238E27FC236}">
                  <a16:creationId xmlns:a16="http://schemas.microsoft.com/office/drawing/2014/main" id="{7223EAF9-1234-7226-0CA4-8DC5D99DADC9}"/>
                </a:ext>
              </a:extLst>
            </p:cNvPr>
            <p:cNvGrpSpPr/>
            <p:nvPr/>
          </p:nvGrpSpPr>
          <p:grpSpPr>
            <a:xfrm>
              <a:off x="900765" y="5345494"/>
              <a:ext cx="10793909" cy="737311"/>
              <a:chOff x="824428" y="3450581"/>
              <a:chExt cx="10783181" cy="737311"/>
            </a:xfrm>
          </p:grpSpPr>
          <p:sp>
            <p:nvSpPr>
              <p:cNvPr id="23" name="Rectangle: Rounded Corners 20">
                <a:extLst>
                  <a:ext uri="{FF2B5EF4-FFF2-40B4-BE49-F238E27FC236}">
                    <a16:creationId xmlns:a16="http://schemas.microsoft.com/office/drawing/2014/main" id="{300186E2-9F61-AA3C-C39C-9F5B6A5C17A8}"/>
                  </a:ext>
                </a:extLst>
              </p:cNvPr>
              <p:cNvSpPr/>
              <p:nvPr/>
            </p:nvSpPr>
            <p:spPr>
              <a:xfrm>
                <a:off x="824428" y="3460528"/>
                <a:ext cx="2641599" cy="727364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i="0" dirty="0">
                    <a:solidFill>
                      <a:schemeClr val="tx1"/>
                    </a:solidFill>
                    <a:effectLst/>
                    <a:latin typeface="Rockwell Nova" panose="02060503020205020403" pitchFamily="18" charset="0"/>
                  </a:rPr>
                  <a:t>Retrieval</a:t>
                </a:r>
              </a:p>
            </p:txBody>
          </p:sp>
          <p:sp>
            <p:nvSpPr>
              <p:cNvPr id="24" name="Rectangle: Rounded Corners 21">
                <a:extLst>
                  <a:ext uri="{FF2B5EF4-FFF2-40B4-BE49-F238E27FC236}">
                    <a16:creationId xmlns:a16="http://schemas.microsoft.com/office/drawing/2014/main" id="{F41B2835-9CA2-CDCF-2EFA-0A221DB0ED63}"/>
                  </a:ext>
                </a:extLst>
              </p:cNvPr>
              <p:cNvSpPr/>
              <p:nvPr/>
            </p:nvSpPr>
            <p:spPr>
              <a:xfrm>
                <a:off x="5022276" y="3450581"/>
                <a:ext cx="6585333" cy="737311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rgbClr val="E3E3E3"/>
                    </a:solidFill>
                    <a:latin typeface="Rockwell Nova" panose="02060503020205020403" pitchFamily="18" charset="0"/>
                  </a:rPr>
                  <a:t>E</a:t>
                </a:r>
                <a:r>
                  <a:rPr lang="en-US" sz="1000" b="1" i="0" dirty="0">
                    <a:solidFill>
                      <a:srgbClr val="E3E3E3"/>
                    </a:solidFill>
                    <a:effectLst/>
                    <a:latin typeface="Rockwell Nova" panose="02060503020205020403" pitchFamily="18" charset="0"/>
                  </a:rPr>
                  <a:t>xternal data is </a:t>
                </a:r>
                <a:r>
                  <a:rPr lang="en-US" sz="1000" b="1" dirty="0">
                    <a:solidFill>
                      <a:srgbClr val="E3E3E3"/>
                    </a:solidFill>
                    <a:effectLst/>
                    <a:latin typeface="Rockwell Nova" panose="02060503020205020403" pitchFamily="18" charset="0"/>
                  </a:rPr>
                  <a:t>retrieved</a:t>
                </a:r>
                <a:r>
                  <a:rPr lang="en-US" sz="1000" b="1" i="0" dirty="0">
                    <a:solidFill>
                      <a:srgbClr val="E3E3E3"/>
                    </a:solidFill>
                    <a:effectLst/>
                    <a:latin typeface="Rockwell Nova" panose="02060503020205020403" pitchFamily="18" charset="0"/>
                  </a:rPr>
                  <a:t> and then passed to LLM during </a:t>
                </a:r>
                <a:r>
                  <a:rPr lang="en-US" sz="1000" b="1" dirty="0">
                    <a:solidFill>
                      <a:srgbClr val="E3E3E3"/>
                    </a:solidFill>
                    <a:effectLst/>
                    <a:latin typeface="Rockwell Nova" panose="02060503020205020403" pitchFamily="18" charset="0"/>
                  </a:rPr>
                  <a:t>generation</a:t>
                </a:r>
                <a:r>
                  <a:rPr lang="en-US" sz="1000" b="1" i="0" dirty="0">
                    <a:solidFill>
                      <a:srgbClr val="E3E3E3"/>
                    </a:solidFill>
                    <a:effectLst/>
                    <a:latin typeface="Rockwell Nova" panose="02060503020205020403" pitchFamily="18" charset="0"/>
                  </a:rPr>
                  <a:t> </a:t>
                </a:r>
                <a:endParaRPr lang="en-US" sz="1000" b="1" dirty="0">
                  <a:latin typeface="Rockwell Nova" panose="02060503020205020403" pitchFamily="18" charset="0"/>
                </a:endParaRPr>
              </a:p>
            </p:txBody>
          </p:sp>
          <p:cxnSp>
            <p:nvCxnSpPr>
              <p:cNvPr id="25" name="Straight Arrow Connector 22">
                <a:extLst>
                  <a:ext uri="{FF2B5EF4-FFF2-40B4-BE49-F238E27FC236}">
                    <a16:creationId xmlns:a16="http://schemas.microsoft.com/office/drawing/2014/main" id="{4E302DCF-0CD6-4AD8-19A6-BEE70D979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8983" y="3856388"/>
                <a:ext cx="992909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2" name="Graphic 37" descr="Plugged Unplugged with solid fill">
              <a:extLst>
                <a:ext uri="{FF2B5EF4-FFF2-40B4-BE49-F238E27FC236}">
                  <a16:creationId xmlns:a16="http://schemas.microsoft.com/office/drawing/2014/main" id="{3A08796F-0A2C-97F7-05CF-C2C824A0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2488" y="5081458"/>
              <a:ext cx="914400" cy="914400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B9177C-6B05-EF19-04CF-403A8C78D103}"/>
              </a:ext>
            </a:extLst>
          </p:cNvPr>
          <p:cNvGrpSpPr/>
          <p:nvPr/>
        </p:nvGrpSpPr>
        <p:grpSpPr>
          <a:xfrm>
            <a:off x="311699" y="2849978"/>
            <a:ext cx="6241261" cy="611070"/>
            <a:chOff x="393127" y="3148752"/>
            <a:chExt cx="6241261" cy="611070"/>
          </a:xfrm>
        </p:grpSpPr>
        <p:grpSp>
          <p:nvGrpSpPr>
            <p:cNvPr id="27" name="Group 19">
              <a:extLst>
                <a:ext uri="{FF2B5EF4-FFF2-40B4-BE49-F238E27FC236}">
                  <a16:creationId xmlns:a16="http://schemas.microsoft.com/office/drawing/2014/main" id="{7FF55A24-9A27-770F-6A8A-3EA5D5B0173E}"/>
                </a:ext>
              </a:extLst>
            </p:cNvPr>
            <p:cNvGrpSpPr/>
            <p:nvPr/>
          </p:nvGrpSpPr>
          <p:grpSpPr>
            <a:xfrm>
              <a:off x="643744" y="3365932"/>
              <a:ext cx="5990644" cy="393890"/>
              <a:chOff x="824428" y="3450581"/>
              <a:chExt cx="10783181" cy="737311"/>
            </a:xfrm>
          </p:grpSpPr>
          <p:sp>
            <p:nvSpPr>
              <p:cNvPr id="29" name="Rectangle: Rounded Corners 20">
                <a:extLst>
                  <a:ext uri="{FF2B5EF4-FFF2-40B4-BE49-F238E27FC236}">
                    <a16:creationId xmlns:a16="http://schemas.microsoft.com/office/drawing/2014/main" id="{7A944EA9-E43E-2311-CBE4-1AFB421E4AAF}"/>
                  </a:ext>
                </a:extLst>
              </p:cNvPr>
              <p:cNvSpPr/>
              <p:nvPr/>
            </p:nvSpPr>
            <p:spPr>
              <a:xfrm>
                <a:off x="824428" y="3460528"/>
                <a:ext cx="2641599" cy="727364"/>
              </a:xfrm>
              <a:prstGeom prst="round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i="0" dirty="0">
                    <a:solidFill>
                      <a:schemeClr val="tx1"/>
                    </a:solidFill>
                    <a:effectLst/>
                    <a:latin typeface="Rockwell Nova" panose="02060503020205020403" pitchFamily="18" charset="0"/>
                  </a:rPr>
                  <a:t>Tools</a:t>
                </a:r>
              </a:p>
            </p:txBody>
          </p:sp>
          <p:sp>
            <p:nvSpPr>
              <p:cNvPr id="30" name="Rectangle: Rounded Corners 21">
                <a:extLst>
                  <a:ext uri="{FF2B5EF4-FFF2-40B4-BE49-F238E27FC236}">
                    <a16:creationId xmlns:a16="http://schemas.microsoft.com/office/drawing/2014/main" id="{1FC3517A-C16E-B067-8382-A75FDA3900D0}"/>
                  </a:ext>
                </a:extLst>
              </p:cNvPr>
              <p:cNvSpPr/>
              <p:nvPr/>
            </p:nvSpPr>
            <p:spPr>
              <a:xfrm>
                <a:off x="5022276" y="3450581"/>
                <a:ext cx="6585333" cy="737311"/>
              </a:xfrm>
              <a:prstGeom prst="roundRect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000" b="1" dirty="0">
                    <a:solidFill>
                      <a:srgbClr val="E3E3E3"/>
                    </a:solidFill>
                    <a:latin typeface="Rockwell Nova" panose="02060503020205020403" pitchFamily="18" charset="0"/>
                  </a:rPr>
                  <a:t>Tools are interfaces that LLM can use to interact with the world.</a:t>
                </a:r>
                <a:endParaRPr lang="en-US" sz="1000" b="1" dirty="0">
                  <a:latin typeface="Rockwell Nova" panose="02060503020205020403" pitchFamily="18" charset="0"/>
                </a:endParaRPr>
              </a:p>
            </p:txBody>
          </p:sp>
          <p:cxnSp>
            <p:nvCxnSpPr>
              <p:cNvPr id="31" name="Straight Arrow Connector 22">
                <a:extLst>
                  <a:ext uri="{FF2B5EF4-FFF2-40B4-BE49-F238E27FC236}">
                    <a16:creationId xmlns:a16="http://schemas.microsoft.com/office/drawing/2014/main" id="{B45A0412-1C1F-4FF4-A45C-C537543D1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8983" y="3856388"/>
                <a:ext cx="992909" cy="0"/>
              </a:xfrm>
              <a:prstGeom prst="straightConnector1">
                <a:avLst/>
              </a:prstGeom>
              <a:ln w="57150">
                <a:solidFill>
                  <a:schemeClr val="bg1"/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3" name="Graphic 32" descr="Tools with solid fill">
              <a:extLst>
                <a:ext uri="{FF2B5EF4-FFF2-40B4-BE49-F238E27FC236}">
                  <a16:creationId xmlns:a16="http://schemas.microsoft.com/office/drawing/2014/main" id="{1738D076-62F0-6B6A-54F8-496A03C6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3127" y="3148752"/>
              <a:ext cx="537886" cy="537886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0B5C37F-33D4-CA6C-ABB3-6F94369C9FA6}"/>
              </a:ext>
            </a:extLst>
          </p:cNvPr>
          <p:cNvGrpSpPr/>
          <p:nvPr/>
        </p:nvGrpSpPr>
        <p:grpSpPr>
          <a:xfrm>
            <a:off x="552185" y="3646310"/>
            <a:ext cx="8133164" cy="914400"/>
            <a:chOff x="393127" y="3839862"/>
            <a:chExt cx="8133164" cy="91440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33FE65-714D-A2A3-B7F7-A5E70A34A376}"/>
                </a:ext>
              </a:extLst>
            </p:cNvPr>
            <p:cNvSpPr txBox="1"/>
            <p:nvPr/>
          </p:nvSpPr>
          <p:spPr>
            <a:xfrm>
              <a:off x="1083973" y="4157155"/>
              <a:ext cx="7442318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Given a task an Agent (uses LLM as reasoning tool) can reason which tools are appropriate to use and complete the task.</a:t>
              </a:r>
            </a:p>
          </p:txBody>
        </p:sp>
        <p:pic>
          <p:nvPicPr>
            <p:cNvPr id="37" name="Graphic 36" descr="Artificial Intelligence with solid fill">
              <a:extLst>
                <a:ext uri="{FF2B5EF4-FFF2-40B4-BE49-F238E27FC236}">
                  <a16:creationId xmlns:a16="http://schemas.microsoft.com/office/drawing/2014/main" id="{F8F99CD6-F459-A666-4D33-D98E388AD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3127" y="3839862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0"/>
            <a:ext cx="9143999" cy="513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050" y="4791875"/>
            <a:ext cx="930750" cy="2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204725" y="181975"/>
            <a:ext cx="55122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</a:rPr>
              <a:t>How Agent Works</a:t>
            </a:r>
            <a:endParaRPr sz="2600"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7D287-8902-18CF-2F6A-4930251B6C4C}"/>
              </a:ext>
            </a:extLst>
          </p:cNvPr>
          <p:cNvSpPr txBox="1"/>
          <p:nvPr/>
        </p:nvSpPr>
        <p:spPr>
          <a:xfrm>
            <a:off x="429520" y="1458093"/>
            <a:ext cx="96286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Prompt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F48AEB-EC4B-0C22-B9C8-2F08A1E5F851}"/>
              </a:ext>
            </a:extLst>
          </p:cNvPr>
          <p:cNvGrpSpPr/>
          <p:nvPr/>
        </p:nvGrpSpPr>
        <p:grpSpPr>
          <a:xfrm>
            <a:off x="1392382" y="1131109"/>
            <a:ext cx="2121394" cy="1119283"/>
            <a:chOff x="1296631" y="1221765"/>
            <a:chExt cx="2121394" cy="111928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15F6C28-4DB0-B0AE-11DF-30B10C097C93}"/>
                </a:ext>
              </a:extLst>
            </p:cNvPr>
            <p:cNvCxnSpPr>
              <a:cxnSpLocks/>
            </p:cNvCxnSpPr>
            <p:nvPr/>
          </p:nvCxnSpPr>
          <p:spPr>
            <a:xfrm>
              <a:off x="1296631" y="1620982"/>
              <a:ext cx="13080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8A52E10-FC0E-4DF4-5848-359AC49DF714}"/>
                </a:ext>
              </a:extLst>
            </p:cNvPr>
            <p:cNvGrpSpPr/>
            <p:nvPr/>
          </p:nvGrpSpPr>
          <p:grpSpPr>
            <a:xfrm>
              <a:off x="2497282" y="1221765"/>
              <a:ext cx="920743" cy="1119283"/>
              <a:chOff x="2497282" y="1221765"/>
              <a:chExt cx="920743" cy="1119283"/>
            </a:xfrm>
          </p:grpSpPr>
          <p:pic>
            <p:nvPicPr>
              <p:cNvPr id="5" name="Graphic 4" descr="Artificial Intelligence with solid fill">
                <a:extLst>
                  <a:ext uri="{FF2B5EF4-FFF2-40B4-BE49-F238E27FC236}">
                    <a16:creationId xmlns:a16="http://schemas.microsoft.com/office/drawing/2014/main" id="{DF0640EB-7C6B-CD80-7944-AA44AF13C5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03625" y="122176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D97D8B-2DFD-91C4-E7B5-67464B4A38FB}"/>
                  </a:ext>
                </a:extLst>
              </p:cNvPr>
              <p:cNvSpPr txBox="1"/>
              <p:nvPr/>
            </p:nvSpPr>
            <p:spPr>
              <a:xfrm>
                <a:off x="2497282" y="2094827"/>
                <a:ext cx="914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000" dirty="0">
                    <a:solidFill>
                      <a:schemeClr val="bg1"/>
                    </a:solidFill>
                  </a:rPr>
                  <a:t>LLM Agents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D67649-5F94-208A-9269-7F7FA54CC469}"/>
              </a:ext>
            </a:extLst>
          </p:cNvPr>
          <p:cNvGrpSpPr/>
          <p:nvPr/>
        </p:nvGrpSpPr>
        <p:grpSpPr>
          <a:xfrm>
            <a:off x="2124940" y="3799475"/>
            <a:ext cx="1527464" cy="838690"/>
            <a:chOff x="1998518" y="3516558"/>
            <a:chExt cx="1527464" cy="83869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42B900-9297-89B5-E556-2DB5215F8C7D}"/>
                </a:ext>
              </a:extLst>
            </p:cNvPr>
            <p:cNvSpPr/>
            <p:nvPr/>
          </p:nvSpPr>
          <p:spPr>
            <a:xfrm>
              <a:off x="1998518" y="3516558"/>
              <a:ext cx="1527464" cy="537887"/>
            </a:xfrm>
            <a:prstGeom prst="rect">
              <a:avLst/>
            </a:prstGeom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9C8B214-74C0-E09C-2D68-BDEB1C2451CC}"/>
                </a:ext>
              </a:extLst>
            </p:cNvPr>
            <p:cNvGrpSpPr/>
            <p:nvPr/>
          </p:nvGrpSpPr>
          <p:grpSpPr>
            <a:xfrm>
              <a:off x="2127506" y="3516559"/>
              <a:ext cx="1284761" cy="537886"/>
              <a:chOff x="2127506" y="3516559"/>
              <a:chExt cx="1284761" cy="537886"/>
            </a:xfrm>
          </p:grpSpPr>
          <p:pic>
            <p:nvPicPr>
              <p:cNvPr id="11" name="Graphic 10" descr="Tools with solid fill">
                <a:extLst>
                  <a:ext uri="{FF2B5EF4-FFF2-40B4-BE49-F238E27FC236}">
                    <a16:creationId xmlns:a16="http://schemas.microsoft.com/office/drawing/2014/main" id="{70ACA5A8-96F4-CEBC-2C3B-B87D5CD645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127506" y="3516559"/>
                <a:ext cx="537886" cy="537886"/>
              </a:xfrm>
              <a:prstGeom prst="rect">
                <a:avLst/>
              </a:prstGeom>
            </p:spPr>
          </p:pic>
          <p:pic>
            <p:nvPicPr>
              <p:cNvPr id="12" name="Graphic 37" descr="Plugged Unplugged with solid fill">
                <a:extLst>
                  <a:ext uri="{FF2B5EF4-FFF2-40B4-BE49-F238E27FC236}">
                    <a16:creationId xmlns:a16="http://schemas.microsoft.com/office/drawing/2014/main" id="{866FDD99-B195-1EAE-A569-575CCA2BA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12930" y="3516559"/>
                <a:ext cx="499337" cy="488495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EFD267-DF16-48FA-D71E-809227F23F3D}"/>
                </a:ext>
              </a:extLst>
            </p:cNvPr>
            <p:cNvSpPr txBox="1"/>
            <p:nvPr/>
          </p:nvSpPr>
          <p:spPr>
            <a:xfrm>
              <a:off x="1998518" y="4139804"/>
              <a:ext cx="15274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800" dirty="0">
                  <a:solidFill>
                    <a:schemeClr val="bg1"/>
                  </a:solidFill>
                </a:rPr>
                <a:t>Components and Tools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601EF2-9B5C-3FCA-AB29-BE8AE8CEC0D7}"/>
              </a:ext>
            </a:extLst>
          </p:cNvPr>
          <p:cNvGrpSpPr/>
          <p:nvPr/>
        </p:nvGrpSpPr>
        <p:grpSpPr>
          <a:xfrm>
            <a:off x="3743637" y="1620982"/>
            <a:ext cx="2082197" cy="2666989"/>
            <a:chOff x="3743637" y="1620982"/>
            <a:chExt cx="2082197" cy="2666989"/>
          </a:xfrm>
        </p:grpSpPr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id="{AB55889D-FD75-DF56-FB30-DE4129A0E80E}"/>
                </a:ext>
              </a:extLst>
            </p:cNvPr>
            <p:cNvSpPr/>
            <p:nvPr/>
          </p:nvSpPr>
          <p:spPr>
            <a:xfrm>
              <a:off x="3743637" y="1620982"/>
              <a:ext cx="1470817" cy="2666989"/>
            </a:xfrm>
            <a:prstGeom prst="curvedLeftArrow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5269BC-A399-796D-0DF2-E9616985F41A}"/>
                </a:ext>
              </a:extLst>
            </p:cNvPr>
            <p:cNvSpPr txBox="1"/>
            <p:nvPr/>
          </p:nvSpPr>
          <p:spPr>
            <a:xfrm>
              <a:off x="5250871" y="3100275"/>
              <a:ext cx="5749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bg1"/>
                  </a:solidFill>
                </a:rPr>
                <a:t>Action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F41E3D-A541-C41E-31B3-CAEA67C9BDEB}"/>
              </a:ext>
            </a:extLst>
          </p:cNvPr>
          <p:cNvGrpSpPr/>
          <p:nvPr/>
        </p:nvGrpSpPr>
        <p:grpSpPr>
          <a:xfrm>
            <a:off x="106751" y="1471817"/>
            <a:ext cx="2187450" cy="2661271"/>
            <a:chOff x="106751" y="1471817"/>
            <a:chExt cx="2187450" cy="2661271"/>
          </a:xfrm>
        </p:grpSpPr>
        <p:sp>
          <p:nvSpPr>
            <p:cNvPr id="21" name="Arrow: Curved Down 20">
              <a:extLst>
                <a:ext uri="{FF2B5EF4-FFF2-40B4-BE49-F238E27FC236}">
                  <a16:creationId xmlns:a16="http://schemas.microsoft.com/office/drawing/2014/main" id="{C8754A29-D2EC-3317-58EA-4F6EDF9E777E}"/>
                </a:ext>
              </a:extLst>
            </p:cNvPr>
            <p:cNvSpPr/>
            <p:nvPr/>
          </p:nvSpPr>
          <p:spPr>
            <a:xfrm rot="16798479">
              <a:off x="375747" y="2214635"/>
              <a:ext cx="2661271" cy="1175636"/>
            </a:xfrm>
            <a:prstGeom prst="curvedDownArrow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DD4818-2CD0-48FD-A286-340F99875EEF}"/>
                </a:ext>
              </a:extLst>
            </p:cNvPr>
            <p:cNvSpPr txBox="1"/>
            <p:nvPr/>
          </p:nvSpPr>
          <p:spPr>
            <a:xfrm>
              <a:off x="106751" y="2737564"/>
              <a:ext cx="11129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000" dirty="0">
                  <a:solidFill>
                    <a:schemeClr val="bg1"/>
                  </a:solidFill>
                </a:rPr>
                <a:t>Observation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1258C8B-BB72-5A37-59A5-A14A10CE99AF}"/>
              </a:ext>
            </a:extLst>
          </p:cNvPr>
          <p:cNvGrpSpPr/>
          <p:nvPr/>
        </p:nvGrpSpPr>
        <p:grpSpPr>
          <a:xfrm>
            <a:off x="3289020" y="1051456"/>
            <a:ext cx="4009690" cy="307777"/>
            <a:chOff x="3289020" y="1051456"/>
            <a:chExt cx="4009690" cy="307777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90DC595-D43A-8145-1138-E061A9B855B8}"/>
                </a:ext>
              </a:extLst>
            </p:cNvPr>
            <p:cNvCxnSpPr/>
            <p:nvPr/>
          </p:nvCxnSpPr>
          <p:spPr>
            <a:xfrm>
              <a:off x="3289020" y="1205345"/>
              <a:ext cx="2536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C38A5F-8AAB-6D4F-8301-4A3E24174747}"/>
                </a:ext>
              </a:extLst>
            </p:cNvPr>
            <p:cNvSpPr txBox="1"/>
            <p:nvPr/>
          </p:nvSpPr>
          <p:spPr>
            <a:xfrm>
              <a:off x="5868284" y="1051456"/>
              <a:ext cx="143042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Final output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3BF9ACB-2C6C-EAA3-FEDC-24934F0BB345}"/>
              </a:ext>
            </a:extLst>
          </p:cNvPr>
          <p:cNvSpPr txBox="1"/>
          <p:nvPr/>
        </p:nvSpPr>
        <p:spPr>
          <a:xfrm>
            <a:off x="5716925" y="4248005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ReAct</a:t>
            </a:r>
            <a:r>
              <a:rPr lang="en-IN" dirty="0">
                <a:solidFill>
                  <a:schemeClr val="bg1"/>
                </a:solidFill>
              </a:rPr>
              <a:t>: Reasoning and Acting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14"/>
            <a:ext cx="9143999" cy="513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050" y="4791875"/>
            <a:ext cx="930750" cy="2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86962" y="132593"/>
            <a:ext cx="55122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</a:pPr>
            <a:r>
              <a:rPr lang="en" sz="2800" dirty="0">
                <a:solidFill>
                  <a:schemeClr val="lt1"/>
                </a:solidFill>
              </a:rPr>
              <a:t>Langraph getting started</a:t>
            </a:r>
          </a:p>
        </p:txBody>
      </p:sp>
      <p:sp>
        <p:nvSpPr>
          <p:cNvPr id="99" name="Google Shape;99;p17"/>
          <p:cNvSpPr txBox="1"/>
          <p:nvPr/>
        </p:nvSpPr>
        <p:spPr>
          <a:xfrm>
            <a:off x="6748050" y="2638575"/>
            <a:ext cx="241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E914CB-BA7C-1686-A815-6C55919571A0}"/>
              </a:ext>
            </a:extLst>
          </p:cNvPr>
          <p:cNvSpPr txBox="1"/>
          <p:nvPr/>
        </p:nvSpPr>
        <p:spPr>
          <a:xfrm>
            <a:off x="321453" y="975876"/>
            <a:ext cx="8395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Mainly used to create LLM based agent or multi agent workflows.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46627-FCFD-8373-A170-6E153CDC738C}"/>
              </a:ext>
            </a:extLst>
          </p:cNvPr>
          <p:cNvSpPr txBox="1"/>
          <p:nvPr/>
        </p:nvSpPr>
        <p:spPr>
          <a:xfrm>
            <a:off x="311700" y="1551253"/>
            <a:ext cx="1773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Key Features: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ABDE2E-B2AC-6909-1288-88252B421AFE}"/>
              </a:ext>
            </a:extLst>
          </p:cNvPr>
          <p:cNvSpPr txBox="1"/>
          <p:nvPr/>
        </p:nvSpPr>
        <p:spPr>
          <a:xfrm>
            <a:off x="282693" y="2064870"/>
            <a:ext cx="847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0" dirty="0">
                <a:solidFill>
                  <a:schemeClr val="bg1"/>
                </a:solidFill>
                <a:effectLst/>
                <a:latin typeface="Public Sans"/>
              </a:rPr>
              <a:t>Cycles </a:t>
            </a:r>
            <a:r>
              <a:rPr lang="en-IN" dirty="0">
                <a:solidFill>
                  <a:schemeClr val="bg1"/>
                </a:solidFill>
              </a:rPr>
              <a:t>and</a:t>
            </a:r>
            <a:r>
              <a:rPr lang="en-IN" b="1" dirty="0">
                <a:solidFill>
                  <a:schemeClr val="bg1"/>
                </a:solidFill>
                <a:latin typeface="Public Sans"/>
              </a:rPr>
              <a:t> </a:t>
            </a:r>
            <a:r>
              <a:rPr lang="en-IN" b="1" i="0" dirty="0">
                <a:solidFill>
                  <a:schemeClr val="bg1"/>
                </a:solidFill>
                <a:effectLst/>
                <a:latin typeface="Public Sans"/>
              </a:rPr>
              <a:t>Branching: </a:t>
            </a:r>
            <a:r>
              <a:rPr lang="en-US" b="1" i="0" dirty="0">
                <a:solidFill>
                  <a:schemeClr val="bg1"/>
                </a:solidFill>
                <a:effectLst/>
                <a:latin typeface="Public Sans"/>
              </a:rPr>
              <a:t>Implement loops and conditionals in your apps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4802C-80C1-17B9-3D7E-4CA145B14A95}"/>
              </a:ext>
            </a:extLst>
          </p:cNvPr>
          <p:cNvSpPr txBox="1"/>
          <p:nvPr/>
        </p:nvSpPr>
        <p:spPr>
          <a:xfrm>
            <a:off x="282692" y="2715536"/>
            <a:ext cx="847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Public Sans"/>
              </a:rPr>
              <a:t>Persistence: Automatically save state after each step in the graph.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51C8E-D448-304C-7241-D642F23ADBE2}"/>
              </a:ext>
            </a:extLst>
          </p:cNvPr>
          <p:cNvSpPr txBox="1"/>
          <p:nvPr/>
        </p:nvSpPr>
        <p:spPr>
          <a:xfrm>
            <a:off x="311700" y="3376775"/>
            <a:ext cx="847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Public Sans"/>
              </a:rPr>
              <a:t>Human-in-the-Loop: Interrupt graph execution to approve or edit next action planned by the agent.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E629C-EB04-2727-086C-44457734FD8A}"/>
              </a:ext>
            </a:extLst>
          </p:cNvPr>
          <p:cNvSpPr txBox="1"/>
          <p:nvPr/>
        </p:nvSpPr>
        <p:spPr>
          <a:xfrm>
            <a:off x="311699" y="4145691"/>
            <a:ext cx="847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Public Sans"/>
              </a:rPr>
              <a:t>Streaming Support: Stream outputs as they are produced by each node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5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57"/>
            <a:ext cx="9143999" cy="513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050" y="4791875"/>
            <a:ext cx="930750" cy="2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815900" y="2241900"/>
            <a:ext cx="55122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Hands on coding</a:t>
            </a:r>
            <a:endParaRPr sz="2600" dirty="0"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748050" y="2638575"/>
            <a:ext cx="241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57"/>
            <a:ext cx="9143999" cy="513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7050" y="4791875"/>
            <a:ext cx="930750" cy="2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1815900" y="2241900"/>
            <a:ext cx="55122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</a:rPr>
              <a:t>Thank You!</a:t>
            </a:r>
            <a:endParaRPr sz="2600">
              <a:solidFill>
                <a:schemeClr val="lt1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748050" y="2638575"/>
            <a:ext cx="241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86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On-screen Show (16:9)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Public Sans</vt:lpstr>
      <vt:lpstr>Rockwell</vt:lpstr>
      <vt:lpstr>Rockwell Nova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Aritra Sen</cp:lastModifiedBy>
  <cp:revision>1</cp:revision>
  <dcterms:modified xsi:type="dcterms:W3CDTF">2024-07-08T05:18:49Z</dcterms:modified>
</cp:coreProperties>
</file>