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1" r:id="rId14"/>
    <p:sldId id="275" r:id="rId15"/>
    <p:sldId id="261" r:id="rId16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8"/>
      <p:bold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서울한강 장체 B" panose="02020503020101020101" pitchFamily="18" charset="-127"/>
      <p:regular r:id="rId22"/>
    </p:embeddedFont>
    <p:embeddedFont>
      <p:font typeface="서울한강 장체 EB" panose="02020503020101020101" pitchFamily="18" charset="-127"/>
      <p:regular r:id="rId23"/>
    </p:embeddedFont>
    <p:embeddedFont>
      <p:font typeface="서울한강 장체 L" panose="02020503020101020101" pitchFamily="18" charset="-127"/>
      <p:regular r:id="rId24"/>
    </p:embeddedFont>
    <p:embeddedFont>
      <p:font typeface="서울한강체 L" panose="02020503020101020101" pitchFamily="18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9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57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19T05:35:46.745" v="15020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5:32:17.777" v="14967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9T05:32:15.059" v="14966" actId="207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9T05:32:17.777" v="14967" actId="207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00:19.073" v="13174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35:46.745" v="15020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35:21.670" v="14977" actId="20577"/>
          <ac:spMkLst>
            <pc:docMk/>
            <pc:sldMk cId="3526788571" sldId="271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35:46.745" v="15020"/>
          <ac:spMkLst>
            <pc:docMk/>
            <pc:sldMk cId="3526788571" sldId="271"/>
            <ac:spMk id="17" creationId="{141C52D6-65CB-4AFA-9A67-68C5EE0645E5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A69CB39B-F293-4ECA-A85D-DF674A0BA96E}"/>
              </a:ext>
            </a:extLst>
          </p:cNvPr>
          <p:cNvSpPr/>
          <p:nvPr/>
        </p:nvSpPr>
        <p:spPr>
          <a:xfrm>
            <a:off x="6212036" y="4809632"/>
            <a:ext cx="2820371" cy="253733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9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존재하는 경우와 존재하지 않는 경우 직접 비교</a:t>
            </a:r>
            <a:endParaRPr lang="nb-NO" altLang="ko-KR" sz="9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141C52D6-65CB-4AFA-9A67-68C5EE0645E5}"/>
              </a:ext>
            </a:extLst>
          </p:cNvPr>
          <p:cNvSpPr/>
          <p:nvPr/>
        </p:nvSpPr>
        <p:spPr>
          <a:xfrm>
            <a:off x="5774742" y="4428856"/>
            <a:ext cx="2666165" cy="454520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Non-cuboid</a:t>
            </a:r>
            <a:r>
              <a:rPr lang="ko-KR" altLang="en-US" sz="1050" b="1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 관련 보충</a:t>
            </a:r>
            <a:endParaRPr lang="nb-NO" altLang="ko-KR" sz="105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92085" y="374553"/>
            <a:ext cx="2666165" cy="860981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nb-NO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endParaRPr lang="ko-KR" altLang="nb-NO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https://velog.io/@arittung/ResNet-50</a:t>
            </a: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8ED027E8-7A85-411B-B0BD-A55D5A2234BA}"/>
              </a:ext>
            </a:extLst>
          </p:cNvPr>
          <p:cNvSpPr/>
          <p:nvPr/>
        </p:nvSpPr>
        <p:spPr>
          <a:xfrm>
            <a:off x="5881669" y="1341138"/>
            <a:ext cx="2666165" cy="454520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이외의 다른 특징 </a:t>
            </a:r>
            <a:r>
              <a:rPr lang="ko-KR" altLang="en-US" sz="105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추출기</a:t>
            </a:r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 선택</a:t>
            </a:r>
            <a:endParaRPr lang="nb-NO" altLang="ko-KR" sz="105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695672" y="701045"/>
            <a:ext cx="2739970" cy="1000302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altLang="ko-KR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https://velog.io/@arittung/ANN-DNN-CNN-RNN#rnn-recurrent-neural-network</a:t>
            </a:r>
            <a:endParaRPr lang="ko-KR" altLang="en-US" sz="1100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 부분</a:t>
            </a:r>
            <a:r>
              <a:rPr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(RNN, LSTM)</a:t>
            </a:r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은 추후 더 공부하여 완성할 것임</a:t>
            </a:r>
            <a:endParaRPr lang="ko-KR" alt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49AE87-A4CC-4C62-9D02-DA2BE44C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32" y="2725653"/>
            <a:ext cx="1093928" cy="859933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6" y="3680085"/>
            <a:ext cx="3988949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105" y="3693516"/>
            <a:ext cx="1402900" cy="868300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post=-processing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51" name="사각형: 모서리가 접힌 도형 50">
            <a:extLst>
              <a:ext uri="{FF2B5EF4-FFF2-40B4-BE49-F238E27FC236}">
                <a16:creationId xmlns:a16="http://schemas.microsoft.com/office/drawing/2014/main" id="{F982C8DA-F8F1-4E37-A1FC-F76AD51D37BD}"/>
              </a:ext>
            </a:extLst>
          </p:cNvPr>
          <p:cNvSpPr/>
          <p:nvPr/>
        </p:nvSpPr>
        <p:spPr>
          <a:xfrm>
            <a:off x="5774742" y="4428856"/>
            <a:ext cx="2666165" cy="454520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이미지 너비에 따른 시간 측정</a:t>
            </a:r>
            <a:endParaRPr lang="nb-NO" altLang="ko-KR" sz="105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1899</Words>
  <Application>Microsoft Office PowerPoint</Application>
  <PresentationFormat>화면 슬라이드 쇼(16:9)</PresentationFormat>
  <Paragraphs>231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서울한강체 L</vt:lpstr>
      <vt:lpstr>Bell MT</vt:lpstr>
      <vt:lpstr>서울한강 장체 B</vt:lpstr>
      <vt:lpstr>Cambria Math</vt:lpstr>
      <vt:lpstr>Arial</vt:lpstr>
      <vt:lpstr>서울한강 장체 L</vt:lpstr>
      <vt:lpstr>서울한강 장체 EB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29</cp:revision>
  <dcterms:modified xsi:type="dcterms:W3CDTF">2021-07-19T05:35:47Z</dcterms:modified>
</cp:coreProperties>
</file>