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70" r:id="rId4"/>
    <p:sldId id="269" r:id="rId5"/>
    <p:sldId id="271" r:id="rId6"/>
    <p:sldId id="272" r:id="rId7"/>
    <p:sldId id="261" r:id="rId8"/>
  </p:sldIdLst>
  <p:sldSz cx="9144000" cy="5143500" type="screen16x9"/>
  <p:notesSz cx="6858000" cy="9144000"/>
  <p:embeddedFontLst>
    <p:embeddedFont>
      <p:font typeface="서울한강 장체 B" panose="02020503020101020101" pitchFamily="18" charset="-127"/>
      <p:regular r:id="rId10"/>
    </p:embeddedFont>
    <p:embeddedFont>
      <p:font typeface="서울한강 장체 EB" panose="02020503020101020101" pitchFamily="18" charset="-127"/>
      <p:regular r:id="rId11"/>
    </p:embeddedFont>
    <p:embeddedFont>
      <p:font typeface="서울한강 장체 M" panose="02020503020101020101" pitchFamily="18" charset="-127"/>
      <p:regular r:id="rId12"/>
    </p:embeddedFont>
    <p:embeddedFont>
      <p:font typeface="Perpetua" panose="0202050206040102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142"/>
    <a:srgbClr val="ACC6AB"/>
    <a:srgbClr val="4A4533"/>
    <a:srgbClr val="474747"/>
    <a:srgbClr val="444444"/>
    <a:srgbClr val="EDEDED"/>
    <a:srgbClr val="171717"/>
    <a:srgbClr val="171010"/>
    <a:srgbClr val="355C12"/>
    <a:srgbClr val="F1E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57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81D6D07-EE61-4A33-BEC8-3B8C7847B6AB}"/>
    <pc:docChg chg="undo custSel addSld delSld modSld sldOrd">
      <pc:chgData name="길 다영" userId="11d3a75bfe554e41" providerId="LiveId" clId="{981D6D07-EE61-4A33-BEC8-3B8C7847B6AB}" dt="2021-07-19T07:01:32.632" v="635" actId="14100"/>
      <pc:docMkLst>
        <pc:docMk/>
      </pc:docMkLst>
      <pc:sldChg chg="modSp mod">
        <pc:chgData name="길 다영" userId="11d3a75bfe554e41" providerId="LiveId" clId="{981D6D07-EE61-4A33-BEC8-3B8C7847B6AB}" dt="2021-07-19T06:19:45.016" v="31" actId="20577"/>
        <pc:sldMkLst>
          <pc:docMk/>
          <pc:sldMk cId="0" sldId="256"/>
        </pc:sldMkLst>
        <pc:spChg chg="mod">
          <ac:chgData name="길 다영" userId="11d3a75bfe554e41" providerId="LiveId" clId="{981D6D07-EE61-4A33-BEC8-3B8C7847B6AB}" dt="2021-07-19T06:19:40.863" v="1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길 다영" userId="11d3a75bfe554e41" providerId="LiveId" clId="{981D6D07-EE61-4A33-BEC8-3B8C7847B6AB}" dt="2021-07-19T06:19:45.016" v="31" actId="20577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add del mod">
        <pc:chgData name="길 다영" userId="11d3a75bfe554e41" providerId="LiveId" clId="{981D6D07-EE61-4A33-BEC8-3B8C7847B6AB}" dt="2021-07-19T06:47:59.778" v="417" actId="2711"/>
        <pc:sldMkLst>
          <pc:docMk/>
          <pc:sldMk cId="1960918424" sldId="263"/>
        </pc:sldMkLst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" creationId="{6A32DC06-647E-4A07-AEB5-E1F0CBEB3B19}"/>
          </ac:spMkLst>
        </pc:spChg>
        <pc:spChg chg="mod">
          <ac:chgData name="길 다영" userId="11d3a75bfe554e41" providerId="LiveId" clId="{981D6D07-EE61-4A33-BEC8-3B8C7847B6AB}" dt="2021-07-19T06:24:28.605" v="192" actId="1076"/>
          <ac:spMkLst>
            <pc:docMk/>
            <pc:sldMk cId="1960918424" sldId="263"/>
            <ac:spMk id="23" creationId="{6F743ED0-7447-4E8C-AAD5-897E9928E376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7" creationId="{38798017-C57E-4F16-AC90-27079F6FEC8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8" creationId="{4BBD9FC7-EC55-4445-9266-BAD8D23C1172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9" creationId="{6405943D-3270-4BD2-9098-B3B4F2AE270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0" creationId="{9D0A1D8A-2619-403A-9E08-8B1E8AF9C7A8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1" creationId="{362C36E5-2136-4B69-AFA0-C3917D76AADD}"/>
          </ac:spMkLst>
        </pc:spChg>
        <pc:spChg chg="del">
          <ac:chgData name="길 다영" userId="11d3a75bfe554e41" providerId="LiveId" clId="{981D6D07-EE61-4A33-BEC8-3B8C7847B6AB}" dt="2021-07-19T06:20:01.198" v="32" actId="478"/>
          <ac:spMkLst>
            <pc:docMk/>
            <pc:sldMk cId="1960918424" sldId="263"/>
            <ac:spMk id="32" creationId="{D2A99E31-8B73-4DD8-ABE9-950D5F4FC40E}"/>
          </ac:spMkLst>
        </pc:spChg>
        <pc:spChg chg="del">
          <ac:chgData name="길 다영" userId="11d3a75bfe554e41" providerId="LiveId" clId="{981D6D07-EE61-4A33-BEC8-3B8C7847B6AB}" dt="2021-07-19T06:20:02.095" v="33" actId="478"/>
          <ac:spMkLst>
            <pc:docMk/>
            <pc:sldMk cId="1960918424" sldId="263"/>
            <ac:spMk id="33" creationId="{334EB181-83D4-4D3F-87B6-1BF21ABBEE4F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35" creationId="{1838C3E4-ED1B-4C55-8F61-3B4F0EA3941E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36" creationId="{1FD9701E-1CB3-4017-B483-949B168F9DB3}"/>
          </ac:spMkLst>
        </pc:spChg>
        <pc:spChg chg="add del mod">
          <ac:chgData name="길 다영" userId="11d3a75bfe554e41" providerId="LiveId" clId="{981D6D07-EE61-4A33-BEC8-3B8C7847B6AB}" dt="2021-07-19T06:22:18.990" v="73" actId="478"/>
          <ac:spMkLst>
            <pc:docMk/>
            <pc:sldMk cId="1960918424" sldId="263"/>
            <ac:spMk id="37" creationId="{2F95A66F-1D27-47AC-8F25-28468A413381}"/>
          </ac:spMkLst>
        </pc:spChg>
        <pc:spChg chg="add del mod">
          <ac:chgData name="길 다영" userId="11d3a75bfe554e41" providerId="LiveId" clId="{981D6D07-EE61-4A33-BEC8-3B8C7847B6AB}" dt="2021-07-19T06:22:21.765" v="74" actId="478"/>
          <ac:spMkLst>
            <pc:docMk/>
            <pc:sldMk cId="1960918424" sldId="263"/>
            <ac:spMk id="38" creationId="{05BFDE5C-FB98-4884-8780-EFB5B19F849A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41" creationId="{6C545530-4D28-49B3-B5BA-A5BA887B64A7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42" creationId="{385A8453-0CA7-491A-8916-CA89E9BF161B}"/>
          </ac:spMkLst>
        </pc:spChg>
        <pc:spChg chg="add del mod">
          <ac:chgData name="길 다영" userId="11d3a75bfe554e41" providerId="LiveId" clId="{981D6D07-EE61-4A33-BEC8-3B8C7847B6AB}" dt="2021-07-19T06:22:18.067" v="72" actId="478"/>
          <ac:spMkLst>
            <pc:docMk/>
            <pc:sldMk cId="1960918424" sldId="263"/>
            <ac:spMk id="43" creationId="{7FDD9FA8-A129-492F-9424-F13347937B8D}"/>
          </ac:spMkLst>
        </pc:spChg>
        <pc:spChg chg="add del mod">
          <ac:chgData name="길 다영" userId="11d3a75bfe554e41" providerId="LiveId" clId="{981D6D07-EE61-4A33-BEC8-3B8C7847B6AB}" dt="2021-07-19T06:22:51.402" v="129" actId="478"/>
          <ac:spMkLst>
            <pc:docMk/>
            <pc:sldMk cId="1960918424" sldId="263"/>
            <ac:spMk id="44" creationId="{A84C40B3-F54E-4A28-84A9-F2FFEEA09935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5" creationId="{D6263390-3A80-4026-AC39-3F69281BB55E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7" creationId="{0E8A9C66-D0F1-4E5D-91D3-B2FA1F0425E3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9" creationId="{BD6B2865-086D-4BFF-A81C-36BA7DFFF62E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1" creationId="{1F54EF27-4454-469E-A54F-B0392DF6F48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2" creationId="{E38ECB9C-6787-4E18-BE92-ABAD6B232C01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3" creationId="{767068B8-20EF-4FB8-AF43-E3D8E22C0D36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6" creationId="{7089668B-D17F-411D-AB6D-D677AB70D9DC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8" creationId="{B31F75AC-BBF3-41F3-9151-0090B289A549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60" creationId="{C21F9545-E195-4214-A6D0-8EA6C1628A65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61" creationId="{83489E60-6C0B-45CF-87C7-57F236E9A9AD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2" creationId="{C267A740-6970-45D4-AAF4-7A89DDB2BA5B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81D6D07-EE61-4A33-BEC8-3B8C7847B6AB}" dt="2021-07-19T06:22:17.033" v="71" actId="478"/>
          <ac:spMkLst>
            <pc:docMk/>
            <pc:sldMk cId="1960918424" sldId="263"/>
            <ac:spMk id="64" creationId="{A0FD812C-29C0-4178-B13A-BC71970DDAD4}"/>
          </ac:spMkLst>
        </pc:spChg>
        <pc:spChg chg="add del mod">
          <ac:chgData name="길 다영" userId="11d3a75bfe554e41" providerId="LiveId" clId="{981D6D07-EE61-4A33-BEC8-3B8C7847B6AB}" dt="2021-07-19T06:22:52.034" v="130" actId="478"/>
          <ac:spMkLst>
            <pc:docMk/>
            <pc:sldMk cId="1960918424" sldId="263"/>
            <ac:spMk id="65" creationId="{A11A029A-657E-4F5E-8040-431E62393AF3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8" creationId="{04790619-9E25-430A-AA5F-599E8AEE1CC8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69" creationId="{ADC87CCD-9CE8-4691-9B9A-704055D0DD2C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70" creationId="{4B701993-89F8-4E09-8D9A-3C6725A188A3}"/>
          </ac:spMkLst>
        </pc:spChg>
        <pc:spChg chg="add del mod">
          <ac:chgData name="길 다영" userId="11d3a75bfe554e41" providerId="LiveId" clId="{981D6D07-EE61-4A33-BEC8-3B8C7847B6AB}" dt="2021-07-19T06:22:15.595" v="69" actId="478"/>
          <ac:spMkLst>
            <pc:docMk/>
            <pc:sldMk cId="1960918424" sldId="263"/>
            <ac:spMk id="71" creationId="{7FF1EA90-4902-430F-972B-5C15408427CF}"/>
          </ac:spMkLst>
        </pc:spChg>
        <pc:spChg chg="add del mod">
          <ac:chgData name="길 다영" userId="11d3a75bfe554e41" providerId="LiveId" clId="{981D6D07-EE61-4A33-BEC8-3B8C7847B6AB}" dt="2021-07-19T06:22:53.037" v="131" actId="478"/>
          <ac:spMkLst>
            <pc:docMk/>
            <pc:sldMk cId="1960918424" sldId="263"/>
            <ac:spMk id="72" creationId="{8CABBAC8-8193-46FC-A546-53B6F5DFEBA9}"/>
          </ac:spMkLst>
        </pc:spChg>
        <pc:spChg chg="add mod">
          <ac:chgData name="길 다영" userId="11d3a75bfe554e41" providerId="LiveId" clId="{981D6D07-EE61-4A33-BEC8-3B8C7847B6AB}" dt="2021-07-19T06:47:59.778" v="417" actId="2711"/>
          <ac:spMkLst>
            <pc:docMk/>
            <pc:sldMk cId="1960918424" sldId="263"/>
            <ac:spMk id="75" creationId="{3190CEE9-21B1-4ED6-A430-76D08FEE0BD2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85" creationId="{00000000-0000-0000-0000-000000000000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91" creationId="{00000000-0000-0000-0000-000000000000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97" creationId="{00000000-0000-0000-0000-000000000000}"/>
          </ac:spMkLst>
        </pc:spChg>
        <pc:cxnChg chg="add mod">
          <ac:chgData name="길 다영" userId="11d3a75bfe554e41" providerId="LiveId" clId="{981D6D07-EE61-4A33-BEC8-3B8C7847B6AB}" dt="2021-07-19T06:24:11.764" v="186" actId="1035"/>
          <ac:cxnSpMkLst>
            <pc:docMk/>
            <pc:sldMk cId="1960918424" sldId="263"/>
            <ac:cxnSpMk id="39" creationId="{3E56BDE7-D925-48FF-B860-61CBA1898588}"/>
          </ac:cxnSpMkLst>
        </pc:cxnChg>
        <pc:cxnChg chg="add del mod">
          <ac:chgData name="길 다영" userId="11d3a75bfe554e41" providerId="LiveId" clId="{981D6D07-EE61-4A33-BEC8-3B8C7847B6AB}" dt="2021-07-19T06:24:16.722" v="188" actId="478"/>
          <ac:cxnSpMkLst>
            <pc:docMk/>
            <pc:sldMk cId="1960918424" sldId="263"/>
            <ac:cxnSpMk id="40" creationId="{931F5A7C-E90A-4641-A6F9-1918AEA9AB3B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46" creationId="{DC5A1CBE-BFED-425F-B8E9-EE38972CFB51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48" creationId="{9C3F6786-EB56-4399-B0E7-BCBCE731D4BB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81D6D07-EE61-4A33-BEC8-3B8C7847B6AB}" dt="2021-07-19T06:24:11.764" v="186" actId="1035"/>
          <ac:cxnSpMkLst>
            <pc:docMk/>
            <pc:sldMk cId="1960918424" sldId="263"/>
            <ac:cxnSpMk id="54" creationId="{6DE59F89-B54E-471A-B6C8-075F2F94977A}"/>
          </ac:cxnSpMkLst>
        </pc:cxnChg>
        <pc:cxnChg chg="add del mod">
          <ac:chgData name="길 다영" userId="11d3a75bfe554e41" providerId="LiveId" clId="{981D6D07-EE61-4A33-BEC8-3B8C7847B6AB}" dt="2021-07-19T06:24:16.014" v="187" actId="478"/>
          <ac:cxnSpMkLst>
            <pc:docMk/>
            <pc:sldMk cId="1960918424" sldId="263"/>
            <ac:cxnSpMk id="55" creationId="{A465C3D3-6CAB-4C7D-936A-C1D2FAB69002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7" creationId="{C9833BFF-9146-4AE7-8745-1A82A290DC9C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9" creationId="{97F510BF-C13A-4105-9902-23251761F332}"/>
          </ac:cxnSpMkLst>
        </pc:cxnChg>
        <pc:cxnChg chg="add mod">
          <ac:chgData name="길 다영" userId="11d3a75bfe554e41" providerId="LiveId" clId="{981D6D07-EE61-4A33-BEC8-3B8C7847B6AB}" dt="2021-07-19T06:24:00.506" v="176" actId="1036"/>
          <ac:cxnSpMkLst>
            <pc:docMk/>
            <pc:sldMk cId="1960918424" sldId="263"/>
            <ac:cxnSpMk id="66" creationId="{1D5BF729-B0DE-4450-AC5D-F9F6CC50A7C8}"/>
          </ac:cxnSpMkLst>
        </pc:cxnChg>
        <pc:cxnChg chg="add del mod">
          <ac:chgData name="길 다영" userId="11d3a75bfe554e41" providerId="LiveId" clId="{981D6D07-EE61-4A33-BEC8-3B8C7847B6AB}" dt="2021-07-19T06:24:17.866" v="189" actId="478"/>
          <ac:cxnSpMkLst>
            <pc:docMk/>
            <pc:sldMk cId="1960918424" sldId="263"/>
            <ac:cxnSpMk id="67" creationId="{40BC61A7-5B38-49D9-B538-A3A649170EA1}"/>
          </ac:cxnSpMkLst>
        </pc:cxnChg>
        <pc:cxnChg chg="add mod">
          <ac:chgData name="길 다영" userId="11d3a75bfe554e41" providerId="LiveId" clId="{981D6D07-EE61-4A33-BEC8-3B8C7847B6AB}" dt="2021-07-19T06:24:00.506" v="176" actId="1036"/>
          <ac:cxnSpMkLst>
            <pc:docMk/>
            <pc:sldMk cId="1960918424" sldId="263"/>
            <ac:cxnSpMk id="73" creationId="{C6091C2F-A266-4687-8A0C-485B6E91F641}"/>
          </ac:cxnSpMkLst>
        </pc:cxnChg>
        <pc:cxnChg chg="add del mod">
          <ac:chgData name="길 다영" userId="11d3a75bfe554e41" providerId="LiveId" clId="{981D6D07-EE61-4A33-BEC8-3B8C7847B6AB}" dt="2021-07-19T06:24:18.464" v="190" actId="478"/>
          <ac:cxnSpMkLst>
            <pc:docMk/>
            <pc:sldMk cId="1960918424" sldId="263"/>
            <ac:cxnSpMk id="74" creationId="{1579849C-AD02-431F-9429-BC27513CA7F1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89" creationId="{00000000-0000-0000-0000-000000000000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95" creationId="{00000000-0000-0000-0000-000000000000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101" creationId="{00000000-0000-0000-0000-000000000000}"/>
          </ac:cxnSpMkLst>
        </pc:cxnChg>
      </pc:sldChg>
      <pc:sldChg chg="del">
        <pc:chgData name="길 다영" userId="11d3a75bfe554e41" providerId="LiveId" clId="{981D6D07-EE61-4A33-BEC8-3B8C7847B6AB}" dt="2021-07-19T06:24:41.839" v="195" actId="47"/>
        <pc:sldMkLst>
          <pc:docMk/>
          <pc:sldMk cId="3570622335" sldId="264"/>
        </pc:sldMkLst>
      </pc:sldChg>
      <pc:sldChg chg="del">
        <pc:chgData name="길 다영" userId="11d3a75bfe554e41" providerId="LiveId" clId="{981D6D07-EE61-4A33-BEC8-3B8C7847B6AB}" dt="2021-07-19T06:24:42.023" v="196" actId="47"/>
        <pc:sldMkLst>
          <pc:docMk/>
          <pc:sldMk cId="1481811858" sldId="265"/>
        </pc:sldMkLst>
      </pc:sldChg>
      <pc:sldChg chg="del">
        <pc:chgData name="길 다영" userId="11d3a75bfe554e41" providerId="LiveId" clId="{981D6D07-EE61-4A33-BEC8-3B8C7847B6AB}" dt="2021-07-19T06:24:42.072" v="197" actId="47"/>
        <pc:sldMkLst>
          <pc:docMk/>
          <pc:sldMk cId="457547006" sldId="266"/>
        </pc:sldMkLst>
      </pc:sldChg>
      <pc:sldChg chg="del">
        <pc:chgData name="길 다영" userId="11d3a75bfe554e41" providerId="LiveId" clId="{981D6D07-EE61-4A33-BEC8-3B8C7847B6AB}" dt="2021-07-19T06:24:42.269" v="198" actId="47"/>
        <pc:sldMkLst>
          <pc:docMk/>
          <pc:sldMk cId="293582149" sldId="267"/>
        </pc:sldMkLst>
      </pc:sldChg>
      <pc:sldChg chg="del">
        <pc:chgData name="길 다영" userId="11d3a75bfe554e41" providerId="LiveId" clId="{981D6D07-EE61-4A33-BEC8-3B8C7847B6AB}" dt="2021-07-19T06:24:42.915" v="199" actId="47"/>
        <pc:sldMkLst>
          <pc:docMk/>
          <pc:sldMk cId="3247304368" sldId="268"/>
        </pc:sldMkLst>
      </pc:sldChg>
      <pc:sldChg chg="addSp delSp modSp mod ord">
        <pc:chgData name="길 다영" userId="11d3a75bfe554e41" providerId="LiveId" clId="{981D6D07-EE61-4A33-BEC8-3B8C7847B6AB}" dt="2021-07-19T06:57:03.262" v="505"/>
        <pc:sldMkLst>
          <pc:docMk/>
          <pc:sldMk cId="1945907632" sldId="269"/>
        </pc:sldMkLst>
        <pc:spChg chg="add del mod">
          <ac:chgData name="길 다영" userId="11d3a75bfe554e41" providerId="LiveId" clId="{981D6D07-EE61-4A33-BEC8-3B8C7847B6AB}" dt="2021-07-19T06:25:23.129" v="234" actId="478"/>
          <ac:spMkLst>
            <pc:docMk/>
            <pc:sldMk cId="1945907632" sldId="269"/>
            <ac:spMk id="6" creationId="{D0801541-B125-4D51-A1F5-17676BB51977}"/>
          </ac:spMkLst>
        </pc:spChg>
        <pc:spChg chg="add del mod">
          <ac:chgData name="길 다영" userId="11d3a75bfe554e41" providerId="LiveId" clId="{981D6D07-EE61-4A33-BEC8-3B8C7847B6AB}" dt="2021-07-19T06:25:42.670" v="245" actId="478"/>
          <ac:spMkLst>
            <pc:docMk/>
            <pc:sldMk cId="1945907632" sldId="269"/>
            <ac:spMk id="9" creationId="{85EDE48C-104A-4FDB-81EF-C3644EC76ECA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0" creationId="{B7420E92-172B-45B5-BCC7-B12BE7F71792}"/>
          </ac:spMkLst>
        </pc:spChg>
        <pc:spChg chg="add del mod">
          <ac:chgData name="길 다영" userId="11d3a75bfe554e41" providerId="LiveId" clId="{981D6D07-EE61-4A33-BEC8-3B8C7847B6AB}" dt="2021-07-19T06:31:26.401" v="360" actId="478"/>
          <ac:spMkLst>
            <pc:docMk/>
            <pc:sldMk cId="1945907632" sldId="269"/>
            <ac:spMk id="11" creationId="{7D2534B3-6133-45E4-BAC8-3E90A497A68C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2" creationId="{4DE9DF41-8E64-4129-884E-91C0B5365920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3" creationId="{656912E5-14C1-43BB-B808-E64297057108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4" creationId="{16D40FFF-8241-4922-9C7B-3D2FA20CE50E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5" creationId="{E70BD47D-23EC-42D1-B422-5B5D8B6F4A92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6" creationId="{901E5182-07D8-4E03-B465-2FBA0F4C1B85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7" creationId="{29797F88-0204-4D56-A378-F7724208DA21}"/>
          </ac:spMkLst>
        </pc:spChg>
        <pc:spChg chg="add mod">
          <ac:chgData name="길 다영" userId="11d3a75bfe554e41" providerId="LiveId" clId="{981D6D07-EE61-4A33-BEC8-3B8C7847B6AB}" dt="2021-07-19T06:31:57.215" v="386" actId="1076"/>
          <ac:spMkLst>
            <pc:docMk/>
            <pc:sldMk cId="1945907632" sldId="269"/>
            <ac:spMk id="25" creationId="{99F55060-F974-4093-906D-7C01DA503878}"/>
          </ac:spMkLst>
        </pc:spChg>
        <pc:spChg chg="add del mod">
          <ac:chgData name="길 다영" userId="11d3a75bfe554e41" providerId="LiveId" clId="{981D6D07-EE61-4A33-BEC8-3B8C7847B6AB}" dt="2021-07-19T06:31:52.103" v="384" actId="478"/>
          <ac:spMkLst>
            <pc:docMk/>
            <pc:sldMk cId="1945907632" sldId="269"/>
            <ac:spMk id="26" creationId="{360EE782-1C7C-43F0-AAFE-C96177BBB00C}"/>
          </ac:spMkLst>
        </pc:spChg>
        <pc:spChg chg="add mod">
          <ac:chgData name="길 다영" userId="11d3a75bfe554e41" providerId="LiveId" clId="{981D6D07-EE61-4A33-BEC8-3B8C7847B6AB}" dt="2021-07-19T06:52:45.579" v="457" actId="1076"/>
          <ac:spMkLst>
            <pc:docMk/>
            <pc:sldMk cId="1945907632" sldId="269"/>
            <ac:spMk id="28" creationId="{0FE3E32D-2C17-4D43-B89C-BB92C0EB1D75}"/>
          </ac:spMkLst>
        </pc:spChg>
        <pc:spChg chg="add mod">
          <ac:chgData name="길 다영" userId="11d3a75bfe554e41" providerId="LiveId" clId="{981D6D07-EE61-4A33-BEC8-3B8C7847B6AB}" dt="2021-07-19T06:54:02.813" v="481" actId="1076"/>
          <ac:spMkLst>
            <pc:docMk/>
            <pc:sldMk cId="1945907632" sldId="269"/>
            <ac:spMk id="29" creationId="{67AA488E-E5D0-4CD3-ACDA-A2A7D4464A89}"/>
          </ac:spMkLst>
        </pc:spChg>
        <pc:spChg chg="add mod">
          <ac:chgData name="길 다영" userId="11d3a75bfe554e41" providerId="LiveId" clId="{981D6D07-EE61-4A33-BEC8-3B8C7847B6AB}" dt="2021-07-19T06:52:54.824" v="473" actId="1035"/>
          <ac:spMkLst>
            <pc:docMk/>
            <pc:sldMk cId="1945907632" sldId="269"/>
            <ac:spMk id="30" creationId="{5F6654DF-8002-48A8-A270-01519AFE8B8D}"/>
          </ac:spMkLst>
        </pc:spChg>
        <pc:spChg chg="add mod">
          <ac:chgData name="길 다영" userId="11d3a75bfe554e41" providerId="LiveId" clId="{981D6D07-EE61-4A33-BEC8-3B8C7847B6AB}" dt="2021-07-19T06:54:08.584" v="482" actId="14100"/>
          <ac:spMkLst>
            <pc:docMk/>
            <pc:sldMk cId="1945907632" sldId="269"/>
            <ac:spMk id="31" creationId="{773BAB39-8F87-4991-B6E4-89DA8290D19A}"/>
          </ac:spMkLst>
        </pc:spChg>
        <pc:spChg chg="add del mod">
          <ac:chgData name="길 다영" userId="11d3a75bfe554e41" providerId="LiveId" clId="{981D6D07-EE61-4A33-BEC8-3B8C7847B6AB}" dt="2021-07-19T06:49:29.591" v="420" actId="478"/>
          <ac:spMkLst>
            <pc:docMk/>
            <pc:sldMk cId="1945907632" sldId="269"/>
            <ac:spMk id="32" creationId="{47B2A1EF-2DE5-4C0C-ADB1-E03E3481B247}"/>
          </ac:spMkLst>
        </pc:spChg>
        <pc:spChg chg="mod">
          <ac:chgData name="길 다영" userId="11d3a75bfe554e41" providerId="LiveId" clId="{981D6D07-EE61-4A33-BEC8-3B8C7847B6AB}" dt="2021-07-19T06:25:04.641" v="229" actId="1076"/>
          <ac:spMkLst>
            <pc:docMk/>
            <pc:sldMk cId="1945907632" sldId="269"/>
            <ac:spMk id="35" creationId="{2608D162-7457-402E-B7D4-D656D95B35A8}"/>
          </ac:spMkLst>
        </pc:spChg>
        <pc:spChg chg="add mod">
          <ac:chgData name="길 다영" userId="11d3a75bfe554e41" providerId="LiveId" clId="{981D6D07-EE61-4A33-BEC8-3B8C7847B6AB}" dt="2021-07-19T06:57:03.262" v="505"/>
          <ac:spMkLst>
            <pc:docMk/>
            <pc:sldMk cId="1945907632" sldId="269"/>
            <ac:spMk id="36" creationId="{EF556B54-F492-4365-8374-54F6FB725CA2}"/>
          </ac:spMkLst>
        </pc:spChg>
        <pc:spChg chg="mod">
          <ac:chgData name="길 다영" userId="11d3a75bfe554e41" providerId="LiveId" clId="{981D6D07-EE61-4A33-BEC8-3B8C7847B6AB}" dt="2021-07-19T06:25:12.728" v="232" actId="20577"/>
          <ac:spMkLst>
            <pc:docMk/>
            <pc:sldMk cId="1945907632" sldId="269"/>
            <ac:spMk id="37" creationId="{C22BF384-A5A5-4B45-919B-FDC5E27BF255}"/>
          </ac:spMkLst>
        </pc:spChg>
        <pc:picChg chg="add del mod">
          <ac:chgData name="길 다영" userId="11d3a75bfe554e41" providerId="LiveId" clId="{981D6D07-EE61-4A33-BEC8-3B8C7847B6AB}" dt="2021-07-19T06:31:28.682" v="361" actId="478"/>
          <ac:picMkLst>
            <pc:docMk/>
            <pc:sldMk cId="1945907632" sldId="269"/>
            <ac:picMk id="7" creationId="{A93B4DA3-3DCB-4C0D-88E1-4BD28299065D}"/>
          </ac:picMkLst>
        </pc:picChg>
        <pc:picChg chg="add del mod">
          <ac:chgData name="길 다영" userId="11d3a75bfe554e41" providerId="LiveId" clId="{981D6D07-EE61-4A33-BEC8-3B8C7847B6AB}" dt="2021-07-19T06:31:28.682" v="361" actId="478"/>
          <ac:picMkLst>
            <pc:docMk/>
            <pc:sldMk cId="1945907632" sldId="269"/>
            <ac:picMk id="8" creationId="{311D826E-1D4F-45DA-9AD3-394665E8CF47}"/>
          </ac:picMkLst>
        </pc:picChg>
        <pc:picChg chg="add mod ord">
          <ac:chgData name="길 다영" userId="11d3a75bfe554e41" providerId="LiveId" clId="{981D6D07-EE61-4A33-BEC8-3B8C7847B6AB}" dt="2021-07-19T06:54:13.420" v="486" actId="1036"/>
          <ac:picMkLst>
            <pc:docMk/>
            <pc:sldMk cId="1945907632" sldId="269"/>
            <ac:picMk id="22" creationId="{14B7CEBD-43A1-4930-8AE4-4ED481C646EC}"/>
          </ac:picMkLst>
        </pc:picChg>
        <pc:picChg chg="add del mod">
          <ac:chgData name="길 다영" userId="11d3a75bfe554e41" providerId="LiveId" clId="{981D6D07-EE61-4A33-BEC8-3B8C7847B6AB}" dt="2021-07-19T06:52:15.418" v="447" actId="478"/>
          <ac:picMkLst>
            <pc:docMk/>
            <pc:sldMk cId="1945907632" sldId="269"/>
            <ac:picMk id="27" creationId="{20913270-7E10-4777-8A51-BE1B6DFBDED8}"/>
          </ac:picMkLst>
        </pc:picChg>
        <pc:cxnChg chg="add del mod">
          <ac:chgData name="길 다영" userId="11d3a75bfe554e41" providerId="LiveId" clId="{981D6D07-EE61-4A33-BEC8-3B8C7847B6AB}" dt="2021-07-19T06:31:28.682" v="361" actId="478"/>
          <ac:cxnSpMkLst>
            <pc:docMk/>
            <pc:sldMk cId="1945907632" sldId="269"/>
            <ac:cxnSpMk id="3" creationId="{0E8A7CC1-2CFF-475C-942F-E7037EBDB21A}"/>
          </ac:cxnSpMkLst>
        </pc:cxnChg>
        <pc:cxnChg chg="add del mod">
          <ac:chgData name="길 다영" userId="11d3a75bfe554e41" providerId="LiveId" clId="{981D6D07-EE61-4A33-BEC8-3B8C7847B6AB}" dt="2021-07-19T06:31:28.682" v="361" actId="478"/>
          <ac:cxnSpMkLst>
            <pc:docMk/>
            <pc:sldMk cId="1945907632" sldId="269"/>
            <ac:cxnSpMk id="21" creationId="{5869E790-9AD1-4FBC-B689-392CF4D814AB}"/>
          </ac:cxnSpMkLst>
        </pc:cxnChg>
        <pc:cxnChg chg="add mod">
          <ac:chgData name="길 다영" userId="11d3a75bfe554e41" providerId="LiveId" clId="{981D6D07-EE61-4A33-BEC8-3B8C7847B6AB}" dt="2021-07-19T06:54:02.813" v="481" actId="1076"/>
          <ac:cxnSpMkLst>
            <pc:docMk/>
            <pc:sldMk cId="1945907632" sldId="269"/>
            <ac:cxnSpMk id="33" creationId="{FD15DD5F-2C51-4B19-9570-C34B92C6E750}"/>
          </ac:cxnSpMkLst>
        </pc:cxnChg>
        <pc:cxnChg chg="add mod">
          <ac:chgData name="길 다영" userId="11d3a75bfe554e41" providerId="LiveId" clId="{981D6D07-EE61-4A33-BEC8-3B8C7847B6AB}" dt="2021-07-19T06:54:08.584" v="482" actId="14100"/>
          <ac:cxnSpMkLst>
            <pc:docMk/>
            <pc:sldMk cId="1945907632" sldId="269"/>
            <ac:cxnSpMk id="34" creationId="{1D5E159A-4947-46EB-9F6B-208966EA0550}"/>
          </ac:cxnSpMkLst>
        </pc:cxnChg>
      </pc:sldChg>
      <pc:sldChg chg="addSp delSp modSp add mod">
        <pc:chgData name="길 다영" userId="11d3a75bfe554e41" providerId="LiveId" clId="{981D6D07-EE61-4A33-BEC8-3B8C7847B6AB}" dt="2021-07-19T06:47:41.622" v="415" actId="1036"/>
        <pc:sldMkLst>
          <pc:docMk/>
          <pc:sldMk cId="1650567765" sldId="270"/>
        </pc:sldMkLst>
        <pc:spChg chg="add mod">
          <ac:chgData name="길 다영" userId="11d3a75bfe554e41" providerId="LiveId" clId="{981D6D07-EE61-4A33-BEC8-3B8C7847B6AB}" dt="2021-07-19T06:47:35.175" v="412" actId="1076"/>
          <ac:spMkLst>
            <pc:docMk/>
            <pc:sldMk cId="1650567765" sldId="270"/>
            <ac:spMk id="2" creationId="{6D555D0C-CC33-4422-899A-A44ABC2484F4}"/>
          </ac:spMkLst>
        </pc:spChg>
        <pc:spChg chg="add del mod">
          <ac:chgData name="길 다영" userId="11d3a75bfe554e41" providerId="LiveId" clId="{981D6D07-EE61-4A33-BEC8-3B8C7847B6AB}" dt="2021-07-19T06:46:53.701" v="396" actId="478"/>
          <ac:spMkLst>
            <pc:docMk/>
            <pc:sldMk cId="1650567765" sldId="270"/>
            <ac:spMk id="4" creationId="{78A02FCE-FAD6-44EE-9285-5DF314118039}"/>
          </ac:spMkLst>
        </pc:spChg>
        <pc:spChg chg="add mod">
          <ac:chgData name="길 다영" userId="11d3a75bfe554e41" providerId="LiveId" clId="{981D6D07-EE61-4A33-BEC8-3B8C7847B6AB}" dt="2021-07-19T06:47:27.175" v="410" actId="1076"/>
          <ac:spMkLst>
            <pc:docMk/>
            <pc:sldMk cId="1650567765" sldId="270"/>
            <ac:spMk id="5" creationId="{8FA35EF0-F4BC-4ACF-8139-55AD1F47CF96}"/>
          </ac:spMkLst>
        </pc:spChg>
        <pc:spChg chg="mod">
          <ac:chgData name="길 다영" userId="11d3a75bfe554e41" providerId="LiveId" clId="{981D6D07-EE61-4A33-BEC8-3B8C7847B6AB}" dt="2021-07-19T06:47:08.409" v="404" actId="1076"/>
          <ac:spMkLst>
            <pc:docMk/>
            <pc:sldMk cId="1650567765" sldId="270"/>
            <ac:spMk id="12" creationId="{4DE9DF41-8E64-4129-884E-91C0B5365920}"/>
          </ac:spMkLst>
        </pc:spChg>
        <pc:spChg chg="del mod">
          <ac:chgData name="길 다영" userId="11d3a75bfe554e41" providerId="LiveId" clId="{981D6D07-EE61-4A33-BEC8-3B8C7847B6AB}" dt="2021-07-19T06:46:55.053" v="398" actId="478"/>
          <ac:spMkLst>
            <pc:docMk/>
            <pc:sldMk cId="1650567765" sldId="270"/>
            <ac:spMk id="13" creationId="{656912E5-14C1-43BB-B808-E64297057108}"/>
          </ac:spMkLst>
        </pc:spChg>
        <pc:spChg chg="mod">
          <ac:chgData name="길 다영" userId="11d3a75bfe554e41" providerId="LiveId" clId="{981D6D07-EE61-4A33-BEC8-3B8C7847B6AB}" dt="2021-07-19T06:47:29.841" v="411" actId="1076"/>
          <ac:spMkLst>
            <pc:docMk/>
            <pc:sldMk cId="1650567765" sldId="270"/>
            <ac:spMk id="14" creationId="{16D40FFF-8241-4922-9C7B-3D2FA20CE50E}"/>
          </ac:spMkLst>
        </pc:spChg>
        <pc:spChg chg="mod">
          <ac:chgData name="길 다영" userId="11d3a75bfe554e41" providerId="LiveId" clId="{981D6D07-EE61-4A33-BEC8-3B8C7847B6AB}" dt="2021-07-19T06:47:12.493" v="406" actId="14100"/>
          <ac:spMkLst>
            <pc:docMk/>
            <pc:sldMk cId="1650567765" sldId="270"/>
            <ac:spMk id="15" creationId="{E70BD47D-23EC-42D1-B422-5B5D8B6F4A92}"/>
          </ac:spMkLst>
        </pc:spChg>
        <pc:spChg chg="del mod">
          <ac:chgData name="길 다영" userId="11d3a75bfe554e41" providerId="LiveId" clId="{981D6D07-EE61-4A33-BEC8-3B8C7847B6AB}" dt="2021-07-19T06:46:52.738" v="395" actId="478"/>
          <ac:spMkLst>
            <pc:docMk/>
            <pc:sldMk cId="1650567765" sldId="270"/>
            <ac:spMk id="16" creationId="{901E5182-07D8-4E03-B465-2FBA0F4C1B85}"/>
          </ac:spMkLst>
        </pc:spChg>
        <pc:spChg chg="mod">
          <ac:chgData name="길 다영" userId="11d3a75bfe554e41" providerId="LiveId" clId="{981D6D07-EE61-4A33-BEC8-3B8C7847B6AB}" dt="2021-07-19T06:47:38.797" v="413" actId="1076"/>
          <ac:spMkLst>
            <pc:docMk/>
            <pc:sldMk cId="1650567765" sldId="270"/>
            <ac:spMk id="17" creationId="{29797F88-0204-4D56-A378-F7724208DA21}"/>
          </ac:spMkLst>
        </pc:spChg>
        <pc:picChg chg="mod">
          <ac:chgData name="길 다영" userId="11d3a75bfe554e41" providerId="LiveId" clId="{981D6D07-EE61-4A33-BEC8-3B8C7847B6AB}" dt="2021-07-19T06:47:41.622" v="415" actId="1036"/>
          <ac:picMkLst>
            <pc:docMk/>
            <pc:sldMk cId="1650567765" sldId="270"/>
            <ac:picMk id="8" creationId="{311D826E-1D4F-45DA-9AD3-394665E8CF47}"/>
          </ac:picMkLst>
        </pc:picChg>
        <pc:cxnChg chg="mod">
          <ac:chgData name="길 다영" userId="11d3a75bfe554e41" providerId="LiveId" clId="{981D6D07-EE61-4A33-BEC8-3B8C7847B6AB}" dt="2021-07-19T06:47:14.092" v="407" actId="14100"/>
          <ac:cxnSpMkLst>
            <pc:docMk/>
            <pc:sldMk cId="1650567765" sldId="270"/>
            <ac:cxnSpMk id="3" creationId="{0E8A7CC1-2CFF-475C-942F-E7037EBDB21A}"/>
          </ac:cxnSpMkLst>
        </pc:cxnChg>
        <pc:cxnChg chg="mod">
          <ac:chgData name="길 다영" userId="11d3a75bfe554e41" providerId="LiveId" clId="{981D6D07-EE61-4A33-BEC8-3B8C7847B6AB}" dt="2021-07-19T06:47:41.622" v="415" actId="1036"/>
          <ac:cxnSpMkLst>
            <pc:docMk/>
            <pc:sldMk cId="1650567765" sldId="270"/>
            <ac:cxnSpMk id="21" creationId="{5869E790-9AD1-4FBC-B689-392CF4D814AB}"/>
          </ac:cxnSpMkLst>
        </pc:cxnChg>
      </pc:sldChg>
      <pc:sldChg chg="del">
        <pc:chgData name="길 다영" userId="11d3a75bfe554e41" providerId="LiveId" clId="{981D6D07-EE61-4A33-BEC8-3B8C7847B6AB}" dt="2021-07-19T06:24:43.112" v="200" actId="47"/>
        <pc:sldMkLst>
          <pc:docMk/>
          <pc:sldMk cId="2188600941" sldId="270"/>
        </pc:sldMkLst>
      </pc:sldChg>
      <pc:sldChg chg="addSp delSp modSp add mod">
        <pc:chgData name="길 다영" userId="11d3a75bfe554e41" providerId="LiveId" clId="{981D6D07-EE61-4A33-BEC8-3B8C7847B6AB}" dt="2021-07-19T07:00:57.082" v="595" actId="14100"/>
        <pc:sldMkLst>
          <pc:docMk/>
          <pc:sldMk cId="3270995250" sldId="271"/>
        </pc:sldMkLst>
        <pc:spChg chg="add mod">
          <ac:chgData name="길 다영" userId="11d3a75bfe554e41" providerId="LiveId" clId="{981D6D07-EE61-4A33-BEC8-3B8C7847B6AB}" dt="2021-07-19T06:58:35.324" v="529" actId="1036"/>
          <ac:spMkLst>
            <pc:docMk/>
            <pc:sldMk cId="3270995250" sldId="271"/>
            <ac:spMk id="17" creationId="{E9EC35BF-4E72-4694-804D-08B8EF0B0799}"/>
          </ac:spMkLst>
        </pc:spChg>
        <pc:spChg chg="add mod">
          <ac:chgData name="길 다영" userId="11d3a75bfe554e41" providerId="LiveId" clId="{981D6D07-EE61-4A33-BEC8-3B8C7847B6AB}" dt="2021-07-19T06:58:44.836" v="532" actId="14100"/>
          <ac:spMkLst>
            <pc:docMk/>
            <pc:sldMk cId="3270995250" sldId="271"/>
            <ac:spMk id="18" creationId="{02334ED4-479E-4B3E-A47C-969BA0195640}"/>
          </ac:spMkLst>
        </pc:spChg>
        <pc:spChg chg="add mod">
          <ac:chgData name="길 다영" userId="11d3a75bfe554e41" providerId="LiveId" clId="{981D6D07-EE61-4A33-BEC8-3B8C7847B6AB}" dt="2021-07-19T07:00:15.196" v="552" actId="14100"/>
          <ac:spMkLst>
            <pc:docMk/>
            <pc:sldMk cId="3270995250" sldId="271"/>
            <ac:spMk id="21" creationId="{7C118523-15E7-48C3-81BA-029552577037}"/>
          </ac:spMkLst>
        </pc:spChg>
        <pc:spChg chg="add mod">
          <ac:chgData name="길 다영" userId="11d3a75bfe554e41" providerId="LiveId" clId="{981D6D07-EE61-4A33-BEC8-3B8C7847B6AB}" dt="2021-07-19T07:00:57.082" v="595" actId="14100"/>
          <ac:spMkLst>
            <pc:docMk/>
            <pc:sldMk cId="3270995250" sldId="271"/>
            <ac:spMk id="23" creationId="{7386A873-65FD-4B5D-8A43-1C41963E6DF3}"/>
          </ac:spMkLst>
        </pc:spChg>
        <pc:spChg chg="mod">
          <ac:chgData name="길 다영" userId="11d3a75bfe554e41" providerId="LiveId" clId="{981D6D07-EE61-4A33-BEC8-3B8C7847B6AB}" dt="2021-07-19T06:54:35.937" v="499" actId="20577"/>
          <ac:spMkLst>
            <pc:docMk/>
            <pc:sldMk cId="3270995250" sldId="271"/>
            <ac:spMk id="25" creationId="{99F55060-F974-4093-906D-7C01DA503878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28" creationId="{0FE3E32D-2C17-4D43-B89C-BB92C0EB1D75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29" creationId="{67AA488E-E5D0-4CD3-ACDA-A2A7D4464A89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30" creationId="{5F6654DF-8002-48A8-A270-01519AFE8B8D}"/>
          </ac:spMkLst>
        </pc:spChg>
        <pc:spChg chg="del">
          <ac:chgData name="길 다영" userId="11d3a75bfe554e41" providerId="LiveId" clId="{981D6D07-EE61-4A33-BEC8-3B8C7847B6AB}" dt="2021-07-19T06:56:52.438" v="501" actId="478"/>
          <ac:spMkLst>
            <pc:docMk/>
            <pc:sldMk cId="3270995250" sldId="271"/>
            <ac:spMk id="31" creationId="{773BAB39-8F87-4991-B6E4-89DA8290D19A}"/>
          </ac:spMkLst>
        </pc:spChg>
        <pc:spChg chg="mod">
          <ac:chgData name="길 다영" userId="11d3a75bfe554e41" providerId="LiveId" clId="{981D6D07-EE61-4A33-BEC8-3B8C7847B6AB}" dt="2021-07-19T06:57:07.966" v="508"/>
          <ac:spMkLst>
            <pc:docMk/>
            <pc:sldMk cId="3270995250" sldId="271"/>
            <ac:spMk id="36" creationId="{EF556B54-F492-4365-8374-54F6FB725CA2}"/>
          </ac:spMkLst>
        </pc:spChg>
        <pc:picChg chg="add mod modCrop">
          <ac:chgData name="길 다영" userId="11d3a75bfe554e41" providerId="LiveId" clId="{981D6D07-EE61-4A33-BEC8-3B8C7847B6AB}" dt="2021-07-19T06:58:08.891" v="516" actId="732"/>
          <ac:picMkLst>
            <pc:docMk/>
            <pc:sldMk cId="3270995250" sldId="271"/>
            <ac:picMk id="3" creationId="{09765575-BC28-42F5-965C-3DC9FA59438E}"/>
          </ac:picMkLst>
        </pc:picChg>
        <pc:picChg chg="add mod">
          <ac:chgData name="길 다영" userId="11d3a75bfe554e41" providerId="LiveId" clId="{981D6D07-EE61-4A33-BEC8-3B8C7847B6AB}" dt="2021-07-19T06:59:50.794" v="536" actId="14100"/>
          <ac:picMkLst>
            <pc:docMk/>
            <pc:sldMk cId="3270995250" sldId="271"/>
            <ac:picMk id="5" creationId="{FF59971A-6FFF-4D23-9FDC-964ED3D51C95}"/>
          </ac:picMkLst>
        </pc:picChg>
        <pc:picChg chg="del">
          <ac:chgData name="길 다영" userId="11d3a75bfe554e41" providerId="LiveId" clId="{981D6D07-EE61-4A33-BEC8-3B8C7847B6AB}" dt="2021-07-19T06:56:51.563" v="500" actId="478"/>
          <ac:picMkLst>
            <pc:docMk/>
            <pc:sldMk cId="3270995250" sldId="271"/>
            <ac:picMk id="22" creationId="{14B7CEBD-43A1-4930-8AE4-4ED481C646EC}"/>
          </ac:picMkLst>
        </pc:picChg>
        <pc:cxnChg chg="add mod">
          <ac:chgData name="길 다영" userId="11d3a75bfe554e41" providerId="LiveId" clId="{981D6D07-EE61-4A33-BEC8-3B8C7847B6AB}" dt="2021-07-19T07:00:57.082" v="595" actId="14100"/>
          <ac:cxnSpMkLst>
            <pc:docMk/>
            <pc:sldMk cId="3270995250" sldId="271"/>
            <ac:cxnSpMk id="24" creationId="{AEF6B18F-3CB4-4D05-93CC-0EB8B88413AE}"/>
          </ac:cxnSpMkLst>
        </pc:cxnChg>
        <pc:cxnChg chg="del mod">
          <ac:chgData name="길 다영" userId="11d3a75bfe554e41" providerId="LiveId" clId="{981D6D07-EE61-4A33-BEC8-3B8C7847B6AB}" dt="2021-07-19T06:56:51.563" v="500" actId="478"/>
          <ac:cxnSpMkLst>
            <pc:docMk/>
            <pc:sldMk cId="3270995250" sldId="271"/>
            <ac:cxnSpMk id="33" creationId="{FD15DD5F-2C51-4B19-9570-C34B92C6E750}"/>
          </ac:cxnSpMkLst>
        </pc:cxnChg>
        <pc:cxnChg chg="del mod">
          <ac:chgData name="길 다영" userId="11d3a75bfe554e41" providerId="LiveId" clId="{981D6D07-EE61-4A33-BEC8-3B8C7847B6AB}" dt="2021-07-19T06:56:51.563" v="500" actId="478"/>
          <ac:cxnSpMkLst>
            <pc:docMk/>
            <pc:sldMk cId="3270995250" sldId="271"/>
            <ac:cxnSpMk id="34" creationId="{1D5E159A-4947-46EB-9F6B-208966EA0550}"/>
          </ac:cxnSpMkLst>
        </pc:cxnChg>
      </pc:sldChg>
      <pc:sldChg chg="del">
        <pc:chgData name="길 다영" userId="11d3a75bfe554e41" providerId="LiveId" clId="{981D6D07-EE61-4A33-BEC8-3B8C7847B6AB}" dt="2021-07-19T06:24:44.996" v="204" actId="47"/>
        <pc:sldMkLst>
          <pc:docMk/>
          <pc:sldMk cId="3526788571" sldId="271"/>
        </pc:sldMkLst>
      </pc:sldChg>
      <pc:sldChg chg="del">
        <pc:chgData name="길 다영" userId="11d3a75bfe554e41" providerId="LiveId" clId="{981D6D07-EE61-4A33-BEC8-3B8C7847B6AB}" dt="2021-07-19T06:24:44.021" v="201" actId="47"/>
        <pc:sldMkLst>
          <pc:docMk/>
          <pc:sldMk cId="3165355440" sldId="272"/>
        </pc:sldMkLst>
      </pc:sldChg>
      <pc:sldChg chg="modSp add mod ord">
        <pc:chgData name="길 다영" userId="11d3a75bfe554e41" providerId="LiveId" clId="{981D6D07-EE61-4A33-BEC8-3B8C7847B6AB}" dt="2021-07-19T07:01:32.632" v="635" actId="14100"/>
        <pc:sldMkLst>
          <pc:docMk/>
          <pc:sldMk cId="4233193691" sldId="272"/>
        </pc:sldMkLst>
        <pc:spChg chg="mod">
          <ac:chgData name="길 다영" userId="11d3a75bfe554e41" providerId="LiveId" clId="{981D6D07-EE61-4A33-BEC8-3B8C7847B6AB}" dt="2021-07-19T07:01:32.632" v="635" actId="14100"/>
          <ac:spMkLst>
            <pc:docMk/>
            <pc:sldMk cId="4233193691" sldId="272"/>
            <ac:spMk id="35" creationId="{2608D162-7457-402E-B7D4-D656D95B35A8}"/>
          </ac:spMkLst>
        </pc:spChg>
        <pc:spChg chg="mod">
          <ac:chgData name="길 다영" userId="11d3a75bfe554e41" providerId="LiveId" clId="{981D6D07-EE61-4A33-BEC8-3B8C7847B6AB}" dt="2021-07-19T07:01:29.796" v="634" actId="1076"/>
          <ac:spMkLst>
            <pc:docMk/>
            <pc:sldMk cId="4233193691" sldId="272"/>
            <ac:spMk id="37" creationId="{C22BF384-A5A5-4B45-919B-FDC5E27BF255}"/>
          </ac:spMkLst>
        </pc:spChg>
      </pc:sldChg>
      <pc:sldChg chg="del">
        <pc:chgData name="길 다영" userId="11d3a75bfe554e41" providerId="LiveId" clId="{981D6D07-EE61-4A33-BEC8-3B8C7847B6AB}" dt="2021-07-19T06:24:44.135" v="202" actId="47"/>
        <pc:sldMkLst>
          <pc:docMk/>
          <pc:sldMk cId="490252809" sldId="273"/>
        </pc:sldMkLst>
      </pc:sldChg>
      <pc:sldChg chg="del">
        <pc:chgData name="길 다영" userId="11d3a75bfe554e41" providerId="LiveId" clId="{981D6D07-EE61-4A33-BEC8-3B8C7847B6AB}" dt="2021-07-19T06:24:44.314" v="203" actId="47"/>
        <pc:sldMkLst>
          <pc:docMk/>
          <pc:sldMk cId="506428611" sldId="274"/>
        </pc:sldMkLst>
      </pc:sldChg>
      <pc:sldChg chg="del">
        <pc:chgData name="길 다영" userId="11d3a75bfe554e41" providerId="LiveId" clId="{981D6D07-EE61-4A33-BEC8-3B8C7847B6AB}" dt="2021-07-19T06:24:46.026" v="205" actId="47"/>
        <pc:sldMkLst>
          <pc:docMk/>
          <pc:sldMk cId="66519478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24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3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코드 분석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390563" y="322844"/>
            <a:ext cx="1259923" cy="7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24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8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5" name="Google Shape;85;p15">
            <a:extLst>
              <a:ext uri="{FF2B5EF4-FFF2-40B4-BE49-F238E27FC236}">
                <a16:creationId xmlns:a16="http://schemas.microsoft.com/office/drawing/2014/main" id="{1838C3E4-ED1B-4C55-8F61-3B4F0EA3941E}"/>
              </a:ext>
            </a:extLst>
          </p:cNvPr>
          <p:cNvSpPr txBox="1"/>
          <p:nvPr/>
        </p:nvSpPr>
        <p:spPr>
          <a:xfrm>
            <a:off x="1867125" y="235720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</a:t>
            </a:r>
            <a:endParaRPr sz="4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6" name="Google Shape;86;p15">
            <a:extLst>
              <a:ext uri="{FF2B5EF4-FFF2-40B4-BE49-F238E27FC236}">
                <a16:creationId xmlns:a16="http://schemas.microsoft.com/office/drawing/2014/main" id="{1FD9701E-1CB3-4017-B483-949B168F9DB3}"/>
              </a:ext>
            </a:extLst>
          </p:cNvPr>
          <p:cNvSpPr txBox="1"/>
          <p:nvPr/>
        </p:nvSpPr>
        <p:spPr>
          <a:xfrm>
            <a:off x="2486025" y="1108408"/>
            <a:ext cx="109165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데이터 훈련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39" name="Google Shape;89;p15">
            <a:extLst>
              <a:ext uri="{FF2B5EF4-FFF2-40B4-BE49-F238E27FC236}">
                <a16:creationId xmlns:a16="http://schemas.microsoft.com/office/drawing/2014/main" id="{3E56BDE7-D925-48FF-B860-61CBA1898588}"/>
              </a:ext>
            </a:extLst>
          </p:cNvPr>
          <p:cNvCxnSpPr/>
          <p:nvPr/>
        </p:nvCxnSpPr>
        <p:spPr>
          <a:xfrm>
            <a:off x="2020000" y="1036033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1;p15">
            <a:extLst>
              <a:ext uri="{FF2B5EF4-FFF2-40B4-BE49-F238E27FC236}">
                <a16:creationId xmlns:a16="http://schemas.microsoft.com/office/drawing/2014/main" id="{6C545530-4D28-49B3-B5BA-A5BA887B64A7}"/>
              </a:ext>
            </a:extLst>
          </p:cNvPr>
          <p:cNvSpPr txBox="1"/>
          <p:nvPr/>
        </p:nvSpPr>
        <p:spPr>
          <a:xfrm>
            <a:off x="3792338" y="235720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2</a:t>
            </a:r>
            <a:endParaRPr sz="400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2" name="Google Shape;92;p15">
            <a:extLst>
              <a:ext uri="{FF2B5EF4-FFF2-40B4-BE49-F238E27FC236}">
                <a16:creationId xmlns:a16="http://schemas.microsoft.com/office/drawing/2014/main" id="{385A8453-0CA7-491A-8916-CA89E9BF161B}"/>
              </a:ext>
            </a:extLst>
          </p:cNvPr>
          <p:cNvSpPr txBox="1"/>
          <p:nvPr/>
        </p:nvSpPr>
        <p:spPr>
          <a:xfrm>
            <a:off x="4196575" y="1108408"/>
            <a:ext cx="1306313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Pre-Processing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4" name="Google Shape;95;p15">
            <a:extLst>
              <a:ext uri="{FF2B5EF4-FFF2-40B4-BE49-F238E27FC236}">
                <a16:creationId xmlns:a16="http://schemas.microsoft.com/office/drawing/2014/main" id="{6DE59F89-B54E-471A-B6C8-075F2F94977A}"/>
              </a:ext>
            </a:extLst>
          </p:cNvPr>
          <p:cNvCxnSpPr/>
          <p:nvPr/>
        </p:nvCxnSpPr>
        <p:spPr>
          <a:xfrm>
            <a:off x="3945213" y="1036033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97;p15">
            <a:extLst>
              <a:ext uri="{FF2B5EF4-FFF2-40B4-BE49-F238E27FC236}">
                <a16:creationId xmlns:a16="http://schemas.microsoft.com/office/drawing/2014/main" id="{C21F9545-E195-4214-A6D0-8EA6C1628A65}"/>
              </a:ext>
            </a:extLst>
          </p:cNvPr>
          <p:cNvSpPr txBox="1"/>
          <p:nvPr/>
        </p:nvSpPr>
        <p:spPr>
          <a:xfrm>
            <a:off x="4689787" y="2519826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</a:t>
            </a:r>
            <a:endParaRPr sz="400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83489E60-6C0B-45CF-87C7-57F236E9A9AD}"/>
              </a:ext>
            </a:extLst>
          </p:cNvPr>
          <p:cNvSpPr txBox="1"/>
          <p:nvPr/>
        </p:nvSpPr>
        <p:spPr>
          <a:xfrm>
            <a:off x="4625737" y="3392501"/>
            <a:ext cx="1774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sz="18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8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cxnSp>
        <p:nvCxnSpPr>
          <p:cNvPr id="66" name="Google Shape;101;p15">
            <a:extLst>
              <a:ext uri="{FF2B5EF4-FFF2-40B4-BE49-F238E27FC236}">
                <a16:creationId xmlns:a16="http://schemas.microsoft.com/office/drawing/2014/main" id="{1D5BF729-B0DE-4450-AC5D-F9F6CC50A7C8}"/>
              </a:ext>
            </a:extLst>
          </p:cNvPr>
          <p:cNvCxnSpPr/>
          <p:nvPr/>
        </p:nvCxnSpPr>
        <p:spPr>
          <a:xfrm>
            <a:off x="4842662" y="3320139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97;p15">
            <a:extLst>
              <a:ext uri="{FF2B5EF4-FFF2-40B4-BE49-F238E27FC236}">
                <a16:creationId xmlns:a16="http://schemas.microsoft.com/office/drawing/2014/main" id="{ADC87CCD-9CE8-4691-9B9A-704055D0DD2C}"/>
              </a:ext>
            </a:extLst>
          </p:cNvPr>
          <p:cNvSpPr txBox="1"/>
          <p:nvPr/>
        </p:nvSpPr>
        <p:spPr>
          <a:xfrm>
            <a:off x="6550949" y="2519826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</a:t>
            </a:r>
            <a:endParaRPr sz="4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0" name="Google Shape;98;p15">
            <a:extLst>
              <a:ext uri="{FF2B5EF4-FFF2-40B4-BE49-F238E27FC236}">
                <a16:creationId xmlns:a16="http://schemas.microsoft.com/office/drawing/2014/main" id="{4B701993-89F8-4E09-8D9A-3C6725A188A3}"/>
              </a:ext>
            </a:extLst>
          </p:cNvPr>
          <p:cNvSpPr txBox="1"/>
          <p:nvPr/>
        </p:nvSpPr>
        <p:spPr>
          <a:xfrm>
            <a:off x="6714399" y="3392501"/>
            <a:ext cx="1547100" cy="9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3D Viewer</a:t>
            </a:r>
          </a:p>
        </p:txBody>
      </p:sp>
      <p:cxnSp>
        <p:nvCxnSpPr>
          <p:cNvPr id="73" name="Google Shape;101;p15">
            <a:extLst>
              <a:ext uri="{FF2B5EF4-FFF2-40B4-BE49-F238E27FC236}">
                <a16:creationId xmlns:a16="http://schemas.microsoft.com/office/drawing/2014/main" id="{C6091C2F-A266-4687-8A0C-485B6E91F641}"/>
              </a:ext>
            </a:extLst>
          </p:cNvPr>
          <p:cNvCxnSpPr/>
          <p:nvPr/>
        </p:nvCxnSpPr>
        <p:spPr>
          <a:xfrm>
            <a:off x="6703824" y="3320139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94;p15">
            <a:extLst>
              <a:ext uri="{FF2B5EF4-FFF2-40B4-BE49-F238E27FC236}">
                <a16:creationId xmlns:a16="http://schemas.microsoft.com/office/drawing/2014/main" id="{3190CEE9-21B1-4ED6-A430-76D08FEE0BD2}"/>
              </a:ext>
            </a:extLst>
          </p:cNvPr>
          <p:cNvSpPr txBox="1"/>
          <p:nvPr/>
        </p:nvSpPr>
        <p:spPr>
          <a:xfrm>
            <a:off x="2020000" y="1876723"/>
            <a:ext cx="1504200" cy="5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Preprocess.py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Train.py</a:t>
            </a:r>
            <a:endParaRPr sz="10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B4DA3-3DCB-4C0D-88E1-4BD28299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2" y="973446"/>
            <a:ext cx="3069758" cy="1528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1D826E-1D4F-45DA-9AD3-394665E8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0" y="2827907"/>
            <a:ext cx="3069759" cy="1660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20E92-172B-45B5-BCC7-B12BE7F71792}"/>
              </a:ext>
            </a:extLst>
          </p:cNvPr>
          <p:cNvSpPr/>
          <p:nvPr/>
        </p:nvSpPr>
        <p:spPr>
          <a:xfrm>
            <a:off x="6538649" y="423738"/>
            <a:ext cx="803445" cy="342206"/>
          </a:xfrm>
          <a:prstGeom prst="rect">
            <a:avLst/>
          </a:prstGeom>
          <a:solidFill>
            <a:srgbClr val="AC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36142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THE외계인설명서" panose="020205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534B3-6133-45E4-BAC8-3E90A497A68C}"/>
              </a:ext>
            </a:extLst>
          </p:cNvPr>
          <p:cNvSpPr txBox="1"/>
          <p:nvPr/>
        </p:nvSpPr>
        <p:spPr>
          <a:xfrm>
            <a:off x="508386" y="4654513"/>
            <a:ext cx="7579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4A4533"/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https://velog.io/@arittung/%EC%A1%B8%EC%97%85%EC%9E%91%ED%92%88-3D-Room-Reconstruction-Using-HorizonNet-%EC%A7%81%EC%A0%91-%EB%8D%B0%EC%9D%B4%ED%84%B0-%ED%9B%88%EB%A0%A8-%ED%9B%84-%EC%8B%A4%ED%96%89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E9DF41-8E64-4129-884E-91C0B5365920}"/>
              </a:ext>
            </a:extLst>
          </p:cNvPr>
          <p:cNvSpPr/>
          <p:nvPr/>
        </p:nvSpPr>
        <p:spPr>
          <a:xfrm>
            <a:off x="641629" y="1564448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40FFF-8241-4922-9C7B-3D2FA20CE50E}"/>
              </a:ext>
            </a:extLst>
          </p:cNvPr>
          <p:cNvSpPr/>
          <p:nvPr/>
        </p:nvSpPr>
        <p:spPr>
          <a:xfrm>
            <a:off x="641628" y="3504014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train.py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BD47D-23EC-42D1-B422-5B5D8B6F4A92}"/>
              </a:ext>
            </a:extLst>
          </p:cNvPr>
          <p:cNvSpPr txBox="1"/>
          <p:nvPr/>
        </p:nvSpPr>
        <p:spPr>
          <a:xfrm>
            <a:off x="1967899" y="1599351"/>
            <a:ext cx="114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이미지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조정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정렬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)</a:t>
            </a:r>
            <a:endParaRPr lang="ko-KR" altLang="en-US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97F88-0204-4D56-A378-F7724208DA21}"/>
              </a:ext>
            </a:extLst>
          </p:cNvPr>
          <p:cNvSpPr txBox="1"/>
          <p:nvPr/>
        </p:nvSpPr>
        <p:spPr>
          <a:xfrm>
            <a:off x="1967899" y="3455921"/>
            <a:ext cx="2720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데이터 세트에 대해 학습</a:t>
            </a:r>
            <a:endParaRPr lang="en-US" altLang="ko-KR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Batch_size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,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epochs, </a:t>
            </a:r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num_workers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지정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8A7CC1-2CFF-475C-942F-E7037EBDB21A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13544" y="1730156"/>
            <a:ext cx="2319068" cy="77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9E790-9AD1-4FBC-B689-392CF4D814AB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688395" y="3658329"/>
            <a:ext cx="744215" cy="130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555D0C-CC33-4422-899A-A44ABC24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1105245"/>
            <a:ext cx="4285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preprocess.py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/pic424_1.png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preprocessed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rgbonly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A35EF0-F4BC-4ACF-8139-55AD1F47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3040106"/>
            <a:ext cx="453609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train.py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batch_size_train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1 --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num_workers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0 --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model_bs1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4B7CEBD-43A1-4930-8AE4-4ED481C6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0" y="1328192"/>
            <a:ext cx="4627566" cy="247446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sp>
        <p:nvSpPr>
          <p:cNvPr id="25" name="Google Shape;66;p14">
            <a:extLst>
              <a:ext uri="{FF2B5EF4-FFF2-40B4-BE49-F238E27FC236}">
                <a16:creationId xmlns:a16="http://schemas.microsoft.com/office/drawing/2014/main" id="{99F55060-F974-4093-906D-7C01DA503878}"/>
              </a:ext>
            </a:extLst>
          </p:cNvPr>
          <p:cNvSpPr txBox="1"/>
          <p:nvPr/>
        </p:nvSpPr>
        <p:spPr>
          <a:xfrm>
            <a:off x="8691107" y="671445"/>
            <a:ext cx="376695" cy="3800610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Preprocess.py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E3E32D-2C17-4D43-B89C-BB92C0EB1D75}"/>
              </a:ext>
            </a:extLst>
          </p:cNvPr>
          <p:cNvSpPr/>
          <p:nvPr/>
        </p:nvSpPr>
        <p:spPr>
          <a:xfrm>
            <a:off x="1098254" y="2332726"/>
            <a:ext cx="4243022" cy="59123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A488E-E5D0-4CD3-ACDA-A2A7D4464A89}"/>
              </a:ext>
            </a:extLst>
          </p:cNvPr>
          <p:cNvSpPr txBox="1"/>
          <p:nvPr/>
        </p:nvSpPr>
        <p:spPr>
          <a:xfrm>
            <a:off x="6171067" y="2413362"/>
            <a:ext cx="18322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파노라마 사진에서</a:t>
            </a:r>
          </a:p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edge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와 소실점을 찾음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6654DF-8002-48A8-A270-01519AFE8B8D}"/>
              </a:ext>
            </a:extLst>
          </p:cNvPr>
          <p:cNvSpPr/>
          <p:nvPr/>
        </p:nvSpPr>
        <p:spPr>
          <a:xfrm>
            <a:off x="1098254" y="3177482"/>
            <a:ext cx="4243022" cy="49332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BAB39-8F87-4991-B6E4-89DA8290D19A}"/>
              </a:ext>
            </a:extLst>
          </p:cNvPr>
          <p:cNvSpPr txBox="1"/>
          <p:nvPr/>
        </p:nvSpPr>
        <p:spPr>
          <a:xfrm>
            <a:off x="6171067" y="3216397"/>
            <a:ext cx="21374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소실점 가진 이미지를 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align </a:t>
            </a:r>
          </a:p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구부려진 사진이 펴짐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D15DD5F-2C51-4B19-9570-C34B92C6E75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341276" y="2621111"/>
            <a:ext cx="829791" cy="723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5E159A-4947-46EB-9F6B-208966EA055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341276" y="3424146"/>
            <a:ext cx="829791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">
            <a:extLst>
              <a:ext uri="{FF2B5EF4-FFF2-40B4-BE49-F238E27FC236}">
                <a16:creationId xmlns:a16="http://schemas.microsoft.com/office/drawing/2014/main" id="{EF556B54-F492-4365-8374-54F6FB72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" y="288818"/>
            <a:ext cx="810535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preprocess.py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/pic424_1.png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preprocessed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rgbonly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sp>
        <p:nvSpPr>
          <p:cNvPr id="25" name="Google Shape;66;p14">
            <a:extLst>
              <a:ext uri="{FF2B5EF4-FFF2-40B4-BE49-F238E27FC236}">
                <a16:creationId xmlns:a16="http://schemas.microsoft.com/office/drawing/2014/main" id="{99F55060-F974-4093-906D-7C01DA503878}"/>
              </a:ext>
            </a:extLst>
          </p:cNvPr>
          <p:cNvSpPr txBox="1"/>
          <p:nvPr/>
        </p:nvSpPr>
        <p:spPr>
          <a:xfrm>
            <a:off x="8691107" y="671445"/>
            <a:ext cx="376695" cy="3800610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Train.py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EF556B54-F492-4365-8374-54F6FB72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" y="288818"/>
            <a:ext cx="810535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python train.py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train_root_dir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/train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valid_root_dir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/valid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batch_size_train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1 --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num_workers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erpetua" panose="02020502060401020303" pitchFamily="18" charset="0"/>
                <a:ea typeface="Fira Mono"/>
              </a:rPr>
              <a:t> 0 --id model_bs1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65575-BC28-42F5-965C-3DC9FA594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78"/>
          <a:stretch/>
        </p:blipFill>
        <p:spPr>
          <a:xfrm>
            <a:off x="862571" y="685305"/>
            <a:ext cx="3298095" cy="10762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EC35BF-4E72-4694-804D-08B8EF0B0799}"/>
              </a:ext>
            </a:extLst>
          </p:cNvPr>
          <p:cNvSpPr/>
          <p:nvPr/>
        </p:nvSpPr>
        <p:spPr>
          <a:xfrm>
            <a:off x="2716306" y="1216566"/>
            <a:ext cx="974912" cy="108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34ED4-479E-4B3E-A47C-969BA0195640}"/>
              </a:ext>
            </a:extLst>
          </p:cNvPr>
          <p:cNvSpPr/>
          <p:nvPr/>
        </p:nvSpPr>
        <p:spPr>
          <a:xfrm>
            <a:off x="2129118" y="1435064"/>
            <a:ext cx="1178858" cy="108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9971A-6FFF-4D23-9FDC-964ED3D5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842" y="1505355"/>
            <a:ext cx="2990675" cy="3349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118523-15E7-48C3-81BA-029552577037}"/>
              </a:ext>
            </a:extLst>
          </p:cNvPr>
          <p:cNvSpPr/>
          <p:nvPr/>
        </p:nvSpPr>
        <p:spPr>
          <a:xfrm>
            <a:off x="5181600" y="1598797"/>
            <a:ext cx="2597524" cy="126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6A873-65FD-4B5D-8A43-1C41963E6DF3}"/>
              </a:ext>
            </a:extLst>
          </p:cNvPr>
          <p:cNvSpPr txBox="1"/>
          <p:nvPr/>
        </p:nvSpPr>
        <p:spPr>
          <a:xfrm>
            <a:off x="2010335" y="2758329"/>
            <a:ext cx="13873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Epoch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만큼 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for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문 돌림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105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F6B18F-3CB4-4D05-93CC-0EB8B88413A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397668" y="1663064"/>
            <a:ext cx="1783934" cy="122222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23738"/>
            <a:ext cx="376695" cy="4719762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Pre-processing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98070" y="22854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2.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B4DA3-3DCB-4C0D-88E1-4BD28299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2" y="973446"/>
            <a:ext cx="3069758" cy="1528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1D826E-1D4F-45DA-9AD3-394665E8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0" y="2827907"/>
            <a:ext cx="3069759" cy="1660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20E92-172B-45B5-BCC7-B12BE7F71792}"/>
              </a:ext>
            </a:extLst>
          </p:cNvPr>
          <p:cNvSpPr/>
          <p:nvPr/>
        </p:nvSpPr>
        <p:spPr>
          <a:xfrm>
            <a:off x="6538649" y="423738"/>
            <a:ext cx="803445" cy="342206"/>
          </a:xfrm>
          <a:prstGeom prst="rect">
            <a:avLst/>
          </a:prstGeom>
          <a:solidFill>
            <a:srgbClr val="AC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36142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THE외계인설명서" panose="020205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534B3-6133-45E4-BAC8-3E90A497A68C}"/>
              </a:ext>
            </a:extLst>
          </p:cNvPr>
          <p:cNvSpPr txBox="1"/>
          <p:nvPr/>
        </p:nvSpPr>
        <p:spPr>
          <a:xfrm>
            <a:off x="508386" y="4654513"/>
            <a:ext cx="7579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4A4533"/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https://velog.io/@arittung/%EC%A1%B8%EC%97%85%EC%9E%91%ED%92%88-3D-Room-Reconstruction-Using-HorizonNet-%EC%A7%81%EC%A0%91-%EB%8D%B0%EC%9D%B4%ED%84%B0-%ED%9B%88%EB%A0%A8-%ED%9B%84-%EC%8B%A4%ED%96%89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E9DF41-8E64-4129-884E-91C0B5365920}"/>
              </a:ext>
            </a:extLst>
          </p:cNvPr>
          <p:cNvSpPr/>
          <p:nvPr/>
        </p:nvSpPr>
        <p:spPr>
          <a:xfrm>
            <a:off x="641629" y="1564448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40FFF-8241-4922-9C7B-3D2FA20CE50E}"/>
              </a:ext>
            </a:extLst>
          </p:cNvPr>
          <p:cNvSpPr/>
          <p:nvPr/>
        </p:nvSpPr>
        <p:spPr>
          <a:xfrm>
            <a:off x="641628" y="3504014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train.py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BD47D-23EC-42D1-B422-5B5D8B6F4A92}"/>
              </a:ext>
            </a:extLst>
          </p:cNvPr>
          <p:cNvSpPr txBox="1"/>
          <p:nvPr/>
        </p:nvSpPr>
        <p:spPr>
          <a:xfrm>
            <a:off x="1967899" y="1599351"/>
            <a:ext cx="114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이미지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조정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정렬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)</a:t>
            </a:r>
            <a:endParaRPr lang="ko-KR" altLang="en-US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97F88-0204-4D56-A378-F7724208DA21}"/>
              </a:ext>
            </a:extLst>
          </p:cNvPr>
          <p:cNvSpPr txBox="1"/>
          <p:nvPr/>
        </p:nvSpPr>
        <p:spPr>
          <a:xfrm>
            <a:off x="1967899" y="3455921"/>
            <a:ext cx="2720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데이터 세트에 대해 학습</a:t>
            </a:r>
            <a:endParaRPr lang="en-US" altLang="ko-KR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Batch_size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,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epochs, </a:t>
            </a:r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num_workers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지정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8A7CC1-2CFF-475C-942F-E7037EBDB21A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13544" y="1730156"/>
            <a:ext cx="2319068" cy="77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9E790-9AD1-4FBC-B689-392CF4D814AB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688395" y="3658329"/>
            <a:ext cx="744215" cy="130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555D0C-CC33-4422-899A-A44ABC24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1105245"/>
            <a:ext cx="4285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preprocess.py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/pic424_1.png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preprocessed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rgbonly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A35EF0-F4BC-4ACF-8139-55AD1F47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3040106"/>
            <a:ext cx="453609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train.py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batch_size_train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1 --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num_workers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0 --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model_bs1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521</Words>
  <Application>Microsoft Office PowerPoint</Application>
  <PresentationFormat>화면 슬라이드 쇼(16:9)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서울한강 장체 M</vt:lpstr>
      <vt:lpstr>서울한강 장체 EB</vt:lpstr>
      <vt:lpstr>서울한강 장체 B</vt:lpstr>
      <vt:lpstr>Arial</vt:lpstr>
      <vt:lpstr>Perpetua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33</cp:revision>
  <dcterms:modified xsi:type="dcterms:W3CDTF">2021-07-19T07:01:49Z</dcterms:modified>
</cp:coreProperties>
</file>