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3" r:id="rId3"/>
    <p:sldId id="270" r:id="rId4"/>
    <p:sldId id="269" r:id="rId5"/>
    <p:sldId id="271" r:id="rId6"/>
    <p:sldId id="272" r:id="rId7"/>
    <p:sldId id="273" r:id="rId8"/>
    <p:sldId id="274" r:id="rId9"/>
    <p:sldId id="275" r:id="rId10"/>
    <p:sldId id="277" r:id="rId11"/>
    <p:sldId id="278" r:id="rId12"/>
    <p:sldId id="261" r:id="rId13"/>
  </p:sldIdLst>
  <p:sldSz cx="9144000" cy="5143500" type="screen16x9"/>
  <p:notesSz cx="6858000" cy="9144000"/>
  <p:embeddedFontLst>
    <p:embeddedFont>
      <p:font typeface="Mapo금빛나루" panose="02000500000000000000" pitchFamily="2" charset="-127"/>
      <p:regular r:id="rId15"/>
    </p:embeddedFont>
    <p:embeddedFont>
      <p:font typeface="THE얌전해진언니" panose="02020503020101020101" pitchFamily="18" charset="-127"/>
      <p:regular r:id="rId16"/>
    </p:embeddedFont>
    <p:embeddedFont>
      <p:font typeface="서울한강 장체 B" panose="02020503020101020101" pitchFamily="18" charset="-127"/>
      <p:regular r:id="rId17"/>
    </p:embeddedFont>
    <p:embeddedFont>
      <p:font typeface="서울한강 장체 EB" panose="02020503020101020101" pitchFamily="18" charset="-127"/>
      <p:regular r:id="rId18"/>
    </p:embeddedFont>
    <p:embeddedFont>
      <p:font typeface="서울한강 장체 M" panose="02020503020101020101" pitchFamily="18" charset="-127"/>
      <p:regular r:id="rId19"/>
    </p:embeddedFont>
    <p:embeddedFont>
      <p:font typeface="Forte" panose="03060902040502070203" pitchFamily="66" charset="0"/>
      <p:regular r:id="rId20"/>
    </p:embeddedFont>
    <p:embeddedFont>
      <p:font typeface="Perpetua" panose="02020502060401020303" pitchFamily="18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  <a:srgbClr val="7C8FA3"/>
    <a:srgbClr val="536142"/>
    <a:srgbClr val="ACC6AB"/>
    <a:srgbClr val="4A4533"/>
    <a:srgbClr val="474747"/>
    <a:srgbClr val="444444"/>
    <a:srgbClr val="171717"/>
    <a:srgbClr val="171010"/>
    <a:srgbClr val="355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9" autoAdjust="0"/>
    <p:restoredTop sz="95244" autoAdjust="0"/>
  </p:normalViewPr>
  <p:slideViewPr>
    <p:cSldViewPr snapToGrid="0">
      <p:cViewPr varScale="1">
        <p:scale>
          <a:sx n="105" d="100"/>
          <a:sy n="105" d="100"/>
        </p:scale>
        <p:origin x="86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길 다영" userId="11d3a75bfe554e41" providerId="LiveId" clId="{981D6D07-EE61-4A33-BEC8-3B8C7847B6AB}"/>
    <pc:docChg chg="undo custSel addSld delSld modSld sldOrd">
      <pc:chgData name="길 다영" userId="11d3a75bfe554e41" providerId="LiveId" clId="{981D6D07-EE61-4A33-BEC8-3B8C7847B6AB}" dt="2021-07-20T16:25:02.874" v="2428" actId="1076"/>
      <pc:docMkLst>
        <pc:docMk/>
      </pc:docMkLst>
      <pc:sldChg chg="modSp mod">
        <pc:chgData name="길 다영" userId="11d3a75bfe554e41" providerId="LiveId" clId="{981D6D07-EE61-4A33-BEC8-3B8C7847B6AB}" dt="2021-07-19T06:19:45.016" v="31" actId="20577"/>
        <pc:sldMkLst>
          <pc:docMk/>
          <pc:sldMk cId="0" sldId="256"/>
        </pc:sldMkLst>
        <pc:spChg chg="mod">
          <ac:chgData name="길 다영" userId="11d3a75bfe554e41" providerId="LiveId" clId="{981D6D07-EE61-4A33-BEC8-3B8C7847B6AB}" dt="2021-07-19T06:19:40.863" v="17"/>
          <ac:spMkLst>
            <pc:docMk/>
            <pc:sldMk cId="0" sldId="256"/>
            <ac:spMk id="55" creationId="{00000000-0000-0000-0000-000000000000}"/>
          </ac:spMkLst>
        </pc:spChg>
        <pc:spChg chg="mod">
          <ac:chgData name="길 다영" userId="11d3a75bfe554e41" providerId="LiveId" clId="{981D6D07-EE61-4A33-BEC8-3B8C7847B6AB}" dt="2021-07-19T06:19:45.016" v="31" actId="20577"/>
          <ac:spMkLst>
            <pc:docMk/>
            <pc:sldMk cId="0" sldId="256"/>
            <ac:spMk id="58" creationId="{00000000-0000-0000-0000-000000000000}"/>
          </ac:spMkLst>
        </pc:spChg>
      </pc:sldChg>
      <pc:sldChg chg="addSp delSp modSp mod">
        <pc:chgData name="길 다영" userId="11d3a75bfe554e41" providerId="LiveId" clId="{981D6D07-EE61-4A33-BEC8-3B8C7847B6AB}" dt="2021-07-20T16:22:44.065" v="2393" actId="21"/>
        <pc:sldMkLst>
          <pc:docMk/>
          <pc:sldMk cId="0" sldId="261"/>
        </pc:sldMkLst>
        <pc:spChg chg="add del mod">
          <ac:chgData name="길 다영" userId="11d3a75bfe554e41" providerId="LiveId" clId="{981D6D07-EE61-4A33-BEC8-3B8C7847B6AB}" dt="2021-07-20T16:22:44.065" v="2393" actId="21"/>
          <ac:spMkLst>
            <pc:docMk/>
            <pc:sldMk cId="0" sldId="261"/>
            <ac:spMk id="5" creationId="{D116A17C-289B-44D6-82B4-1B54C01FB248}"/>
          </ac:spMkLst>
        </pc:spChg>
      </pc:sldChg>
      <pc:sldChg chg="addSp delSp modSp add del mod">
        <pc:chgData name="길 다영" userId="11d3a75bfe554e41" providerId="LiveId" clId="{981D6D07-EE61-4A33-BEC8-3B8C7847B6AB}" dt="2021-07-20T13:34:55.819" v="1069" actId="14100"/>
        <pc:sldMkLst>
          <pc:docMk/>
          <pc:sldMk cId="1960918424" sldId="263"/>
        </pc:sldMkLst>
        <pc:spChg chg="del">
          <ac:chgData name="길 다영" userId="11d3a75bfe554e41" providerId="LiveId" clId="{981D6D07-EE61-4A33-BEC8-3B8C7847B6AB}" dt="2021-07-19T06:20:04.574" v="34" actId="478"/>
          <ac:spMkLst>
            <pc:docMk/>
            <pc:sldMk cId="1960918424" sldId="263"/>
            <ac:spMk id="3" creationId="{6A32DC06-647E-4A07-AEB5-E1F0CBEB3B19}"/>
          </ac:spMkLst>
        </pc:spChg>
        <pc:spChg chg="mod">
          <ac:chgData name="길 다영" userId="11d3a75bfe554e41" providerId="LiveId" clId="{981D6D07-EE61-4A33-BEC8-3B8C7847B6AB}" dt="2021-07-19T06:24:28.605" v="192" actId="1076"/>
          <ac:spMkLst>
            <pc:docMk/>
            <pc:sldMk cId="1960918424" sldId="263"/>
            <ac:spMk id="23" creationId="{6F743ED0-7447-4E8C-AAD5-897E9928E376}"/>
          </ac:spMkLst>
        </pc:spChg>
        <pc:spChg chg="del">
          <ac:chgData name="길 다영" userId="11d3a75bfe554e41" providerId="LiveId" clId="{981D6D07-EE61-4A33-BEC8-3B8C7847B6AB}" dt="2021-07-19T06:20:04.574" v="34" actId="478"/>
          <ac:spMkLst>
            <pc:docMk/>
            <pc:sldMk cId="1960918424" sldId="263"/>
            <ac:spMk id="27" creationId="{38798017-C57E-4F16-AC90-27079F6FEC84}"/>
          </ac:spMkLst>
        </pc:spChg>
        <pc:spChg chg="del">
          <ac:chgData name="길 다영" userId="11d3a75bfe554e41" providerId="LiveId" clId="{981D6D07-EE61-4A33-BEC8-3B8C7847B6AB}" dt="2021-07-19T06:20:04.574" v="34" actId="478"/>
          <ac:spMkLst>
            <pc:docMk/>
            <pc:sldMk cId="1960918424" sldId="263"/>
            <ac:spMk id="28" creationId="{4BBD9FC7-EC55-4445-9266-BAD8D23C1172}"/>
          </ac:spMkLst>
        </pc:spChg>
        <pc:spChg chg="del">
          <ac:chgData name="길 다영" userId="11d3a75bfe554e41" providerId="LiveId" clId="{981D6D07-EE61-4A33-BEC8-3B8C7847B6AB}" dt="2021-07-19T06:20:04.574" v="34" actId="478"/>
          <ac:spMkLst>
            <pc:docMk/>
            <pc:sldMk cId="1960918424" sldId="263"/>
            <ac:spMk id="29" creationId="{6405943D-3270-4BD2-9098-B3B4F2AE2704}"/>
          </ac:spMkLst>
        </pc:spChg>
        <pc:spChg chg="del">
          <ac:chgData name="길 다영" userId="11d3a75bfe554e41" providerId="LiveId" clId="{981D6D07-EE61-4A33-BEC8-3B8C7847B6AB}" dt="2021-07-19T06:20:04.574" v="34" actId="478"/>
          <ac:spMkLst>
            <pc:docMk/>
            <pc:sldMk cId="1960918424" sldId="263"/>
            <ac:spMk id="30" creationId="{9D0A1D8A-2619-403A-9E08-8B1E8AF9C7A8}"/>
          </ac:spMkLst>
        </pc:spChg>
        <pc:spChg chg="del">
          <ac:chgData name="길 다영" userId="11d3a75bfe554e41" providerId="LiveId" clId="{981D6D07-EE61-4A33-BEC8-3B8C7847B6AB}" dt="2021-07-19T06:20:04.574" v="34" actId="478"/>
          <ac:spMkLst>
            <pc:docMk/>
            <pc:sldMk cId="1960918424" sldId="263"/>
            <ac:spMk id="31" creationId="{362C36E5-2136-4B69-AFA0-C3917D76AADD}"/>
          </ac:spMkLst>
        </pc:spChg>
        <pc:spChg chg="del">
          <ac:chgData name="길 다영" userId="11d3a75bfe554e41" providerId="LiveId" clId="{981D6D07-EE61-4A33-BEC8-3B8C7847B6AB}" dt="2021-07-19T06:20:01.198" v="32" actId="478"/>
          <ac:spMkLst>
            <pc:docMk/>
            <pc:sldMk cId="1960918424" sldId="263"/>
            <ac:spMk id="32" creationId="{D2A99E31-8B73-4DD8-ABE9-950D5F4FC40E}"/>
          </ac:spMkLst>
        </pc:spChg>
        <pc:spChg chg="del">
          <ac:chgData name="길 다영" userId="11d3a75bfe554e41" providerId="LiveId" clId="{981D6D07-EE61-4A33-BEC8-3B8C7847B6AB}" dt="2021-07-19T06:20:02.095" v="33" actId="478"/>
          <ac:spMkLst>
            <pc:docMk/>
            <pc:sldMk cId="1960918424" sldId="263"/>
            <ac:spMk id="33" creationId="{334EB181-83D4-4D3F-87B6-1BF21ABBEE4F}"/>
          </ac:spMkLst>
        </pc:spChg>
        <pc:spChg chg="add mod">
          <ac:chgData name="길 다영" userId="11d3a75bfe554e41" providerId="LiveId" clId="{981D6D07-EE61-4A33-BEC8-3B8C7847B6AB}" dt="2021-07-19T06:24:11.764" v="186" actId="1035"/>
          <ac:spMkLst>
            <pc:docMk/>
            <pc:sldMk cId="1960918424" sldId="263"/>
            <ac:spMk id="35" creationId="{1838C3E4-ED1B-4C55-8F61-3B4F0EA3941E}"/>
          </ac:spMkLst>
        </pc:spChg>
        <pc:spChg chg="add mod">
          <ac:chgData name="길 다영" userId="11d3a75bfe554e41" providerId="LiveId" clId="{981D6D07-EE61-4A33-BEC8-3B8C7847B6AB}" dt="2021-07-20T13:34:55.819" v="1069" actId="14100"/>
          <ac:spMkLst>
            <pc:docMk/>
            <pc:sldMk cId="1960918424" sldId="263"/>
            <ac:spMk id="36" creationId="{1FD9701E-1CB3-4017-B483-949B168F9DB3}"/>
          </ac:spMkLst>
        </pc:spChg>
        <pc:spChg chg="add del mod">
          <ac:chgData name="길 다영" userId="11d3a75bfe554e41" providerId="LiveId" clId="{981D6D07-EE61-4A33-BEC8-3B8C7847B6AB}" dt="2021-07-19T06:22:18.990" v="73" actId="478"/>
          <ac:spMkLst>
            <pc:docMk/>
            <pc:sldMk cId="1960918424" sldId="263"/>
            <ac:spMk id="37" creationId="{2F95A66F-1D27-47AC-8F25-28468A413381}"/>
          </ac:spMkLst>
        </pc:spChg>
        <pc:spChg chg="add del mod">
          <ac:chgData name="길 다영" userId="11d3a75bfe554e41" providerId="LiveId" clId="{981D6D07-EE61-4A33-BEC8-3B8C7847B6AB}" dt="2021-07-19T06:22:21.765" v="74" actId="478"/>
          <ac:spMkLst>
            <pc:docMk/>
            <pc:sldMk cId="1960918424" sldId="263"/>
            <ac:spMk id="38" creationId="{05BFDE5C-FB98-4884-8780-EFB5B19F849A}"/>
          </ac:spMkLst>
        </pc:spChg>
        <pc:spChg chg="add mod">
          <ac:chgData name="길 다영" userId="11d3a75bfe554e41" providerId="LiveId" clId="{981D6D07-EE61-4A33-BEC8-3B8C7847B6AB}" dt="2021-07-19T06:24:11.764" v="186" actId="1035"/>
          <ac:spMkLst>
            <pc:docMk/>
            <pc:sldMk cId="1960918424" sldId="263"/>
            <ac:spMk id="41" creationId="{6C545530-4D28-49B3-B5BA-A5BA887B64A7}"/>
          </ac:spMkLst>
        </pc:spChg>
        <pc:spChg chg="add mod">
          <ac:chgData name="길 다영" userId="11d3a75bfe554e41" providerId="LiveId" clId="{981D6D07-EE61-4A33-BEC8-3B8C7847B6AB}" dt="2021-07-20T13:34:53.614" v="1068" actId="14100"/>
          <ac:spMkLst>
            <pc:docMk/>
            <pc:sldMk cId="1960918424" sldId="263"/>
            <ac:spMk id="42" creationId="{385A8453-0CA7-491A-8916-CA89E9BF161B}"/>
          </ac:spMkLst>
        </pc:spChg>
        <pc:spChg chg="add del mod">
          <ac:chgData name="길 다영" userId="11d3a75bfe554e41" providerId="LiveId" clId="{981D6D07-EE61-4A33-BEC8-3B8C7847B6AB}" dt="2021-07-19T06:22:18.067" v="72" actId="478"/>
          <ac:spMkLst>
            <pc:docMk/>
            <pc:sldMk cId="1960918424" sldId="263"/>
            <ac:spMk id="43" creationId="{7FDD9FA8-A129-492F-9424-F13347937B8D}"/>
          </ac:spMkLst>
        </pc:spChg>
        <pc:spChg chg="add del mod">
          <ac:chgData name="길 다영" userId="11d3a75bfe554e41" providerId="LiveId" clId="{981D6D07-EE61-4A33-BEC8-3B8C7847B6AB}" dt="2021-07-19T06:22:51.402" v="129" actId="478"/>
          <ac:spMkLst>
            <pc:docMk/>
            <pc:sldMk cId="1960918424" sldId="263"/>
            <ac:spMk id="44" creationId="{A84C40B3-F54E-4A28-84A9-F2FFEEA09935}"/>
          </ac:spMkLst>
        </pc:spChg>
        <pc:spChg chg="del">
          <ac:chgData name="길 다영" userId="11d3a75bfe554e41" providerId="LiveId" clId="{981D6D07-EE61-4A33-BEC8-3B8C7847B6AB}" dt="2021-07-19T06:20:04.574" v="34" actId="478"/>
          <ac:spMkLst>
            <pc:docMk/>
            <pc:sldMk cId="1960918424" sldId="263"/>
            <ac:spMk id="45" creationId="{D6263390-3A80-4026-AC39-3F69281BB55E}"/>
          </ac:spMkLst>
        </pc:spChg>
        <pc:spChg chg="del">
          <ac:chgData name="길 다영" userId="11d3a75bfe554e41" providerId="LiveId" clId="{981D6D07-EE61-4A33-BEC8-3B8C7847B6AB}" dt="2021-07-19T06:20:04.574" v="34" actId="478"/>
          <ac:spMkLst>
            <pc:docMk/>
            <pc:sldMk cId="1960918424" sldId="263"/>
            <ac:spMk id="47" creationId="{0E8A9C66-D0F1-4E5D-91D3-B2FA1F0425E3}"/>
          </ac:spMkLst>
        </pc:spChg>
        <pc:spChg chg="del">
          <ac:chgData name="길 다영" userId="11d3a75bfe554e41" providerId="LiveId" clId="{981D6D07-EE61-4A33-BEC8-3B8C7847B6AB}" dt="2021-07-19T06:20:04.574" v="34" actId="478"/>
          <ac:spMkLst>
            <pc:docMk/>
            <pc:sldMk cId="1960918424" sldId="263"/>
            <ac:spMk id="49" creationId="{BD6B2865-086D-4BFF-A81C-36BA7DFFF62E}"/>
          </ac:spMkLst>
        </pc:spChg>
        <pc:spChg chg="del">
          <ac:chgData name="길 다영" userId="11d3a75bfe554e41" providerId="LiveId" clId="{981D6D07-EE61-4A33-BEC8-3B8C7847B6AB}" dt="2021-07-19T06:20:04.574" v="34" actId="478"/>
          <ac:spMkLst>
            <pc:docMk/>
            <pc:sldMk cId="1960918424" sldId="263"/>
            <ac:spMk id="51" creationId="{1F54EF27-4454-469E-A54F-B0392DF6F484}"/>
          </ac:spMkLst>
        </pc:spChg>
        <pc:spChg chg="del">
          <ac:chgData name="길 다영" userId="11d3a75bfe554e41" providerId="LiveId" clId="{981D6D07-EE61-4A33-BEC8-3B8C7847B6AB}" dt="2021-07-19T06:20:04.574" v="34" actId="478"/>
          <ac:spMkLst>
            <pc:docMk/>
            <pc:sldMk cId="1960918424" sldId="263"/>
            <ac:spMk id="52" creationId="{E38ECB9C-6787-4E18-BE92-ABAD6B232C01}"/>
          </ac:spMkLst>
        </pc:spChg>
        <pc:spChg chg="del">
          <ac:chgData name="길 다영" userId="11d3a75bfe554e41" providerId="LiveId" clId="{981D6D07-EE61-4A33-BEC8-3B8C7847B6AB}" dt="2021-07-19T06:20:04.574" v="34" actId="478"/>
          <ac:spMkLst>
            <pc:docMk/>
            <pc:sldMk cId="1960918424" sldId="263"/>
            <ac:spMk id="53" creationId="{767068B8-20EF-4FB8-AF43-E3D8E22C0D36}"/>
          </ac:spMkLst>
        </pc:spChg>
        <pc:spChg chg="del">
          <ac:chgData name="길 다영" userId="11d3a75bfe554e41" providerId="LiveId" clId="{981D6D07-EE61-4A33-BEC8-3B8C7847B6AB}" dt="2021-07-19T06:20:04.574" v="34" actId="478"/>
          <ac:spMkLst>
            <pc:docMk/>
            <pc:sldMk cId="1960918424" sldId="263"/>
            <ac:spMk id="56" creationId="{7089668B-D17F-411D-AB6D-D677AB70D9DC}"/>
          </ac:spMkLst>
        </pc:spChg>
        <pc:spChg chg="del">
          <ac:chgData name="길 다영" userId="11d3a75bfe554e41" providerId="LiveId" clId="{981D6D07-EE61-4A33-BEC8-3B8C7847B6AB}" dt="2021-07-19T06:20:04.574" v="34" actId="478"/>
          <ac:spMkLst>
            <pc:docMk/>
            <pc:sldMk cId="1960918424" sldId="263"/>
            <ac:spMk id="58" creationId="{B31F75AC-BBF3-41F3-9151-0090B289A549}"/>
          </ac:spMkLst>
        </pc:spChg>
        <pc:spChg chg="add mod">
          <ac:chgData name="길 다영" userId="11d3a75bfe554e41" providerId="LiveId" clId="{981D6D07-EE61-4A33-BEC8-3B8C7847B6AB}" dt="2021-07-19T06:24:00.506" v="176" actId="1036"/>
          <ac:spMkLst>
            <pc:docMk/>
            <pc:sldMk cId="1960918424" sldId="263"/>
            <ac:spMk id="60" creationId="{C21F9545-E195-4214-A6D0-8EA6C1628A65}"/>
          </ac:spMkLst>
        </pc:spChg>
        <pc:spChg chg="add mod">
          <ac:chgData name="길 다영" userId="11d3a75bfe554e41" providerId="LiveId" clId="{981D6D07-EE61-4A33-BEC8-3B8C7847B6AB}" dt="2021-07-20T13:34:50.654" v="1067" actId="14100"/>
          <ac:spMkLst>
            <pc:docMk/>
            <pc:sldMk cId="1960918424" sldId="263"/>
            <ac:spMk id="61" creationId="{83489E60-6C0B-45CF-87C7-57F236E9A9AD}"/>
          </ac:spMkLst>
        </pc:spChg>
        <pc:spChg chg="del">
          <ac:chgData name="길 다영" userId="11d3a75bfe554e41" providerId="LiveId" clId="{981D6D07-EE61-4A33-BEC8-3B8C7847B6AB}" dt="2021-07-19T06:20:04.574" v="34" actId="478"/>
          <ac:spMkLst>
            <pc:docMk/>
            <pc:sldMk cId="1960918424" sldId="263"/>
            <ac:spMk id="62" creationId="{C267A740-6970-45D4-AAF4-7A89DDB2BA5B}"/>
          </ac:spMkLst>
        </pc:spChg>
        <pc:spChg chg="del">
          <ac:chgData name="길 다영" userId="11d3a75bfe554e41" providerId="LiveId" clId="{981D6D07-EE61-4A33-BEC8-3B8C7847B6AB}" dt="2021-07-19T06:20:04.574" v="34" actId="478"/>
          <ac:spMkLst>
            <pc:docMk/>
            <pc:sldMk cId="1960918424" sldId="263"/>
            <ac:spMk id="63" creationId="{FE6543EF-B81F-4156-87A2-34084B86D078}"/>
          </ac:spMkLst>
        </pc:spChg>
        <pc:spChg chg="add del mod">
          <ac:chgData name="길 다영" userId="11d3a75bfe554e41" providerId="LiveId" clId="{981D6D07-EE61-4A33-BEC8-3B8C7847B6AB}" dt="2021-07-19T06:22:17.033" v="71" actId="478"/>
          <ac:spMkLst>
            <pc:docMk/>
            <pc:sldMk cId="1960918424" sldId="263"/>
            <ac:spMk id="64" creationId="{A0FD812C-29C0-4178-B13A-BC71970DDAD4}"/>
          </ac:spMkLst>
        </pc:spChg>
        <pc:spChg chg="add del mod">
          <ac:chgData name="길 다영" userId="11d3a75bfe554e41" providerId="LiveId" clId="{981D6D07-EE61-4A33-BEC8-3B8C7847B6AB}" dt="2021-07-19T06:22:52.034" v="130" actId="478"/>
          <ac:spMkLst>
            <pc:docMk/>
            <pc:sldMk cId="1960918424" sldId="263"/>
            <ac:spMk id="65" creationId="{A11A029A-657E-4F5E-8040-431E62393AF3}"/>
          </ac:spMkLst>
        </pc:spChg>
        <pc:spChg chg="del">
          <ac:chgData name="길 다영" userId="11d3a75bfe554e41" providerId="LiveId" clId="{981D6D07-EE61-4A33-BEC8-3B8C7847B6AB}" dt="2021-07-19T06:20:04.574" v="34" actId="478"/>
          <ac:spMkLst>
            <pc:docMk/>
            <pc:sldMk cId="1960918424" sldId="263"/>
            <ac:spMk id="68" creationId="{04790619-9E25-430A-AA5F-599E8AEE1CC8}"/>
          </ac:spMkLst>
        </pc:spChg>
        <pc:spChg chg="add mod">
          <ac:chgData name="길 다영" userId="11d3a75bfe554e41" providerId="LiveId" clId="{981D6D07-EE61-4A33-BEC8-3B8C7847B6AB}" dt="2021-07-19T06:24:00.506" v="176" actId="1036"/>
          <ac:spMkLst>
            <pc:docMk/>
            <pc:sldMk cId="1960918424" sldId="263"/>
            <ac:spMk id="69" creationId="{ADC87CCD-9CE8-4691-9B9A-704055D0DD2C}"/>
          </ac:spMkLst>
        </pc:spChg>
        <pc:spChg chg="add mod">
          <ac:chgData name="길 다영" userId="11d3a75bfe554e41" providerId="LiveId" clId="{981D6D07-EE61-4A33-BEC8-3B8C7847B6AB}" dt="2021-07-19T06:24:00.506" v="176" actId="1036"/>
          <ac:spMkLst>
            <pc:docMk/>
            <pc:sldMk cId="1960918424" sldId="263"/>
            <ac:spMk id="70" creationId="{4B701993-89F8-4E09-8D9A-3C6725A188A3}"/>
          </ac:spMkLst>
        </pc:spChg>
        <pc:spChg chg="add del mod">
          <ac:chgData name="길 다영" userId="11d3a75bfe554e41" providerId="LiveId" clId="{981D6D07-EE61-4A33-BEC8-3B8C7847B6AB}" dt="2021-07-19T06:22:15.595" v="69" actId="478"/>
          <ac:spMkLst>
            <pc:docMk/>
            <pc:sldMk cId="1960918424" sldId="263"/>
            <ac:spMk id="71" creationId="{7FF1EA90-4902-430F-972B-5C15408427CF}"/>
          </ac:spMkLst>
        </pc:spChg>
        <pc:spChg chg="add del mod">
          <ac:chgData name="길 다영" userId="11d3a75bfe554e41" providerId="LiveId" clId="{981D6D07-EE61-4A33-BEC8-3B8C7847B6AB}" dt="2021-07-19T06:22:53.037" v="131" actId="478"/>
          <ac:spMkLst>
            <pc:docMk/>
            <pc:sldMk cId="1960918424" sldId="263"/>
            <ac:spMk id="72" creationId="{8CABBAC8-8193-46FC-A546-53B6F5DFEBA9}"/>
          </ac:spMkLst>
        </pc:spChg>
        <pc:spChg chg="add mod">
          <ac:chgData name="길 다영" userId="11d3a75bfe554e41" providerId="LiveId" clId="{981D6D07-EE61-4A33-BEC8-3B8C7847B6AB}" dt="2021-07-19T06:47:59.778" v="417" actId="2711"/>
          <ac:spMkLst>
            <pc:docMk/>
            <pc:sldMk cId="1960918424" sldId="263"/>
            <ac:spMk id="75" creationId="{3190CEE9-21B1-4ED6-A430-76D08FEE0BD2}"/>
          </ac:spMkLst>
        </pc:spChg>
        <pc:spChg chg="del">
          <ac:chgData name="길 다영" userId="11d3a75bfe554e41" providerId="LiveId" clId="{981D6D07-EE61-4A33-BEC8-3B8C7847B6AB}" dt="2021-07-19T06:20:04.574" v="34" actId="478"/>
          <ac:spMkLst>
            <pc:docMk/>
            <pc:sldMk cId="1960918424" sldId="263"/>
            <ac:spMk id="85" creationId="{00000000-0000-0000-0000-000000000000}"/>
          </ac:spMkLst>
        </pc:spChg>
        <pc:spChg chg="del">
          <ac:chgData name="길 다영" userId="11d3a75bfe554e41" providerId="LiveId" clId="{981D6D07-EE61-4A33-BEC8-3B8C7847B6AB}" dt="2021-07-19T06:20:04.574" v="34" actId="478"/>
          <ac:spMkLst>
            <pc:docMk/>
            <pc:sldMk cId="1960918424" sldId="263"/>
            <ac:spMk id="91" creationId="{00000000-0000-0000-0000-000000000000}"/>
          </ac:spMkLst>
        </pc:spChg>
        <pc:spChg chg="del">
          <ac:chgData name="길 다영" userId="11d3a75bfe554e41" providerId="LiveId" clId="{981D6D07-EE61-4A33-BEC8-3B8C7847B6AB}" dt="2021-07-19T06:20:04.574" v="34" actId="478"/>
          <ac:spMkLst>
            <pc:docMk/>
            <pc:sldMk cId="1960918424" sldId="263"/>
            <ac:spMk id="97" creationId="{00000000-0000-0000-0000-000000000000}"/>
          </ac:spMkLst>
        </pc:spChg>
        <pc:cxnChg chg="add mod">
          <ac:chgData name="길 다영" userId="11d3a75bfe554e41" providerId="LiveId" clId="{981D6D07-EE61-4A33-BEC8-3B8C7847B6AB}" dt="2021-07-19T06:24:11.764" v="186" actId="1035"/>
          <ac:cxnSpMkLst>
            <pc:docMk/>
            <pc:sldMk cId="1960918424" sldId="263"/>
            <ac:cxnSpMk id="39" creationId="{3E56BDE7-D925-48FF-B860-61CBA1898588}"/>
          </ac:cxnSpMkLst>
        </pc:cxnChg>
        <pc:cxnChg chg="add del mod">
          <ac:chgData name="길 다영" userId="11d3a75bfe554e41" providerId="LiveId" clId="{981D6D07-EE61-4A33-BEC8-3B8C7847B6AB}" dt="2021-07-19T06:24:16.722" v="188" actId="478"/>
          <ac:cxnSpMkLst>
            <pc:docMk/>
            <pc:sldMk cId="1960918424" sldId="263"/>
            <ac:cxnSpMk id="40" creationId="{931F5A7C-E90A-4641-A6F9-1918AEA9AB3B}"/>
          </ac:cxnSpMkLst>
        </pc:cxnChg>
        <pc:cxnChg chg="del">
          <ac:chgData name="길 다영" userId="11d3a75bfe554e41" providerId="LiveId" clId="{981D6D07-EE61-4A33-BEC8-3B8C7847B6AB}" dt="2021-07-19T06:20:04.574" v="34" actId="478"/>
          <ac:cxnSpMkLst>
            <pc:docMk/>
            <pc:sldMk cId="1960918424" sldId="263"/>
            <ac:cxnSpMk id="46" creationId="{DC5A1CBE-BFED-425F-B8E9-EE38972CFB51}"/>
          </ac:cxnSpMkLst>
        </pc:cxnChg>
        <pc:cxnChg chg="del">
          <ac:chgData name="길 다영" userId="11d3a75bfe554e41" providerId="LiveId" clId="{981D6D07-EE61-4A33-BEC8-3B8C7847B6AB}" dt="2021-07-19T06:20:04.574" v="34" actId="478"/>
          <ac:cxnSpMkLst>
            <pc:docMk/>
            <pc:sldMk cId="1960918424" sldId="263"/>
            <ac:cxnSpMk id="48" creationId="{9C3F6786-EB56-4399-B0E7-BCBCE731D4BB}"/>
          </ac:cxnSpMkLst>
        </pc:cxnChg>
        <pc:cxnChg chg="del">
          <ac:chgData name="길 다영" userId="11d3a75bfe554e41" providerId="LiveId" clId="{981D6D07-EE61-4A33-BEC8-3B8C7847B6AB}" dt="2021-07-19T06:20:04.574" v="34" actId="478"/>
          <ac:cxnSpMkLst>
            <pc:docMk/>
            <pc:sldMk cId="1960918424" sldId="263"/>
            <ac:cxnSpMk id="50" creationId="{C2A9D7F8-D548-4AFC-8C7C-0F3826E3F8E4}"/>
          </ac:cxnSpMkLst>
        </pc:cxnChg>
        <pc:cxnChg chg="add mod">
          <ac:chgData name="길 다영" userId="11d3a75bfe554e41" providerId="LiveId" clId="{981D6D07-EE61-4A33-BEC8-3B8C7847B6AB}" dt="2021-07-19T06:24:11.764" v="186" actId="1035"/>
          <ac:cxnSpMkLst>
            <pc:docMk/>
            <pc:sldMk cId="1960918424" sldId="263"/>
            <ac:cxnSpMk id="54" creationId="{6DE59F89-B54E-471A-B6C8-075F2F94977A}"/>
          </ac:cxnSpMkLst>
        </pc:cxnChg>
        <pc:cxnChg chg="add del mod">
          <ac:chgData name="길 다영" userId="11d3a75bfe554e41" providerId="LiveId" clId="{981D6D07-EE61-4A33-BEC8-3B8C7847B6AB}" dt="2021-07-19T06:24:16.014" v="187" actId="478"/>
          <ac:cxnSpMkLst>
            <pc:docMk/>
            <pc:sldMk cId="1960918424" sldId="263"/>
            <ac:cxnSpMk id="55" creationId="{A465C3D3-6CAB-4C7D-936A-C1D2FAB69002}"/>
          </ac:cxnSpMkLst>
        </pc:cxnChg>
        <pc:cxnChg chg="del">
          <ac:chgData name="길 다영" userId="11d3a75bfe554e41" providerId="LiveId" clId="{981D6D07-EE61-4A33-BEC8-3B8C7847B6AB}" dt="2021-07-19T06:20:04.574" v="34" actId="478"/>
          <ac:cxnSpMkLst>
            <pc:docMk/>
            <pc:sldMk cId="1960918424" sldId="263"/>
            <ac:cxnSpMk id="57" creationId="{C9833BFF-9146-4AE7-8745-1A82A290DC9C}"/>
          </ac:cxnSpMkLst>
        </pc:cxnChg>
        <pc:cxnChg chg="del">
          <ac:chgData name="길 다영" userId="11d3a75bfe554e41" providerId="LiveId" clId="{981D6D07-EE61-4A33-BEC8-3B8C7847B6AB}" dt="2021-07-19T06:20:04.574" v="34" actId="478"/>
          <ac:cxnSpMkLst>
            <pc:docMk/>
            <pc:sldMk cId="1960918424" sldId="263"/>
            <ac:cxnSpMk id="59" creationId="{97F510BF-C13A-4105-9902-23251761F332}"/>
          </ac:cxnSpMkLst>
        </pc:cxnChg>
        <pc:cxnChg chg="add mod">
          <ac:chgData name="길 다영" userId="11d3a75bfe554e41" providerId="LiveId" clId="{981D6D07-EE61-4A33-BEC8-3B8C7847B6AB}" dt="2021-07-19T06:24:00.506" v="176" actId="1036"/>
          <ac:cxnSpMkLst>
            <pc:docMk/>
            <pc:sldMk cId="1960918424" sldId="263"/>
            <ac:cxnSpMk id="66" creationId="{1D5BF729-B0DE-4450-AC5D-F9F6CC50A7C8}"/>
          </ac:cxnSpMkLst>
        </pc:cxnChg>
        <pc:cxnChg chg="add del mod">
          <ac:chgData name="길 다영" userId="11d3a75bfe554e41" providerId="LiveId" clId="{981D6D07-EE61-4A33-BEC8-3B8C7847B6AB}" dt="2021-07-19T06:24:17.866" v="189" actId="478"/>
          <ac:cxnSpMkLst>
            <pc:docMk/>
            <pc:sldMk cId="1960918424" sldId="263"/>
            <ac:cxnSpMk id="67" creationId="{40BC61A7-5B38-49D9-B538-A3A649170EA1}"/>
          </ac:cxnSpMkLst>
        </pc:cxnChg>
        <pc:cxnChg chg="add mod">
          <ac:chgData name="길 다영" userId="11d3a75bfe554e41" providerId="LiveId" clId="{981D6D07-EE61-4A33-BEC8-3B8C7847B6AB}" dt="2021-07-19T06:24:00.506" v="176" actId="1036"/>
          <ac:cxnSpMkLst>
            <pc:docMk/>
            <pc:sldMk cId="1960918424" sldId="263"/>
            <ac:cxnSpMk id="73" creationId="{C6091C2F-A266-4687-8A0C-485B6E91F641}"/>
          </ac:cxnSpMkLst>
        </pc:cxnChg>
        <pc:cxnChg chg="add del mod">
          <ac:chgData name="길 다영" userId="11d3a75bfe554e41" providerId="LiveId" clId="{981D6D07-EE61-4A33-BEC8-3B8C7847B6AB}" dt="2021-07-19T06:24:18.464" v="190" actId="478"/>
          <ac:cxnSpMkLst>
            <pc:docMk/>
            <pc:sldMk cId="1960918424" sldId="263"/>
            <ac:cxnSpMk id="74" creationId="{1579849C-AD02-431F-9429-BC27513CA7F1}"/>
          </ac:cxnSpMkLst>
        </pc:cxnChg>
        <pc:cxnChg chg="del">
          <ac:chgData name="길 다영" userId="11d3a75bfe554e41" providerId="LiveId" clId="{981D6D07-EE61-4A33-BEC8-3B8C7847B6AB}" dt="2021-07-19T06:20:04.574" v="34" actId="478"/>
          <ac:cxnSpMkLst>
            <pc:docMk/>
            <pc:sldMk cId="1960918424" sldId="263"/>
            <ac:cxnSpMk id="89" creationId="{00000000-0000-0000-0000-000000000000}"/>
          </ac:cxnSpMkLst>
        </pc:cxnChg>
        <pc:cxnChg chg="del">
          <ac:chgData name="길 다영" userId="11d3a75bfe554e41" providerId="LiveId" clId="{981D6D07-EE61-4A33-BEC8-3B8C7847B6AB}" dt="2021-07-19T06:20:04.574" v="34" actId="478"/>
          <ac:cxnSpMkLst>
            <pc:docMk/>
            <pc:sldMk cId="1960918424" sldId="263"/>
            <ac:cxnSpMk id="95" creationId="{00000000-0000-0000-0000-000000000000}"/>
          </ac:cxnSpMkLst>
        </pc:cxnChg>
        <pc:cxnChg chg="del">
          <ac:chgData name="길 다영" userId="11d3a75bfe554e41" providerId="LiveId" clId="{981D6D07-EE61-4A33-BEC8-3B8C7847B6AB}" dt="2021-07-19T06:20:04.574" v="34" actId="478"/>
          <ac:cxnSpMkLst>
            <pc:docMk/>
            <pc:sldMk cId="1960918424" sldId="263"/>
            <ac:cxnSpMk id="101" creationId="{00000000-0000-0000-0000-000000000000}"/>
          </ac:cxnSpMkLst>
        </pc:cxnChg>
      </pc:sldChg>
      <pc:sldChg chg="del">
        <pc:chgData name="길 다영" userId="11d3a75bfe554e41" providerId="LiveId" clId="{981D6D07-EE61-4A33-BEC8-3B8C7847B6AB}" dt="2021-07-19T06:24:41.839" v="195" actId="47"/>
        <pc:sldMkLst>
          <pc:docMk/>
          <pc:sldMk cId="3570622335" sldId="264"/>
        </pc:sldMkLst>
      </pc:sldChg>
      <pc:sldChg chg="del">
        <pc:chgData name="길 다영" userId="11d3a75bfe554e41" providerId="LiveId" clId="{981D6D07-EE61-4A33-BEC8-3B8C7847B6AB}" dt="2021-07-19T06:24:42.023" v="196" actId="47"/>
        <pc:sldMkLst>
          <pc:docMk/>
          <pc:sldMk cId="1481811858" sldId="265"/>
        </pc:sldMkLst>
      </pc:sldChg>
      <pc:sldChg chg="del">
        <pc:chgData name="길 다영" userId="11d3a75bfe554e41" providerId="LiveId" clId="{981D6D07-EE61-4A33-BEC8-3B8C7847B6AB}" dt="2021-07-19T06:24:42.072" v="197" actId="47"/>
        <pc:sldMkLst>
          <pc:docMk/>
          <pc:sldMk cId="457547006" sldId="266"/>
        </pc:sldMkLst>
      </pc:sldChg>
      <pc:sldChg chg="del">
        <pc:chgData name="길 다영" userId="11d3a75bfe554e41" providerId="LiveId" clId="{981D6D07-EE61-4A33-BEC8-3B8C7847B6AB}" dt="2021-07-19T06:24:42.269" v="198" actId="47"/>
        <pc:sldMkLst>
          <pc:docMk/>
          <pc:sldMk cId="293582149" sldId="267"/>
        </pc:sldMkLst>
      </pc:sldChg>
      <pc:sldChg chg="del">
        <pc:chgData name="길 다영" userId="11d3a75bfe554e41" providerId="LiveId" clId="{981D6D07-EE61-4A33-BEC8-3B8C7847B6AB}" dt="2021-07-19T06:24:42.915" v="199" actId="47"/>
        <pc:sldMkLst>
          <pc:docMk/>
          <pc:sldMk cId="3247304368" sldId="268"/>
        </pc:sldMkLst>
      </pc:sldChg>
      <pc:sldChg chg="addSp delSp modSp mod ord">
        <pc:chgData name="길 다영" userId="11d3a75bfe554e41" providerId="LiveId" clId="{981D6D07-EE61-4A33-BEC8-3B8C7847B6AB}" dt="2021-07-20T13:26:33.867" v="911" actId="478"/>
        <pc:sldMkLst>
          <pc:docMk/>
          <pc:sldMk cId="1945907632" sldId="269"/>
        </pc:sldMkLst>
        <pc:spChg chg="add del mod">
          <ac:chgData name="길 다영" userId="11d3a75bfe554e41" providerId="LiveId" clId="{981D6D07-EE61-4A33-BEC8-3B8C7847B6AB}" dt="2021-07-19T06:25:23.129" v="234" actId="478"/>
          <ac:spMkLst>
            <pc:docMk/>
            <pc:sldMk cId="1945907632" sldId="269"/>
            <ac:spMk id="6" creationId="{D0801541-B125-4D51-A1F5-17676BB51977}"/>
          </ac:spMkLst>
        </pc:spChg>
        <pc:spChg chg="add del mod">
          <ac:chgData name="길 다영" userId="11d3a75bfe554e41" providerId="LiveId" clId="{981D6D07-EE61-4A33-BEC8-3B8C7847B6AB}" dt="2021-07-19T06:25:42.670" v="245" actId="478"/>
          <ac:spMkLst>
            <pc:docMk/>
            <pc:sldMk cId="1945907632" sldId="269"/>
            <ac:spMk id="9" creationId="{85EDE48C-104A-4FDB-81EF-C3644EC76ECA}"/>
          </ac:spMkLst>
        </pc:spChg>
        <pc:spChg chg="add del mod">
          <ac:chgData name="길 다영" userId="11d3a75bfe554e41" providerId="LiveId" clId="{981D6D07-EE61-4A33-BEC8-3B8C7847B6AB}" dt="2021-07-19T06:31:28.682" v="361" actId="478"/>
          <ac:spMkLst>
            <pc:docMk/>
            <pc:sldMk cId="1945907632" sldId="269"/>
            <ac:spMk id="10" creationId="{B7420E92-172B-45B5-BCC7-B12BE7F71792}"/>
          </ac:spMkLst>
        </pc:spChg>
        <pc:spChg chg="add del mod">
          <ac:chgData name="길 다영" userId="11d3a75bfe554e41" providerId="LiveId" clId="{981D6D07-EE61-4A33-BEC8-3B8C7847B6AB}" dt="2021-07-19T06:31:26.401" v="360" actId="478"/>
          <ac:spMkLst>
            <pc:docMk/>
            <pc:sldMk cId="1945907632" sldId="269"/>
            <ac:spMk id="11" creationId="{7D2534B3-6133-45E4-BAC8-3E90A497A68C}"/>
          </ac:spMkLst>
        </pc:spChg>
        <pc:spChg chg="add del mod">
          <ac:chgData name="길 다영" userId="11d3a75bfe554e41" providerId="LiveId" clId="{981D6D07-EE61-4A33-BEC8-3B8C7847B6AB}" dt="2021-07-19T06:31:28.682" v="361" actId="478"/>
          <ac:spMkLst>
            <pc:docMk/>
            <pc:sldMk cId="1945907632" sldId="269"/>
            <ac:spMk id="12" creationId="{4DE9DF41-8E64-4129-884E-91C0B5365920}"/>
          </ac:spMkLst>
        </pc:spChg>
        <pc:spChg chg="add del mod">
          <ac:chgData name="길 다영" userId="11d3a75bfe554e41" providerId="LiveId" clId="{981D6D07-EE61-4A33-BEC8-3B8C7847B6AB}" dt="2021-07-19T06:31:28.682" v="361" actId="478"/>
          <ac:spMkLst>
            <pc:docMk/>
            <pc:sldMk cId="1945907632" sldId="269"/>
            <ac:spMk id="13" creationId="{656912E5-14C1-43BB-B808-E64297057108}"/>
          </ac:spMkLst>
        </pc:spChg>
        <pc:spChg chg="add del mod">
          <ac:chgData name="길 다영" userId="11d3a75bfe554e41" providerId="LiveId" clId="{981D6D07-EE61-4A33-BEC8-3B8C7847B6AB}" dt="2021-07-19T06:31:28.682" v="361" actId="478"/>
          <ac:spMkLst>
            <pc:docMk/>
            <pc:sldMk cId="1945907632" sldId="269"/>
            <ac:spMk id="14" creationId="{16D40FFF-8241-4922-9C7B-3D2FA20CE50E}"/>
          </ac:spMkLst>
        </pc:spChg>
        <pc:spChg chg="add mod">
          <ac:chgData name="길 다영" userId="11d3a75bfe554e41" providerId="LiveId" clId="{981D6D07-EE61-4A33-BEC8-3B8C7847B6AB}" dt="2021-07-20T13:20:41.375" v="833" actId="1076"/>
          <ac:spMkLst>
            <pc:docMk/>
            <pc:sldMk cId="1945907632" sldId="269"/>
            <ac:spMk id="15" creationId="{2822F4F2-2206-40A1-B72F-6B9FA8EA5588}"/>
          </ac:spMkLst>
        </pc:spChg>
        <pc:spChg chg="add del mod">
          <ac:chgData name="길 다영" userId="11d3a75bfe554e41" providerId="LiveId" clId="{981D6D07-EE61-4A33-BEC8-3B8C7847B6AB}" dt="2021-07-19T06:31:28.682" v="361" actId="478"/>
          <ac:spMkLst>
            <pc:docMk/>
            <pc:sldMk cId="1945907632" sldId="269"/>
            <ac:spMk id="15" creationId="{E70BD47D-23EC-42D1-B422-5B5D8B6F4A92}"/>
          </ac:spMkLst>
        </pc:spChg>
        <pc:spChg chg="add del mod">
          <ac:chgData name="길 다영" userId="11d3a75bfe554e41" providerId="LiveId" clId="{981D6D07-EE61-4A33-BEC8-3B8C7847B6AB}" dt="2021-07-19T06:31:28.682" v="361" actId="478"/>
          <ac:spMkLst>
            <pc:docMk/>
            <pc:sldMk cId="1945907632" sldId="269"/>
            <ac:spMk id="16" creationId="{901E5182-07D8-4E03-B465-2FBA0F4C1B85}"/>
          </ac:spMkLst>
        </pc:spChg>
        <pc:spChg chg="add del mod">
          <ac:chgData name="길 다영" userId="11d3a75bfe554e41" providerId="LiveId" clId="{981D6D07-EE61-4A33-BEC8-3B8C7847B6AB}" dt="2021-07-19T06:31:28.682" v="361" actId="478"/>
          <ac:spMkLst>
            <pc:docMk/>
            <pc:sldMk cId="1945907632" sldId="269"/>
            <ac:spMk id="17" creationId="{29797F88-0204-4D56-A378-F7724208DA21}"/>
          </ac:spMkLst>
        </pc:spChg>
        <pc:spChg chg="add del mod">
          <ac:chgData name="길 다영" userId="11d3a75bfe554e41" providerId="LiveId" clId="{981D6D07-EE61-4A33-BEC8-3B8C7847B6AB}" dt="2021-07-20T13:20:43.474" v="834" actId="478"/>
          <ac:spMkLst>
            <pc:docMk/>
            <pc:sldMk cId="1945907632" sldId="269"/>
            <ac:spMk id="25" creationId="{99F55060-F974-4093-906D-7C01DA503878}"/>
          </ac:spMkLst>
        </pc:spChg>
        <pc:spChg chg="add del mod">
          <ac:chgData name="길 다영" userId="11d3a75bfe554e41" providerId="LiveId" clId="{981D6D07-EE61-4A33-BEC8-3B8C7847B6AB}" dt="2021-07-19T06:31:52.103" v="384" actId="478"/>
          <ac:spMkLst>
            <pc:docMk/>
            <pc:sldMk cId="1945907632" sldId="269"/>
            <ac:spMk id="26" creationId="{360EE782-1C7C-43F0-AAFE-C96177BBB00C}"/>
          </ac:spMkLst>
        </pc:spChg>
        <pc:spChg chg="add del mod">
          <ac:chgData name="길 다영" userId="11d3a75bfe554e41" providerId="LiveId" clId="{981D6D07-EE61-4A33-BEC8-3B8C7847B6AB}" dt="2021-07-20T13:26:32.390" v="910" actId="478"/>
          <ac:spMkLst>
            <pc:docMk/>
            <pc:sldMk cId="1945907632" sldId="269"/>
            <ac:spMk id="28" creationId="{0FE3E32D-2C17-4D43-B89C-BB92C0EB1D75}"/>
          </ac:spMkLst>
        </pc:spChg>
        <pc:spChg chg="add del mod">
          <ac:chgData name="길 다영" userId="11d3a75bfe554e41" providerId="LiveId" clId="{981D6D07-EE61-4A33-BEC8-3B8C7847B6AB}" dt="2021-07-20T13:26:33.867" v="911" actId="478"/>
          <ac:spMkLst>
            <pc:docMk/>
            <pc:sldMk cId="1945907632" sldId="269"/>
            <ac:spMk id="29" creationId="{67AA488E-E5D0-4CD3-ACDA-A2A7D4464A89}"/>
          </ac:spMkLst>
        </pc:spChg>
        <pc:spChg chg="add mod">
          <ac:chgData name="길 다영" userId="11d3a75bfe554e41" providerId="LiveId" clId="{981D6D07-EE61-4A33-BEC8-3B8C7847B6AB}" dt="2021-07-19T06:52:54.824" v="473" actId="1035"/>
          <ac:spMkLst>
            <pc:docMk/>
            <pc:sldMk cId="1945907632" sldId="269"/>
            <ac:spMk id="30" creationId="{5F6654DF-8002-48A8-A270-01519AFE8B8D}"/>
          </ac:spMkLst>
        </pc:spChg>
        <pc:spChg chg="add mod">
          <ac:chgData name="길 다영" userId="11d3a75bfe554e41" providerId="LiveId" clId="{981D6D07-EE61-4A33-BEC8-3B8C7847B6AB}" dt="2021-07-19T06:54:08.584" v="482" actId="14100"/>
          <ac:spMkLst>
            <pc:docMk/>
            <pc:sldMk cId="1945907632" sldId="269"/>
            <ac:spMk id="31" creationId="{773BAB39-8F87-4991-B6E4-89DA8290D19A}"/>
          </ac:spMkLst>
        </pc:spChg>
        <pc:spChg chg="add del mod">
          <ac:chgData name="길 다영" userId="11d3a75bfe554e41" providerId="LiveId" clId="{981D6D07-EE61-4A33-BEC8-3B8C7847B6AB}" dt="2021-07-19T06:49:29.591" v="420" actId="478"/>
          <ac:spMkLst>
            <pc:docMk/>
            <pc:sldMk cId="1945907632" sldId="269"/>
            <ac:spMk id="32" creationId="{47B2A1EF-2DE5-4C0C-ADB1-E03E3481B247}"/>
          </ac:spMkLst>
        </pc:spChg>
        <pc:spChg chg="mod">
          <ac:chgData name="길 다영" userId="11d3a75bfe554e41" providerId="LiveId" clId="{981D6D07-EE61-4A33-BEC8-3B8C7847B6AB}" dt="2021-07-19T06:25:04.641" v="229" actId="1076"/>
          <ac:spMkLst>
            <pc:docMk/>
            <pc:sldMk cId="1945907632" sldId="269"/>
            <ac:spMk id="35" creationId="{2608D162-7457-402E-B7D4-D656D95B35A8}"/>
          </ac:spMkLst>
        </pc:spChg>
        <pc:spChg chg="add mod">
          <ac:chgData name="길 다영" userId="11d3a75bfe554e41" providerId="LiveId" clId="{981D6D07-EE61-4A33-BEC8-3B8C7847B6AB}" dt="2021-07-20T13:21:40.127" v="843" actId="207"/>
          <ac:spMkLst>
            <pc:docMk/>
            <pc:sldMk cId="1945907632" sldId="269"/>
            <ac:spMk id="36" creationId="{EF556B54-F492-4365-8374-54F6FB725CA2}"/>
          </ac:spMkLst>
        </pc:spChg>
        <pc:spChg chg="mod">
          <ac:chgData name="길 다영" userId="11d3a75bfe554e41" providerId="LiveId" clId="{981D6D07-EE61-4A33-BEC8-3B8C7847B6AB}" dt="2021-07-19T06:25:12.728" v="232" actId="20577"/>
          <ac:spMkLst>
            <pc:docMk/>
            <pc:sldMk cId="1945907632" sldId="269"/>
            <ac:spMk id="37" creationId="{C22BF384-A5A5-4B45-919B-FDC5E27BF255}"/>
          </ac:spMkLst>
        </pc:spChg>
        <pc:picChg chg="add del mod">
          <ac:chgData name="길 다영" userId="11d3a75bfe554e41" providerId="LiveId" clId="{981D6D07-EE61-4A33-BEC8-3B8C7847B6AB}" dt="2021-07-19T06:31:28.682" v="361" actId="478"/>
          <ac:picMkLst>
            <pc:docMk/>
            <pc:sldMk cId="1945907632" sldId="269"/>
            <ac:picMk id="7" creationId="{A93B4DA3-3DCB-4C0D-88E1-4BD28299065D}"/>
          </ac:picMkLst>
        </pc:picChg>
        <pc:picChg chg="add del mod">
          <ac:chgData name="길 다영" userId="11d3a75bfe554e41" providerId="LiveId" clId="{981D6D07-EE61-4A33-BEC8-3B8C7847B6AB}" dt="2021-07-19T06:31:28.682" v="361" actId="478"/>
          <ac:picMkLst>
            <pc:docMk/>
            <pc:sldMk cId="1945907632" sldId="269"/>
            <ac:picMk id="8" creationId="{311D826E-1D4F-45DA-9AD3-394665E8CF47}"/>
          </ac:picMkLst>
        </pc:picChg>
        <pc:picChg chg="add mod ord">
          <ac:chgData name="길 다영" userId="11d3a75bfe554e41" providerId="LiveId" clId="{981D6D07-EE61-4A33-BEC8-3B8C7847B6AB}" dt="2021-07-19T06:54:13.420" v="486" actId="1036"/>
          <ac:picMkLst>
            <pc:docMk/>
            <pc:sldMk cId="1945907632" sldId="269"/>
            <ac:picMk id="22" creationId="{14B7CEBD-43A1-4930-8AE4-4ED481C646EC}"/>
          </ac:picMkLst>
        </pc:picChg>
        <pc:picChg chg="add del mod">
          <ac:chgData name="길 다영" userId="11d3a75bfe554e41" providerId="LiveId" clId="{981D6D07-EE61-4A33-BEC8-3B8C7847B6AB}" dt="2021-07-19T06:52:15.418" v="447" actId="478"/>
          <ac:picMkLst>
            <pc:docMk/>
            <pc:sldMk cId="1945907632" sldId="269"/>
            <ac:picMk id="27" creationId="{20913270-7E10-4777-8A51-BE1B6DFBDED8}"/>
          </ac:picMkLst>
        </pc:picChg>
        <pc:cxnChg chg="add del mod">
          <ac:chgData name="길 다영" userId="11d3a75bfe554e41" providerId="LiveId" clId="{981D6D07-EE61-4A33-BEC8-3B8C7847B6AB}" dt="2021-07-19T06:31:28.682" v="361" actId="478"/>
          <ac:cxnSpMkLst>
            <pc:docMk/>
            <pc:sldMk cId="1945907632" sldId="269"/>
            <ac:cxnSpMk id="3" creationId="{0E8A7CC1-2CFF-475C-942F-E7037EBDB21A}"/>
          </ac:cxnSpMkLst>
        </pc:cxnChg>
        <pc:cxnChg chg="add del mod">
          <ac:chgData name="길 다영" userId="11d3a75bfe554e41" providerId="LiveId" clId="{981D6D07-EE61-4A33-BEC8-3B8C7847B6AB}" dt="2021-07-19T06:31:28.682" v="361" actId="478"/>
          <ac:cxnSpMkLst>
            <pc:docMk/>
            <pc:sldMk cId="1945907632" sldId="269"/>
            <ac:cxnSpMk id="21" creationId="{5869E790-9AD1-4FBC-B689-392CF4D814AB}"/>
          </ac:cxnSpMkLst>
        </pc:cxnChg>
        <pc:cxnChg chg="add del mod">
          <ac:chgData name="길 다영" userId="11d3a75bfe554e41" providerId="LiveId" clId="{981D6D07-EE61-4A33-BEC8-3B8C7847B6AB}" dt="2021-07-20T13:26:30.701" v="909" actId="478"/>
          <ac:cxnSpMkLst>
            <pc:docMk/>
            <pc:sldMk cId="1945907632" sldId="269"/>
            <ac:cxnSpMk id="33" creationId="{FD15DD5F-2C51-4B19-9570-C34B92C6E750}"/>
          </ac:cxnSpMkLst>
        </pc:cxnChg>
        <pc:cxnChg chg="add mod">
          <ac:chgData name="길 다영" userId="11d3a75bfe554e41" providerId="LiveId" clId="{981D6D07-EE61-4A33-BEC8-3B8C7847B6AB}" dt="2021-07-19T06:54:08.584" v="482" actId="14100"/>
          <ac:cxnSpMkLst>
            <pc:docMk/>
            <pc:sldMk cId="1945907632" sldId="269"/>
            <ac:cxnSpMk id="34" creationId="{1D5E159A-4947-46EB-9F6B-208966EA0550}"/>
          </ac:cxnSpMkLst>
        </pc:cxnChg>
      </pc:sldChg>
      <pc:sldChg chg="addSp delSp modSp add mod">
        <pc:chgData name="길 다영" userId="11d3a75bfe554e41" providerId="LiveId" clId="{981D6D07-EE61-4A33-BEC8-3B8C7847B6AB}" dt="2021-07-20T13:13:49.608" v="682" actId="14100"/>
        <pc:sldMkLst>
          <pc:docMk/>
          <pc:sldMk cId="1650567765" sldId="270"/>
        </pc:sldMkLst>
        <pc:spChg chg="add mod">
          <ac:chgData name="길 다영" userId="11d3a75bfe554e41" providerId="LiveId" clId="{981D6D07-EE61-4A33-BEC8-3B8C7847B6AB}" dt="2021-07-19T06:47:35.175" v="412" actId="1076"/>
          <ac:spMkLst>
            <pc:docMk/>
            <pc:sldMk cId="1650567765" sldId="270"/>
            <ac:spMk id="2" creationId="{6D555D0C-CC33-4422-899A-A44ABC2484F4}"/>
          </ac:spMkLst>
        </pc:spChg>
        <pc:spChg chg="add del mod">
          <ac:chgData name="길 다영" userId="11d3a75bfe554e41" providerId="LiveId" clId="{981D6D07-EE61-4A33-BEC8-3B8C7847B6AB}" dt="2021-07-19T06:46:53.701" v="396" actId="478"/>
          <ac:spMkLst>
            <pc:docMk/>
            <pc:sldMk cId="1650567765" sldId="270"/>
            <ac:spMk id="4" creationId="{78A02FCE-FAD6-44EE-9285-5DF314118039}"/>
          </ac:spMkLst>
        </pc:spChg>
        <pc:spChg chg="add mod">
          <ac:chgData name="길 다영" userId="11d3a75bfe554e41" providerId="LiveId" clId="{981D6D07-EE61-4A33-BEC8-3B8C7847B6AB}" dt="2021-07-19T06:47:27.175" v="410" actId="1076"/>
          <ac:spMkLst>
            <pc:docMk/>
            <pc:sldMk cId="1650567765" sldId="270"/>
            <ac:spMk id="5" creationId="{8FA35EF0-F4BC-4ACF-8139-55AD1F47CF96}"/>
          </ac:spMkLst>
        </pc:spChg>
        <pc:spChg chg="mod">
          <ac:chgData name="길 다영" userId="11d3a75bfe554e41" providerId="LiveId" clId="{981D6D07-EE61-4A33-BEC8-3B8C7847B6AB}" dt="2021-07-20T13:13:49.608" v="682" actId="14100"/>
          <ac:spMkLst>
            <pc:docMk/>
            <pc:sldMk cId="1650567765" sldId="270"/>
            <ac:spMk id="11" creationId="{7D2534B3-6133-45E4-BAC8-3E90A497A68C}"/>
          </ac:spMkLst>
        </pc:spChg>
        <pc:spChg chg="mod">
          <ac:chgData name="길 다영" userId="11d3a75bfe554e41" providerId="LiveId" clId="{981D6D07-EE61-4A33-BEC8-3B8C7847B6AB}" dt="2021-07-19T06:47:08.409" v="404" actId="1076"/>
          <ac:spMkLst>
            <pc:docMk/>
            <pc:sldMk cId="1650567765" sldId="270"/>
            <ac:spMk id="12" creationId="{4DE9DF41-8E64-4129-884E-91C0B5365920}"/>
          </ac:spMkLst>
        </pc:spChg>
        <pc:spChg chg="del mod">
          <ac:chgData name="길 다영" userId="11d3a75bfe554e41" providerId="LiveId" clId="{981D6D07-EE61-4A33-BEC8-3B8C7847B6AB}" dt="2021-07-19T06:46:55.053" v="398" actId="478"/>
          <ac:spMkLst>
            <pc:docMk/>
            <pc:sldMk cId="1650567765" sldId="270"/>
            <ac:spMk id="13" creationId="{656912E5-14C1-43BB-B808-E64297057108}"/>
          </ac:spMkLst>
        </pc:spChg>
        <pc:spChg chg="mod">
          <ac:chgData name="길 다영" userId="11d3a75bfe554e41" providerId="LiveId" clId="{981D6D07-EE61-4A33-BEC8-3B8C7847B6AB}" dt="2021-07-19T06:47:29.841" v="411" actId="1076"/>
          <ac:spMkLst>
            <pc:docMk/>
            <pc:sldMk cId="1650567765" sldId="270"/>
            <ac:spMk id="14" creationId="{16D40FFF-8241-4922-9C7B-3D2FA20CE50E}"/>
          </ac:spMkLst>
        </pc:spChg>
        <pc:spChg chg="mod">
          <ac:chgData name="길 다영" userId="11d3a75bfe554e41" providerId="LiveId" clId="{981D6D07-EE61-4A33-BEC8-3B8C7847B6AB}" dt="2021-07-19T06:47:12.493" v="406" actId="14100"/>
          <ac:spMkLst>
            <pc:docMk/>
            <pc:sldMk cId="1650567765" sldId="270"/>
            <ac:spMk id="15" creationId="{E70BD47D-23EC-42D1-B422-5B5D8B6F4A92}"/>
          </ac:spMkLst>
        </pc:spChg>
        <pc:spChg chg="del mod">
          <ac:chgData name="길 다영" userId="11d3a75bfe554e41" providerId="LiveId" clId="{981D6D07-EE61-4A33-BEC8-3B8C7847B6AB}" dt="2021-07-19T06:46:52.738" v="395" actId="478"/>
          <ac:spMkLst>
            <pc:docMk/>
            <pc:sldMk cId="1650567765" sldId="270"/>
            <ac:spMk id="16" creationId="{901E5182-07D8-4E03-B465-2FBA0F4C1B85}"/>
          </ac:spMkLst>
        </pc:spChg>
        <pc:spChg chg="mod">
          <ac:chgData name="길 다영" userId="11d3a75bfe554e41" providerId="LiveId" clId="{981D6D07-EE61-4A33-BEC8-3B8C7847B6AB}" dt="2021-07-19T06:47:38.797" v="413" actId="1076"/>
          <ac:spMkLst>
            <pc:docMk/>
            <pc:sldMk cId="1650567765" sldId="270"/>
            <ac:spMk id="17" creationId="{29797F88-0204-4D56-A378-F7724208DA21}"/>
          </ac:spMkLst>
        </pc:spChg>
        <pc:spChg chg="mod">
          <ac:chgData name="길 다영" userId="11d3a75bfe554e41" providerId="LiveId" clId="{981D6D07-EE61-4A33-BEC8-3B8C7847B6AB}" dt="2021-07-20T13:06:05.611" v="637" actId="20577"/>
          <ac:spMkLst>
            <pc:docMk/>
            <pc:sldMk cId="1650567765" sldId="270"/>
            <ac:spMk id="37" creationId="{C22BF384-A5A5-4B45-919B-FDC5E27BF255}"/>
          </ac:spMkLst>
        </pc:spChg>
        <pc:picChg chg="mod">
          <ac:chgData name="길 다영" userId="11d3a75bfe554e41" providerId="LiveId" clId="{981D6D07-EE61-4A33-BEC8-3B8C7847B6AB}" dt="2021-07-19T06:47:41.622" v="415" actId="1036"/>
          <ac:picMkLst>
            <pc:docMk/>
            <pc:sldMk cId="1650567765" sldId="270"/>
            <ac:picMk id="8" creationId="{311D826E-1D4F-45DA-9AD3-394665E8CF47}"/>
          </ac:picMkLst>
        </pc:picChg>
        <pc:cxnChg chg="mod">
          <ac:chgData name="길 다영" userId="11d3a75bfe554e41" providerId="LiveId" clId="{981D6D07-EE61-4A33-BEC8-3B8C7847B6AB}" dt="2021-07-19T06:47:14.092" v="407" actId="14100"/>
          <ac:cxnSpMkLst>
            <pc:docMk/>
            <pc:sldMk cId="1650567765" sldId="270"/>
            <ac:cxnSpMk id="3" creationId="{0E8A7CC1-2CFF-475C-942F-E7037EBDB21A}"/>
          </ac:cxnSpMkLst>
        </pc:cxnChg>
        <pc:cxnChg chg="mod">
          <ac:chgData name="길 다영" userId="11d3a75bfe554e41" providerId="LiveId" clId="{981D6D07-EE61-4A33-BEC8-3B8C7847B6AB}" dt="2021-07-19T06:47:41.622" v="415" actId="1036"/>
          <ac:cxnSpMkLst>
            <pc:docMk/>
            <pc:sldMk cId="1650567765" sldId="270"/>
            <ac:cxnSpMk id="21" creationId="{5869E790-9AD1-4FBC-B689-392CF4D814AB}"/>
          </ac:cxnSpMkLst>
        </pc:cxnChg>
      </pc:sldChg>
      <pc:sldChg chg="del">
        <pc:chgData name="길 다영" userId="11d3a75bfe554e41" providerId="LiveId" clId="{981D6D07-EE61-4A33-BEC8-3B8C7847B6AB}" dt="2021-07-19T06:24:43.112" v="200" actId="47"/>
        <pc:sldMkLst>
          <pc:docMk/>
          <pc:sldMk cId="2188600941" sldId="270"/>
        </pc:sldMkLst>
      </pc:sldChg>
      <pc:sldChg chg="addSp delSp modSp add mod">
        <pc:chgData name="길 다영" userId="11d3a75bfe554e41" providerId="LiveId" clId="{981D6D07-EE61-4A33-BEC8-3B8C7847B6AB}" dt="2021-07-20T13:21:46.524" v="844" actId="207"/>
        <pc:sldMkLst>
          <pc:docMk/>
          <pc:sldMk cId="3270995250" sldId="271"/>
        </pc:sldMkLst>
        <pc:spChg chg="add del mod">
          <ac:chgData name="길 다영" userId="11d3a75bfe554e41" providerId="LiveId" clId="{981D6D07-EE61-4A33-BEC8-3B8C7847B6AB}" dt="2021-07-20T13:19:58.971" v="825" actId="478"/>
          <ac:spMkLst>
            <pc:docMk/>
            <pc:sldMk cId="3270995250" sldId="271"/>
            <ac:spMk id="15" creationId="{293E20E5-FF25-43CD-84A6-5EE1D32605DD}"/>
          </ac:spMkLst>
        </pc:spChg>
        <pc:spChg chg="add del mod">
          <ac:chgData name="길 다영" userId="11d3a75bfe554e41" providerId="LiveId" clId="{981D6D07-EE61-4A33-BEC8-3B8C7847B6AB}" dt="2021-07-20T13:20:48.672" v="835" actId="478"/>
          <ac:spMkLst>
            <pc:docMk/>
            <pc:sldMk cId="3270995250" sldId="271"/>
            <ac:spMk id="16" creationId="{59F2E385-CC72-4A7B-9C9F-7E97100E4DD6}"/>
          </ac:spMkLst>
        </pc:spChg>
        <pc:spChg chg="add mod">
          <ac:chgData name="길 다영" userId="11d3a75bfe554e41" providerId="LiveId" clId="{981D6D07-EE61-4A33-BEC8-3B8C7847B6AB}" dt="2021-07-19T06:58:35.324" v="529" actId="1036"/>
          <ac:spMkLst>
            <pc:docMk/>
            <pc:sldMk cId="3270995250" sldId="271"/>
            <ac:spMk id="17" creationId="{E9EC35BF-4E72-4694-804D-08B8EF0B0799}"/>
          </ac:spMkLst>
        </pc:spChg>
        <pc:spChg chg="add mod">
          <ac:chgData name="길 다영" userId="11d3a75bfe554e41" providerId="LiveId" clId="{981D6D07-EE61-4A33-BEC8-3B8C7847B6AB}" dt="2021-07-19T06:58:44.836" v="532" actId="14100"/>
          <ac:spMkLst>
            <pc:docMk/>
            <pc:sldMk cId="3270995250" sldId="271"/>
            <ac:spMk id="18" creationId="{02334ED4-479E-4B3E-A47C-969BA0195640}"/>
          </ac:spMkLst>
        </pc:spChg>
        <pc:spChg chg="add mod">
          <ac:chgData name="길 다영" userId="11d3a75bfe554e41" providerId="LiveId" clId="{981D6D07-EE61-4A33-BEC8-3B8C7847B6AB}" dt="2021-07-20T13:20:52.849" v="837" actId="1076"/>
          <ac:spMkLst>
            <pc:docMk/>
            <pc:sldMk cId="3270995250" sldId="271"/>
            <ac:spMk id="19" creationId="{5171D91D-1071-41EF-BD93-8D0DB1DA1C15}"/>
          </ac:spMkLst>
        </pc:spChg>
        <pc:spChg chg="add mod">
          <ac:chgData name="길 다영" userId="11d3a75bfe554e41" providerId="LiveId" clId="{981D6D07-EE61-4A33-BEC8-3B8C7847B6AB}" dt="2021-07-19T07:00:15.196" v="552" actId="14100"/>
          <ac:spMkLst>
            <pc:docMk/>
            <pc:sldMk cId="3270995250" sldId="271"/>
            <ac:spMk id="21" creationId="{7C118523-15E7-48C3-81BA-029552577037}"/>
          </ac:spMkLst>
        </pc:spChg>
        <pc:spChg chg="add mod">
          <ac:chgData name="길 다영" userId="11d3a75bfe554e41" providerId="LiveId" clId="{981D6D07-EE61-4A33-BEC8-3B8C7847B6AB}" dt="2021-07-19T07:00:57.082" v="595" actId="14100"/>
          <ac:spMkLst>
            <pc:docMk/>
            <pc:sldMk cId="3270995250" sldId="271"/>
            <ac:spMk id="23" creationId="{7386A873-65FD-4B5D-8A43-1C41963E6DF3}"/>
          </ac:spMkLst>
        </pc:spChg>
        <pc:spChg chg="del mod">
          <ac:chgData name="길 다영" userId="11d3a75bfe554e41" providerId="LiveId" clId="{981D6D07-EE61-4A33-BEC8-3B8C7847B6AB}" dt="2021-07-20T13:19:17.336" v="803" actId="478"/>
          <ac:spMkLst>
            <pc:docMk/>
            <pc:sldMk cId="3270995250" sldId="271"/>
            <ac:spMk id="25" creationId="{99F55060-F974-4093-906D-7C01DA503878}"/>
          </ac:spMkLst>
        </pc:spChg>
        <pc:spChg chg="del">
          <ac:chgData name="길 다영" userId="11d3a75bfe554e41" providerId="LiveId" clId="{981D6D07-EE61-4A33-BEC8-3B8C7847B6AB}" dt="2021-07-19T06:56:51.563" v="500" actId="478"/>
          <ac:spMkLst>
            <pc:docMk/>
            <pc:sldMk cId="3270995250" sldId="271"/>
            <ac:spMk id="28" creationId="{0FE3E32D-2C17-4D43-B89C-BB92C0EB1D75}"/>
          </ac:spMkLst>
        </pc:spChg>
        <pc:spChg chg="del">
          <ac:chgData name="길 다영" userId="11d3a75bfe554e41" providerId="LiveId" clId="{981D6D07-EE61-4A33-BEC8-3B8C7847B6AB}" dt="2021-07-19T06:56:51.563" v="500" actId="478"/>
          <ac:spMkLst>
            <pc:docMk/>
            <pc:sldMk cId="3270995250" sldId="271"/>
            <ac:spMk id="29" creationId="{67AA488E-E5D0-4CD3-ACDA-A2A7D4464A89}"/>
          </ac:spMkLst>
        </pc:spChg>
        <pc:spChg chg="del">
          <ac:chgData name="길 다영" userId="11d3a75bfe554e41" providerId="LiveId" clId="{981D6D07-EE61-4A33-BEC8-3B8C7847B6AB}" dt="2021-07-19T06:56:51.563" v="500" actId="478"/>
          <ac:spMkLst>
            <pc:docMk/>
            <pc:sldMk cId="3270995250" sldId="271"/>
            <ac:spMk id="30" creationId="{5F6654DF-8002-48A8-A270-01519AFE8B8D}"/>
          </ac:spMkLst>
        </pc:spChg>
        <pc:spChg chg="del">
          <ac:chgData name="길 다영" userId="11d3a75bfe554e41" providerId="LiveId" clId="{981D6D07-EE61-4A33-BEC8-3B8C7847B6AB}" dt="2021-07-19T06:56:52.438" v="501" actId="478"/>
          <ac:spMkLst>
            <pc:docMk/>
            <pc:sldMk cId="3270995250" sldId="271"/>
            <ac:spMk id="31" creationId="{773BAB39-8F87-4991-B6E4-89DA8290D19A}"/>
          </ac:spMkLst>
        </pc:spChg>
        <pc:spChg chg="mod">
          <ac:chgData name="길 다영" userId="11d3a75bfe554e41" providerId="LiveId" clId="{981D6D07-EE61-4A33-BEC8-3B8C7847B6AB}" dt="2021-07-20T13:21:46.524" v="844" actId="207"/>
          <ac:spMkLst>
            <pc:docMk/>
            <pc:sldMk cId="3270995250" sldId="271"/>
            <ac:spMk id="36" creationId="{EF556B54-F492-4365-8374-54F6FB725CA2}"/>
          </ac:spMkLst>
        </pc:spChg>
        <pc:picChg chg="add mod modCrop">
          <ac:chgData name="길 다영" userId="11d3a75bfe554e41" providerId="LiveId" clId="{981D6D07-EE61-4A33-BEC8-3B8C7847B6AB}" dt="2021-07-19T06:58:08.891" v="516" actId="732"/>
          <ac:picMkLst>
            <pc:docMk/>
            <pc:sldMk cId="3270995250" sldId="271"/>
            <ac:picMk id="3" creationId="{09765575-BC28-42F5-965C-3DC9FA59438E}"/>
          </ac:picMkLst>
        </pc:picChg>
        <pc:picChg chg="add mod">
          <ac:chgData name="길 다영" userId="11d3a75bfe554e41" providerId="LiveId" clId="{981D6D07-EE61-4A33-BEC8-3B8C7847B6AB}" dt="2021-07-19T06:59:50.794" v="536" actId="14100"/>
          <ac:picMkLst>
            <pc:docMk/>
            <pc:sldMk cId="3270995250" sldId="271"/>
            <ac:picMk id="5" creationId="{FF59971A-6FFF-4D23-9FDC-964ED3D51C95}"/>
          </ac:picMkLst>
        </pc:picChg>
        <pc:picChg chg="del">
          <ac:chgData name="길 다영" userId="11d3a75bfe554e41" providerId="LiveId" clId="{981D6D07-EE61-4A33-BEC8-3B8C7847B6AB}" dt="2021-07-19T06:56:51.563" v="500" actId="478"/>
          <ac:picMkLst>
            <pc:docMk/>
            <pc:sldMk cId="3270995250" sldId="271"/>
            <ac:picMk id="22" creationId="{14B7CEBD-43A1-4930-8AE4-4ED481C646EC}"/>
          </ac:picMkLst>
        </pc:picChg>
        <pc:cxnChg chg="add mod">
          <ac:chgData name="길 다영" userId="11d3a75bfe554e41" providerId="LiveId" clId="{981D6D07-EE61-4A33-BEC8-3B8C7847B6AB}" dt="2021-07-19T07:00:57.082" v="595" actId="14100"/>
          <ac:cxnSpMkLst>
            <pc:docMk/>
            <pc:sldMk cId="3270995250" sldId="271"/>
            <ac:cxnSpMk id="24" creationId="{AEF6B18F-3CB4-4D05-93CC-0EB8B88413AE}"/>
          </ac:cxnSpMkLst>
        </pc:cxnChg>
        <pc:cxnChg chg="del mod">
          <ac:chgData name="길 다영" userId="11d3a75bfe554e41" providerId="LiveId" clId="{981D6D07-EE61-4A33-BEC8-3B8C7847B6AB}" dt="2021-07-19T06:56:51.563" v="500" actId="478"/>
          <ac:cxnSpMkLst>
            <pc:docMk/>
            <pc:sldMk cId="3270995250" sldId="271"/>
            <ac:cxnSpMk id="33" creationId="{FD15DD5F-2C51-4B19-9570-C34B92C6E750}"/>
          </ac:cxnSpMkLst>
        </pc:cxnChg>
        <pc:cxnChg chg="del mod">
          <ac:chgData name="길 다영" userId="11d3a75bfe554e41" providerId="LiveId" clId="{981D6D07-EE61-4A33-BEC8-3B8C7847B6AB}" dt="2021-07-19T06:56:51.563" v="500" actId="478"/>
          <ac:cxnSpMkLst>
            <pc:docMk/>
            <pc:sldMk cId="3270995250" sldId="271"/>
            <ac:cxnSpMk id="34" creationId="{1D5E159A-4947-46EB-9F6B-208966EA0550}"/>
          </ac:cxnSpMkLst>
        </pc:cxnChg>
      </pc:sldChg>
      <pc:sldChg chg="del">
        <pc:chgData name="길 다영" userId="11d3a75bfe554e41" providerId="LiveId" clId="{981D6D07-EE61-4A33-BEC8-3B8C7847B6AB}" dt="2021-07-19T06:24:44.996" v="204" actId="47"/>
        <pc:sldMkLst>
          <pc:docMk/>
          <pc:sldMk cId="3526788571" sldId="271"/>
        </pc:sldMkLst>
      </pc:sldChg>
      <pc:sldChg chg="del">
        <pc:chgData name="길 다영" userId="11d3a75bfe554e41" providerId="LiveId" clId="{981D6D07-EE61-4A33-BEC8-3B8C7847B6AB}" dt="2021-07-19T06:24:44.021" v="201" actId="47"/>
        <pc:sldMkLst>
          <pc:docMk/>
          <pc:sldMk cId="3165355440" sldId="272"/>
        </pc:sldMkLst>
      </pc:sldChg>
      <pc:sldChg chg="addSp delSp modSp add mod ord">
        <pc:chgData name="길 다영" userId="11d3a75bfe554e41" providerId="LiveId" clId="{981D6D07-EE61-4A33-BEC8-3B8C7847B6AB}" dt="2021-07-20T13:44:26.243" v="1198"/>
        <pc:sldMkLst>
          <pc:docMk/>
          <pc:sldMk cId="4233193691" sldId="272"/>
        </pc:sldMkLst>
        <pc:spChg chg="del">
          <ac:chgData name="길 다영" userId="11d3a75bfe554e41" providerId="LiveId" clId="{981D6D07-EE61-4A33-BEC8-3B8C7847B6AB}" dt="2021-07-20T13:06:27.103" v="645" actId="478"/>
          <ac:spMkLst>
            <pc:docMk/>
            <pc:sldMk cId="4233193691" sldId="272"/>
            <ac:spMk id="2" creationId="{6D555D0C-CC33-4422-899A-A44ABC2484F4}"/>
          </ac:spMkLst>
        </pc:spChg>
        <pc:spChg chg="add del mod">
          <ac:chgData name="길 다영" userId="11d3a75bfe554e41" providerId="LiveId" clId="{981D6D07-EE61-4A33-BEC8-3B8C7847B6AB}" dt="2021-07-20T13:08:43.927" v="652" actId="478"/>
          <ac:spMkLst>
            <pc:docMk/>
            <pc:sldMk cId="4233193691" sldId="272"/>
            <ac:spMk id="4" creationId="{C3DE3AD3-FC13-4C8C-9ED4-B9096B78D32F}"/>
          </ac:spMkLst>
        </pc:spChg>
        <pc:spChg chg="del">
          <ac:chgData name="길 다영" userId="11d3a75bfe554e41" providerId="LiveId" clId="{981D6D07-EE61-4A33-BEC8-3B8C7847B6AB}" dt="2021-07-20T13:06:27.103" v="645" actId="478"/>
          <ac:spMkLst>
            <pc:docMk/>
            <pc:sldMk cId="4233193691" sldId="272"/>
            <ac:spMk id="5" creationId="{8FA35EF0-F4BC-4ACF-8139-55AD1F47CF96}"/>
          </ac:spMkLst>
        </pc:spChg>
        <pc:spChg chg="mod">
          <ac:chgData name="길 다영" userId="11d3a75bfe554e41" providerId="LiveId" clId="{981D6D07-EE61-4A33-BEC8-3B8C7847B6AB}" dt="2021-07-20T13:24:01.530" v="891" actId="1037"/>
          <ac:spMkLst>
            <pc:docMk/>
            <pc:sldMk cId="4233193691" sldId="272"/>
            <ac:spMk id="10" creationId="{B7420E92-172B-45B5-BCC7-B12BE7F71792}"/>
          </ac:spMkLst>
        </pc:spChg>
        <pc:spChg chg="mod">
          <ac:chgData name="길 다영" userId="11d3a75bfe554e41" providerId="LiveId" clId="{981D6D07-EE61-4A33-BEC8-3B8C7847B6AB}" dt="2021-07-20T13:44:26.243" v="1198"/>
          <ac:spMkLst>
            <pc:docMk/>
            <pc:sldMk cId="4233193691" sldId="272"/>
            <ac:spMk id="11" creationId="{7D2534B3-6133-45E4-BAC8-3E90A497A68C}"/>
          </ac:spMkLst>
        </pc:spChg>
        <pc:spChg chg="del">
          <ac:chgData name="길 다영" userId="11d3a75bfe554e41" providerId="LiveId" clId="{981D6D07-EE61-4A33-BEC8-3B8C7847B6AB}" dt="2021-07-20T13:06:23.404" v="644" actId="478"/>
          <ac:spMkLst>
            <pc:docMk/>
            <pc:sldMk cId="4233193691" sldId="272"/>
            <ac:spMk id="12" creationId="{4DE9DF41-8E64-4129-884E-91C0B5365920}"/>
          </ac:spMkLst>
        </pc:spChg>
        <pc:spChg chg="del">
          <ac:chgData name="길 다영" userId="11d3a75bfe554e41" providerId="LiveId" clId="{981D6D07-EE61-4A33-BEC8-3B8C7847B6AB}" dt="2021-07-20T13:06:23.404" v="644" actId="478"/>
          <ac:spMkLst>
            <pc:docMk/>
            <pc:sldMk cId="4233193691" sldId="272"/>
            <ac:spMk id="14" creationId="{16D40FFF-8241-4922-9C7B-3D2FA20CE50E}"/>
          </ac:spMkLst>
        </pc:spChg>
        <pc:spChg chg="del">
          <ac:chgData name="길 다영" userId="11d3a75bfe554e41" providerId="LiveId" clId="{981D6D07-EE61-4A33-BEC8-3B8C7847B6AB}" dt="2021-07-20T13:06:23.404" v="644" actId="478"/>
          <ac:spMkLst>
            <pc:docMk/>
            <pc:sldMk cId="4233193691" sldId="272"/>
            <ac:spMk id="15" creationId="{E70BD47D-23EC-42D1-B422-5B5D8B6F4A92}"/>
          </ac:spMkLst>
        </pc:spChg>
        <pc:spChg chg="del">
          <ac:chgData name="길 다영" userId="11d3a75bfe554e41" providerId="LiveId" clId="{981D6D07-EE61-4A33-BEC8-3B8C7847B6AB}" dt="2021-07-20T13:06:23.404" v="644" actId="478"/>
          <ac:spMkLst>
            <pc:docMk/>
            <pc:sldMk cId="4233193691" sldId="272"/>
            <ac:spMk id="17" creationId="{29797F88-0204-4D56-A378-F7724208DA21}"/>
          </ac:spMkLst>
        </pc:spChg>
        <pc:spChg chg="add mod">
          <ac:chgData name="길 다영" userId="11d3a75bfe554e41" providerId="LiveId" clId="{981D6D07-EE61-4A33-BEC8-3B8C7847B6AB}" dt="2021-07-20T13:14:03.434" v="684" actId="1076"/>
          <ac:spMkLst>
            <pc:docMk/>
            <pc:sldMk cId="4233193691" sldId="272"/>
            <ac:spMk id="19" creationId="{04193954-CC2D-48E0-9B89-0CD08A83B880}"/>
          </ac:spMkLst>
        </pc:spChg>
        <pc:spChg chg="add mod">
          <ac:chgData name="길 다영" userId="11d3a75bfe554e41" providerId="LiveId" clId="{981D6D07-EE61-4A33-BEC8-3B8C7847B6AB}" dt="2021-07-20T13:13:58.911" v="683" actId="1076"/>
          <ac:spMkLst>
            <pc:docMk/>
            <pc:sldMk cId="4233193691" sldId="272"/>
            <ac:spMk id="20" creationId="{E3A3481C-5E71-43D5-8193-EF60C8CC4D32}"/>
          </ac:spMkLst>
        </pc:spChg>
        <pc:spChg chg="add mod">
          <ac:chgData name="길 다영" userId="11d3a75bfe554e41" providerId="LiveId" clId="{981D6D07-EE61-4A33-BEC8-3B8C7847B6AB}" dt="2021-07-20T13:39:37.796" v="1120"/>
          <ac:spMkLst>
            <pc:docMk/>
            <pc:sldMk cId="4233193691" sldId="272"/>
            <ac:spMk id="29" creationId="{4E2A9AF2-E4F7-4043-A3B6-7F7EC3097172}"/>
          </ac:spMkLst>
        </pc:spChg>
        <pc:spChg chg="add mod">
          <ac:chgData name="길 다영" userId="11d3a75bfe554e41" providerId="LiveId" clId="{981D6D07-EE61-4A33-BEC8-3B8C7847B6AB}" dt="2021-07-20T13:39:26.602" v="1117"/>
          <ac:spMkLst>
            <pc:docMk/>
            <pc:sldMk cId="4233193691" sldId="272"/>
            <ac:spMk id="30" creationId="{51AEBD12-AFE6-474E-AF59-ED85849D9F4E}"/>
          </ac:spMkLst>
        </pc:spChg>
        <pc:spChg chg="add del mod">
          <ac:chgData name="길 다영" userId="11d3a75bfe554e41" providerId="LiveId" clId="{981D6D07-EE61-4A33-BEC8-3B8C7847B6AB}" dt="2021-07-20T13:15:58.713" v="721" actId="478"/>
          <ac:spMkLst>
            <pc:docMk/>
            <pc:sldMk cId="4233193691" sldId="272"/>
            <ac:spMk id="32" creationId="{ACF8904A-7461-4D7D-B243-1740FC6D4D74}"/>
          </ac:spMkLst>
        </pc:spChg>
        <pc:spChg chg="add mod">
          <ac:chgData name="길 다영" userId="11d3a75bfe554e41" providerId="LiveId" clId="{981D6D07-EE61-4A33-BEC8-3B8C7847B6AB}" dt="2021-07-20T13:39:17.263" v="1114"/>
          <ac:spMkLst>
            <pc:docMk/>
            <pc:sldMk cId="4233193691" sldId="272"/>
            <ac:spMk id="33" creationId="{D020C06D-C5AE-49C9-9063-A81439DF5EB2}"/>
          </ac:spMkLst>
        </pc:spChg>
        <pc:spChg chg="mod">
          <ac:chgData name="길 다영" userId="11d3a75bfe554e41" providerId="LiveId" clId="{981D6D07-EE61-4A33-BEC8-3B8C7847B6AB}" dt="2021-07-20T13:06:21.034" v="643" actId="1076"/>
          <ac:spMkLst>
            <pc:docMk/>
            <pc:sldMk cId="4233193691" sldId="272"/>
            <ac:spMk id="35" creationId="{2608D162-7457-402E-B7D4-D656D95B35A8}"/>
          </ac:spMkLst>
        </pc:spChg>
        <pc:spChg chg="mod">
          <ac:chgData name="길 다영" userId="11d3a75bfe554e41" providerId="LiveId" clId="{981D6D07-EE61-4A33-BEC8-3B8C7847B6AB}" dt="2021-07-19T07:01:29.796" v="634" actId="1076"/>
          <ac:spMkLst>
            <pc:docMk/>
            <pc:sldMk cId="4233193691" sldId="272"/>
            <ac:spMk id="37" creationId="{C22BF384-A5A5-4B45-919B-FDC5E27BF255}"/>
          </ac:spMkLst>
        </pc:spChg>
        <pc:spChg chg="add mod">
          <ac:chgData name="길 다영" userId="11d3a75bfe554e41" providerId="LiveId" clId="{981D6D07-EE61-4A33-BEC8-3B8C7847B6AB}" dt="2021-07-20T13:42:13.802" v="1167" actId="1036"/>
          <ac:spMkLst>
            <pc:docMk/>
            <pc:sldMk cId="4233193691" sldId="272"/>
            <ac:spMk id="38" creationId="{9494AE4F-08D4-414D-8ECC-CCBC5A441BE6}"/>
          </ac:spMkLst>
        </pc:spChg>
        <pc:spChg chg="add mod">
          <ac:chgData name="길 다영" userId="11d3a75bfe554e41" providerId="LiveId" clId="{981D6D07-EE61-4A33-BEC8-3B8C7847B6AB}" dt="2021-07-20T13:42:59.135" v="1175" actId="1076"/>
          <ac:spMkLst>
            <pc:docMk/>
            <pc:sldMk cId="4233193691" sldId="272"/>
            <ac:spMk id="39" creationId="{3F11292E-5EA0-4291-A43B-C7C8A4783EE3}"/>
          </ac:spMkLst>
        </pc:spChg>
        <pc:picChg chg="del">
          <ac:chgData name="길 다영" userId="11d3a75bfe554e41" providerId="LiveId" clId="{981D6D07-EE61-4A33-BEC8-3B8C7847B6AB}" dt="2021-07-20T13:06:18.377" v="640" actId="478"/>
          <ac:picMkLst>
            <pc:docMk/>
            <pc:sldMk cId="4233193691" sldId="272"/>
            <ac:picMk id="7" creationId="{A93B4DA3-3DCB-4C0D-88E1-4BD28299065D}"/>
          </ac:picMkLst>
        </pc:picChg>
        <pc:picChg chg="del">
          <ac:chgData name="길 다영" userId="11d3a75bfe554e41" providerId="LiveId" clId="{981D6D07-EE61-4A33-BEC8-3B8C7847B6AB}" dt="2021-07-20T13:06:18.810" v="641" actId="478"/>
          <ac:picMkLst>
            <pc:docMk/>
            <pc:sldMk cId="4233193691" sldId="272"/>
            <ac:picMk id="8" creationId="{311D826E-1D4F-45DA-9AD3-394665E8CF47}"/>
          </ac:picMkLst>
        </pc:picChg>
        <pc:picChg chg="add del mod">
          <ac:chgData name="길 다영" userId="11d3a75bfe554e41" providerId="LiveId" clId="{981D6D07-EE61-4A33-BEC8-3B8C7847B6AB}" dt="2021-07-20T13:12:55.915" v="668" actId="478"/>
          <ac:picMkLst>
            <pc:docMk/>
            <pc:sldMk cId="4233193691" sldId="272"/>
            <ac:picMk id="9" creationId="{FB1221E7-DB5E-4C21-9F80-C784352A6E0B}"/>
          </ac:picMkLst>
        </pc:picChg>
        <pc:picChg chg="add del">
          <ac:chgData name="길 다영" userId="11d3a75bfe554e41" providerId="LiveId" clId="{981D6D07-EE61-4A33-BEC8-3B8C7847B6AB}" dt="2021-07-20T13:12:51.268" v="664" actId="478"/>
          <ac:picMkLst>
            <pc:docMk/>
            <pc:sldMk cId="4233193691" sldId="272"/>
            <ac:picMk id="16" creationId="{9A257D54-06A1-45E5-855D-4E6319DFAF54}"/>
          </ac:picMkLst>
        </pc:picChg>
        <pc:picChg chg="add del mod">
          <ac:chgData name="길 다영" userId="11d3a75bfe554e41" providerId="LiveId" clId="{981D6D07-EE61-4A33-BEC8-3B8C7847B6AB}" dt="2021-07-20T13:38:49.165" v="1103" actId="478"/>
          <ac:picMkLst>
            <pc:docMk/>
            <pc:sldMk cId="4233193691" sldId="272"/>
            <ac:picMk id="1027" creationId="{69659429-E734-43C2-84E1-08D4C7844A62}"/>
          </ac:picMkLst>
        </pc:picChg>
        <pc:picChg chg="add del mod">
          <ac:chgData name="길 다영" userId="11d3a75bfe554e41" providerId="LiveId" clId="{981D6D07-EE61-4A33-BEC8-3B8C7847B6AB}" dt="2021-07-20T13:38:33.379" v="1097" actId="478"/>
          <ac:picMkLst>
            <pc:docMk/>
            <pc:sldMk cId="4233193691" sldId="272"/>
            <ac:picMk id="1029" creationId="{C50D4D6B-1103-4BB1-863D-32C6454A2E06}"/>
          </ac:picMkLst>
        </pc:picChg>
        <pc:picChg chg="add del mod">
          <ac:chgData name="길 다영" userId="11d3a75bfe554e41" providerId="LiveId" clId="{981D6D07-EE61-4A33-BEC8-3B8C7847B6AB}" dt="2021-07-20T13:39:01.239" v="1108" actId="478"/>
          <ac:picMkLst>
            <pc:docMk/>
            <pc:sldMk cId="4233193691" sldId="272"/>
            <ac:picMk id="1031" creationId="{0474D548-3169-4C45-9A6A-A0773725F4A7}"/>
          </ac:picMkLst>
        </pc:picChg>
        <pc:picChg chg="add mod">
          <ac:chgData name="길 다영" userId="11d3a75bfe554e41" providerId="LiveId" clId="{981D6D07-EE61-4A33-BEC8-3B8C7847B6AB}" dt="2021-07-20T13:38:43.827" v="1102" actId="1076"/>
          <ac:picMkLst>
            <pc:docMk/>
            <pc:sldMk cId="4233193691" sldId="272"/>
            <ac:picMk id="1033" creationId="{3B0165DF-DDFE-4E37-BF37-4D177B6781C7}"/>
          </ac:picMkLst>
        </pc:picChg>
        <pc:picChg chg="add mod">
          <ac:chgData name="길 다영" userId="11d3a75bfe554e41" providerId="LiveId" clId="{981D6D07-EE61-4A33-BEC8-3B8C7847B6AB}" dt="2021-07-20T13:38:55.491" v="1107" actId="14100"/>
          <ac:picMkLst>
            <pc:docMk/>
            <pc:sldMk cId="4233193691" sldId="272"/>
            <ac:picMk id="1035" creationId="{BA0E611A-2465-4A41-9092-000C4B4646AC}"/>
          </ac:picMkLst>
        </pc:picChg>
        <pc:picChg chg="add mod">
          <ac:chgData name="길 다영" userId="11d3a75bfe554e41" providerId="LiveId" clId="{981D6D07-EE61-4A33-BEC8-3B8C7847B6AB}" dt="2021-07-20T13:39:05.898" v="1111" actId="1076"/>
          <ac:picMkLst>
            <pc:docMk/>
            <pc:sldMk cId="4233193691" sldId="272"/>
            <ac:picMk id="1037" creationId="{88904F10-025B-442B-A915-F2C08FFA7036}"/>
          </ac:picMkLst>
        </pc:picChg>
        <pc:picChg chg="add mod">
          <ac:chgData name="길 다영" userId="11d3a75bfe554e41" providerId="LiveId" clId="{981D6D07-EE61-4A33-BEC8-3B8C7847B6AB}" dt="2021-07-20T13:42:55.862" v="1174" actId="14100"/>
          <ac:picMkLst>
            <pc:docMk/>
            <pc:sldMk cId="4233193691" sldId="272"/>
            <ac:picMk id="1039" creationId="{A581EBD6-2A0B-4492-A525-6DE778679594}"/>
          </ac:picMkLst>
        </pc:picChg>
        <pc:cxnChg chg="del mod">
          <ac:chgData name="길 다영" userId="11d3a75bfe554e41" providerId="LiveId" clId="{981D6D07-EE61-4A33-BEC8-3B8C7847B6AB}" dt="2021-07-20T13:06:23.404" v="644" actId="478"/>
          <ac:cxnSpMkLst>
            <pc:docMk/>
            <pc:sldMk cId="4233193691" sldId="272"/>
            <ac:cxnSpMk id="3" creationId="{0E8A7CC1-2CFF-475C-942F-E7037EBDB21A}"/>
          </ac:cxnSpMkLst>
        </pc:cxnChg>
        <pc:cxnChg chg="del mod">
          <ac:chgData name="길 다영" userId="11d3a75bfe554e41" providerId="LiveId" clId="{981D6D07-EE61-4A33-BEC8-3B8C7847B6AB}" dt="2021-07-20T13:06:23.404" v="644" actId="478"/>
          <ac:cxnSpMkLst>
            <pc:docMk/>
            <pc:sldMk cId="4233193691" sldId="272"/>
            <ac:cxnSpMk id="21" creationId="{5869E790-9AD1-4FBC-B689-392CF4D814AB}"/>
          </ac:cxnSpMkLst>
        </pc:cxnChg>
        <pc:cxnChg chg="add mod">
          <ac:chgData name="길 다영" userId="11d3a75bfe554e41" providerId="LiveId" clId="{981D6D07-EE61-4A33-BEC8-3B8C7847B6AB}" dt="2021-07-20T13:42:55.862" v="1174" actId="14100"/>
          <ac:cxnSpMkLst>
            <pc:docMk/>
            <pc:sldMk cId="4233193691" sldId="272"/>
            <ac:cxnSpMk id="24" creationId="{810C395E-DFD7-4945-8047-546626A315F9}"/>
          </ac:cxnSpMkLst>
        </pc:cxnChg>
      </pc:sldChg>
      <pc:sldChg chg="del">
        <pc:chgData name="길 다영" userId="11d3a75bfe554e41" providerId="LiveId" clId="{981D6D07-EE61-4A33-BEC8-3B8C7847B6AB}" dt="2021-07-19T06:24:44.135" v="202" actId="47"/>
        <pc:sldMkLst>
          <pc:docMk/>
          <pc:sldMk cId="490252809" sldId="273"/>
        </pc:sldMkLst>
      </pc:sldChg>
      <pc:sldChg chg="addSp delSp modSp add mod">
        <pc:chgData name="길 다영" userId="11d3a75bfe554e41" providerId="LiveId" clId="{981D6D07-EE61-4A33-BEC8-3B8C7847B6AB}" dt="2021-07-20T14:05:05.689" v="1248" actId="1076"/>
        <pc:sldMkLst>
          <pc:docMk/>
          <pc:sldMk cId="1884302028" sldId="273"/>
        </pc:sldMkLst>
        <pc:spChg chg="add mod">
          <ac:chgData name="길 다영" userId="11d3a75bfe554e41" providerId="LiveId" clId="{981D6D07-EE61-4A33-BEC8-3B8C7847B6AB}" dt="2021-07-20T13:31:34.940" v="1020" actId="1036"/>
          <ac:spMkLst>
            <pc:docMk/>
            <pc:sldMk cId="1884302028" sldId="273"/>
            <ac:spMk id="6" creationId="{A09008F5-D77A-47E6-92E4-FF2CE18CF108}"/>
          </ac:spMkLst>
        </pc:spChg>
        <pc:spChg chg="del">
          <ac:chgData name="길 다영" userId="11d3a75bfe554e41" providerId="LiveId" clId="{981D6D07-EE61-4A33-BEC8-3B8C7847B6AB}" dt="2021-07-20T13:25:37.504" v="895" actId="478"/>
          <ac:spMkLst>
            <pc:docMk/>
            <pc:sldMk cId="1884302028" sldId="273"/>
            <ac:spMk id="10" creationId="{B7420E92-172B-45B5-BCC7-B12BE7F71792}"/>
          </ac:spMkLst>
        </pc:spChg>
        <pc:spChg chg="del">
          <ac:chgData name="길 다영" userId="11d3a75bfe554e41" providerId="LiveId" clId="{981D6D07-EE61-4A33-BEC8-3B8C7847B6AB}" dt="2021-07-20T13:21:10.217" v="841" actId="478"/>
          <ac:spMkLst>
            <pc:docMk/>
            <pc:sldMk cId="1884302028" sldId="273"/>
            <ac:spMk id="11" creationId="{7D2534B3-6133-45E4-BAC8-3E90A497A68C}"/>
          </ac:spMkLst>
        </pc:spChg>
        <pc:spChg chg="add mod">
          <ac:chgData name="길 다영" userId="11d3a75bfe554e41" providerId="LiveId" clId="{981D6D07-EE61-4A33-BEC8-3B8C7847B6AB}" dt="2021-07-20T14:05:05.689" v="1248" actId="1076"/>
          <ac:spMkLst>
            <pc:docMk/>
            <pc:sldMk cId="1884302028" sldId="273"/>
            <ac:spMk id="16" creationId="{1BEED9CC-AC79-45F0-AA6C-127187BEFFA4}"/>
          </ac:spMkLst>
        </pc:spChg>
        <pc:spChg chg="mod">
          <ac:chgData name="길 다영" userId="11d3a75bfe554e41" providerId="LiveId" clId="{981D6D07-EE61-4A33-BEC8-3B8C7847B6AB}" dt="2021-07-20T13:22:01.560" v="846" actId="207"/>
          <ac:spMkLst>
            <pc:docMk/>
            <pc:sldMk cId="1884302028" sldId="273"/>
            <ac:spMk id="19" creationId="{04193954-CC2D-48E0-9B89-0CD08A83B880}"/>
          </ac:spMkLst>
        </pc:spChg>
        <pc:spChg chg="del">
          <ac:chgData name="길 다영" userId="11d3a75bfe554e41" providerId="LiveId" clId="{981D6D07-EE61-4A33-BEC8-3B8C7847B6AB}" dt="2021-07-20T13:22:10.741" v="847" actId="478"/>
          <ac:spMkLst>
            <pc:docMk/>
            <pc:sldMk cId="1884302028" sldId="273"/>
            <ac:spMk id="20" creationId="{E3A3481C-5E71-43D5-8193-EF60C8CC4D32}"/>
          </ac:spMkLst>
        </pc:spChg>
        <pc:spChg chg="add mod">
          <ac:chgData name="길 다영" userId="11d3a75bfe554e41" providerId="LiveId" clId="{981D6D07-EE61-4A33-BEC8-3B8C7847B6AB}" dt="2021-07-20T13:31:34.940" v="1020" actId="1036"/>
          <ac:spMkLst>
            <pc:docMk/>
            <pc:sldMk cId="1884302028" sldId="273"/>
            <ac:spMk id="21" creationId="{A6CD58B0-E6E8-4B76-90CE-EC5AE73B9721}"/>
          </ac:spMkLst>
        </pc:spChg>
        <pc:spChg chg="add mod">
          <ac:chgData name="길 다영" userId="11d3a75bfe554e41" providerId="LiveId" clId="{981D6D07-EE61-4A33-BEC8-3B8C7847B6AB}" dt="2021-07-20T13:31:34.940" v="1020" actId="1036"/>
          <ac:spMkLst>
            <pc:docMk/>
            <pc:sldMk cId="1884302028" sldId="273"/>
            <ac:spMk id="22" creationId="{9A32D313-1037-4E64-B661-DEB769753BD5}"/>
          </ac:spMkLst>
        </pc:spChg>
        <pc:spChg chg="add del mod">
          <ac:chgData name="길 다영" userId="11d3a75bfe554e41" providerId="LiveId" clId="{981D6D07-EE61-4A33-BEC8-3B8C7847B6AB}" dt="2021-07-20T13:27:11" v="913" actId="478"/>
          <ac:spMkLst>
            <pc:docMk/>
            <pc:sldMk cId="1884302028" sldId="273"/>
            <ac:spMk id="23" creationId="{62AD881F-DEF5-4778-9FD4-43A5A1DDA7EE}"/>
          </ac:spMkLst>
        </pc:spChg>
        <pc:spChg chg="add del mod">
          <ac:chgData name="길 다영" userId="11d3a75bfe554e41" providerId="LiveId" clId="{981D6D07-EE61-4A33-BEC8-3B8C7847B6AB}" dt="2021-07-20T13:27:12.258" v="914" actId="478"/>
          <ac:spMkLst>
            <pc:docMk/>
            <pc:sldMk cId="1884302028" sldId="273"/>
            <ac:spMk id="24" creationId="{1C208B74-92E5-4851-97B7-A04E45E022D0}"/>
          </ac:spMkLst>
        </pc:spChg>
        <pc:spChg chg="del">
          <ac:chgData name="길 다영" userId="11d3a75bfe554e41" providerId="LiveId" clId="{981D6D07-EE61-4A33-BEC8-3B8C7847B6AB}" dt="2021-07-20T13:25:38.511" v="896" actId="478"/>
          <ac:spMkLst>
            <pc:docMk/>
            <pc:sldMk cId="1884302028" sldId="273"/>
            <ac:spMk id="29" creationId="{4E2A9AF2-E4F7-4043-A3B6-7F7EC3097172}"/>
          </ac:spMkLst>
        </pc:spChg>
        <pc:spChg chg="del">
          <ac:chgData name="길 다영" userId="11d3a75bfe554e41" providerId="LiveId" clId="{981D6D07-EE61-4A33-BEC8-3B8C7847B6AB}" dt="2021-07-20T13:25:39.302" v="897" actId="478"/>
          <ac:spMkLst>
            <pc:docMk/>
            <pc:sldMk cId="1884302028" sldId="273"/>
            <ac:spMk id="30" creationId="{51AEBD12-AFE6-474E-AF59-ED85849D9F4E}"/>
          </ac:spMkLst>
        </pc:spChg>
        <pc:spChg chg="add mod">
          <ac:chgData name="길 다영" userId="11d3a75bfe554e41" providerId="LiveId" clId="{981D6D07-EE61-4A33-BEC8-3B8C7847B6AB}" dt="2021-07-20T13:31:34.940" v="1020" actId="1036"/>
          <ac:spMkLst>
            <pc:docMk/>
            <pc:sldMk cId="1884302028" sldId="273"/>
            <ac:spMk id="31" creationId="{3ABF59D1-F33B-498B-9B95-AEEE0D0517EA}"/>
          </ac:spMkLst>
        </pc:spChg>
        <pc:spChg chg="del">
          <ac:chgData name="길 다영" userId="11d3a75bfe554e41" providerId="LiveId" clId="{981D6D07-EE61-4A33-BEC8-3B8C7847B6AB}" dt="2021-07-20T13:25:39.783" v="898" actId="478"/>
          <ac:spMkLst>
            <pc:docMk/>
            <pc:sldMk cId="1884302028" sldId="273"/>
            <ac:spMk id="33" creationId="{D020C06D-C5AE-49C9-9063-A81439DF5EB2}"/>
          </ac:spMkLst>
        </pc:spChg>
        <pc:spChg chg="add del mod">
          <ac:chgData name="길 다영" userId="11d3a75bfe554e41" providerId="LiveId" clId="{981D6D07-EE61-4A33-BEC8-3B8C7847B6AB}" dt="2021-07-20T13:31:39.023" v="1027"/>
          <ac:spMkLst>
            <pc:docMk/>
            <pc:sldMk cId="1884302028" sldId="273"/>
            <ac:spMk id="42" creationId="{86EF296A-C79F-406E-8A08-BDF456CBA39C}"/>
          </ac:spMkLst>
        </pc:spChg>
        <pc:spChg chg="add del mod">
          <ac:chgData name="길 다영" userId="11d3a75bfe554e41" providerId="LiveId" clId="{981D6D07-EE61-4A33-BEC8-3B8C7847B6AB}" dt="2021-07-20T13:31:36.374" v="1023"/>
          <ac:spMkLst>
            <pc:docMk/>
            <pc:sldMk cId="1884302028" sldId="273"/>
            <ac:spMk id="43" creationId="{053F2C01-2607-4123-83E7-1C1D6DF47C92}"/>
          </ac:spMkLst>
        </pc:spChg>
        <pc:spChg chg="add mod">
          <ac:chgData name="길 다영" userId="11d3a75bfe554e41" providerId="LiveId" clId="{981D6D07-EE61-4A33-BEC8-3B8C7847B6AB}" dt="2021-07-20T13:33:15.134" v="1045" actId="1076"/>
          <ac:spMkLst>
            <pc:docMk/>
            <pc:sldMk cId="1884302028" sldId="273"/>
            <ac:spMk id="52" creationId="{25397266-E374-428E-AC94-380714AF956E}"/>
          </ac:spMkLst>
        </pc:spChg>
        <pc:spChg chg="add mod">
          <ac:chgData name="길 다영" userId="11d3a75bfe554e41" providerId="LiveId" clId="{981D6D07-EE61-4A33-BEC8-3B8C7847B6AB}" dt="2021-07-20T13:33:15.134" v="1045" actId="1076"/>
          <ac:spMkLst>
            <pc:docMk/>
            <pc:sldMk cId="1884302028" sldId="273"/>
            <ac:spMk id="53" creationId="{C32F4647-E080-45B0-BC44-08FDB40E0C2C}"/>
          </ac:spMkLst>
        </pc:spChg>
        <pc:spChg chg="add mod">
          <ac:chgData name="길 다영" userId="11d3a75bfe554e41" providerId="LiveId" clId="{981D6D07-EE61-4A33-BEC8-3B8C7847B6AB}" dt="2021-07-20T13:34:07.858" v="1055" actId="571"/>
          <ac:spMkLst>
            <pc:docMk/>
            <pc:sldMk cId="1884302028" sldId="273"/>
            <ac:spMk id="57" creationId="{E319C112-B8DA-43F2-9208-F71E5B0EC066}"/>
          </ac:spMkLst>
        </pc:spChg>
        <pc:spChg chg="add del mod">
          <ac:chgData name="길 다영" userId="11d3a75bfe554e41" providerId="LiveId" clId="{981D6D07-EE61-4A33-BEC8-3B8C7847B6AB}" dt="2021-07-20T13:34:07.194" v="1054"/>
          <ac:spMkLst>
            <pc:docMk/>
            <pc:sldMk cId="1884302028" sldId="273"/>
            <ac:spMk id="58" creationId="{55BA3A60-6EA8-404F-ABC2-6D669F51274A}"/>
          </ac:spMkLst>
        </pc:spChg>
        <pc:picChg chg="add mod">
          <ac:chgData name="길 다영" userId="11d3a75bfe554e41" providerId="LiveId" clId="{981D6D07-EE61-4A33-BEC8-3B8C7847B6AB}" dt="2021-07-20T13:31:34.940" v="1020" actId="1036"/>
          <ac:picMkLst>
            <pc:docMk/>
            <pc:sldMk cId="1884302028" sldId="273"/>
            <ac:picMk id="3" creationId="{03FC4A67-86C8-4090-86C9-85CC7A8DF313}"/>
          </ac:picMkLst>
        </pc:picChg>
        <pc:picChg chg="add del mod">
          <ac:chgData name="길 다영" userId="11d3a75bfe554e41" providerId="LiveId" clId="{981D6D07-EE61-4A33-BEC8-3B8C7847B6AB}" dt="2021-07-20T13:40:03.273" v="1130" actId="478"/>
          <ac:picMkLst>
            <pc:docMk/>
            <pc:sldMk cId="1884302028" sldId="273"/>
            <ac:picMk id="27" creationId="{D350075B-BD2A-4BCC-A8CA-D921D93E04A9}"/>
          </ac:picMkLst>
        </pc:picChg>
        <pc:picChg chg="add del mod">
          <ac:chgData name="길 다영" userId="11d3a75bfe554e41" providerId="LiveId" clId="{981D6D07-EE61-4A33-BEC8-3B8C7847B6AB}" dt="2021-07-20T13:40:25.249" v="1139" actId="478"/>
          <ac:picMkLst>
            <pc:docMk/>
            <pc:sldMk cId="1884302028" sldId="273"/>
            <ac:picMk id="28" creationId="{4D1300A1-B173-458F-8E99-AB242E667557}"/>
          </ac:picMkLst>
        </pc:picChg>
        <pc:picChg chg="add del mod">
          <ac:chgData name="길 다영" userId="11d3a75bfe554e41" providerId="LiveId" clId="{981D6D07-EE61-4A33-BEC8-3B8C7847B6AB}" dt="2021-07-20T13:39:45.577" v="1121" actId="478"/>
          <ac:picMkLst>
            <pc:docMk/>
            <pc:sldMk cId="1884302028" sldId="273"/>
            <ac:picMk id="44" creationId="{EC007C48-7A6F-4D9D-882B-2058BF30540C}"/>
          </ac:picMkLst>
        </pc:picChg>
        <pc:picChg chg="add mod">
          <ac:chgData name="길 다영" userId="11d3a75bfe554e41" providerId="LiveId" clId="{981D6D07-EE61-4A33-BEC8-3B8C7847B6AB}" dt="2021-07-20T13:39:57.650" v="1129" actId="1076"/>
          <ac:picMkLst>
            <pc:docMk/>
            <pc:sldMk cId="1884302028" sldId="273"/>
            <ac:picMk id="65" creationId="{30D3A291-EC1A-403C-89AC-804D02E78AEF}"/>
          </ac:picMkLst>
        </pc:picChg>
        <pc:picChg chg="add mod">
          <ac:chgData name="길 다영" userId="11d3a75bfe554e41" providerId="LiveId" clId="{981D6D07-EE61-4A33-BEC8-3B8C7847B6AB}" dt="2021-07-20T13:40:21.116" v="1138" actId="14100"/>
          <ac:picMkLst>
            <pc:docMk/>
            <pc:sldMk cId="1884302028" sldId="273"/>
            <ac:picMk id="68" creationId="{2AC4C83E-F4B1-46C0-ADDE-D66D9857E88C}"/>
          </ac:picMkLst>
        </pc:picChg>
        <pc:picChg chg="add mod">
          <ac:chgData name="길 다영" userId="11d3a75bfe554e41" providerId="LiveId" clId="{981D6D07-EE61-4A33-BEC8-3B8C7847B6AB}" dt="2021-07-20T13:40:33.435" v="1143" actId="1076"/>
          <ac:picMkLst>
            <pc:docMk/>
            <pc:sldMk cId="1884302028" sldId="273"/>
            <ac:picMk id="74" creationId="{022D4D45-9641-4EDD-ADDE-46E163FCA494}"/>
          </ac:picMkLst>
        </pc:picChg>
        <pc:picChg chg="del">
          <ac:chgData name="길 다영" userId="11d3a75bfe554e41" providerId="LiveId" clId="{981D6D07-EE61-4A33-BEC8-3B8C7847B6AB}" dt="2021-07-20T13:25:37.504" v="895" actId="478"/>
          <ac:picMkLst>
            <pc:docMk/>
            <pc:sldMk cId="1884302028" sldId="273"/>
            <ac:picMk id="1027" creationId="{69659429-E734-43C2-84E1-08D4C7844A62}"/>
          </ac:picMkLst>
        </pc:picChg>
        <pc:picChg chg="del">
          <ac:chgData name="길 다영" userId="11d3a75bfe554e41" providerId="LiveId" clId="{981D6D07-EE61-4A33-BEC8-3B8C7847B6AB}" dt="2021-07-20T13:25:37.504" v="895" actId="478"/>
          <ac:picMkLst>
            <pc:docMk/>
            <pc:sldMk cId="1884302028" sldId="273"/>
            <ac:picMk id="1029" creationId="{C50D4D6B-1103-4BB1-863D-32C6454A2E06}"/>
          </ac:picMkLst>
        </pc:picChg>
        <pc:picChg chg="del">
          <ac:chgData name="길 다영" userId="11d3a75bfe554e41" providerId="LiveId" clId="{981D6D07-EE61-4A33-BEC8-3B8C7847B6AB}" dt="2021-07-20T13:25:37.504" v="895" actId="478"/>
          <ac:picMkLst>
            <pc:docMk/>
            <pc:sldMk cId="1884302028" sldId="273"/>
            <ac:picMk id="1031" creationId="{0474D548-3169-4C45-9A6A-A0773725F4A7}"/>
          </ac:picMkLst>
        </pc:picChg>
        <pc:cxnChg chg="add del mod">
          <ac:chgData name="길 다영" userId="11d3a75bfe554e41" providerId="LiveId" clId="{981D6D07-EE61-4A33-BEC8-3B8C7847B6AB}" dt="2021-07-20T13:29:12.191" v="975" actId="478"/>
          <ac:cxnSpMkLst>
            <pc:docMk/>
            <pc:sldMk cId="1884302028" sldId="273"/>
            <ac:cxnSpMk id="8" creationId="{A7DA75FD-7FE3-48A3-9589-EE41C8184B77}"/>
          </ac:cxnSpMkLst>
        </pc:cxnChg>
        <pc:cxnChg chg="add mod">
          <ac:chgData name="길 다영" userId="11d3a75bfe554e41" providerId="LiveId" clId="{981D6D07-EE61-4A33-BEC8-3B8C7847B6AB}" dt="2021-07-20T13:40:21.116" v="1138" actId="14100"/>
          <ac:cxnSpMkLst>
            <pc:docMk/>
            <pc:sldMk cId="1884302028" sldId="273"/>
            <ac:cxnSpMk id="13" creationId="{7AD0D97A-3038-42C4-A6DA-F4A7960C0BA8}"/>
          </ac:cxnSpMkLst>
        </pc:cxnChg>
        <pc:cxnChg chg="add mod">
          <ac:chgData name="길 다영" userId="11d3a75bfe554e41" providerId="LiveId" clId="{981D6D07-EE61-4A33-BEC8-3B8C7847B6AB}" dt="2021-07-20T13:31:34.940" v="1020" actId="1036"/>
          <ac:cxnSpMkLst>
            <pc:docMk/>
            <pc:sldMk cId="1884302028" sldId="273"/>
            <ac:cxnSpMk id="25" creationId="{6AF26925-FE69-4778-9FD3-55D6F71976B3}"/>
          </ac:cxnSpMkLst>
        </pc:cxnChg>
        <pc:cxnChg chg="add del mod">
          <ac:chgData name="길 다영" userId="11d3a75bfe554e41" providerId="LiveId" clId="{981D6D07-EE61-4A33-BEC8-3B8C7847B6AB}" dt="2021-07-20T13:27:10.177" v="912" actId="478"/>
          <ac:cxnSpMkLst>
            <pc:docMk/>
            <pc:sldMk cId="1884302028" sldId="273"/>
            <ac:cxnSpMk id="26" creationId="{C820C6EA-0BBF-4EF3-8D4E-91C37A1BA2EF}"/>
          </ac:cxnSpMkLst>
        </pc:cxnChg>
        <pc:cxnChg chg="add mod">
          <ac:chgData name="길 다영" userId="11d3a75bfe554e41" providerId="LiveId" clId="{981D6D07-EE61-4A33-BEC8-3B8C7847B6AB}" dt="2021-07-20T13:40:33.435" v="1143" actId="1076"/>
          <ac:cxnSpMkLst>
            <pc:docMk/>
            <pc:sldMk cId="1884302028" sldId="273"/>
            <ac:cxnSpMk id="36" creationId="{04D0A146-F5C2-4F7E-B517-7DE665345335}"/>
          </ac:cxnSpMkLst>
        </pc:cxnChg>
        <pc:cxnChg chg="add mod">
          <ac:chgData name="길 다영" userId="11d3a75bfe554e41" providerId="LiveId" clId="{981D6D07-EE61-4A33-BEC8-3B8C7847B6AB}" dt="2021-07-20T13:33:15.134" v="1045" actId="1076"/>
          <ac:cxnSpMkLst>
            <pc:docMk/>
            <pc:sldMk cId="1884302028" sldId="273"/>
            <ac:cxnSpMk id="54" creationId="{DFCFF98E-7A68-48EF-BED4-388909D6A2A5}"/>
          </ac:cxnSpMkLst>
        </pc:cxnChg>
        <pc:cxnChg chg="add mod">
          <ac:chgData name="길 다영" userId="11d3a75bfe554e41" providerId="LiveId" clId="{981D6D07-EE61-4A33-BEC8-3B8C7847B6AB}" dt="2021-07-20T13:39:57.650" v="1129" actId="1076"/>
          <ac:cxnSpMkLst>
            <pc:docMk/>
            <pc:sldMk cId="1884302028" sldId="273"/>
            <ac:cxnSpMk id="59" creationId="{0C8C4CAE-33F0-4D76-8EA6-CFAB3D138480}"/>
          </ac:cxnSpMkLst>
        </pc:cxnChg>
      </pc:sldChg>
      <pc:sldChg chg="add del">
        <pc:chgData name="길 다영" userId="11d3a75bfe554e41" providerId="LiveId" clId="{981D6D07-EE61-4A33-BEC8-3B8C7847B6AB}" dt="2021-07-20T13:06:12.516" v="639"/>
        <pc:sldMkLst>
          <pc:docMk/>
          <pc:sldMk cId="3357825937" sldId="273"/>
        </pc:sldMkLst>
      </pc:sldChg>
      <pc:sldChg chg="add del">
        <pc:chgData name="길 다영" userId="11d3a75bfe554e41" providerId="LiveId" clId="{981D6D07-EE61-4A33-BEC8-3B8C7847B6AB}" dt="2021-07-20T13:21:01.498" v="839"/>
        <pc:sldMkLst>
          <pc:docMk/>
          <pc:sldMk cId="4089563430" sldId="273"/>
        </pc:sldMkLst>
      </pc:sldChg>
      <pc:sldChg chg="del">
        <pc:chgData name="길 다영" userId="11d3a75bfe554e41" providerId="LiveId" clId="{981D6D07-EE61-4A33-BEC8-3B8C7847B6AB}" dt="2021-07-19T06:24:44.314" v="203" actId="47"/>
        <pc:sldMkLst>
          <pc:docMk/>
          <pc:sldMk cId="506428611" sldId="274"/>
        </pc:sldMkLst>
      </pc:sldChg>
      <pc:sldChg chg="addSp delSp modSp add mod ord">
        <pc:chgData name="길 다영" userId="11d3a75bfe554e41" providerId="LiveId" clId="{981D6D07-EE61-4A33-BEC8-3B8C7847B6AB}" dt="2021-07-20T15:34:02.871" v="1451" actId="14100"/>
        <pc:sldMkLst>
          <pc:docMk/>
          <pc:sldMk cId="2969392107" sldId="274"/>
        </pc:sldMkLst>
        <pc:spChg chg="add del mod">
          <ac:chgData name="길 다영" userId="11d3a75bfe554e41" providerId="LiveId" clId="{981D6D07-EE61-4A33-BEC8-3B8C7847B6AB}" dt="2021-07-20T13:43:35.715" v="1182" actId="478"/>
          <ac:spMkLst>
            <pc:docMk/>
            <pc:sldMk cId="2969392107" sldId="274"/>
            <ac:spMk id="2" creationId="{8757253B-0515-490D-ACE9-3BAF96F5DA49}"/>
          </ac:spMkLst>
        </pc:spChg>
        <pc:spChg chg="mod">
          <ac:chgData name="길 다영" userId="11d3a75bfe554e41" providerId="LiveId" clId="{981D6D07-EE61-4A33-BEC8-3B8C7847B6AB}" dt="2021-07-20T15:33:56.356" v="1450" actId="1076"/>
          <ac:spMkLst>
            <pc:docMk/>
            <pc:sldMk cId="2969392107" sldId="274"/>
            <ac:spMk id="10" creationId="{B7420E92-172B-45B5-BCC7-B12BE7F71792}"/>
          </ac:spMkLst>
        </pc:spChg>
        <pc:spChg chg="mod">
          <ac:chgData name="길 다영" userId="11d3a75bfe554e41" providerId="LiveId" clId="{981D6D07-EE61-4A33-BEC8-3B8C7847B6AB}" dt="2021-07-20T13:44:29.939" v="1199"/>
          <ac:spMkLst>
            <pc:docMk/>
            <pc:sldMk cId="2969392107" sldId="274"/>
            <ac:spMk id="11" creationId="{7D2534B3-6133-45E4-BAC8-3E90A497A68C}"/>
          </ac:spMkLst>
        </pc:spChg>
        <pc:spChg chg="add del mod">
          <ac:chgData name="길 다영" userId="11d3a75bfe554e41" providerId="LiveId" clId="{981D6D07-EE61-4A33-BEC8-3B8C7847B6AB}" dt="2021-07-20T13:37:59.233" v="1093"/>
          <ac:spMkLst>
            <pc:docMk/>
            <pc:sldMk cId="2969392107" sldId="274"/>
            <ac:spMk id="17" creationId="{E0B5F070-9DCC-4297-A96F-EDB16A0B7361}"/>
          </ac:spMkLst>
        </pc:spChg>
        <pc:spChg chg="mod">
          <ac:chgData name="길 다영" userId="11d3a75bfe554e41" providerId="LiveId" clId="{981D6D07-EE61-4A33-BEC8-3B8C7847B6AB}" dt="2021-07-20T13:38:07.028" v="1096"/>
          <ac:spMkLst>
            <pc:docMk/>
            <pc:sldMk cId="2969392107" sldId="274"/>
            <ac:spMk id="19" creationId="{04193954-CC2D-48E0-9B89-0CD08A83B880}"/>
          </ac:spMkLst>
        </pc:spChg>
        <pc:spChg chg="mod">
          <ac:chgData name="길 다영" userId="11d3a75bfe554e41" providerId="LiveId" clId="{981D6D07-EE61-4A33-BEC8-3B8C7847B6AB}" dt="2021-07-20T13:46:03.889" v="1235" actId="20577"/>
          <ac:spMkLst>
            <pc:docMk/>
            <pc:sldMk cId="2969392107" sldId="274"/>
            <ac:spMk id="20" creationId="{E3A3481C-5E71-43D5-8193-EF60C8CC4D32}"/>
          </ac:spMkLst>
        </pc:spChg>
        <pc:spChg chg="mod">
          <ac:chgData name="길 다영" userId="11d3a75bfe554e41" providerId="LiveId" clId="{981D6D07-EE61-4A33-BEC8-3B8C7847B6AB}" dt="2021-07-20T14:04:35.886" v="1247" actId="1076"/>
          <ac:spMkLst>
            <pc:docMk/>
            <pc:sldMk cId="2969392107" sldId="274"/>
            <ac:spMk id="29" creationId="{4E2A9AF2-E4F7-4043-A3B6-7F7EC3097172}"/>
          </ac:spMkLst>
        </pc:spChg>
        <pc:spChg chg="del">
          <ac:chgData name="길 다영" userId="11d3a75bfe554e41" providerId="LiveId" clId="{981D6D07-EE61-4A33-BEC8-3B8C7847B6AB}" dt="2021-07-20T13:44:57.409" v="1218" actId="478"/>
          <ac:spMkLst>
            <pc:docMk/>
            <pc:sldMk cId="2969392107" sldId="274"/>
            <ac:spMk id="30" creationId="{51AEBD12-AFE6-474E-AF59-ED85849D9F4E}"/>
          </ac:spMkLst>
        </pc:spChg>
        <pc:spChg chg="mod">
          <ac:chgData name="길 다영" userId="11d3a75bfe554e41" providerId="LiveId" clId="{981D6D07-EE61-4A33-BEC8-3B8C7847B6AB}" dt="2021-07-20T13:45:50.375" v="1224" actId="20577"/>
          <ac:spMkLst>
            <pc:docMk/>
            <pc:sldMk cId="2969392107" sldId="274"/>
            <ac:spMk id="33" creationId="{D020C06D-C5AE-49C9-9063-A81439DF5EB2}"/>
          </ac:spMkLst>
        </pc:spChg>
        <pc:spChg chg="mod">
          <ac:chgData name="길 다영" userId="11d3a75bfe554e41" providerId="LiveId" clId="{981D6D07-EE61-4A33-BEC8-3B8C7847B6AB}" dt="2021-07-20T13:35:41.077" v="1089" actId="1036"/>
          <ac:spMkLst>
            <pc:docMk/>
            <pc:sldMk cId="2969392107" sldId="274"/>
            <ac:spMk id="35" creationId="{2608D162-7457-402E-B7D4-D656D95B35A8}"/>
          </ac:spMkLst>
        </pc:spChg>
        <pc:spChg chg="mod">
          <ac:chgData name="길 다영" userId="11d3a75bfe554e41" providerId="LiveId" clId="{981D6D07-EE61-4A33-BEC8-3B8C7847B6AB}" dt="2021-07-20T13:35:38.428" v="1084" actId="1036"/>
          <ac:spMkLst>
            <pc:docMk/>
            <pc:sldMk cId="2969392107" sldId="274"/>
            <ac:spMk id="37" creationId="{C22BF384-A5A5-4B45-919B-FDC5E27BF255}"/>
          </ac:spMkLst>
        </pc:spChg>
        <pc:picChg chg="del">
          <ac:chgData name="길 다영" userId="11d3a75bfe554e41" providerId="LiveId" clId="{981D6D07-EE61-4A33-BEC8-3B8C7847B6AB}" dt="2021-07-20T13:43:44.465" v="1184" actId="478"/>
          <ac:picMkLst>
            <pc:docMk/>
            <pc:sldMk cId="2969392107" sldId="274"/>
            <ac:picMk id="1027" creationId="{69659429-E734-43C2-84E1-08D4C7844A62}"/>
          </ac:picMkLst>
        </pc:picChg>
        <pc:picChg chg="del">
          <ac:chgData name="길 다영" userId="11d3a75bfe554e41" providerId="LiveId" clId="{981D6D07-EE61-4A33-BEC8-3B8C7847B6AB}" dt="2021-07-20T13:37:52.082" v="1090" actId="478"/>
          <ac:picMkLst>
            <pc:docMk/>
            <pc:sldMk cId="2969392107" sldId="274"/>
            <ac:picMk id="1029" creationId="{C50D4D6B-1103-4BB1-863D-32C6454A2E06}"/>
          </ac:picMkLst>
        </pc:picChg>
        <pc:picChg chg="del">
          <ac:chgData name="길 다영" userId="11d3a75bfe554e41" providerId="LiveId" clId="{981D6D07-EE61-4A33-BEC8-3B8C7847B6AB}" dt="2021-07-20T13:43:45.081" v="1185" actId="478"/>
          <ac:picMkLst>
            <pc:docMk/>
            <pc:sldMk cId="2969392107" sldId="274"/>
            <ac:picMk id="1031" creationId="{0474D548-3169-4C45-9A6A-A0773725F4A7}"/>
          </ac:picMkLst>
        </pc:picChg>
        <pc:picChg chg="add mod">
          <ac:chgData name="길 다영" userId="11d3a75bfe554e41" providerId="LiveId" clId="{981D6D07-EE61-4A33-BEC8-3B8C7847B6AB}" dt="2021-07-20T13:44:35.537" v="1211" actId="1035"/>
          <ac:picMkLst>
            <pc:docMk/>
            <pc:sldMk cId="2969392107" sldId="274"/>
            <ac:picMk id="2051" creationId="{9EBB39B7-8739-4F55-A1D6-5065A402AB7D}"/>
          </ac:picMkLst>
        </pc:picChg>
        <pc:picChg chg="add mod">
          <ac:chgData name="길 다영" userId="11d3a75bfe554e41" providerId="LiveId" clId="{981D6D07-EE61-4A33-BEC8-3B8C7847B6AB}" dt="2021-07-20T15:34:02.871" v="1451" actId="14100"/>
          <ac:picMkLst>
            <pc:docMk/>
            <pc:sldMk cId="2969392107" sldId="274"/>
            <ac:picMk id="2053" creationId="{124FD24F-F470-48F8-9289-60840FF6561A}"/>
          </ac:picMkLst>
        </pc:picChg>
      </pc:sldChg>
      <pc:sldChg chg="addSp delSp modSp add mod">
        <pc:chgData name="길 다영" userId="11d3a75bfe554e41" providerId="LiveId" clId="{981D6D07-EE61-4A33-BEC8-3B8C7847B6AB}" dt="2021-07-20T15:33:43.085" v="1449" actId="404"/>
        <pc:sldMkLst>
          <pc:docMk/>
          <pc:sldMk cId="607771419" sldId="275"/>
        </pc:sldMkLst>
        <pc:spChg chg="del">
          <ac:chgData name="길 다영" userId="11d3a75bfe554e41" providerId="LiveId" clId="{981D6D07-EE61-4A33-BEC8-3B8C7847B6AB}" dt="2021-07-20T14:09:51.958" v="1251" actId="478"/>
          <ac:spMkLst>
            <pc:docMk/>
            <pc:sldMk cId="607771419" sldId="275"/>
            <ac:spMk id="10" creationId="{B7420E92-172B-45B5-BCC7-B12BE7F71792}"/>
          </ac:spMkLst>
        </pc:spChg>
        <pc:spChg chg="del">
          <ac:chgData name="길 다영" userId="11d3a75bfe554e41" providerId="LiveId" clId="{981D6D07-EE61-4A33-BEC8-3B8C7847B6AB}" dt="2021-07-20T14:05:10.449" v="1249" actId="478"/>
          <ac:spMkLst>
            <pc:docMk/>
            <pc:sldMk cId="607771419" sldId="275"/>
            <ac:spMk id="11" creationId="{7D2534B3-6133-45E4-BAC8-3E90A497A68C}"/>
          </ac:spMkLst>
        </pc:spChg>
        <pc:spChg chg="add mod">
          <ac:chgData name="길 다영" userId="11d3a75bfe554e41" providerId="LiveId" clId="{981D6D07-EE61-4A33-BEC8-3B8C7847B6AB}" dt="2021-07-20T15:29:40.950" v="1355" actId="1036"/>
          <ac:spMkLst>
            <pc:docMk/>
            <pc:sldMk cId="607771419" sldId="275"/>
            <ac:spMk id="16" creationId="{CA45A843-122B-414F-A282-D8C9459DE257}"/>
          </ac:spMkLst>
        </pc:spChg>
        <pc:spChg chg="add mod">
          <ac:chgData name="길 다영" userId="11d3a75bfe554e41" providerId="LiveId" clId="{981D6D07-EE61-4A33-BEC8-3B8C7847B6AB}" dt="2021-07-20T15:33:43.085" v="1449" actId="404"/>
          <ac:spMkLst>
            <pc:docMk/>
            <pc:sldMk cId="607771419" sldId="275"/>
            <ac:spMk id="18" creationId="{FF3B11A3-E5E8-44CB-9227-4C55FADDBC76}"/>
          </ac:spMkLst>
        </pc:spChg>
        <pc:spChg chg="mod">
          <ac:chgData name="길 다영" userId="11d3a75bfe554e41" providerId="LiveId" clId="{981D6D07-EE61-4A33-BEC8-3B8C7847B6AB}" dt="2021-07-20T13:46:31.652" v="1245" actId="1036"/>
          <ac:spMkLst>
            <pc:docMk/>
            <pc:sldMk cId="607771419" sldId="275"/>
            <ac:spMk id="19" creationId="{04193954-CC2D-48E0-9B89-0CD08A83B880}"/>
          </ac:spMkLst>
        </pc:spChg>
        <pc:spChg chg="mod">
          <ac:chgData name="길 다영" userId="11d3a75bfe554e41" providerId="LiveId" clId="{981D6D07-EE61-4A33-BEC8-3B8C7847B6AB}" dt="2021-07-20T14:05:13.552" v="1250" actId="1076"/>
          <ac:spMkLst>
            <pc:docMk/>
            <pc:sldMk cId="607771419" sldId="275"/>
            <ac:spMk id="20" creationId="{E3A3481C-5E71-43D5-8193-EF60C8CC4D32}"/>
          </ac:spMkLst>
        </pc:spChg>
        <pc:spChg chg="add del">
          <ac:chgData name="길 다영" userId="11d3a75bfe554e41" providerId="LiveId" clId="{981D6D07-EE61-4A33-BEC8-3B8C7847B6AB}" dt="2021-07-20T15:14:24.550" v="1272" actId="478"/>
          <ac:spMkLst>
            <pc:docMk/>
            <pc:sldMk cId="607771419" sldId="275"/>
            <ac:spMk id="21" creationId="{67406639-63B3-4C3F-9C3B-08D8027A3CF4}"/>
          </ac:spMkLst>
        </pc:spChg>
        <pc:spChg chg="add mod">
          <ac:chgData name="길 다영" userId="11d3a75bfe554e41" providerId="LiveId" clId="{981D6D07-EE61-4A33-BEC8-3B8C7847B6AB}" dt="2021-07-20T15:29:43.139" v="1356" actId="1076"/>
          <ac:spMkLst>
            <pc:docMk/>
            <pc:sldMk cId="607771419" sldId="275"/>
            <ac:spMk id="22" creationId="{C5F80CDD-A509-4D50-96E5-93ECA1C7CBD9}"/>
          </ac:spMkLst>
        </pc:spChg>
        <pc:spChg chg="add mod">
          <ac:chgData name="길 다영" userId="11d3a75bfe554e41" providerId="LiveId" clId="{981D6D07-EE61-4A33-BEC8-3B8C7847B6AB}" dt="2021-07-20T15:29:40.950" v="1355" actId="1036"/>
          <ac:spMkLst>
            <pc:docMk/>
            <pc:sldMk cId="607771419" sldId="275"/>
            <ac:spMk id="25" creationId="{DDF6C7C2-0ECF-430C-92C6-FE389442D8B5}"/>
          </ac:spMkLst>
        </pc:spChg>
        <pc:spChg chg="add mod">
          <ac:chgData name="길 다영" userId="11d3a75bfe554e41" providerId="LiveId" clId="{981D6D07-EE61-4A33-BEC8-3B8C7847B6AB}" dt="2021-07-20T15:29:40.950" v="1355" actId="1036"/>
          <ac:spMkLst>
            <pc:docMk/>
            <pc:sldMk cId="607771419" sldId="275"/>
            <ac:spMk id="27" creationId="{0E62018B-1094-45C0-BD72-E41EEF643EE8}"/>
          </ac:spMkLst>
        </pc:spChg>
        <pc:spChg chg="del">
          <ac:chgData name="길 다영" userId="11d3a75bfe554e41" providerId="LiveId" clId="{981D6D07-EE61-4A33-BEC8-3B8C7847B6AB}" dt="2021-07-20T14:09:52.819" v="1252" actId="478"/>
          <ac:spMkLst>
            <pc:docMk/>
            <pc:sldMk cId="607771419" sldId="275"/>
            <ac:spMk id="29" creationId="{4E2A9AF2-E4F7-4043-A3B6-7F7EC3097172}"/>
          </ac:spMkLst>
        </pc:spChg>
        <pc:spChg chg="del">
          <ac:chgData name="길 다영" userId="11d3a75bfe554e41" providerId="LiveId" clId="{981D6D07-EE61-4A33-BEC8-3B8C7847B6AB}" dt="2021-07-20T14:09:53.891" v="1253" actId="478"/>
          <ac:spMkLst>
            <pc:docMk/>
            <pc:sldMk cId="607771419" sldId="275"/>
            <ac:spMk id="33" creationId="{D020C06D-C5AE-49C9-9063-A81439DF5EB2}"/>
          </ac:spMkLst>
        </pc:spChg>
        <pc:spChg chg="add mod">
          <ac:chgData name="길 다영" userId="11d3a75bfe554e41" providerId="LiveId" clId="{981D6D07-EE61-4A33-BEC8-3B8C7847B6AB}" dt="2021-07-20T15:32:04.890" v="1386" actId="14100"/>
          <ac:spMkLst>
            <pc:docMk/>
            <pc:sldMk cId="607771419" sldId="275"/>
            <ac:spMk id="53" creationId="{E4D84B6C-82BB-42B4-8DC2-70B0C83255E9}"/>
          </ac:spMkLst>
        </pc:spChg>
        <pc:spChg chg="add mod">
          <ac:chgData name="길 다영" userId="11d3a75bfe554e41" providerId="LiveId" clId="{981D6D07-EE61-4A33-BEC8-3B8C7847B6AB}" dt="2021-07-20T15:32:48.406" v="1396" actId="1076"/>
          <ac:spMkLst>
            <pc:docMk/>
            <pc:sldMk cId="607771419" sldId="275"/>
            <ac:spMk id="58" creationId="{6A59B297-28F8-4181-B7FB-FE905699AE35}"/>
          </ac:spMkLst>
        </pc:spChg>
        <pc:picChg chg="add mod">
          <ac:chgData name="길 다영" userId="11d3a75bfe554e41" providerId="LiveId" clId="{981D6D07-EE61-4A33-BEC8-3B8C7847B6AB}" dt="2021-07-20T15:31:55.802" v="1382" actId="1076"/>
          <ac:picMkLst>
            <pc:docMk/>
            <pc:sldMk cId="607771419" sldId="275"/>
            <ac:picMk id="3" creationId="{11BF940C-4CE2-4695-80AD-3AE98B22E9DB}"/>
          </ac:picMkLst>
        </pc:picChg>
        <pc:picChg chg="add mod">
          <ac:chgData name="길 다영" userId="11d3a75bfe554e41" providerId="LiveId" clId="{981D6D07-EE61-4A33-BEC8-3B8C7847B6AB}" dt="2021-07-20T15:30:02.377" v="1364" actId="1076"/>
          <ac:picMkLst>
            <pc:docMk/>
            <pc:sldMk cId="607771419" sldId="275"/>
            <ac:picMk id="24" creationId="{C1F77EA0-ED08-4278-B3E8-47103393915A}"/>
          </ac:picMkLst>
        </pc:picChg>
        <pc:picChg chg="del">
          <ac:chgData name="길 다영" userId="11d3a75bfe554e41" providerId="LiveId" clId="{981D6D07-EE61-4A33-BEC8-3B8C7847B6AB}" dt="2021-07-20T15:13:42.439" v="1257" actId="478"/>
          <ac:picMkLst>
            <pc:docMk/>
            <pc:sldMk cId="607771419" sldId="275"/>
            <ac:picMk id="2051" creationId="{9EBB39B7-8739-4F55-A1D6-5065A402AB7D}"/>
          </ac:picMkLst>
        </pc:picChg>
        <pc:picChg chg="del">
          <ac:chgData name="길 다영" userId="11d3a75bfe554e41" providerId="LiveId" clId="{981D6D07-EE61-4A33-BEC8-3B8C7847B6AB}" dt="2021-07-20T15:13:44.547" v="1258" actId="478"/>
          <ac:picMkLst>
            <pc:docMk/>
            <pc:sldMk cId="607771419" sldId="275"/>
            <ac:picMk id="2053" creationId="{124FD24F-F470-48F8-9289-60840FF6561A}"/>
          </ac:picMkLst>
        </pc:picChg>
        <pc:cxnChg chg="add mod">
          <ac:chgData name="길 다영" userId="11d3a75bfe554e41" providerId="LiveId" clId="{981D6D07-EE61-4A33-BEC8-3B8C7847B6AB}" dt="2021-07-20T15:29:43.139" v="1356" actId="1076"/>
          <ac:cxnSpMkLst>
            <pc:docMk/>
            <pc:sldMk cId="607771419" sldId="275"/>
            <ac:cxnSpMk id="17" creationId="{57CD8109-18DE-4D14-BDEE-20BDAF54BC9F}"/>
          </ac:cxnSpMkLst>
        </pc:cxnChg>
        <pc:cxnChg chg="add mod">
          <ac:chgData name="길 다영" userId="11d3a75bfe554e41" providerId="LiveId" clId="{981D6D07-EE61-4A33-BEC8-3B8C7847B6AB}" dt="2021-07-20T15:29:40.950" v="1355" actId="1036"/>
          <ac:cxnSpMkLst>
            <pc:docMk/>
            <pc:sldMk cId="607771419" sldId="275"/>
            <ac:cxnSpMk id="26" creationId="{DC98BFE8-33AC-4E06-8EF9-102F91A28BD6}"/>
          </ac:cxnSpMkLst>
        </pc:cxnChg>
        <pc:cxnChg chg="add mod">
          <ac:chgData name="길 다영" userId="11d3a75bfe554e41" providerId="LiveId" clId="{981D6D07-EE61-4A33-BEC8-3B8C7847B6AB}" dt="2021-07-20T15:32:48.406" v="1396" actId="1076"/>
          <ac:cxnSpMkLst>
            <pc:docMk/>
            <pc:sldMk cId="607771419" sldId="275"/>
            <ac:cxnSpMk id="54" creationId="{1225F695-4DC5-47D7-96FF-C9AE30D42C0E}"/>
          </ac:cxnSpMkLst>
        </pc:cxnChg>
      </pc:sldChg>
      <pc:sldChg chg="del">
        <pc:chgData name="길 다영" userId="11d3a75bfe554e41" providerId="LiveId" clId="{981D6D07-EE61-4A33-BEC8-3B8C7847B6AB}" dt="2021-07-19T06:24:46.026" v="205" actId="47"/>
        <pc:sldMkLst>
          <pc:docMk/>
          <pc:sldMk cId="665194786" sldId="275"/>
        </pc:sldMkLst>
      </pc:sldChg>
      <pc:sldChg chg="add del ord">
        <pc:chgData name="길 다영" userId="11d3a75bfe554e41" providerId="LiveId" clId="{981D6D07-EE61-4A33-BEC8-3B8C7847B6AB}" dt="2021-07-20T13:43:29.329" v="1179" actId="47"/>
        <pc:sldMkLst>
          <pc:docMk/>
          <pc:sldMk cId="3635546143" sldId="275"/>
        </pc:sldMkLst>
      </pc:sldChg>
      <pc:sldChg chg="new del">
        <pc:chgData name="길 다영" userId="11d3a75bfe554e41" providerId="LiveId" clId="{981D6D07-EE61-4A33-BEC8-3B8C7847B6AB}" dt="2021-07-20T15:30:52.767" v="1367" actId="47"/>
        <pc:sldMkLst>
          <pc:docMk/>
          <pc:sldMk cId="1595458947" sldId="276"/>
        </pc:sldMkLst>
      </pc:sldChg>
      <pc:sldChg chg="add del">
        <pc:chgData name="길 다영" userId="11d3a75bfe554e41" providerId="LiveId" clId="{981D6D07-EE61-4A33-BEC8-3B8C7847B6AB}" dt="2021-07-20T13:43:30.023" v="1180" actId="47"/>
        <pc:sldMkLst>
          <pc:docMk/>
          <pc:sldMk cId="2402982171" sldId="276"/>
        </pc:sldMkLst>
      </pc:sldChg>
      <pc:sldChg chg="addSp delSp modSp add mod">
        <pc:chgData name="길 다영" userId="11d3a75bfe554e41" providerId="LiveId" clId="{981D6D07-EE61-4A33-BEC8-3B8C7847B6AB}" dt="2021-07-20T16:24:22.572" v="2414" actId="20577"/>
        <pc:sldMkLst>
          <pc:docMk/>
          <pc:sldMk cId="2620173592" sldId="277"/>
        </pc:sldMkLst>
        <pc:spChg chg="del">
          <ac:chgData name="길 다영" userId="11d3a75bfe554e41" providerId="LiveId" clId="{981D6D07-EE61-4A33-BEC8-3B8C7847B6AB}" dt="2021-07-20T15:30:57.747" v="1368" actId="478"/>
          <ac:spMkLst>
            <pc:docMk/>
            <pc:sldMk cId="2620173592" sldId="277"/>
            <ac:spMk id="16" creationId="{CA45A843-122B-414F-A282-D8C9459DE257}"/>
          </ac:spMkLst>
        </pc:spChg>
        <pc:spChg chg="del">
          <ac:chgData name="길 다영" userId="11d3a75bfe554e41" providerId="LiveId" clId="{981D6D07-EE61-4A33-BEC8-3B8C7847B6AB}" dt="2021-07-20T15:31:00.032" v="1370" actId="478"/>
          <ac:spMkLst>
            <pc:docMk/>
            <pc:sldMk cId="2620173592" sldId="277"/>
            <ac:spMk id="18" creationId="{FF3B11A3-E5E8-44CB-9227-4C55FADDBC76}"/>
          </ac:spMkLst>
        </pc:spChg>
        <pc:spChg chg="add mod">
          <ac:chgData name="길 다영" userId="11d3a75bfe554e41" providerId="LiveId" clId="{981D6D07-EE61-4A33-BEC8-3B8C7847B6AB}" dt="2021-07-20T16:01:48.702" v="2022" actId="1036"/>
          <ac:spMkLst>
            <pc:docMk/>
            <pc:sldMk cId="2620173592" sldId="277"/>
            <ac:spMk id="21" creationId="{AAA7D4B6-8271-4EAF-A93D-D7F36BDD8F9F}"/>
          </ac:spMkLst>
        </pc:spChg>
        <pc:spChg chg="del">
          <ac:chgData name="길 다영" userId="11d3a75bfe554e41" providerId="LiveId" clId="{981D6D07-EE61-4A33-BEC8-3B8C7847B6AB}" dt="2021-07-20T15:30:57.747" v="1368" actId="478"/>
          <ac:spMkLst>
            <pc:docMk/>
            <pc:sldMk cId="2620173592" sldId="277"/>
            <ac:spMk id="22" creationId="{C5F80CDD-A509-4D50-96E5-93ECA1C7CBD9}"/>
          </ac:spMkLst>
        </pc:spChg>
        <pc:spChg chg="del">
          <ac:chgData name="길 다영" userId="11d3a75bfe554e41" providerId="LiveId" clId="{981D6D07-EE61-4A33-BEC8-3B8C7847B6AB}" dt="2021-07-20T15:30:57.747" v="1368" actId="478"/>
          <ac:spMkLst>
            <pc:docMk/>
            <pc:sldMk cId="2620173592" sldId="277"/>
            <ac:spMk id="25" creationId="{DDF6C7C2-0ECF-430C-92C6-FE389442D8B5}"/>
          </ac:spMkLst>
        </pc:spChg>
        <pc:spChg chg="del">
          <ac:chgData name="길 다영" userId="11d3a75bfe554e41" providerId="LiveId" clId="{981D6D07-EE61-4A33-BEC8-3B8C7847B6AB}" dt="2021-07-20T15:30:57.747" v="1368" actId="478"/>
          <ac:spMkLst>
            <pc:docMk/>
            <pc:sldMk cId="2620173592" sldId="277"/>
            <ac:spMk id="27" creationId="{0E62018B-1094-45C0-BD72-E41EEF643EE8}"/>
          </ac:spMkLst>
        </pc:spChg>
        <pc:spChg chg="add mod">
          <ac:chgData name="길 다영" userId="11d3a75bfe554e41" providerId="LiveId" clId="{981D6D07-EE61-4A33-BEC8-3B8C7847B6AB}" dt="2021-07-20T16:02:49.195" v="2046" actId="1036"/>
          <ac:spMkLst>
            <pc:docMk/>
            <pc:sldMk cId="2620173592" sldId="277"/>
            <ac:spMk id="28" creationId="{F32BE050-F21A-4BEB-A308-CDA4380F790D}"/>
          </ac:spMkLst>
        </pc:spChg>
        <pc:spChg chg="add mod">
          <ac:chgData name="길 다영" userId="11d3a75bfe554e41" providerId="LiveId" clId="{981D6D07-EE61-4A33-BEC8-3B8C7847B6AB}" dt="2021-07-20T16:02:02.776" v="2026" actId="14100"/>
          <ac:spMkLst>
            <pc:docMk/>
            <pc:sldMk cId="2620173592" sldId="277"/>
            <ac:spMk id="34" creationId="{D60E66F7-67E4-4726-8FE1-6A0DB3786F13}"/>
          </ac:spMkLst>
        </pc:spChg>
        <pc:spChg chg="add mod">
          <ac:chgData name="길 다영" userId="11d3a75bfe554e41" providerId="LiveId" clId="{981D6D07-EE61-4A33-BEC8-3B8C7847B6AB}" dt="2021-07-20T16:06:08.512" v="2073" actId="14100"/>
          <ac:spMkLst>
            <pc:docMk/>
            <pc:sldMk cId="2620173592" sldId="277"/>
            <ac:spMk id="40" creationId="{1BDE52D9-FADC-48FC-AA7E-372A6813FA30}"/>
          </ac:spMkLst>
        </pc:spChg>
        <pc:spChg chg="add del mod">
          <ac:chgData name="길 다영" userId="11d3a75bfe554e41" providerId="LiveId" clId="{981D6D07-EE61-4A33-BEC8-3B8C7847B6AB}" dt="2021-07-20T15:42:42.167" v="1583" actId="478"/>
          <ac:spMkLst>
            <pc:docMk/>
            <pc:sldMk cId="2620173592" sldId="277"/>
            <ac:spMk id="46" creationId="{E83203C6-3FF5-499A-9436-C6D568D2334F}"/>
          </ac:spMkLst>
        </pc:spChg>
        <pc:spChg chg="add del mod">
          <ac:chgData name="길 다영" userId="11d3a75bfe554e41" providerId="LiveId" clId="{981D6D07-EE61-4A33-BEC8-3B8C7847B6AB}" dt="2021-07-20T15:42:57.818" v="1590" actId="478"/>
          <ac:spMkLst>
            <pc:docMk/>
            <pc:sldMk cId="2620173592" sldId="277"/>
            <ac:spMk id="48" creationId="{3ABA3E5E-252D-41D5-94FB-AE3C88533672}"/>
          </ac:spMkLst>
        </pc:spChg>
        <pc:spChg chg="add del mod">
          <ac:chgData name="길 다영" userId="11d3a75bfe554e41" providerId="LiveId" clId="{981D6D07-EE61-4A33-BEC8-3B8C7847B6AB}" dt="2021-07-20T15:45:04.080" v="1676" actId="478"/>
          <ac:spMkLst>
            <pc:docMk/>
            <pc:sldMk cId="2620173592" sldId="277"/>
            <ac:spMk id="50" creationId="{B534DFE8-7D91-4FDE-8C93-7FB5336159E1}"/>
          </ac:spMkLst>
        </pc:spChg>
        <pc:spChg chg="add mod">
          <ac:chgData name="길 다영" userId="11d3a75bfe554e41" providerId="LiveId" clId="{981D6D07-EE61-4A33-BEC8-3B8C7847B6AB}" dt="2021-07-20T16:03:04.764" v="2048" actId="1076"/>
          <ac:spMkLst>
            <pc:docMk/>
            <pc:sldMk cId="2620173592" sldId="277"/>
            <ac:spMk id="77" creationId="{5436AB5A-3B84-471D-80ED-4FFB4362CBD5}"/>
          </ac:spMkLst>
        </pc:spChg>
        <pc:spChg chg="add mod">
          <ac:chgData name="길 다영" userId="11d3a75bfe554e41" providerId="LiveId" clId="{981D6D07-EE61-4A33-BEC8-3B8C7847B6AB}" dt="2021-07-20T16:03:27.167" v="2055" actId="404"/>
          <ac:spMkLst>
            <pc:docMk/>
            <pc:sldMk cId="2620173592" sldId="277"/>
            <ac:spMk id="78" creationId="{71246E9D-FF4B-4049-8BDB-B044156E86A8}"/>
          </ac:spMkLst>
        </pc:spChg>
        <pc:spChg chg="add mod">
          <ac:chgData name="길 다영" userId="11d3a75bfe554e41" providerId="LiveId" clId="{981D6D07-EE61-4A33-BEC8-3B8C7847B6AB}" dt="2021-07-20T16:21:36.332" v="2383" actId="208"/>
          <ac:spMkLst>
            <pc:docMk/>
            <pc:sldMk cId="2620173592" sldId="277"/>
            <ac:spMk id="86" creationId="{DC74C5F8-128C-47F8-B0F4-FDBF7702C3F2}"/>
          </ac:spMkLst>
        </pc:spChg>
        <pc:spChg chg="add mod">
          <ac:chgData name="길 다영" userId="11d3a75bfe554e41" providerId="LiveId" clId="{981D6D07-EE61-4A33-BEC8-3B8C7847B6AB}" dt="2021-07-20T16:10:53.701" v="2155" actId="1076"/>
          <ac:spMkLst>
            <pc:docMk/>
            <pc:sldMk cId="2620173592" sldId="277"/>
            <ac:spMk id="96" creationId="{AF5A8BA3-7EF9-453F-A869-8CBFED583995}"/>
          </ac:spMkLst>
        </pc:spChg>
        <pc:spChg chg="add mod">
          <ac:chgData name="길 다영" userId="11d3a75bfe554e41" providerId="LiveId" clId="{981D6D07-EE61-4A33-BEC8-3B8C7847B6AB}" dt="2021-07-20T16:10:59.270" v="2156" actId="14100"/>
          <ac:spMkLst>
            <pc:docMk/>
            <pc:sldMk cId="2620173592" sldId="277"/>
            <ac:spMk id="98" creationId="{D6669F74-2EF2-488A-80D7-62D724C0CD83}"/>
          </ac:spMkLst>
        </pc:spChg>
        <pc:spChg chg="add del mod">
          <ac:chgData name="길 다영" userId="11d3a75bfe554e41" providerId="LiveId" clId="{981D6D07-EE61-4A33-BEC8-3B8C7847B6AB}" dt="2021-07-20T16:10:40.254" v="2147" actId="478"/>
          <ac:spMkLst>
            <pc:docMk/>
            <pc:sldMk cId="2620173592" sldId="277"/>
            <ac:spMk id="99" creationId="{63CA986B-58EF-4A12-97BE-96CA8E9A0586}"/>
          </ac:spMkLst>
        </pc:spChg>
        <pc:spChg chg="add mod">
          <ac:chgData name="길 다영" userId="11d3a75bfe554e41" providerId="LiveId" clId="{981D6D07-EE61-4A33-BEC8-3B8C7847B6AB}" dt="2021-07-20T16:24:19.988" v="2413" actId="2085"/>
          <ac:spMkLst>
            <pc:docMk/>
            <pc:sldMk cId="2620173592" sldId="277"/>
            <ac:spMk id="100" creationId="{6847612F-F2E7-48F3-A023-0116AAAA2117}"/>
          </ac:spMkLst>
        </pc:spChg>
        <pc:spChg chg="add mod">
          <ac:chgData name="길 다영" userId="11d3a75bfe554e41" providerId="LiveId" clId="{981D6D07-EE61-4A33-BEC8-3B8C7847B6AB}" dt="2021-07-20T16:24:22.572" v="2414" actId="20577"/>
          <ac:spMkLst>
            <pc:docMk/>
            <pc:sldMk cId="2620173592" sldId="277"/>
            <ac:spMk id="101" creationId="{3D93F712-BFF0-4C91-83BD-3E4EFF2E2B66}"/>
          </ac:spMkLst>
        </pc:spChg>
        <pc:picChg chg="del">
          <ac:chgData name="길 다영" userId="11d3a75bfe554e41" providerId="LiveId" clId="{981D6D07-EE61-4A33-BEC8-3B8C7847B6AB}" dt="2021-07-20T15:30:58.418" v="1369" actId="478"/>
          <ac:picMkLst>
            <pc:docMk/>
            <pc:sldMk cId="2620173592" sldId="277"/>
            <ac:picMk id="3" creationId="{11BF940C-4CE2-4695-80AD-3AE98B22E9DB}"/>
          </ac:picMkLst>
        </pc:picChg>
        <pc:picChg chg="add del mod">
          <ac:chgData name="길 다영" userId="11d3a75bfe554e41" providerId="LiveId" clId="{981D6D07-EE61-4A33-BEC8-3B8C7847B6AB}" dt="2021-07-20T16:01:30.068" v="2004" actId="478"/>
          <ac:picMkLst>
            <pc:docMk/>
            <pc:sldMk cId="2620173592" sldId="277"/>
            <ac:picMk id="4" creationId="{D7E923C6-15D1-4829-8F72-B004F02791CC}"/>
          </ac:picMkLst>
        </pc:picChg>
        <pc:picChg chg="add del mod">
          <ac:chgData name="길 다영" userId="11d3a75bfe554e41" providerId="LiveId" clId="{981D6D07-EE61-4A33-BEC8-3B8C7847B6AB}" dt="2021-07-20T15:41:35.737" v="1568" actId="478"/>
          <ac:picMkLst>
            <pc:docMk/>
            <pc:sldMk cId="2620173592" sldId="277"/>
            <ac:picMk id="6" creationId="{C1C9F729-87B1-4C69-A728-5ECA98FEAFA2}"/>
          </ac:picMkLst>
        </pc:picChg>
        <pc:picChg chg="del">
          <ac:chgData name="길 다영" userId="11d3a75bfe554e41" providerId="LiveId" clId="{981D6D07-EE61-4A33-BEC8-3B8C7847B6AB}" dt="2021-07-20T15:30:57.747" v="1368" actId="478"/>
          <ac:picMkLst>
            <pc:docMk/>
            <pc:sldMk cId="2620173592" sldId="277"/>
            <ac:picMk id="24" creationId="{C1F77EA0-ED08-4278-B3E8-47103393915A}"/>
          </ac:picMkLst>
        </pc:picChg>
        <pc:picChg chg="add mod modCrop">
          <ac:chgData name="길 다영" userId="11d3a75bfe554e41" providerId="LiveId" clId="{981D6D07-EE61-4A33-BEC8-3B8C7847B6AB}" dt="2021-07-20T16:05:39.372" v="2060" actId="1076"/>
          <ac:picMkLst>
            <pc:docMk/>
            <pc:sldMk cId="2620173592" sldId="277"/>
            <ac:picMk id="42" creationId="{B7971885-B243-459F-97F1-9D62179B3604}"/>
          </ac:picMkLst>
        </pc:picChg>
        <pc:picChg chg="add del mod">
          <ac:chgData name="길 다영" userId="11d3a75bfe554e41" providerId="LiveId" clId="{981D6D07-EE61-4A33-BEC8-3B8C7847B6AB}" dt="2021-07-20T16:01:01.732" v="2003" actId="478"/>
          <ac:picMkLst>
            <pc:docMk/>
            <pc:sldMk cId="2620173592" sldId="277"/>
            <ac:picMk id="61" creationId="{7482D348-384D-4B74-93A3-405855A50B1E}"/>
          </ac:picMkLst>
        </pc:picChg>
        <pc:picChg chg="add mod ord">
          <ac:chgData name="길 다영" userId="11d3a75bfe554e41" providerId="LiveId" clId="{981D6D07-EE61-4A33-BEC8-3B8C7847B6AB}" dt="2021-07-20T16:01:37.928" v="2010" actId="167"/>
          <ac:picMkLst>
            <pc:docMk/>
            <pc:sldMk cId="2620173592" sldId="277"/>
            <ac:picMk id="63" creationId="{A1515E96-08D7-4743-AA68-BACFE268BB04}"/>
          </ac:picMkLst>
        </pc:picChg>
        <pc:picChg chg="add del mod">
          <ac:chgData name="길 다영" userId="11d3a75bfe554e41" providerId="LiveId" clId="{981D6D07-EE61-4A33-BEC8-3B8C7847B6AB}" dt="2021-07-20T16:03:13.529" v="2051"/>
          <ac:picMkLst>
            <pc:docMk/>
            <pc:sldMk cId="2620173592" sldId="277"/>
            <ac:picMk id="79" creationId="{B381107C-0A84-49B5-9866-5EA78DE0F4CF}"/>
          </ac:picMkLst>
        </pc:picChg>
        <pc:picChg chg="add mod">
          <ac:chgData name="길 다영" userId="11d3a75bfe554e41" providerId="LiveId" clId="{981D6D07-EE61-4A33-BEC8-3B8C7847B6AB}" dt="2021-07-20T16:06:27.928" v="2080" actId="1076"/>
          <ac:picMkLst>
            <pc:docMk/>
            <pc:sldMk cId="2620173592" sldId="277"/>
            <ac:picMk id="85" creationId="{103613FD-9E3A-43F5-B6CE-BC12F8E896D6}"/>
          </ac:picMkLst>
        </pc:picChg>
        <pc:cxnChg chg="del mod">
          <ac:chgData name="길 다영" userId="11d3a75bfe554e41" providerId="LiveId" clId="{981D6D07-EE61-4A33-BEC8-3B8C7847B6AB}" dt="2021-07-20T15:30:57.747" v="1368" actId="478"/>
          <ac:cxnSpMkLst>
            <pc:docMk/>
            <pc:sldMk cId="2620173592" sldId="277"/>
            <ac:cxnSpMk id="17" creationId="{57CD8109-18DE-4D14-BDEE-20BDAF54BC9F}"/>
          </ac:cxnSpMkLst>
        </pc:cxnChg>
        <pc:cxnChg chg="add mod">
          <ac:chgData name="길 다영" userId="11d3a75bfe554e41" providerId="LiveId" clId="{981D6D07-EE61-4A33-BEC8-3B8C7847B6AB}" dt="2021-07-20T16:02:49.195" v="2046" actId="1036"/>
          <ac:cxnSpMkLst>
            <pc:docMk/>
            <pc:sldMk cId="2620173592" sldId="277"/>
            <ac:cxnSpMk id="23" creationId="{015EAC48-AE10-47F8-ABD2-A3002543B6FB}"/>
          </ac:cxnSpMkLst>
        </pc:cxnChg>
        <pc:cxnChg chg="del mod">
          <ac:chgData name="길 다영" userId="11d3a75bfe554e41" providerId="LiveId" clId="{981D6D07-EE61-4A33-BEC8-3B8C7847B6AB}" dt="2021-07-20T15:30:57.747" v="1368" actId="478"/>
          <ac:cxnSpMkLst>
            <pc:docMk/>
            <pc:sldMk cId="2620173592" sldId="277"/>
            <ac:cxnSpMk id="26" creationId="{DC98BFE8-33AC-4E06-8EF9-102F91A28BD6}"/>
          </ac:cxnSpMkLst>
        </pc:cxnChg>
        <pc:cxnChg chg="add mod">
          <ac:chgData name="길 다영" userId="11d3a75bfe554e41" providerId="LiveId" clId="{981D6D07-EE61-4A33-BEC8-3B8C7847B6AB}" dt="2021-07-20T16:06:08.512" v="2073" actId="14100"/>
          <ac:cxnSpMkLst>
            <pc:docMk/>
            <pc:sldMk cId="2620173592" sldId="277"/>
            <ac:cxnSpMk id="36" creationId="{02D47562-D0C4-4A5E-AB1B-61486CA65C96}"/>
          </ac:cxnSpMkLst>
        </pc:cxnChg>
        <pc:cxnChg chg="add del mod">
          <ac:chgData name="길 다영" userId="11d3a75bfe554e41" providerId="LiveId" clId="{981D6D07-EE61-4A33-BEC8-3B8C7847B6AB}" dt="2021-07-20T16:03:13.529" v="2051"/>
          <ac:cxnSpMkLst>
            <pc:docMk/>
            <pc:sldMk cId="2620173592" sldId="277"/>
            <ac:cxnSpMk id="80" creationId="{2332DFBE-189D-46FE-A488-CE7B946CBC38}"/>
          </ac:cxnSpMkLst>
        </pc:cxnChg>
        <pc:cxnChg chg="add mod">
          <ac:chgData name="길 다영" userId="11d3a75bfe554e41" providerId="LiveId" clId="{981D6D07-EE61-4A33-BEC8-3B8C7847B6AB}" dt="2021-07-20T16:03:27.167" v="2055" actId="404"/>
          <ac:cxnSpMkLst>
            <pc:docMk/>
            <pc:sldMk cId="2620173592" sldId="277"/>
            <ac:cxnSpMk id="81" creationId="{5B2D3F3D-A0BD-468B-ACFC-39C66BE49C18}"/>
          </ac:cxnSpMkLst>
        </pc:cxnChg>
        <pc:cxnChg chg="add mod">
          <ac:chgData name="길 다영" userId="11d3a75bfe554e41" providerId="LiveId" clId="{981D6D07-EE61-4A33-BEC8-3B8C7847B6AB}" dt="2021-07-20T16:21:36.332" v="2383" actId="208"/>
          <ac:cxnSpMkLst>
            <pc:docMk/>
            <pc:sldMk cId="2620173592" sldId="277"/>
            <ac:cxnSpMk id="87" creationId="{74D5B1ED-31FB-4577-A727-E8A252EDEC51}"/>
          </ac:cxnSpMkLst>
        </pc:cxnChg>
      </pc:sldChg>
      <pc:sldChg chg="addSp delSp modSp add mod">
        <pc:chgData name="길 다영" userId="11d3a75bfe554e41" providerId="LiveId" clId="{981D6D07-EE61-4A33-BEC8-3B8C7847B6AB}" dt="2021-07-20T16:25:02.874" v="2428" actId="1076"/>
        <pc:sldMkLst>
          <pc:docMk/>
          <pc:sldMk cId="4001466160" sldId="278"/>
        </pc:sldMkLst>
        <pc:spChg chg="add del mod">
          <ac:chgData name="길 다영" userId="11d3a75bfe554e41" providerId="LiveId" clId="{981D6D07-EE61-4A33-BEC8-3B8C7847B6AB}" dt="2021-07-20T16:03:39.069" v="2056" actId="478"/>
          <ac:spMkLst>
            <pc:docMk/>
            <pc:sldMk cId="4001466160" sldId="278"/>
            <ac:spMk id="17" creationId="{6CE568E6-A989-4810-BC11-568A3E4762FC}"/>
          </ac:spMkLst>
        </pc:spChg>
        <pc:spChg chg="mod">
          <ac:chgData name="길 다영" userId="11d3a75bfe554e41" providerId="LiveId" clId="{981D6D07-EE61-4A33-BEC8-3B8C7847B6AB}" dt="2021-07-20T16:04:35.574" v="2058" actId="14100"/>
          <ac:spMkLst>
            <pc:docMk/>
            <pc:sldMk cId="4001466160" sldId="278"/>
            <ac:spMk id="20" creationId="{E3A3481C-5E71-43D5-8193-EF60C8CC4D32}"/>
          </ac:spMkLst>
        </pc:spChg>
        <pc:spChg chg="del">
          <ac:chgData name="길 다영" userId="11d3a75bfe554e41" providerId="LiveId" clId="{981D6D07-EE61-4A33-BEC8-3B8C7847B6AB}" dt="2021-07-20T15:41:30.176" v="1564" actId="478"/>
          <ac:spMkLst>
            <pc:docMk/>
            <pc:sldMk cId="4001466160" sldId="278"/>
            <ac:spMk id="21" creationId="{AAA7D4B6-8271-4EAF-A93D-D7F36BDD8F9F}"/>
          </ac:spMkLst>
        </pc:spChg>
        <pc:spChg chg="add del mod">
          <ac:chgData name="길 다영" userId="11d3a75bfe554e41" providerId="LiveId" clId="{981D6D07-EE61-4A33-BEC8-3B8C7847B6AB}" dt="2021-07-20T16:03:39.069" v="2056" actId="478"/>
          <ac:spMkLst>
            <pc:docMk/>
            <pc:sldMk cId="4001466160" sldId="278"/>
            <ac:spMk id="24" creationId="{654B3FFF-61B4-40A6-A27E-9F576C1A582C}"/>
          </ac:spMkLst>
        </pc:spChg>
        <pc:spChg chg="del">
          <ac:chgData name="길 다영" userId="11d3a75bfe554e41" providerId="LiveId" clId="{981D6D07-EE61-4A33-BEC8-3B8C7847B6AB}" dt="2021-07-20T15:41:30.176" v="1564" actId="478"/>
          <ac:spMkLst>
            <pc:docMk/>
            <pc:sldMk cId="4001466160" sldId="278"/>
            <ac:spMk id="28" creationId="{F32BE050-F21A-4BEB-A308-CDA4380F790D}"/>
          </ac:spMkLst>
        </pc:spChg>
        <pc:spChg chg="del">
          <ac:chgData name="길 다영" userId="11d3a75bfe554e41" providerId="LiveId" clId="{981D6D07-EE61-4A33-BEC8-3B8C7847B6AB}" dt="2021-07-20T15:41:30.176" v="1564" actId="478"/>
          <ac:spMkLst>
            <pc:docMk/>
            <pc:sldMk cId="4001466160" sldId="278"/>
            <ac:spMk id="34" creationId="{D60E66F7-67E4-4726-8FE1-6A0DB3786F13}"/>
          </ac:spMkLst>
        </pc:spChg>
        <pc:spChg chg="add mod">
          <ac:chgData name="길 다영" userId="11d3a75bfe554e41" providerId="LiveId" clId="{981D6D07-EE61-4A33-BEC8-3B8C7847B6AB}" dt="2021-07-20T16:20:09.985" v="2365" actId="1036"/>
          <ac:spMkLst>
            <pc:docMk/>
            <pc:sldMk cId="4001466160" sldId="278"/>
            <ac:spMk id="38" creationId="{3C4CACB4-1121-4E92-B156-B0D099EF39D4}"/>
          </ac:spMkLst>
        </pc:spChg>
        <pc:spChg chg="del">
          <ac:chgData name="길 다영" userId="11d3a75bfe554e41" providerId="LiveId" clId="{981D6D07-EE61-4A33-BEC8-3B8C7847B6AB}" dt="2021-07-20T15:41:30.176" v="1564" actId="478"/>
          <ac:spMkLst>
            <pc:docMk/>
            <pc:sldMk cId="4001466160" sldId="278"/>
            <ac:spMk id="40" creationId="{1BDE52D9-FADC-48FC-AA7E-372A6813FA30}"/>
          </ac:spMkLst>
        </pc:spChg>
        <pc:spChg chg="add mod">
          <ac:chgData name="길 다영" userId="11d3a75bfe554e41" providerId="LiveId" clId="{981D6D07-EE61-4A33-BEC8-3B8C7847B6AB}" dt="2021-07-20T16:20:09.985" v="2365" actId="1036"/>
          <ac:spMkLst>
            <pc:docMk/>
            <pc:sldMk cId="4001466160" sldId="278"/>
            <ac:spMk id="41" creationId="{A23967AF-BE93-42DA-B553-27151B12498D}"/>
          </ac:spMkLst>
        </pc:spChg>
        <pc:spChg chg="add mod">
          <ac:chgData name="길 다영" userId="11d3a75bfe554e41" providerId="LiveId" clId="{981D6D07-EE61-4A33-BEC8-3B8C7847B6AB}" dt="2021-07-20T16:20:09.985" v="2365" actId="1036"/>
          <ac:spMkLst>
            <pc:docMk/>
            <pc:sldMk cId="4001466160" sldId="278"/>
            <ac:spMk id="43" creationId="{881307B6-AB44-4A62-8738-99A3A4FBE68D}"/>
          </ac:spMkLst>
        </pc:spChg>
        <pc:spChg chg="add mod">
          <ac:chgData name="길 다영" userId="11d3a75bfe554e41" providerId="LiveId" clId="{981D6D07-EE61-4A33-BEC8-3B8C7847B6AB}" dt="2021-07-20T16:20:09.985" v="2365" actId="1036"/>
          <ac:spMkLst>
            <pc:docMk/>
            <pc:sldMk cId="4001466160" sldId="278"/>
            <ac:spMk id="45" creationId="{077547B1-F4D5-4966-958A-FF851084E247}"/>
          </ac:spMkLst>
        </pc:spChg>
        <pc:spChg chg="add mod">
          <ac:chgData name="길 다영" userId="11d3a75bfe554e41" providerId="LiveId" clId="{981D6D07-EE61-4A33-BEC8-3B8C7847B6AB}" dt="2021-07-20T16:17:40.260" v="2292" actId="1076"/>
          <ac:spMkLst>
            <pc:docMk/>
            <pc:sldMk cId="4001466160" sldId="278"/>
            <ac:spMk id="58" creationId="{29903426-437C-4770-BA68-D2E99EEA8D98}"/>
          </ac:spMkLst>
        </pc:spChg>
        <pc:spChg chg="add mod">
          <ac:chgData name="길 다영" userId="11d3a75bfe554e41" providerId="LiveId" clId="{981D6D07-EE61-4A33-BEC8-3B8C7847B6AB}" dt="2021-07-20T16:17:37.739" v="2291" actId="1076"/>
          <ac:spMkLst>
            <pc:docMk/>
            <pc:sldMk cId="4001466160" sldId="278"/>
            <ac:spMk id="59" creationId="{FA7072C9-974B-4CEE-B57B-21F6D229720D}"/>
          </ac:spMkLst>
        </pc:spChg>
        <pc:spChg chg="add mod">
          <ac:chgData name="길 다영" userId="11d3a75bfe554e41" providerId="LiveId" clId="{981D6D07-EE61-4A33-BEC8-3B8C7847B6AB}" dt="2021-07-20T16:21:50.669" v="2384" actId="208"/>
          <ac:spMkLst>
            <pc:docMk/>
            <pc:sldMk cId="4001466160" sldId="278"/>
            <ac:spMk id="60" creationId="{754E25F0-C9B3-492B-AA22-AF2A39494105}"/>
          </ac:spMkLst>
        </pc:spChg>
        <pc:spChg chg="add mod">
          <ac:chgData name="길 다영" userId="11d3a75bfe554e41" providerId="LiveId" clId="{981D6D07-EE61-4A33-BEC8-3B8C7847B6AB}" dt="2021-07-20T16:21:50.669" v="2384" actId="208"/>
          <ac:spMkLst>
            <pc:docMk/>
            <pc:sldMk cId="4001466160" sldId="278"/>
            <ac:spMk id="63" creationId="{6F39F26F-452F-4048-A8DF-425A301402FC}"/>
          </ac:spMkLst>
        </pc:spChg>
        <pc:spChg chg="add mod">
          <ac:chgData name="길 다영" userId="11d3a75bfe554e41" providerId="LiveId" clId="{981D6D07-EE61-4A33-BEC8-3B8C7847B6AB}" dt="2021-07-20T16:22:06.224" v="2385" actId="208"/>
          <ac:spMkLst>
            <pc:docMk/>
            <pc:sldMk cId="4001466160" sldId="278"/>
            <ac:spMk id="75" creationId="{9457C557-1316-42BE-86C5-F13630DA2B71}"/>
          </ac:spMkLst>
        </pc:spChg>
        <pc:spChg chg="add mod">
          <ac:chgData name="길 다영" userId="11d3a75bfe554e41" providerId="LiveId" clId="{981D6D07-EE61-4A33-BEC8-3B8C7847B6AB}" dt="2021-07-20T16:22:10.353" v="2386" actId="208"/>
          <ac:spMkLst>
            <pc:docMk/>
            <pc:sldMk cId="4001466160" sldId="278"/>
            <ac:spMk id="81" creationId="{1A8DC6BA-48CE-47FD-96D1-6818C2857CD1}"/>
          </ac:spMkLst>
        </pc:spChg>
        <pc:spChg chg="add mod">
          <ac:chgData name="길 다영" userId="11d3a75bfe554e41" providerId="LiveId" clId="{981D6D07-EE61-4A33-BEC8-3B8C7847B6AB}" dt="2021-07-20T16:22:06.224" v="2385" actId="208"/>
          <ac:spMkLst>
            <pc:docMk/>
            <pc:sldMk cId="4001466160" sldId="278"/>
            <ac:spMk id="84" creationId="{1D7D1342-F1A0-4640-B5DC-B4C87EA60A48}"/>
          </ac:spMkLst>
        </pc:spChg>
        <pc:spChg chg="add del mod">
          <ac:chgData name="길 다영" userId="11d3a75bfe554e41" providerId="LiveId" clId="{981D6D07-EE61-4A33-BEC8-3B8C7847B6AB}" dt="2021-07-20T16:22:39.819" v="2389" actId="21"/>
          <ac:spMkLst>
            <pc:docMk/>
            <pc:sldMk cId="4001466160" sldId="278"/>
            <ac:spMk id="86" creationId="{EFEFD242-E87B-479B-9122-BF8FB0E4ACD5}"/>
          </ac:spMkLst>
        </pc:spChg>
        <pc:spChg chg="add mod">
          <ac:chgData name="길 다영" userId="11d3a75bfe554e41" providerId="LiveId" clId="{981D6D07-EE61-4A33-BEC8-3B8C7847B6AB}" dt="2021-07-20T16:24:34.602" v="2416" actId="1076"/>
          <ac:spMkLst>
            <pc:docMk/>
            <pc:sldMk cId="4001466160" sldId="278"/>
            <ac:spMk id="87" creationId="{4B3D69CD-98C1-4E48-B6B2-6806814B6458}"/>
          </ac:spMkLst>
        </pc:spChg>
        <pc:spChg chg="add mod">
          <ac:chgData name="길 다영" userId="11d3a75bfe554e41" providerId="LiveId" clId="{981D6D07-EE61-4A33-BEC8-3B8C7847B6AB}" dt="2021-07-20T16:24:48.821" v="2423" actId="1076"/>
          <ac:spMkLst>
            <pc:docMk/>
            <pc:sldMk cId="4001466160" sldId="278"/>
            <ac:spMk id="88" creationId="{0899B645-4950-4F27-9764-65B1BE7C630C}"/>
          </ac:spMkLst>
        </pc:spChg>
        <pc:spChg chg="add mod">
          <ac:chgData name="길 다영" userId="11d3a75bfe554e41" providerId="LiveId" clId="{981D6D07-EE61-4A33-BEC8-3B8C7847B6AB}" dt="2021-07-20T16:24:46.179" v="2422" actId="1076"/>
          <ac:spMkLst>
            <pc:docMk/>
            <pc:sldMk cId="4001466160" sldId="278"/>
            <ac:spMk id="89" creationId="{0185BC7D-DFE3-41DC-8F46-10D6905974B1}"/>
          </ac:spMkLst>
        </pc:spChg>
        <pc:spChg chg="add mod">
          <ac:chgData name="길 다영" userId="11d3a75bfe554e41" providerId="LiveId" clId="{981D6D07-EE61-4A33-BEC8-3B8C7847B6AB}" dt="2021-07-20T16:25:02.874" v="2428" actId="1076"/>
          <ac:spMkLst>
            <pc:docMk/>
            <pc:sldMk cId="4001466160" sldId="278"/>
            <ac:spMk id="90" creationId="{0478D700-F461-417E-82FD-5CC79AC1EE71}"/>
          </ac:spMkLst>
        </pc:spChg>
        <pc:picChg chg="del">
          <ac:chgData name="길 다영" userId="11d3a75bfe554e41" providerId="LiveId" clId="{981D6D07-EE61-4A33-BEC8-3B8C7847B6AB}" dt="2021-07-20T15:41:30.176" v="1564" actId="478"/>
          <ac:picMkLst>
            <pc:docMk/>
            <pc:sldMk cId="4001466160" sldId="278"/>
            <ac:picMk id="4" creationId="{D7E923C6-15D1-4829-8F72-B004F02791CC}"/>
          </ac:picMkLst>
        </pc:picChg>
        <pc:picChg chg="del mod modCrop">
          <ac:chgData name="길 다영" userId="11d3a75bfe554e41" providerId="LiveId" clId="{981D6D07-EE61-4A33-BEC8-3B8C7847B6AB}" dt="2021-07-20T16:03:39.069" v="2056" actId="478"/>
          <ac:picMkLst>
            <pc:docMk/>
            <pc:sldMk cId="4001466160" sldId="278"/>
            <ac:picMk id="6" creationId="{C1C9F729-87B1-4C69-A728-5ECA98FEAFA2}"/>
          </ac:picMkLst>
        </pc:picChg>
        <pc:picChg chg="add del mod modCrop">
          <ac:chgData name="길 다영" userId="11d3a75bfe554e41" providerId="LiveId" clId="{981D6D07-EE61-4A33-BEC8-3B8C7847B6AB}" dt="2021-07-20T16:15:49.021" v="2273" actId="478"/>
          <ac:picMkLst>
            <pc:docMk/>
            <pc:sldMk cId="4001466160" sldId="278"/>
            <ac:picMk id="22" creationId="{B94CF49D-D89D-4336-BE79-6D673D744E80}"/>
          </ac:picMkLst>
        </pc:picChg>
        <pc:picChg chg="add mod modCrop">
          <ac:chgData name="길 다영" userId="11d3a75bfe554e41" providerId="LiveId" clId="{981D6D07-EE61-4A33-BEC8-3B8C7847B6AB}" dt="2021-07-20T16:20:09.985" v="2365" actId="1036"/>
          <ac:picMkLst>
            <pc:docMk/>
            <pc:sldMk cId="4001466160" sldId="278"/>
            <ac:picMk id="26" creationId="{77F3D6F7-C777-48C6-A7E5-1CF35291DF46}"/>
          </ac:picMkLst>
        </pc:picChg>
        <pc:picChg chg="del">
          <ac:chgData name="길 다영" userId="11d3a75bfe554e41" providerId="LiveId" clId="{981D6D07-EE61-4A33-BEC8-3B8C7847B6AB}" dt="2021-07-20T15:41:27.171" v="1563" actId="478"/>
          <ac:picMkLst>
            <pc:docMk/>
            <pc:sldMk cId="4001466160" sldId="278"/>
            <ac:picMk id="42" creationId="{B7971885-B243-459F-97F1-9D62179B3604}"/>
          </ac:picMkLst>
        </pc:picChg>
        <pc:picChg chg="add mod">
          <ac:chgData name="길 다영" userId="11d3a75bfe554e41" providerId="LiveId" clId="{981D6D07-EE61-4A33-BEC8-3B8C7847B6AB}" dt="2021-07-20T16:18:03.131" v="2298" actId="1076"/>
          <ac:picMkLst>
            <pc:docMk/>
            <pc:sldMk cId="4001466160" sldId="278"/>
            <ac:picMk id="53" creationId="{35331AB5-F05C-4831-8C7A-467D631B88CF}"/>
          </ac:picMkLst>
        </pc:picChg>
        <pc:picChg chg="add mod">
          <ac:chgData name="길 다영" userId="11d3a75bfe554e41" providerId="LiveId" clId="{981D6D07-EE61-4A33-BEC8-3B8C7847B6AB}" dt="2021-07-20T16:17:56.741" v="2296" actId="14100"/>
          <ac:picMkLst>
            <pc:docMk/>
            <pc:sldMk cId="4001466160" sldId="278"/>
            <ac:picMk id="55" creationId="{0905C31B-CF76-4A6E-99D5-4E493A11E6E0}"/>
          </ac:picMkLst>
        </pc:picChg>
        <pc:picChg chg="add mod">
          <ac:chgData name="길 다영" userId="11d3a75bfe554e41" providerId="LiveId" clId="{981D6D07-EE61-4A33-BEC8-3B8C7847B6AB}" dt="2021-07-20T16:20:15.690" v="2367" actId="14100"/>
          <ac:picMkLst>
            <pc:docMk/>
            <pc:sldMk cId="4001466160" sldId="278"/>
            <ac:picMk id="72" creationId="{6EE7B182-1EB3-4393-A2F8-DE4749D0AA5F}"/>
          </ac:picMkLst>
        </pc:picChg>
        <pc:cxnChg chg="add del mod">
          <ac:chgData name="길 다영" userId="11d3a75bfe554e41" providerId="LiveId" clId="{981D6D07-EE61-4A33-BEC8-3B8C7847B6AB}" dt="2021-07-20T16:03:39.069" v="2056" actId="478"/>
          <ac:cxnSpMkLst>
            <pc:docMk/>
            <pc:sldMk cId="4001466160" sldId="278"/>
            <ac:cxnSpMk id="18" creationId="{55A3A760-2D0F-40A8-9DEF-8EF091EB5990}"/>
          </ac:cxnSpMkLst>
        </pc:cxnChg>
        <pc:cxnChg chg="del mod">
          <ac:chgData name="길 다영" userId="11d3a75bfe554e41" providerId="LiveId" clId="{981D6D07-EE61-4A33-BEC8-3B8C7847B6AB}" dt="2021-07-20T15:41:30.176" v="1564" actId="478"/>
          <ac:cxnSpMkLst>
            <pc:docMk/>
            <pc:sldMk cId="4001466160" sldId="278"/>
            <ac:cxnSpMk id="23" creationId="{015EAC48-AE10-47F8-ABD2-A3002543B6FB}"/>
          </ac:cxnSpMkLst>
        </pc:cxnChg>
        <pc:cxnChg chg="del mod">
          <ac:chgData name="길 다영" userId="11d3a75bfe554e41" providerId="LiveId" clId="{981D6D07-EE61-4A33-BEC8-3B8C7847B6AB}" dt="2021-07-20T15:41:30.176" v="1564" actId="478"/>
          <ac:cxnSpMkLst>
            <pc:docMk/>
            <pc:sldMk cId="4001466160" sldId="278"/>
            <ac:cxnSpMk id="36" creationId="{02D47562-D0C4-4A5E-AB1B-61486CA65C96}"/>
          </ac:cxnSpMkLst>
        </pc:cxnChg>
        <pc:cxnChg chg="add mod">
          <ac:chgData name="길 다영" userId="11d3a75bfe554e41" providerId="LiveId" clId="{981D6D07-EE61-4A33-BEC8-3B8C7847B6AB}" dt="2021-07-20T16:20:09.985" v="2365" actId="1036"/>
          <ac:cxnSpMkLst>
            <pc:docMk/>
            <pc:sldMk cId="4001466160" sldId="278"/>
            <ac:cxnSpMk id="39" creationId="{6929F5CA-5312-4440-B2C3-A712152A5B61}"/>
          </ac:cxnSpMkLst>
        </pc:cxnChg>
        <pc:cxnChg chg="add mod">
          <ac:chgData name="길 다영" userId="11d3a75bfe554e41" providerId="LiveId" clId="{981D6D07-EE61-4A33-BEC8-3B8C7847B6AB}" dt="2021-07-20T16:20:09.985" v="2365" actId="1036"/>
          <ac:cxnSpMkLst>
            <pc:docMk/>
            <pc:sldMk cId="4001466160" sldId="278"/>
            <ac:cxnSpMk id="44" creationId="{5D6F1915-A9C4-4C5B-84E4-9BF9F6DA0D2F}"/>
          </ac:cxnSpMkLst>
        </pc:cxnChg>
        <pc:cxnChg chg="add mod">
          <ac:chgData name="길 다영" userId="11d3a75bfe554e41" providerId="LiveId" clId="{981D6D07-EE61-4A33-BEC8-3B8C7847B6AB}" dt="2021-07-20T16:21:50.669" v="2384" actId="208"/>
          <ac:cxnSpMkLst>
            <pc:docMk/>
            <pc:sldMk cId="4001466160" sldId="278"/>
            <ac:cxnSpMk id="61" creationId="{1609A251-E4F8-4FF1-B03E-1BA13DB714BC}"/>
          </ac:cxnSpMkLst>
        </pc:cxnChg>
        <pc:cxnChg chg="add mod">
          <ac:chgData name="길 다영" userId="11d3a75bfe554e41" providerId="LiveId" clId="{981D6D07-EE61-4A33-BEC8-3B8C7847B6AB}" dt="2021-07-20T16:21:50.669" v="2384" actId="208"/>
          <ac:cxnSpMkLst>
            <pc:docMk/>
            <pc:sldMk cId="4001466160" sldId="278"/>
            <ac:cxnSpMk id="64" creationId="{F055DB24-8EB8-4DA9-96B8-98DD256866A5}"/>
          </ac:cxnSpMkLst>
        </pc:cxnChg>
        <pc:cxnChg chg="add mod">
          <ac:chgData name="길 다영" userId="11d3a75bfe554e41" providerId="LiveId" clId="{981D6D07-EE61-4A33-BEC8-3B8C7847B6AB}" dt="2021-07-20T16:22:06.224" v="2385" actId="208"/>
          <ac:cxnSpMkLst>
            <pc:docMk/>
            <pc:sldMk cId="4001466160" sldId="278"/>
            <ac:cxnSpMk id="76" creationId="{C2D0C4B1-CBD0-45A4-B93B-2EED84AAD6D2}"/>
          </ac:cxnSpMkLst>
        </pc:cxnChg>
        <pc:cxnChg chg="add mod">
          <ac:chgData name="길 다영" userId="11d3a75bfe554e41" providerId="LiveId" clId="{981D6D07-EE61-4A33-BEC8-3B8C7847B6AB}" dt="2021-07-20T16:22:10.353" v="2386" actId="208"/>
          <ac:cxnSpMkLst>
            <pc:docMk/>
            <pc:sldMk cId="4001466160" sldId="278"/>
            <ac:cxnSpMk id="85" creationId="{C5619F10-ED51-4C4B-ACC5-6248D15400BB}"/>
          </ac:cxnSpMkLst>
        </pc:cxnChg>
      </pc:sldChg>
      <pc:sldChg chg="add del ord">
        <pc:chgData name="길 다영" userId="11d3a75bfe554e41" providerId="LiveId" clId="{981D6D07-EE61-4A33-BEC8-3B8C7847B6AB}" dt="2021-07-20T16:12:10.520" v="2162" actId="2696"/>
        <pc:sldMkLst>
          <pc:docMk/>
          <pc:sldMk cId="3298467675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897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854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a5c1fcd7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a5c1fcd70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607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244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353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577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038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954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154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656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set1995/Horizon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00075" y="1657375"/>
            <a:ext cx="3060000" cy="7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600075" y="1943100"/>
            <a:ext cx="3844334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700" dirty="0" err="1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HorizonNet</a:t>
            </a:r>
            <a:r>
              <a:rPr lang="en-US" altLang="ko-KR" sz="27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 </a:t>
            </a:r>
            <a:r>
              <a:rPr lang="ko-KR" altLang="en-US" sz="27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코드 분석</a:t>
            </a:r>
            <a:endParaRPr sz="16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628650" y="3100400"/>
            <a:ext cx="306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 txBox="1"/>
          <p:nvPr/>
        </p:nvSpPr>
        <p:spPr>
          <a:xfrm>
            <a:off x="628650" y="2453725"/>
            <a:ext cx="237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길다영</a:t>
            </a:r>
            <a:endParaRPr dirty="0">
              <a:latin typeface="서울한강 장체 B" panose="02020503020101020101" pitchFamily="18" charset="-127"/>
              <a:ea typeface="서울한강 장체 B" panose="02020503020101020101" pitchFamily="18" charset="-127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09900" y="3119669"/>
            <a:ext cx="3189468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2021. 07. 19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solidFill>
                <a:schemeClr val="dk1"/>
              </a:solidFill>
              <a:latin typeface="서울한강 장체 B" panose="02020503020101020101" pitchFamily="18" charset="-127"/>
              <a:ea typeface="서울한강 장체 B" panose="02020503020101020101" pitchFamily="18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  <a:hlinkClick r:id="rId3"/>
              </a:rPr>
              <a:t>https://github.com/sunset1995/HorizonNet</a:t>
            </a:r>
            <a:r>
              <a:rPr lang="en-US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참고</a:t>
            </a:r>
            <a:r>
              <a:rPr lang="en-US" altLang="ko-KR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.</a:t>
            </a:r>
            <a:endParaRPr sz="1200" dirty="0">
              <a:solidFill>
                <a:schemeClr val="dk1"/>
              </a:solidFill>
              <a:latin typeface="서울한강 장체 B" panose="02020503020101020101" pitchFamily="18" charset="-127"/>
              <a:ea typeface="서울한강 장체 B" panose="020205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>
            <a:extLst>
              <a:ext uri="{FF2B5EF4-FFF2-40B4-BE49-F238E27FC236}">
                <a16:creationId xmlns:a16="http://schemas.microsoft.com/office/drawing/2014/main" id="{A1515E96-08D7-4743-AA68-BACFE268B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76" y="939224"/>
            <a:ext cx="4401192" cy="3223327"/>
          </a:xfrm>
          <a:prstGeom prst="rect">
            <a:avLst/>
          </a:prstGeom>
        </p:spPr>
      </p:pic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1" y="479777"/>
            <a:ext cx="376695" cy="4614825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Estimating Layout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with </a:t>
            </a:r>
            <a:r>
              <a:rPr lang="en-US" altLang="ko-KR" dirty="0" err="1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HorizonNet</a:t>
            </a:r>
            <a:endParaRPr lang="en-US" altLang="ko-KR" dirty="0">
              <a:latin typeface="서울한강 장체 EB" panose="02020503020101020101" pitchFamily="18" charset="-127"/>
              <a:ea typeface="서울한강 장체 EB" panose="02020503020101020101" pitchFamily="18" charset="-127"/>
              <a:cs typeface="Nanum Myeongjo"/>
              <a:sym typeface="Nanum Myeongjo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8" y="213689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4193954-CC2D-48E0-9B89-0CD08A83B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50" y="225164"/>
            <a:ext cx="7984202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python inference.py --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pth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ckpt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/resnet50_rnn__st3d.pth --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img_glob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assets/preprocessed/demo_aligned_rgb.png --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output_dir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assets/inferenced --visualize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A3481C-5E71-43D5-8193-EF60C8CC4D32}"/>
              </a:ext>
            </a:extLst>
          </p:cNvPr>
          <p:cNvSpPr/>
          <p:nvPr/>
        </p:nvSpPr>
        <p:spPr>
          <a:xfrm>
            <a:off x="578611" y="4579782"/>
            <a:ext cx="1145645" cy="338554"/>
          </a:xfrm>
          <a:prstGeom prst="rect">
            <a:avLst/>
          </a:prstGeom>
          <a:solidFill>
            <a:srgbClr val="ACC6A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Perpetua" panose="02020502060401020303" pitchFamily="18" charset="0"/>
                <a:ea typeface="12롯데마트드림Medium" panose="02020603020101020101" pitchFamily="18" charset="-127"/>
                <a:cs typeface="THE외계인설명서" panose="02020503020101020101" pitchFamily="18" charset="-127"/>
              </a:rPr>
              <a:t>inference.py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Perpetua" panose="02020502060401020303" pitchFamily="18" charset="0"/>
              <a:ea typeface="12롯데마트드림Medium" panose="020206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AA7D4B6-8271-4EAF-A93D-D7F36BDD8F9F}"/>
              </a:ext>
            </a:extLst>
          </p:cNvPr>
          <p:cNvSpPr/>
          <p:nvPr/>
        </p:nvSpPr>
        <p:spPr>
          <a:xfrm>
            <a:off x="1024917" y="1061844"/>
            <a:ext cx="1950512" cy="342128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15EAC48-AE10-47F8-ABD2-A3002543B6FB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 flipV="1">
            <a:off x="2975429" y="1230547"/>
            <a:ext cx="342541" cy="236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32BE050-F21A-4BEB-A308-CDA4380F790D}"/>
              </a:ext>
            </a:extLst>
          </p:cNvPr>
          <p:cNvSpPr txBox="1"/>
          <p:nvPr/>
        </p:nvSpPr>
        <p:spPr>
          <a:xfrm>
            <a:off x="3317970" y="963166"/>
            <a:ext cx="2778641" cy="534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논문 </a:t>
            </a:r>
            <a:r>
              <a:rPr lang="en-US" altLang="ko-KR" sz="10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3.2 Recovering the Floor and Ceiling Planes</a:t>
            </a:r>
            <a:endParaRPr lang="en-US" altLang="ko-KR" sz="7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chemeClr val="accent6">
                  <a:lumMod val="75000"/>
                </a:schemeClr>
              </a:solidFill>
              <a:latin typeface="서울한강 장체 M" panose="02020503020101020101" pitchFamily="18" charset="-127"/>
              <a:ea typeface="서울한강 장체 M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바닥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,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천장 평면 초기화</a:t>
            </a:r>
            <a:endParaRPr lang="en-US" altLang="ko-KR" sz="10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chemeClr val="accent6">
                  <a:lumMod val="75000"/>
                </a:schemeClr>
              </a:solidFill>
              <a:latin typeface="서울한강 장체 M" panose="02020503020101020101" pitchFamily="18" charset="-127"/>
              <a:ea typeface="서울한강 장체 M" panose="020205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60E66F7-67E4-4726-8FE1-6A0DB3786F13}"/>
              </a:ext>
            </a:extLst>
          </p:cNvPr>
          <p:cNvSpPr/>
          <p:nvPr/>
        </p:nvSpPr>
        <p:spPr>
          <a:xfrm>
            <a:off x="1024916" y="1509907"/>
            <a:ext cx="2146385" cy="733104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2D47562-D0C4-4A5E-AB1B-61486CA65C96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 flipV="1">
            <a:off x="3171301" y="1874098"/>
            <a:ext cx="216286" cy="236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BDE52D9-FADC-48FC-AA7E-372A6813FA30}"/>
              </a:ext>
            </a:extLst>
          </p:cNvPr>
          <p:cNvSpPr txBox="1"/>
          <p:nvPr/>
        </p:nvSpPr>
        <p:spPr>
          <a:xfrm>
            <a:off x="3387587" y="1606717"/>
            <a:ext cx="2519728" cy="534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논문 </a:t>
            </a:r>
            <a:r>
              <a:rPr lang="en-US" altLang="ko-KR" sz="10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3.3 Recovering Wall Planes / Figure4 (a)</a:t>
            </a:r>
            <a:endParaRPr lang="en-US" altLang="ko-KR" sz="10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chemeClr val="accent6">
                  <a:lumMod val="75000"/>
                </a:schemeClr>
              </a:solidFill>
              <a:latin typeface="서울한강 장체 M" panose="02020503020101020101" pitchFamily="18" charset="-127"/>
              <a:ea typeface="서울한강 장체 M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Find_N_peaks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() : prominent peak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를 찾는 과정</a:t>
            </a:r>
            <a:endParaRPr lang="en-US" altLang="ko-KR" sz="10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chemeClr val="accent6">
                  <a:lumMod val="75000"/>
                </a:schemeClr>
              </a:solidFill>
              <a:latin typeface="서울한강 장체 M" panose="02020503020101020101" pitchFamily="18" charset="-127"/>
              <a:ea typeface="서울한강 장체 M" panose="02020503020101020101" pitchFamily="18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B7971885-B243-459F-97F1-9D62179B36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177"/>
          <a:stretch/>
        </p:blipFill>
        <p:spPr>
          <a:xfrm>
            <a:off x="6257085" y="2513488"/>
            <a:ext cx="2538938" cy="2116094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5436AB5A-3B84-471D-80ED-4FFB4362CBD5}"/>
              </a:ext>
            </a:extLst>
          </p:cNvPr>
          <p:cNvSpPr/>
          <p:nvPr/>
        </p:nvSpPr>
        <p:spPr>
          <a:xfrm>
            <a:off x="1024916" y="2317778"/>
            <a:ext cx="3982276" cy="259086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1246E9D-FF4B-4049-8BDB-B044156E86A8}"/>
              </a:ext>
            </a:extLst>
          </p:cNvPr>
          <p:cNvSpPr txBox="1"/>
          <p:nvPr/>
        </p:nvSpPr>
        <p:spPr>
          <a:xfrm>
            <a:off x="4117050" y="2781792"/>
            <a:ext cx="2051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Gen.ww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()</a:t>
            </a:r>
          </a:p>
          <a:p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: cuboid, non-cuboid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함수 구분</a:t>
            </a:r>
            <a:endParaRPr lang="en-US" altLang="ko-KR" sz="10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chemeClr val="accent6">
                  <a:lumMod val="75000"/>
                </a:schemeClr>
              </a:solidFill>
              <a:latin typeface="서울한강 장체 M" panose="02020503020101020101" pitchFamily="18" charset="-127"/>
              <a:ea typeface="서울한강 장체 M" panose="02020503020101020101" pitchFamily="18" charset="-127"/>
            </a:endParaRPr>
          </a:p>
          <a:p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: </a:t>
            </a:r>
            <a:r>
              <a:rPr lang="en-US" altLang="ko-KR" sz="1000" dirty="0" err="1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gen_ww_cuboid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()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  <a:sym typeface="Wingdings" panose="05000000000000000000" pitchFamily="2" charset="2"/>
              </a:rPr>
              <a:t> vote()</a:t>
            </a:r>
          </a:p>
          <a:p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  <a:sym typeface="Wingdings" panose="05000000000000000000" pitchFamily="2" charset="2"/>
              </a:rPr>
              <a:t>: </a:t>
            </a:r>
            <a:r>
              <a:rPr lang="en-US" altLang="ko-KR" sz="1000" dirty="0" err="1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  <a:sym typeface="Wingdings" panose="05000000000000000000" pitchFamily="2" charset="2"/>
              </a:rPr>
              <a:t>gen_ww_general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  <a:sym typeface="Wingdings" panose="05000000000000000000" pitchFamily="2" charset="2"/>
              </a:rPr>
              <a:t>()  vote()</a:t>
            </a:r>
            <a:endParaRPr lang="en-US" altLang="ko-KR" sz="10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chemeClr val="accent6">
                  <a:lumMod val="75000"/>
                </a:schemeClr>
              </a:solidFill>
              <a:latin typeface="서울한강 장체 M" panose="02020503020101020101" pitchFamily="18" charset="-127"/>
              <a:ea typeface="서울한강 장체 M" panose="02020503020101020101" pitchFamily="18" charset="-127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B2D3F3D-A0BD-468B-ACFC-39C66BE49C18}"/>
              </a:ext>
            </a:extLst>
          </p:cNvPr>
          <p:cNvCxnSpPr>
            <a:cxnSpLocks/>
            <a:stCxn id="77" idx="2"/>
            <a:endCxn id="78" idx="1"/>
          </p:cNvCxnSpPr>
          <p:nvPr/>
        </p:nvCxnSpPr>
        <p:spPr>
          <a:xfrm>
            <a:off x="3016054" y="2576864"/>
            <a:ext cx="1100996" cy="55887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>
            <a:extLst>
              <a:ext uri="{FF2B5EF4-FFF2-40B4-BE49-F238E27FC236}">
                <a16:creationId xmlns:a16="http://schemas.microsoft.com/office/drawing/2014/main" id="{103613FD-9E3A-43F5-B6CE-BC12F8E896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6145" y="776596"/>
            <a:ext cx="2776164" cy="1291688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DC74C5F8-128C-47F8-B0F4-FDBF7702C3F2}"/>
              </a:ext>
            </a:extLst>
          </p:cNvPr>
          <p:cNvSpPr/>
          <p:nvPr/>
        </p:nvSpPr>
        <p:spPr>
          <a:xfrm>
            <a:off x="6418254" y="776596"/>
            <a:ext cx="2411946" cy="12832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74D5B1ED-31FB-4577-A727-E8A252EDEC51}"/>
              </a:ext>
            </a:extLst>
          </p:cNvPr>
          <p:cNvCxnSpPr>
            <a:cxnSpLocks/>
            <a:stCxn id="86" idx="1"/>
            <a:endCxn id="40" idx="3"/>
          </p:cNvCxnSpPr>
          <p:nvPr/>
        </p:nvCxnSpPr>
        <p:spPr>
          <a:xfrm flipH="1">
            <a:off x="5907315" y="840760"/>
            <a:ext cx="510939" cy="103333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F5A8BA3-7EF9-453F-A869-8CBFED583995}"/>
              </a:ext>
            </a:extLst>
          </p:cNvPr>
          <p:cNvSpPr/>
          <p:nvPr/>
        </p:nvSpPr>
        <p:spPr>
          <a:xfrm>
            <a:off x="8027601" y="1911234"/>
            <a:ext cx="802599" cy="221956"/>
          </a:xfrm>
          <a:prstGeom prst="rect">
            <a:avLst/>
          </a:prstGeom>
          <a:solidFill>
            <a:srgbClr val="ACC6A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Perpetua" panose="02020502060401020303" pitchFamily="18" charset="0"/>
                <a:ea typeface="12롯데마트드림Medium" panose="02020603020101020101" pitchFamily="18" charset="-127"/>
                <a:cs typeface="THE외계인설명서" panose="02020503020101020101" pitchFamily="18" charset="-127"/>
              </a:rPr>
              <a:t>inference.py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Perpetua" panose="02020502060401020303" pitchFamily="18" charset="0"/>
              <a:ea typeface="12롯데마트드림Medium" panose="020206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6669F74-2EF2-488A-80D7-62D724C0CD83}"/>
              </a:ext>
            </a:extLst>
          </p:cNvPr>
          <p:cNvSpPr/>
          <p:nvPr/>
        </p:nvSpPr>
        <p:spPr>
          <a:xfrm>
            <a:off x="4117050" y="3501126"/>
            <a:ext cx="1689203" cy="193478"/>
          </a:xfrm>
          <a:prstGeom prst="rect">
            <a:avLst/>
          </a:prstGeom>
          <a:solidFill>
            <a:srgbClr val="ACC6A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Perpetua" panose="02020502060401020303" pitchFamily="18" charset="0"/>
                <a:ea typeface="12롯데마트드림Medium" panose="02020603020101020101" pitchFamily="18" charset="-127"/>
                <a:cs typeface="THE외계인설명서" panose="02020503020101020101" pitchFamily="18" charset="-127"/>
              </a:rPr>
              <a:t>/misc/post_proc.py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  <a:latin typeface="Mapo금빛나루" panose="02000500000000000000" pitchFamily="2" charset="-127"/>
                <a:ea typeface="Mapo금빛나루" panose="02000500000000000000" pitchFamily="2" charset="-127"/>
                <a:cs typeface="THE외계인설명서" panose="02020503020101020101" pitchFamily="18" charset="-127"/>
              </a:rPr>
              <a:t>로 이동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6847612F-F2E7-48F3-A023-0116AAAA2117}"/>
              </a:ext>
            </a:extLst>
          </p:cNvPr>
          <p:cNvSpPr/>
          <p:nvPr/>
        </p:nvSpPr>
        <p:spPr>
          <a:xfrm>
            <a:off x="648221" y="523881"/>
            <a:ext cx="376695" cy="3737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Forte" panose="03060902040502070203" pitchFamily="66" charset="0"/>
                <a:ea typeface="1훈점보맘보 B" panose="02020603020101020101" pitchFamily="18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Forte" panose="03060902040502070203" pitchFamily="66" charset="0"/>
              <a:ea typeface="1훈점보맘보 B" panose="02020603020101020101" pitchFamily="18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3D93F712-BFF0-4C91-83BD-3E4EFF2E2B66}"/>
              </a:ext>
            </a:extLst>
          </p:cNvPr>
          <p:cNvSpPr/>
          <p:nvPr/>
        </p:nvSpPr>
        <p:spPr>
          <a:xfrm>
            <a:off x="8583382" y="367136"/>
            <a:ext cx="376695" cy="3737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Forte" panose="03060902040502070203" pitchFamily="66" charset="0"/>
                <a:ea typeface="1훈점보맘보 B" panose="02020603020101020101" pitchFamily="18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Forte" panose="03060902040502070203" pitchFamily="66" charset="0"/>
              <a:ea typeface="1훈점보맘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17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1" y="479777"/>
            <a:ext cx="376695" cy="4614825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Estimating Layout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with </a:t>
            </a:r>
            <a:r>
              <a:rPr lang="en-US" altLang="ko-KR" dirty="0" err="1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HorizonNet</a:t>
            </a:r>
            <a:endParaRPr lang="en-US" altLang="ko-KR" dirty="0">
              <a:latin typeface="서울한강 장체 EB" panose="02020503020101020101" pitchFamily="18" charset="-127"/>
              <a:ea typeface="서울한강 장체 EB" panose="02020503020101020101" pitchFamily="18" charset="-127"/>
              <a:cs typeface="Nanum Myeongjo"/>
              <a:sym typeface="Nanum Myeongjo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8" y="213689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4193954-CC2D-48E0-9B89-0CD08A83B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50" y="225164"/>
            <a:ext cx="7984202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python inference.py --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pth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ckpt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/resnet50_rnn__st3d.pth --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img_glob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assets/preprocessed/demo_aligned_rgb.png --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output_dir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assets/inferenced --visualize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A3481C-5E71-43D5-8193-EF60C8CC4D32}"/>
              </a:ext>
            </a:extLst>
          </p:cNvPr>
          <p:cNvSpPr/>
          <p:nvPr/>
        </p:nvSpPr>
        <p:spPr>
          <a:xfrm>
            <a:off x="578611" y="4579782"/>
            <a:ext cx="1518703" cy="338554"/>
          </a:xfrm>
          <a:prstGeom prst="rect">
            <a:avLst/>
          </a:prstGeom>
          <a:solidFill>
            <a:srgbClr val="ACC6A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Perpetua" panose="02020502060401020303" pitchFamily="18" charset="0"/>
                <a:ea typeface="12롯데마트드림Medium" panose="02020603020101020101" pitchFamily="18" charset="-127"/>
                <a:cs typeface="THE외계인설명서" panose="02020503020101020101" pitchFamily="18" charset="-127"/>
              </a:rPr>
              <a:t>/misc/post_proc.py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Perpetua" panose="02020502060401020303" pitchFamily="18" charset="0"/>
              <a:ea typeface="12롯데마트드림Medium" panose="020206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7F3D6F7-C777-48C6-A7E5-1CF35291DF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481"/>
          <a:stretch/>
        </p:blipFill>
        <p:spPr>
          <a:xfrm>
            <a:off x="707119" y="447132"/>
            <a:ext cx="4499532" cy="121362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3C4CACB4-1121-4E92-B156-B0D099EF39D4}"/>
              </a:ext>
            </a:extLst>
          </p:cNvPr>
          <p:cNvSpPr/>
          <p:nvPr/>
        </p:nvSpPr>
        <p:spPr>
          <a:xfrm>
            <a:off x="1059543" y="1146626"/>
            <a:ext cx="2013027" cy="217714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929F5CA-5312-4440-B2C3-A712152A5B61}"/>
              </a:ext>
            </a:extLst>
          </p:cNvPr>
          <p:cNvCxnSpPr>
            <a:cxnSpLocks/>
            <a:stCxn id="38" idx="3"/>
            <a:endCxn id="41" idx="1"/>
          </p:cNvCxnSpPr>
          <p:nvPr/>
        </p:nvCxnSpPr>
        <p:spPr>
          <a:xfrm>
            <a:off x="3072570" y="1255483"/>
            <a:ext cx="341077" cy="4173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23967AF-BE93-42DA-B553-27151B12498D}"/>
              </a:ext>
            </a:extLst>
          </p:cNvPr>
          <p:cNvSpPr txBox="1"/>
          <p:nvPr/>
        </p:nvSpPr>
        <p:spPr>
          <a:xfrm>
            <a:off x="3413647" y="1107691"/>
            <a:ext cx="788239" cy="303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Cuboid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경우</a:t>
            </a:r>
            <a:endParaRPr lang="en-US" altLang="ko-KR" sz="10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chemeClr val="accent6">
                  <a:lumMod val="75000"/>
                </a:schemeClr>
              </a:solidFill>
              <a:latin typeface="서울한강 장체 M" panose="02020503020101020101" pitchFamily="18" charset="-127"/>
              <a:ea typeface="서울한강 장체 M" panose="0202050302010102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81307B6-AB44-4A62-8738-99A3A4FBE68D}"/>
              </a:ext>
            </a:extLst>
          </p:cNvPr>
          <p:cNvSpPr/>
          <p:nvPr/>
        </p:nvSpPr>
        <p:spPr>
          <a:xfrm>
            <a:off x="1059543" y="1399930"/>
            <a:ext cx="2155371" cy="217714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D6F1915-A9C4-4C5B-84E4-9BF9F6DA0D2F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3214914" y="1508787"/>
            <a:ext cx="253485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77547B1-F4D5-4966-958A-FF851084E247}"/>
              </a:ext>
            </a:extLst>
          </p:cNvPr>
          <p:cNvSpPr txBox="1"/>
          <p:nvPr/>
        </p:nvSpPr>
        <p:spPr>
          <a:xfrm>
            <a:off x="3468399" y="1356822"/>
            <a:ext cx="1357097" cy="303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Non-cuboid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경우</a:t>
            </a:r>
            <a:endParaRPr lang="en-US" altLang="ko-KR" sz="10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chemeClr val="accent6">
                  <a:lumMod val="75000"/>
                </a:schemeClr>
              </a:solidFill>
              <a:latin typeface="서울한강 장체 M" panose="02020503020101020101" pitchFamily="18" charset="-127"/>
              <a:ea typeface="서울한강 장체 M" panose="02020503020101020101" pitchFamily="18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35331AB5-F05C-4831-8C7A-467D631B8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675" y="622632"/>
            <a:ext cx="3131576" cy="1702604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0905C31B-CF76-4A6E-99D5-4E493A11E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0681" y="2858342"/>
            <a:ext cx="5148425" cy="1895023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29903426-437C-4770-BA68-D2E99EEA8D98}"/>
              </a:ext>
            </a:extLst>
          </p:cNvPr>
          <p:cNvSpPr/>
          <p:nvPr/>
        </p:nvSpPr>
        <p:spPr>
          <a:xfrm>
            <a:off x="7750627" y="2373750"/>
            <a:ext cx="1198477" cy="198000"/>
          </a:xfrm>
          <a:prstGeom prst="rect">
            <a:avLst/>
          </a:prstGeom>
          <a:solidFill>
            <a:srgbClr val="ACC6A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Perpetua" panose="02020502060401020303" pitchFamily="18" charset="0"/>
                <a:ea typeface="12롯데마트드림Medium" panose="02020603020101020101" pitchFamily="18" charset="-127"/>
                <a:cs typeface="THE외계인설명서" panose="02020503020101020101" pitchFamily="18" charset="-127"/>
              </a:rPr>
              <a:t>/misc/post_proc.py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Perpetua" panose="02020502060401020303" pitchFamily="18" charset="0"/>
              <a:ea typeface="12롯데마트드림Medium" panose="020206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A7072C9-974B-4CEE-B57B-21F6D229720D}"/>
              </a:ext>
            </a:extLst>
          </p:cNvPr>
          <p:cNvSpPr/>
          <p:nvPr/>
        </p:nvSpPr>
        <p:spPr>
          <a:xfrm>
            <a:off x="7750628" y="4720336"/>
            <a:ext cx="1198477" cy="198000"/>
          </a:xfrm>
          <a:prstGeom prst="rect">
            <a:avLst/>
          </a:prstGeom>
          <a:solidFill>
            <a:srgbClr val="ACC6A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Perpetua" panose="02020502060401020303" pitchFamily="18" charset="0"/>
                <a:ea typeface="12롯데마트드림Medium" panose="02020603020101020101" pitchFamily="18" charset="-127"/>
                <a:cs typeface="THE외계인설명서" panose="02020503020101020101" pitchFamily="18" charset="-127"/>
              </a:rPr>
              <a:t>/misc/post_proc.py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Perpetua" panose="02020502060401020303" pitchFamily="18" charset="0"/>
              <a:ea typeface="12롯데마트드림Medium" panose="020206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54E25F0-C9B3-492B-AA22-AF2A39494105}"/>
              </a:ext>
            </a:extLst>
          </p:cNvPr>
          <p:cNvSpPr/>
          <p:nvPr/>
        </p:nvSpPr>
        <p:spPr>
          <a:xfrm>
            <a:off x="5645020" y="605860"/>
            <a:ext cx="2411946" cy="12832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609A251-E4F8-4FF1-B03E-1BA13DB714BC}"/>
              </a:ext>
            </a:extLst>
          </p:cNvPr>
          <p:cNvCxnSpPr>
            <a:cxnSpLocks/>
            <a:stCxn id="60" idx="1"/>
            <a:endCxn id="41" idx="3"/>
          </p:cNvCxnSpPr>
          <p:nvPr/>
        </p:nvCxnSpPr>
        <p:spPr>
          <a:xfrm flipH="1">
            <a:off x="4201886" y="670024"/>
            <a:ext cx="1443134" cy="58963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F39F26F-452F-4048-A8DF-425A301402FC}"/>
              </a:ext>
            </a:extLst>
          </p:cNvPr>
          <p:cNvSpPr/>
          <p:nvPr/>
        </p:nvSpPr>
        <p:spPr>
          <a:xfrm>
            <a:off x="4000678" y="2845280"/>
            <a:ext cx="2411946" cy="12832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055DB24-8EB8-4DA9-96B8-98DD256866A5}"/>
              </a:ext>
            </a:extLst>
          </p:cNvPr>
          <p:cNvCxnSpPr>
            <a:cxnSpLocks/>
            <a:stCxn id="63" idx="0"/>
            <a:endCxn id="45" idx="2"/>
          </p:cNvCxnSpPr>
          <p:nvPr/>
        </p:nvCxnSpPr>
        <p:spPr>
          <a:xfrm flipH="1" flipV="1">
            <a:off x="4146948" y="1660751"/>
            <a:ext cx="1059703" cy="118452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그림 71">
            <a:extLst>
              <a:ext uri="{FF2B5EF4-FFF2-40B4-BE49-F238E27FC236}">
                <a16:creationId xmlns:a16="http://schemas.microsoft.com/office/drawing/2014/main" id="{6EE7B182-1EB3-4393-A2F8-DE4749D0AA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118" y="1835733"/>
            <a:ext cx="2545585" cy="2660795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9457C557-1316-42BE-86C5-F13630DA2B71}"/>
              </a:ext>
            </a:extLst>
          </p:cNvPr>
          <p:cNvSpPr/>
          <p:nvPr/>
        </p:nvSpPr>
        <p:spPr>
          <a:xfrm>
            <a:off x="5976194" y="1576037"/>
            <a:ext cx="1610582" cy="259696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2D0C4B1-CBD0-45A4-B93B-2EED84AAD6D2}"/>
              </a:ext>
            </a:extLst>
          </p:cNvPr>
          <p:cNvCxnSpPr>
            <a:cxnSpLocks/>
            <a:stCxn id="75" idx="1"/>
            <a:endCxn id="81" idx="3"/>
          </p:cNvCxnSpPr>
          <p:nvPr/>
        </p:nvCxnSpPr>
        <p:spPr>
          <a:xfrm flipH="1">
            <a:off x="3241543" y="1705885"/>
            <a:ext cx="2734651" cy="194012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A8DC6BA-48CE-47FD-96D1-6818C2857CD1}"/>
              </a:ext>
            </a:extLst>
          </p:cNvPr>
          <p:cNvSpPr/>
          <p:nvPr/>
        </p:nvSpPr>
        <p:spPr>
          <a:xfrm>
            <a:off x="829597" y="1835733"/>
            <a:ext cx="2411946" cy="128328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D7D1342-F1A0-4640-B5DC-B4C87EA60A48}"/>
              </a:ext>
            </a:extLst>
          </p:cNvPr>
          <p:cNvSpPr/>
          <p:nvPr/>
        </p:nvSpPr>
        <p:spPr>
          <a:xfrm>
            <a:off x="4280717" y="3730171"/>
            <a:ext cx="1610582" cy="25149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5619F10-ED51-4C4B-ACC5-6248D15400BB}"/>
              </a:ext>
            </a:extLst>
          </p:cNvPr>
          <p:cNvCxnSpPr>
            <a:cxnSpLocks/>
            <a:stCxn id="84" idx="1"/>
            <a:endCxn id="81" idx="3"/>
          </p:cNvCxnSpPr>
          <p:nvPr/>
        </p:nvCxnSpPr>
        <p:spPr>
          <a:xfrm flipH="1" flipV="1">
            <a:off x="3241543" y="1899897"/>
            <a:ext cx="1039174" cy="195602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4B3D69CD-98C1-4E48-B6B2-6806814B6458}"/>
              </a:ext>
            </a:extLst>
          </p:cNvPr>
          <p:cNvSpPr/>
          <p:nvPr/>
        </p:nvSpPr>
        <p:spPr>
          <a:xfrm>
            <a:off x="585749" y="787679"/>
            <a:ext cx="376695" cy="3737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Forte" panose="03060902040502070203" pitchFamily="66" charset="0"/>
                <a:ea typeface="1훈점보맘보 B" panose="02020603020101020101" pitchFamily="18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Forte" panose="03060902040502070203" pitchFamily="66" charset="0"/>
              <a:ea typeface="1훈점보맘보 B" panose="02020603020101020101" pitchFamily="18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0899B645-4950-4F27-9764-65B1BE7C630C}"/>
              </a:ext>
            </a:extLst>
          </p:cNvPr>
          <p:cNvSpPr/>
          <p:nvPr/>
        </p:nvSpPr>
        <p:spPr>
          <a:xfrm>
            <a:off x="8495283" y="440305"/>
            <a:ext cx="376695" cy="3737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Forte" panose="03060902040502070203" pitchFamily="66" charset="0"/>
                <a:ea typeface="1훈점보맘보 B" panose="02020603020101020101" pitchFamily="18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Forte" panose="03060902040502070203" pitchFamily="66" charset="0"/>
              <a:ea typeface="1훈점보맘보 B" panose="02020603020101020101" pitchFamily="18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0185BC7D-DFE3-41DC-8F46-10D6905974B1}"/>
              </a:ext>
            </a:extLst>
          </p:cNvPr>
          <p:cNvSpPr/>
          <p:nvPr/>
        </p:nvSpPr>
        <p:spPr>
          <a:xfrm>
            <a:off x="8545662" y="2889954"/>
            <a:ext cx="376695" cy="3737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Forte" panose="03060902040502070203" pitchFamily="66" charset="0"/>
                <a:ea typeface="1훈점보맘보 B" panose="02020603020101020101" pitchFamily="18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Forte" panose="03060902040502070203" pitchFamily="66" charset="0"/>
              <a:ea typeface="1훈점보맘보 B" panose="02020603020101020101" pitchFamily="18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0478D700-F461-417E-82FD-5CC79AC1EE71}"/>
              </a:ext>
            </a:extLst>
          </p:cNvPr>
          <p:cNvSpPr/>
          <p:nvPr/>
        </p:nvSpPr>
        <p:spPr>
          <a:xfrm>
            <a:off x="578813" y="2845280"/>
            <a:ext cx="376695" cy="37371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Forte" panose="03060902040502070203" pitchFamily="66" charset="0"/>
                <a:ea typeface="1훈점보맘보 B" panose="02020603020101020101" pitchFamily="18" charset="-127"/>
              </a:rPr>
              <a:t>3</a:t>
            </a:r>
            <a:endParaRPr lang="ko-KR" altLang="en-US" b="1" dirty="0">
              <a:solidFill>
                <a:schemeClr val="bg1"/>
              </a:solidFill>
              <a:latin typeface="Forte" panose="03060902040502070203" pitchFamily="66" charset="0"/>
              <a:ea typeface="1훈점보맘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1466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/>
          <p:nvPr/>
        </p:nvSpPr>
        <p:spPr>
          <a:xfrm>
            <a:off x="600075" y="1657375"/>
            <a:ext cx="2457600" cy="7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"/>
          <p:cNvSpPr txBox="1"/>
          <p:nvPr/>
        </p:nvSpPr>
        <p:spPr>
          <a:xfrm>
            <a:off x="600075" y="1943100"/>
            <a:ext cx="24576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2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감사합니다</a:t>
            </a:r>
            <a:r>
              <a:rPr lang="en-US" altLang="ko-KR" sz="22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.</a:t>
            </a:r>
            <a:endParaRPr sz="2200" dirty="0">
              <a:latin typeface="서울한강 장체 EB" panose="02020503020101020101" pitchFamily="18" charset="-127"/>
              <a:ea typeface="서울한강 장체 EB" panose="02020503020101020101" pitchFamily="18" charset="-127"/>
              <a:cs typeface="Nanum Myeongjo"/>
              <a:sym typeface="Nanum Myeongj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The End</a:t>
            </a:r>
            <a:endParaRPr sz="1500" dirty="0">
              <a:latin typeface="서울한강 장체 B" panose="02020503020101020101" pitchFamily="18" charset="-127"/>
              <a:ea typeface="서울한강 장체 B" panose="02020503020101020101" pitchFamily="18" charset="-127"/>
            </a:endParaRPr>
          </a:p>
        </p:txBody>
      </p:sp>
      <p:cxnSp>
        <p:nvCxnSpPr>
          <p:cNvPr id="192" name="Google Shape;192;p18"/>
          <p:cNvCxnSpPr/>
          <p:nvPr/>
        </p:nvCxnSpPr>
        <p:spPr>
          <a:xfrm>
            <a:off x="628650" y="3100400"/>
            <a:ext cx="248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66;p14">
            <a:extLst>
              <a:ext uri="{FF2B5EF4-FFF2-40B4-BE49-F238E27FC236}">
                <a16:creationId xmlns:a16="http://schemas.microsoft.com/office/drawing/2014/main" id="{6F743ED0-7447-4E8C-AAD5-897E9928E376}"/>
              </a:ext>
            </a:extLst>
          </p:cNvPr>
          <p:cNvSpPr txBox="1"/>
          <p:nvPr/>
        </p:nvSpPr>
        <p:spPr>
          <a:xfrm>
            <a:off x="390563" y="322844"/>
            <a:ext cx="1259923" cy="725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목차</a:t>
            </a:r>
            <a:endParaRPr sz="2400" dirty="0">
              <a:latin typeface="서울한강 장체 EB" panose="02020503020101020101" pitchFamily="18" charset="-127"/>
              <a:ea typeface="서울한강 장체 EB" panose="02020503020101020101" pitchFamily="18" charset="-127"/>
              <a:cs typeface="Nanum Myeongjo"/>
              <a:sym typeface="Nanum Myeongj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Contents</a:t>
            </a:r>
            <a:endParaRPr sz="18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5" name="Google Shape;85;p15">
            <a:extLst>
              <a:ext uri="{FF2B5EF4-FFF2-40B4-BE49-F238E27FC236}">
                <a16:creationId xmlns:a16="http://schemas.microsoft.com/office/drawing/2014/main" id="{1838C3E4-ED1B-4C55-8F61-3B4F0EA3941E}"/>
              </a:ext>
            </a:extLst>
          </p:cNvPr>
          <p:cNvSpPr txBox="1"/>
          <p:nvPr/>
        </p:nvSpPr>
        <p:spPr>
          <a:xfrm>
            <a:off x="1867125" y="235720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1</a:t>
            </a:r>
            <a:endParaRPr sz="4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6" name="Google Shape;86;p15">
            <a:extLst>
              <a:ext uri="{FF2B5EF4-FFF2-40B4-BE49-F238E27FC236}">
                <a16:creationId xmlns:a16="http://schemas.microsoft.com/office/drawing/2014/main" id="{1FD9701E-1CB3-4017-B483-949B168F9DB3}"/>
              </a:ext>
            </a:extLst>
          </p:cNvPr>
          <p:cNvSpPr txBox="1"/>
          <p:nvPr/>
        </p:nvSpPr>
        <p:spPr>
          <a:xfrm>
            <a:off x="2486025" y="1108407"/>
            <a:ext cx="1091650" cy="76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데이터 훈련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39" name="Google Shape;89;p15">
            <a:extLst>
              <a:ext uri="{FF2B5EF4-FFF2-40B4-BE49-F238E27FC236}">
                <a16:creationId xmlns:a16="http://schemas.microsoft.com/office/drawing/2014/main" id="{3E56BDE7-D925-48FF-B860-61CBA1898588}"/>
              </a:ext>
            </a:extLst>
          </p:cNvPr>
          <p:cNvCxnSpPr/>
          <p:nvPr/>
        </p:nvCxnSpPr>
        <p:spPr>
          <a:xfrm>
            <a:off x="2020000" y="1036033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91;p15">
            <a:extLst>
              <a:ext uri="{FF2B5EF4-FFF2-40B4-BE49-F238E27FC236}">
                <a16:creationId xmlns:a16="http://schemas.microsoft.com/office/drawing/2014/main" id="{6C545530-4D28-49B3-B5BA-A5BA887B64A7}"/>
              </a:ext>
            </a:extLst>
          </p:cNvPr>
          <p:cNvSpPr txBox="1"/>
          <p:nvPr/>
        </p:nvSpPr>
        <p:spPr>
          <a:xfrm>
            <a:off x="3792338" y="235720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2</a:t>
            </a:r>
            <a:endParaRPr sz="400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42" name="Google Shape;92;p15">
            <a:extLst>
              <a:ext uri="{FF2B5EF4-FFF2-40B4-BE49-F238E27FC236}">
                <a16:creationId xmlns:a16="http://schemas.microsoft.com/office/drawing/2014/main" id="{385A8453-0CA7-491A-8916-CA89E9BF161B}"/>
              </a:ext>
            </a:extLst>
          </p:cNvPr>
          <p:cNvSpPr txBox="1"/>
          <p:nvPr/>
        </p:nvSpPr>
        <p:spPr>
          <a:xfrm>
            <a:off x="4196575" y="1108407"/>
            <a:ext cx="1306313" cy="82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Pre-Processing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54" name="Google Shape;95;p15">
            <a:extLst>
              <a:ext uri="{FF2B5EF4-FFF2-40B4-BE49-F238E27FC236}">
                <a16:creationId xmlns:a16="http://schemas.microsoft.com/office/drawing/2014/main" id="{6DE59F89-B54E-471A-B6C8-075F2F94977A}"/>
              </a:ext>
            </a:extLst>
          </p:cNvPr>
          <p:cNvCxnSpPr/>
          <p:nvPr/>
        </p:nvCxnSpPr>
        <p:spPr>
          <a:xfrm>
            <a:off x="3945213" y="1036033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97;p15">
            <a:extLst>
              <a:ext uri="{FF2B5EF4-FFF2-40B4-BE49-F238E27FC236}">
                <a16:creationId xmlns:a16="http://schemas.microsoft.com/office/drawing/2014/main" id="{C21F9545-E195-4214-A6D0-8EA6C1628A65}"/>
              </a:ext>
            </a:extLst>
          </p:cNvPr>
          <p:cNvSpPr txBox="1"/>
          <p:nvPr/>
        </p:nvSpPr>
        <p:spPr>
          <a:xfrm>
            <a:off x="4689787" y="2519826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3</a:t>
            </a:r>
            <a:endParaRPr sz="400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83489E60-6C0B-45CF-87C7-57F236E9A9AD}"/>
              </a:ext>
            </a:extLst>
          </p:cNvPr>
          <p:cNvSpPr txBox="1"/>
          <p:nvPr/>
        </p:nvSpPr>
        <p:spPr>
          <a:xfrm>
            <a:off x="4625737" y="3392500"/>
            <a:ext cx="1774600" cy="92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Estimating Layout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with </a:t>
            </a:r>
            <a:r>
              <a:rPr lang="en-US" altLang="ko-KR" sz="1800" dirty="0" err="1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HorizonNet</a:t>
            </a:r>
            <a:endParaRPr lang="en-US" altLang="ko-KR" sz="1800" dirty="0">
              <a:latin typeface="서울한강 장체 EB" panose="02020503020101020101" pitchFamily="18" charset="-127"/>
              <a:ea typeface="서울한강 장체 EB" panose="02020503020101020101" pitchFamily="18" charset="-127"/>
              <a:cs typeface="Nanum Myeongjo"/>
              <a:sym typeface="Nanum Myeongjo"/>
            </a:endParaRPr>
          </a:p>
        </p:txBody>
      </p:sp>
      <p:cxnSp>
        <p:nvCxnSpPr>
          <p:cNvPr id="66" name="Google Shape;101;p15">
            <a:extLst>
              <a:ext uri="{FF2B5EF4-FFF2-40B4-BE49-F238E27FC236}">
                <a16:creationId xmlns:a16="http://schemas.microsoft.com/office/drawing/2014/main" id="{1D5BF729-B0DE-4450-AC5D-F9F6CC50A7C8}"/>
              </a:ext>
            </a:extLst>
          </p:cNvPr>
          <p:cNvCxnSpPr/>
          <p:nvPr/>
        </p:nvCxnSpPr>
        <p:spPr>
          <a:xfrm>
            <a:off x="4842662" y="3320139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97;p15">
            <a:extLst>
              <a:ext uri="{FF2B5EF4-FFF2-40B4-BE49-F238E27FC236}">
                <a16:creationId xmlns:a16="http://schemas.microsoft.com/office/drawing/2014/main" id="{ADC87CCD-9CE8-4691-9B9A-704055D0DD2C}"/>
              </a:ext>
            </a:extLst>
          </p:cNvPr>
          <p:cNvSpPr txBox="1"/>
          <p:nvPr/>
        </p:nvSpPr>
        <p:spPr>
          <a:xfrm>
            <a:off x="6550949" y="2519826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</a:t>
            </a:r>
            <a:endParaRPr sz="4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70" name="Google Shape;98;p15">
            <a:extLst>
              <a:ext uri="{FF2B5EF4-FFF2-40B4-BE49-F238E27FC236}">
                <a16:creationId xmlns:a16="http://schemas.microsoft.com/office/drawing/2014/main" id="{4B701993-89F8-4E09-8D9A-3C6725A188A3}"/>
              </a:ext>
            </a:extLst>
          </p:cNvPr>
          <p:cNvSpPr txBox="1"/>
          <p:nvPr/>
        </p:nvSpPr>
        <p:spPr>
          <a:xfrm>
            <a:off x="6714399" y="3392501"/>
            <a:ext cx="1547100" cy="9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Layout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3D Viewer</a:t>
            </a:r>
          </a:p>
        </p:txBody>
      </p:sp>
      <p:cxnSp>
        <p:nvCxnSpPr>
          <p:cNvPr id="73" name="Google Shape;101;p15">
            <a:extLst>
              <a:ext uri="{FF2B5EF4-FFF2-40B4-BE49-F238E27FC236}">
                <a16:creationId xmlns:a16="http://schemas.microsoft.com/office/drawing/2014/main" id="{C6091C2F-A266-4687-8A0C-485B6E91F641}"/>
              </a:ext>
            </a:extLst>
          </p:cNvPr>
          <p:cNvCxnSpPr/>
          <p:nvPr/>
        </p:nvCxnSpPr>
        <p:spPr>
          <a:xfrm>
            <a:off x="6703824" y="3320139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94;p15">
            <a:extLst>
              <a:ext uri="{FF2B5EF4-FFF2-40B4-BE49-F238E27FC236}">
                <a16:creationId xmlns:a16="http://schemas.microsoft.com/office/drawing/2014/main" id="{3190CEE9-21B1-4ED6-A430-76D08FEE0BD2}"/>
              </a:ext>
            </a:extLst>
          </p:cNvPr>
          <p:cNvSpPr txBox="1"/>
          <p:nvPr/>
        </p:nvSpPr>
        <p:spPr>
          <a:xfrm>
            <a:off x="2020000" y="1876723"/>
            <a:ext cx="1504200" cy="59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Preprocess.py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Train.py</a:t>
            </a:r>
            <a:endParaRPr sz="1000" dirty="0">
              <a:latin typeface="서울한강 장체 B" panose="02020503020101020101" pitchFamily="18" charset="-127"/>
              <a:ea typeface="서울한강 장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091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1" y="1304926"/>
            <a:ext cx="376695" cy="2671773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데이터 훈련</a:t>
            </a:r>
            <a:endParaRPr sz="1500" dirty="0">
              <a:solidFill>
                <a:srgbClr val="474747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8" y="1166801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1.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3B4DA3-3DCB-4C0D-88E1-4BD282990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612" y="973446"/>
            <a:ext cx="3069758" cy="15288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1D826E-1D4F-45DA-9AD3-394665E8C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610" y="2827907"/>
            <a:ext cx="3069759" cy="166084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7420E92-172B-45B5-BCC7-B12BE7F71792}"/>
              </a:ext>
            </a:extLst>
          </p:cNvPr>
          <p:cNvSpPr/>
          <p:nvPr/>
        </p:nvSpPr>
        <p:spPr>
          <a:xfrm>
            <a:off x="6538649" y="423738"/>
            <a:ext cx="803445" cy="342206"/>
          </a:xfrm>
          <a:prstGeom prst="rect">
            <a:avLst/>
          </a:prstGeom>
          <a:solidFill>
            <a:srgbClr val="ACC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536142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THE외계인설명서" panose="02020503020101020101" pitchFamily="18" charset="-127"/>
              </a:rPr>
              <a:t>결과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534B3-6133-45E4-BAC8-3E90A497A68C}"/>
              </a:ext>
            </a:extLst>
          </p:cNvPr>
          <p:cNvSpPr txBox="1"/>
          <p:nvPr/>
        </p:nvSpPr>
        <p:spPr>
          <a:xfrm>
            <a:off x="508386" y="4654513"/>
            <a:ext cx="8061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rgbClr val="4A4533"/>
                </a:solidFill>
                <a:latin typeface="Perpetua" panose="02020502060401020303" pitchFamily="18" charset="0"/>
                <a:ea typeface="12롯데마트드림Medium" panose="02020603020101020101" pitchFamily="18" charset="-127"/>
                <a:cs typeface="THE외계인설명서" panose="02020503020101020101" pitchFamily="18" charset="-127"/>
              </a:rPr>
              <a:t>https://velog.io/@arittung/%EC%A1%B8%EC%97%85%EC%9E%91%ED%92%88-3D-Room-Reconstruction-Using-HorizonNet-%EC%A7%81%EC%A0%91-%EB%8D%B0%EC%9D%B4%ED%84%B0-%ED%9B%88%EB%A0%A8-%ED%9B%84-%EC%8B%A4%ED%96%89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E9DF41-8E64-4129-884E-91C0B5365920}"/>
              </a:ext>
            </a:extLst>
          </p:cNvPr>
          <p:cNvSpPr/>
          <p:nvPr/>
        </p:nvSpPr>
        <p:spPr>
          <a:xfrm>
            <a:off x="641629" y="1564448"/>
            <a:ext cx="1145645" cy="338554"/>
          </a:xfrm>
          <a:prstGeom prst="rect">
            <a:avLst/>
          </a:prstGeom>
          <a:solidFill>
            <a:srgbClr val="ACC6A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Perpetua" panose="02020502060401020303" pitchFamily="18" charset="0"/>
                <a:ea typeface="12롯데마트드림Medium" panose="02020603020101020101" pitchFamily="18" charset="-127"/>
                <a:cs typeface="THE외계인설명서" panose="02020503020101020101" pitchFamily="18" charset="-127"/>
              </a:rPr>
              <a:t>preprocess.py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Perpetua" panose="02020502060401020303" pitchFamily="18" charset="0"/>
              <a:ea typeface="12롯데마트드림Medium" panose="020206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D40FFF-8241-4922-9C7B-3D2FA20CE50E}"/>
              </a:ext>
            </a:extLst>
          </p:cNvPr>
          <p:cNvSpPr/>
          <p:nvPr/>
        </p:nvSpPr>
        <p:spPr>
          <a:xfrm>
            <a:off x="641628" y="3504014"/>
            <a:ext cx="1145645" cy="338554"/>
          </a:xfrm>
          <a:prstGeom prst="rect">
            <a:avLst/>
          </a:prstGeom>
          <a:solidFill>
            <a:srgbClr val="ACC6A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Perpetua" panose="02020502060401020303" pitchFamily="18" charset="0"/>
                <a:ea typeface="12롯데마트드림Medium" panose="02020603020101020101" pitchFamily="18" charset="-127"/>
                <a:cs typeface="THE외계인설명서" panose="02020503020101020101" pitchFamily="18" charset="-127"/>
              </a:rPr>
              <a:t>train.py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Perpetua" panose="02020502060401020303" pitchFamily="18" charset="0"/>
              <a:ea typeface="12롯데마트드림Medium" panose="020206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0BD47D-23EC-42D1-B422-5B5D8B6F4A92}"/>
              </a:ext>
            </a:extLst>
          </p:cNvPr>
          <p:cNvSpPr txBox="1"/>
          <p:nvPr/>
        </p:nvSpPr>
        <p:spPr>
          <a:xfrm>
            <a:off x="1967899" y="1599351"/>
            <a:ext cx="1145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서울한강 장체 M" panose="02020503020101020101" pitchFamily="18" charset="-127"/>
                <a:ea typeface="서울한강 장체 M" panose="02020503020101020101" pitchFamily="18" charset="-127"/>
                <a:cs typeface="Od슬림핏고딕L" panose="02020603020101020101" pitchFamily="18" charset="-127"/>
              </a:rPr>
              <a:t>이미지</a:t>
            </a:r>
            <a:r>
              <a:rPr lang="en-US" altLang="ko-KR" sz="1100" dirty="0">
                <a:latin typeface="서울한강 장체 M" panose="02020503020101020101" pitchFamily="18" charset="-127"/>
                <a:ea typeface="서울한강 장체 M" panose="02020503020101020101" pitchFamily="18" charset="-127"/>
                <a:cs typeface="Od슬림핏고딕L" panose="02020603020101020101" pitchFamily="18" charset="-127"/>
              </a:rPr>
              <a:t> </a:t>
            </a:r>
            <a:r>
              <a:rPr lang="ko-KR" altLang="en-US" sz="1100" dirty="0">
                <a:latin typeface="서울한강 장체 M" panose="02020503020101020101" pitchFamily="18" charset="-127"/>
                <a:ea typeface="서울한강 장체 M" panose="02020503020101020101" pitchFamily="18" charset="-127"/>
                <a:cs typeface="Od슬림핏고딕L" panose="02020603020101020101" pitchFamily="18" charset="-127"/>
              </a:rPr>
              <a:t>조정</a:t>
            </a:r>
            <a:r>
              <a:rPr lang="en-US" altLang="ko-KR" sz="1100" dirty="0">
                <a:latin typeface="서울한강 장체 M" panose="02020503020101020101" pitchFamily="18" charset="-127"/>
                <a:ea typeface="서울한강 장체 M" panose="02020503020101020101" pitchFamily="18" charset="-127"/>
                <a:cs typeface="Od슬림핏고딕L" panose="02020603020101020101" pitchFamily="18" charset="-127"/>
              </a:rPr>
              <a:t>(</a:t>
            </a:r>
            <a:r>
              <a:rPr lang="ko-KR" altLang="en-US" sz="1100" dirty="0">
                <a:latin typeface="서울한강 장체 M" panose="02020503020101020101" pitchFamily="18" charset="-127"/>
                <a:ea typeface="서울한강 장체 M" panose="02020503020101020101" pitchFamily="18" charset="-127"/>
                <a:cs typeface="Od슬림핏고딕L" panose="02020603020101020101" pitchFamily="18" charset="-127"/>
              </a:rPr>
              <a:t>정렬</a:t>
            </a:r>
            <a:r>
              <a:rPr lang="en-US" altLang="ko-KR" sz="1100" dirty="0">
                <a:latin typeface="서울한강 장체 M" panose="02020503020101020101" pitchFamily="18" charset="-127"/>
                <a:ea typeface="서울한강 장체 M" panose="02020503020101020101" pitchFamily="18" charset="-127"/>
                <a:cs typeface="Od슬림핏고딕L" panose="02020603020101020101" pitchFamily="18" charset="-127"/>
              </a:rPr>
              <a:t>)</a:t>
            </a:r>
            <a:endParaRPr lang="ko-KR" altLang="en-US" sz="1100" dirty="0">
              <a:latin typeface="서울한강 장체 M" panose="02020503020101020101" pitchFamily="18" charset="-127"/>
              <a:ea typeface="서울한강 장체 M" panose="02020503020101020101" pitchFamily="18" charset="-127"/>
              <a:cs typeface="Od슬림핏고딕L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797F88-0204-4D56-A378-F7724208DA21}"/>
              </a:ext>
            </a:extLst>
          </p:cNvPr>
          <p:cNvSpPr txBox="1"/>
          <p:nvPr/>
        </p:nvSpPr>
        <p:spPr>
          <a:xfrm>
            <a:off x="1967899" y="3455921"/>
            <a:ext cx="2720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서울한강 장체 M" panose="02020503020101020101" pitchFamily="18" charset="-127"/>
                <a:ea typeface="서울한강 장체 M" panose="02020503020101020101" pitchFamily="18" charset="-127"/>
                <a:cs typeface="Od슬림핏고딕L" panose="02020603020101020101" pitchFamily="18" charset="-127"/>
              </a:rPr>
              <a:t>데이터 세트에 대해 학습</a:t>
            </a:r>
            <a:endParaRPr lang="en-US" altLang="ko-KR" sz="1100" dirty="0">
              <a:latin typeface="서울한강 장체 M" panose="02020503020101020101" pitchFamily="18" charset="-127"/>
              <a:ea typeface="서울한강 장체 M" panose="02020503020101020101" pitchFamily="18" charset="-127"/>
              <a:cs typeface="Od슬림핏고딕L" panose="02020603020101020101" pitchFamily="18" charset="-127"/>
            </a:endParaRPr>
          </a:p>
          <a:p>
            <a:r>
              <a:rPr lang="en-US" altLang="ko-KR" sz="1100" dirty="0" err="1">
                <a:latin typeface="서울한강 장체 M" panose="02020503020101020101" pitchFamily="18" charset="-127"/>
                <a:ea typeface="서울한강 장체 M" panose="02020503020101020101" pitchFamily="18" charset="-127"/>
                <a:cs typeface="Od슬림핏고딕L" panose="02020603020101020101" pitchFamily="18" charset="-127"/>
              </a:rPr>
              <a:t>Batch_size</a:t>
            </a:r>
            <a:r>
              <a:rPr lang="en-US" altLang="ko-KR" sz="1100" dirty="0">
                <a:latin typeface="서울한강 장체 M" panose="02020503020101020101" pitchFamily="18" charset="-127"/>
                <a:ea typeface="서울한강 장체 M" panose="02020503020101020101" pitchFamily="18" charset="-127"/>
                <a:cs typeface="Od슬림핏고딕L" panose="02020603020101020101" pitchFamily="18" charset="-127"/>
              </a:rPr>
              <a:t>,</a:t>
            </a:r>
            <a:r>
              <a:rPr lang="ko-KR" altLang="en-US" sz="1100" dirty="0">
                <a:latin typeface="서울한강 장체 M" panose="02020503020101020101" pitchFamily="18" charset="-127"/>
                <a:ea typeface="서울한강 장체 M" panose="02020503020101020101" pitchFamily="18" charset="-127"/>
                <a:cs typeface="Od슬림핏고딕L" panose="02020603020101020101" pitchFamily="18" charset="-127"/>
              </a:rPr>
              <a:t> </a:t>
            </a:r>
            <a:r>
              <a:rPr lang="en-US" altLang="ko-KR" sz="1100" dirty="0">
                <a:latin typeface="서울한강 장체 M" panose="02020503020101020101" pitchFamily="18" charset="-127"/>
                <a:ea typeface="서울한강 장체 M" panose="02020503020101020101" pitchFamily="18" charset="-127"/>
                <a:cs typeface="Od슬림핏고딕L" panose="02020603020101020101" pitchFamily="18" charset="-127"/>
              </a:rPr>
              <a:t>epochs, </a:t>
            </a:r>
            <a:r>
              <a:rPr lang="en-US" altLang="ko-KR" sz="1100" dirty="0" err="1">
                <a:latin typeface="서울한강 장체 M" panose="02020503020101020101" pitchFamily="18" charset="-127"/>
                <a:ea typeface="서울한강 장체 M" panose="02020503020101020101" pitchFamily="18" charset="-127"/>
                <a:cs typeface="Od슬림핏고딕L" panose="02020603020101020101" pitchFamily="18" charset="-127"/>
              </a:rPr>
              <a:t>num_workers</a:t>
            </a:r>
            <a:r>
              <a:rPr lang="ko-KR" altLang="en-US" sz="1100" dirty="0">
                <a:latin typeface="서울한강 장체 M" panose="02020503020101020101" pitchFamily="18" charset="-127"/>
                <a:ea typeface="서울한강 장체 M" panose="02020503020101020101" pitchFamily="18" charset="-127"/>
                <a:cs typeface="Od슬림핏고딕L" panose="02020603020101020101" pitchFamily="18" charset="-127"/>
              </a:rPr>
              <a:t> 지정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E8A7CC1-2CFF-475C-942F-E7037EBDB21A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>
            <a:off x="3113544" y="1730156"/>
            <a:ext cx="2319068" cy="770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69E790-9AD1-4FBC-B689-392CF4D814AB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 flipV="1">
            <a:off x="4688395" y="3658329"/>
            <a:ext cx="744215" cy="1303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D555D0C-CC33-4422-899A-A44ABC248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78" y="1105245"/>
            <a:ext cx="4285235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python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preprocess.py --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img_glob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ssu_dataset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train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img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/pic424_1.png --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output_dir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ssu_dataset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preprocessed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--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rgbonly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536142"/>
              </a:solidFill>
              <a:effectLst/>
              <a:latin typeface="Perpetua" panose="02020502060401020303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FA35EF0-F4BC-4ACF-8139-55AD1F47C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78" y="3040106"/>
            <a:ext cx="4536094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python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train.py --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train_root_dir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ssu_dataset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train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--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valid_root_dir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ssu_dataset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valid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--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batch_size_train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1 --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num_workers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0 --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model_bs1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536142"/>
              </a:solidFill>
              <a:effectLst/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56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14B7CEBD-43A1-4930-8AE4-4ED481C64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00" y="1328192"/>
            <a:ext cx="4627566" cy="2474462"/>
          </a:xfrm>
          <a:prstGeom prst="rect">
            <a:avLst/>
          </a:prstGeom>
        </p:spPr>
      </p:pic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1" y="1304926"/>
            <a:ext cx="376695" cy="2671773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데이터 훈련</a:t>
            </a:r>
            <a:endParaRPr sz="1500" dirty="0">
              <a:solidFill>
                <a:srgbClr val="474747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8" y="1166801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1.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F6654DF-8002-48A8-A270-01519AFE8B8D}"/>
              </a:ext>
            </a:extLst>
          </p:cNvPr>
          <p:cNvSpPr/>
          <p:nvPr/>
        </p:nvSpPr>
        <p:spPr>
          <a:xfrm>
            <a:off x="1098254" y="3177482"/>
            <a:ext cx="4243022" cy="493328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3BAB39-8F87-4991-B6E4-89DA8290D19A}"/>
              </a:ext>
            </a:extLst>
          </p:cNvPr>
          <p:cNvSpPr txBox="1"/>
          <p:nvPr/>
        </p:nvSpPr>
        <p:spPr>
          <a:xfrm>
            <a:off x="6171067" y="3216397"/>
            <a:ext cx="213748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소실점 가진 이미지를 </a:t>
            </a:r>
            <a:r>
              <a:rPr lang="en-US" altLang="ko-KR" sz="105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align </a:t>
            </a:r>
          </a:p>
          <a:p>
            <a:pPr algn="ctr"/>
            <a:r>
              <a:rPr lang="en-US" altLang="ko-KR" sz="105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(</a:t>
            </a:r>
            <a:r>
              <a:rPr lang="ko-KR" altLang="en-US" sz="105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구부려진 사진이 펴짐</a:t>
            </a:r>
            <a:r>
              <a:rPr lang="en-US" altLang="ko-KR" sz="105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)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D5E159A-4947-46EB-9F6B-208966EA0550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5341276" y="3424146"/>
            <a:ext cx="829791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1">
            <a:extLst>
              <a:ext uri="{FF2B5EF4-FFF2-40B4-BE49-F238E27FC236}">
                <a16:creationId xmlns:a16="http://schemas.microsoft.com/office/drawing/2014/main" id="{EF556B54-F492-4365-8374-54F6FB725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452" y="288818"/>
            <a:ext cx="8105353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python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preprocess.py --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img_glob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ssu_dataset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/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train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/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img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/pic424_1.png --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output_dir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ssu_dataset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/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preprocessed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--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rgbonly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rgbClr val="536142"/>
              </a:solidFill>
              <a:effectLst/>
              <a:latin typeface="Perpetua" panose="02020502060401020303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822F4F2-2206-40A1-B72F-6B9FA8EA5588}"/>
              </a:ext>
            </a:extLst>
          </p:cNvPr>
          <p:cNvSpPr/>
          <p:nvPr/>
        </p:nvSpPr>
        <p:spPr>
          <a:xfrm>
            <a:off x="585750" y="4580418"/>
            <a:ext cx="1145645" cy="338554"/>
          </a:xfrm>
          <a:prstGeom prst="rect">
            <a:avLst/>
          </a:prstGeom>
          <a:solidFill>
            <a:srgbClr val="ACC6A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Perpetua" panose="02020502060401020303" pitchFamily="18" charset="0"/>
                <a:ea typeface="12롯데마트드림Medium" panose="02020603020101020101" pitchFamily="18" charset="-127"/>
                <a:cs typeface="THE외계인설명서" panose="02020503020101020101" pitchFamily="18" charset="-127"/>
              </a:rPr>
              <a:t>preprocess.py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Perpetua" panose="02020502060401020303" pitchFamily="18" charset="0"/>
              <a:ea typeface="12롯데마트드림Medium" panose="02020603020101020101" pitchFamily="18" charset="-127"/>
              <a:cs typeface="THE외계인설명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590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1" y="1304926"/>
            <a:ext cx="376695" cy="2671773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데이터 훈련</a:t>
            </a:r>
            <a:endParaRPr sz="1500" dirty="0">
              <a:solidFill>
                <a:srgbClr val="474747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8" y="1166801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1.</a:t>
            </a: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EF556B54-F492-4365-8374-54F6FB725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452" y="288818"/>
            <a:ext cx="8105353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python train.py --</a:t>
            </a: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train_root_dir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</a:t>
            </a: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ssu_dataset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/train --</a:t>
            </a: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valid_root_dir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</a:t>
            </a: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ssu_dataset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/valid --</a:t>
            </a: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batch_size_train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1 --</a:t>
            </a: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num_workers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0 --id model_bs1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765575-BC28-42F5-965C-3DC9FA5943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378"/>
          <a:stretch/>
        </p:blipFill>
        <p:spPr>
          <a:xfrm>
            <a:off x="862571" y="685305"/>
            <a:ext cx="3298095" cy="107625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EC35BF-4E72-4694-804D-08B8EF0B0799}"/>
              </a:ext>
            </a:extLst>
          </p:cNvPr>
          <p:cNvSpPr/>
          <p:nvPr/>
        </p:nvSpPr>
        <p:spPr>
          <a:xfrm>
            <a:off x="2716306" y="1216566"/>
            <a:ext cx="974912" cy="108000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334ED4-479E-4B3E-A47C-969BA0195640}"/>
              </a:ext>
            </a:extLst>
          </p:cNvPr>
          <p:cNvSpPr/>
          <p:nvPr/>
        </p:nvSpPr>
        <p:spPr>
          <a:xfrm>
            <a:off x="2129118" y="1435064"/>
            <a:ext cx="1178858" cy="108000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59971A-6FFF-4D23-9FDC-964ED3D51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842" y="1505355"/>
            <a:ext cx="2990675" cy="334932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118523-15E7-48C3-81BA-029552577037}"/>
              </a:ext>
            </a:extLst>
          </p:cNvPr>
          <p:cNvSpPr/>
          <p:nvPr/>
        </p:nvSpPr>
        <p:spPr>
          <a:xfrm>
            <a:off x="5181600" y="1598797"/>
            <a:ext cx="2597524" cy="126000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86A873-65FD-4B5D-8A43-1C41963E6DF3}"/>
              </a:ext>
            </a:extLst>
          </p:cNvPr>
          <p:cNvSpPr txBox="1"/>
          <p:nvPr/>
        </p:nvSpPr>
        <p:spPr>
          <a:xfrm>
            <a:off x="2010335" y="2758329"/>
            <a:ext cx="138733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Epoch</a:t>
            </a:r>
            <a:r>
              <a:rPr lang="ko-KR" altLang="en-US" sz="105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만큼 </a:t>
            </a:r>
            <a:r>
              <a:rPr lang="en-US" altLang="ko-KR" sz="105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for</a:t>
            </a:r>
            <a:r>
              <a:rPr lang="ko-KR" altLang="en-US" sz="105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문 돌림</a:t>
            </a:r>
            <a:r>
              <a:rPr lang="en-US" altLang="ko-KR" sz="105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.</a:t>
            </a:r>
            <a:endParaRPr lang="ko-KR" altLang="en-US" sz="105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chemeClr val="accent6">
                  <a:lumMod val="75000"/>
                </a:schemeClr>
              </a:solidFill>
              <a:latin typeface="서울한강 장체 M" panose="02020503020101020101" pitchFamily="18" charset="-127"/>
              <a:ea typeface="서울한강 장체 M" panose="0202050302010102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EF6B18F-3CB4-4D05-93CC-0EB8B88413AE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3397668" y="1663064"/>
            <a:ext cx="1783934" cy="1222223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71D91D-1071-41EF-BD93-8D0DB1DA1C15}"/>
              </a:ext>
            </a:extLst>
          </p:cNvPr>
          <p:cNvSpPr/>
          <p:nvPr/>
        </p:nvSpPr>
        <p:spPr>
          <a:xfrm>
            <a:off x="585750" y="4589581"/>
            <a:ext cx="1145645" cy="338554"/>
          </a:xfrm>
          <a:prstGeom prst="rect">
            <a:avLst/>
          </a:prstGeom>
          <a:solidFill>
            <a:srgbClr val="ACC6A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Perpetua" panose="02020502060401020303" pitchFamily="18" charset="0"/>
                <a:ea typeface="12롯데마트드림Medium" panose="02020603020101020101" pitchFamily="18" charset="-127"/>
                <a:cs typeface="THE외계인설명서" panose="02020503020101020101" pitchFamily="18" charset="-127"/>
              </a:rPr>
              <a:t>train.py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Perpetua" panose="02020502060401020303" pitchFamily="18" charset="0"/>
              <a:ea typeface="12롯데마트드림Medium" panose="02020603020101020101" pitchFamily="18" charset="-127"/>
              <a:cs typeface="THE외계인설명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099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1" y="423738"/>
            <a:ext cx="376695" cy="4719762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Pre-processing</a:t>
            </a:r>
            <a:endParaRPr sz="1500" dirty="0">
              <a:solidFill>
                <a:srgbClr val="474747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98070" y="228543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2.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420E92-172B-45B5-BCC7-B12BE7F71792}"/>
              </a:ext>
            </a:extLst>
          </p:cNvPr>
          <p:cNvSpPr/>
          <p:nvPr/>
        </p:nvSpPr>
        <p:spPr>
          <a:xfrm>
            <a:off x="6821676" y="423738"/>
            <a:ext cx="803445" cy="342206"/>
          </a:xfrm>
          <a:prstGeom prst="rect">
            <a:avLst/>
          </a:prstGeom>
          <a:solidFill>
            <a:srgbClr val="ACC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536142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THE외계인설명서" panose="02020503020101020101" pitchFamily="18" charset="-127"/>
              </a:rPr>
              <a:t>결과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534B3-6133-45E4-BAC8-3E90A497A68C}"/>
              </a:ext>
            </a:extLst>
          </p:cNvPr>
          <p:cNvSpPr txBox="1"/>
          <p:nvPr/>
        </p:nvSpPr>
        <p:spPr>
          <a:xfrm>
            <a:off x="508386" y="4654513"/>
            <a:ext cx="8049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4A4533"/>
                </a:solidFill>
                <a:latin typeface="Perpetua" panose="02020502060401020303" pitchFamily="18" charset="0"/>
                <a:ea typeface="12롯데마트드림Medium" panose="02020603020101020101" pitchFamily="18" charset="-127"/>
                <a:cs typeface="THE외계인설명서" panose="02020503020101020101" pitchFamily="18" charset="-127"/>
              </a:rPr>
              <a:t>https://velog.io/@arittung/3D-Room-Reconstruction-Using-HorizonNet-%EC%B4%88%EA%B8%B0-%ED%99%98%EA%B2%BD-%EC%84%A4%EC%A0%95-HorizonNet-%EC%8B%A4%ED%96%89</a:t>
            </a:r>
            <a:endParaRPr lang="ko-KR" altLang="en-US" sz="900" dirty="0">
              <a:solidFill>
                <a:srgbClr val="4A4533"/>
              </a:solidFill>
              <a:latin typeface="Perpetua" panose="02020502060401020303" pitchFamily="18" charset="0"/>
              <a:ea typeface="12롯데마트드림Medium" panose="020206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4193954-CC2D-48E0-9B89-0CD08A83B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68" y="2098379"/>
            <a:ext cx="4285235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python preprocess.py --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img_glob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assets/demo.png --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output_dir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assets/preprocessed/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A3481C-5E71-43D5-8193-EF60C8CC4D32}"/>
              </a:ext>
            </a:extLst>
          </p:cNvPr>
          <p:cNvSpPr/>
          <p:nvPr/>
        </p:nvSpPr>
        <p:spPr>
          <a:xfrm>
            <a:off x="716879" y="2464255"/>
            <a:ext cx="1145645" cy="338554"/>
          </a:xfrm>
          <a:prstGeom prst="rect">
            <a:avLst/>
          </a:prstGeom>
          <a:solidFill>
            <a:srgbClr val="ACC6A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Perpetua" panose="02020502060401020303" pitchFamily="18" charset="0"/>
                <a:ea typeface="12롯데마트드림Medium" panose="02020603020101020101" pitchFamily="18" charset="-127"/>
                <a:cs typeface="THE외계인설명서" panose="02020503020101020101" pitchFamily="18" charset="-127"/>
              </a:rPr>
              <a:t>preprocess.py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Perpetua" panose="02020502060401020303" pitchFamily="18" charset="0"/>
              <a:ea typeface="12롯데마트드림Medium" panose="020206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2A9AF2-E4F7-4043-A3B6-7F7EC3097172}"/>
              </a:ext>
            </a:extLst>
          </p:cNvPr>
          <p:cNvSpPr txBox="1"/>
          <p:nvPr/>
        </p:nvSpPr>
        <p:spPr>
          <a:xfrm>
            <a:off x="4357486" y="902886"/>
            <a:ext cx="1452282" cy="2462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0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Perpetua" panose="02020502060401020303" pitchFamily="18" charset="0"/>
              </a:rPr>
              <a:t>demo.aligned_rgb.png</a:t>
            </a:r>
            <a:endParaRPr lang="ko-KR" altLang="en-US" sz="1000" dirty="0">
              <a:solidFill>
                <a:schemeClr val="bg2">
                  <a:lumMod val="60000"/>
                  <a:lumOff val="40000"/>
                </a:schemeClr>
              </a:solidFill>
              <a:latin typeface="Perpetua" panose="02020502060401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AEBD12-AFE6-474E-AF59-ED85849D9F4E}"/>
              </a:ext>
            </a:extLst>
          </p:cNvPr>
          <p:cNvSpPr txBox="1"/>
          <p:nvPr/>
        </p:nvSpPr>
        <p:spPr>
          <a:xfrm>
            <a:off x="4357486" y="3380582"/>
            <a:ext cx="1452282" cy="2462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0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Perpetua" panose="02020502060401020303" pitchFamily="18" charset="0"/>
              </a:rPr>
              <a:t>demo.aligned_line.png</a:t>
            </a:r>
            <a:endParaRPr lang="ko-KR" altLang="en-US" sz="1000" dirty="0">
              <a:solidFill>
                <a:schemeClr val="bg2">
                  <a:lumMod val="60000"/>
                  <a:lumOff val="40000"/>
                </a:schemeClr>
              </a:solidFill>
              <a:latin typeface="Perpetua" panose="02020502060401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20C06D-C5AE-49C9-9063-A81439DF5EB2}"/>
              </a:ext>
            </a:extLst>
          </p:cNvPr>
          <p:cNvSpPr txBox="1"/>
          <p:nvPr/>
        </p:nvSpPr>
        <p:spPr>
          <a:xfrm>
            <a:off x="4357486" y="4261016"/>
            <a:ext cx="1452282" cy="2462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0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Perpetua" panose="02020502060401020303" pitchFamily="18" charset="0"/>
              </a:rPr>
              <a:t>demo_VP.txt</a:t>
            </a:r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3B0165DF-DDFE-4E37-BF37-4D177B678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395" y="900927"/>
            <a:ext cx="2602006" cy="130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BA0E611A-2465-4A41-9092-000C4B464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395" y="2388240"/>
            <a:ext cx="2602006" cy="130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88904F10-025B-442B-A915-F2C08FFA7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714" y="3850113"/>
            <a:ext cx="1668916" cy="63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>
            <a:extLst>
              <a:ext uri="{FF2B5EF4-FFF2-40B4-BE49-F238E27FC236}">
                <a16:creationId xmlns:a16="http://schemas.microsoft.com/office/drawing/2014/main" id="{A581EBD6-2A0B-4492-A525-6DE778679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10" y="279546"/>
            <a:ext cx="2503776" cy="125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494AE4F-08D4-414D-8ECC-CCBC5A441BE6}"/>
              </a:ext>
            </a:extLst>
          </p:cNvPr>
          <p:cNvSpPr/>
          <p:nvPr/>
        </p:nvSpPr>
        <p:spPr>
          <a:xfrm>
            <a:off x="2296838" y="2155990"/>
            <a:ext cx="820944" cy="145512"/>
          </a:xfrm>
          <a:prstGeom prst="roundRect">
            <a:avLst/>
          </a:prstGeom>
          <a:solidFill>
            <a:schemeClr val="bg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11292E-5EA0-4291-A43B-C7C8A4783EE3}"/>
              </a:ext>
            </a:extLst>
          </p:cNvPr>
          <p:cNvSpPr txBox="1"/>
          <p:nvPr/>
        </p:nvSpPr>
        <p:spPr>
          <a:xfrm>
            <a:off x="2775751" y="1581862"/>
            <a:ext cx="1048705" cy="2462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0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Perpetua" panose="02020502060401020303" pitchFamily="18" charset="0"/>
              </a:rPr>
              <a:t>assets/demo.png </a:t>
            </a:r>
            <a:endParaRPr lang="ko-KR" altLang="en-US" sz="1000" dirty="0">
              <a:solidFill>
                <a:schemeClr val="bg2">
                  <a:lumMod val="60000"/>
                  <a:lumOff val="40000"/>
                </a:schemeClr>
              </a:solidFill>
              <a:latin typeface="Perpetua" panose="02020502060401020303" pitchFamily="18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10C395E-DFD7-4945-8047-546626A315F9}"/>
              </a:ext>
            </a:extLst>
          </p:cNvPr>
          <p:cNvCxnSpPr>
            <a:stCxn id="38" idx="0"/>
            <a:endCxn id="1039" idx="2"/>
          </p:cNvCxnSpPr>
          <p:nvPr/>
        </p:nvCxnSpPr>
        <p:spPr>
          <a:xfrm flipH="1" flipV="1">
            <a:off x="2035598" y="1531435"/>
            <a:ext cx="671712" cy="624555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193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1" y="423738"/>
            <a:ext cx="376695" cy="4719762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Pre-processing</a:t>
            </a:r>
            <a:endParaRPr sz="1500" dirty="0">
              <a:solidFill>
                <a:srgbClr val="474747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98070" y="228543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2.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4193954-CC2D-48E0-9B89-0CD08A83B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318" y="211373"/>
            <a:ext cx="4285235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python preprocess.py --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img_glob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assets/demo.png --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output_dir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assets/preprocessed/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EED9CC-AC79-45F0-AA6C-127187BEFFA4}"/>
              </a:ext>
            </a:extLst>
          </p:cNvPr>
          <p:cNvSpPr/>
          <p:nvPr/>
        </p:nvSpPr>
        <p:spPr>
          <a:xfrm>
            <a:off x="597452" y="4631107"/>
            <a:ext cx="1145645" cy="338554"/>
          </a:xfrm>
          <a:prstGeom prst="rect">
            <a:avLst/>
          </a:prstGeom>
          <a:solidFill>
            <a:srgbClr val="ACC6A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Perpetua" panose="02020502060401020303" pitchFamily="18" charset="0"/>
                <a:ea typeface="12롯데마트드림Medium" panose="02020603020101020101" pitchFamily="18" charset="-127"/>
                <a:cs typeface="THE외계인설명서" panose="02020503020101020101" pitchFamily="18" charset="-127"/>
              </a:rPr>
              <a:t>preprocess.py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Perpetua" panose="02020502060401020303" pitchFamily="18" charset="0"/>
              <a:ea typeface="12롯데마트드림Medium" panose="020206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FC4A67-86C8-4090-86C9-85CC7A8DF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18" y="651774"/>
            <a:ext cx="3972123" cy="397212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CD58B0-E6E8-4B76-90CE-EC5AE73B9721}"/>
              </a:ext>
            </a:extLst>
          </p:cNvPr>
          <p:cNvSpPr/>
          <p:nvPr/>
        </p:nvSpPr>
        <p:spPr>
          <a:xfrm>
            <a:off x="989397" y="1470230"/>
            <a:ext cx="4243022" cy="550052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32D313-1037-4E64-B661-DEB769753BD5}"/>
              </a:ext>
            </a:extLst>
          </p:cNvPr>
          <p:cNvSpPr txBox="1"/>
          <p:nvPr/>
        </p:nvSpPr>
        <p:spPr>
          <a:xfrm>
            <a:off x="6062210" y="1537507"/>
            <a:ext cx="18322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파노라마 사진에서</a:t>
            </a:r>
          </a:p>
          <a:p>
            <a:pPr algn="ctr"/>
            <a:r>
              <a:rPr lang="en-US" altLang="ko-KR" sz="105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edge</a:t>
            </a:r>
            <a:r>
              <a:rPr lang="ko-KR" altLang="en-US" sz="105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와 소실점을 찾음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AF26925-FE69-4778-9FD3-55D6F71976B3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232419" y="1745256"/>
            <a:ext cx="829791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9008F5-D77A-47E6-92E4-FF2CE18CF108}"/>
              </a:ext>
            </a:extLst>
          </p:cNvPr>
          <p:cNvSpPr/>
          <p:nvPr/>
        </p:nvSpPr>
        <p:spPr>
          <a:xfrm>
            <a:off x="6422571" y="1737998"/>
            <a:ext cx="281131" cy="162000"/>
          </a:xfrm>
          <a:prstGeom prst="roundRect">
            <a:avLst/>
          </a:prstGeom>
          <a:solidFill>
            <a:schemeClr val="accent6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ABF59D1-F33B-498B-9B95-AEEE0D0517EA}"/>
              </a:ext>
            </a:extLst>
          </p:cNvPr>
          <p:cNvSpPr/>
          <p:nvPr/>
        </p:nvSpPr>
        <p:spPr>
          <a:xfrm>
            <a:off x="6841084" y="1737999"/>
            <a:ext cx="324000" cy="163369"/>
          </a:xfrm>
          <a:prstGeom prst="roundRect">
            <a:avLst/>
          </a:prstGeom>
          <a:solidFill>
            <a:schemeClr val="accent6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AD0D97A-3038-42C4-A6DA-F4A7960C0BA8}"/>
              </a:ext>
            </a:extLst>
          </p:cNvPr>
          <p:cNvCxnSpPr>
            <a:cxnSpLocks/>
            <a:stCxn id="6" idx="1"/>
            <a:endCxn id="68" idx="2"/>
          </p:cNvCxnSpPr>
          <p:nvPr/>
        </p:nvCxnSpPr>
        <p:spPr>
          <a:xfrm flipH="1" flipV="1">
            <a:off x="5979136" y="1346574"/>
            <a:ext cx="443435" cy="4724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4D0A146-F5C2-4F7E-B517-7DE665345335}"/>
              </a:ext>
            </a:extLst>
          </p:cNvPr>
          <p:cNvCxnSpPr>
            <a:cxnSpLocks/>
            <a:stCxn id="31" idx="3"/>
            <a:endCxn id="74" idx="2"/>
          </p:cNvCxnSpPr>
          <p:nvPr/>
        </p:nvCxnSpPr>
        <p:spPr>
          <a:xfrm flipV="1">
            <a:off x="7165084" y="1220855"/>
            <a:ext cx="938991" cy="59882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397266-E374-428E-AC94-380714AF956E}"/>
              </a:ext>
            </a:extLst>
          </p:cNvPr>
          <p:cNvSpPr/>
          <p:nvPr/>
        </p:nvSpPr>
        <p:spPr>
          <a:xfrm>
            <a:off x="960280" y="2225998"/>
            <a:ext cx="4243022" cy="493328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F4647-E080-45B0-BC44-08FDB40E0C2C}"/>
              </a:ext>
            </a:extLst>
          </p:cNvPr>
          <p:cNvSpPr txBox="1"/>
          <p:nvPr/>
        </p:nvSpPr>
        <p:spPr>
          <a:xfrm>
            <a:off x="6033093" y="2264913"/>
            <a:ext cx="213748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소실점 가진 이미지를 </a:t>
            </a:r>
            <a:r>
              <a:rPr lang="en-US" altLang="ko-KR" sz="105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align </a:t>
            </a:r>
          </a:p>
          <a:p>
            <a:pPr algn="ctr"/>
            <a:r>
              <a:rPr lang="en-US" altLang="ko-KR" sz="105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(</a:t>
            </a:r>
            <a:r>
              <a:rPr lang="ko-KR" altLang="en-US" sz="105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구부려진 사진이 펴짐</a:t>
            </a:r>
            <a:r>
              <a:rPr lang="en-US" altLang="ko-KR" sz="105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)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FCFF98E-7A68-48EF-BED4-388909D6A2A5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5203302" y="2472662"/>
            <a:ext cx="829791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C8C4CAE-33F0-4D76-8EA6-CFAB3D138480}"/>
              </a:ext>
            </a:extLst>
          </p:cNvPr>
          <p:cNvCxnSpPr>
            <a:cxnSpLocks/>
            <a:stCxn id="53" idx="2"/>
            <a:endCxn id="65" idx="0"/>
          </p:cNvCxnSpPr>
          <p:nvPr/>
        </p:nvCxnSpPr>
        <p:spPr>
          <a:xfrm>
            <a:off x="7101837" y="2680411"/>
            <a:ext cx="0" cy="53675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9">
            <a:extLst>
              <a:ext uri="{FF2B5EF4-FFF2-40B4-BE49-F238E27FC236}">
                <a16:creationId xmlns:a16="http://schemas.microsoft.com/office/drawing/2014/main" id="{30D3A291-EC1A-403C-89AC-804D02E78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093" y="3217164"/>
            <a:ext cx="2137488" cy="106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1">
            <a:extLst>
              <a:ext uri="{FF2B5EF4-FFF2-40B4-BE49-F238E27FC236}">
                <a16:creationId xmlns:a16="http://schemas.microsoft.com/office/drawing/2014/main" id="{2AC4C83E-F4B1-46C0-ADDE-D66D9857E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842" y="286280"/>
            <a:ext cx="2120588" cy="106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3">
            <a:extLst>
              <a:ext uri="{FF2B5EF4-FFF2-40B4-BE49-F238E27FC236}">
                <a16:creationId xmlns:a16="http://schemas.microsoft.com/office/drawing/2014/main" id="{022D4D45-9641-4EDD-ADDE-46E163FCA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617" y="589993"/>
            <a:ext cx="1668916" cy="63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30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1" y="479777"/>
            <a:ext cx="376695" cy="4614825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Estimating Layout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with </a:t>
            </a:r>
            <a:r>
              <a:rPr lang="en-US" altLang="ko-KR" dirty="0" err="1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HorizonNet</a:t>
            </a:r>
            <a:endParaRPr lang="en-US" altLang="ko-KR" dirty="0">
              <a:latin typeface="서울한강 장체 EB" panose="02020503020101020101" pitchFamily="18" charset="-127"/>
              <a:ea typeface="서울한강 장체 EB" panose="02020503020101020101" pitchFamily="18" charset="-127"/>
              <a:cs typeface="Nanum Myeongjo"/>
              <a:sym typeface="Nanum Myeongjo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8" y="213689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420E92-172B-45B5-BCC7-B12BE7F71792}"/>
              </a:ext>
            </a:extLst>
          </p:cNvPr>
          <p:cNvSpPr/>
          <p:nvPr/>
        </p:nvSpPr>
        <p:spPr>
          <a:xfrm>
            <a:off x="6737606" y="495897"/>
            <a:ext cx="803445" cy="342206"/>
          </a:xfrm>
          <a:prstGeom prst="rect">
            <a:avLst/>
          </a:prstGeom>
          <a:solidFill>
            <a:srgbClr val="ACC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536142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THE외계인설명서" panose="02020503020101020101" pitchFamily="18" charset="-127"/>
              </a:rPr>
              <a:t>결과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534B3-6133-45E4-BAC8-3E90A497A68C}"/>
              </a:ext>
            </a:extLst>
          </p:cNvPr>
          <p:cNvSpPr txBox="1"/>
          <p:nvPr/>
        </p:nvSpPr>
        <p:spPr>
          <a:xfrm>
            <a:off x="508386" y="4654513"/>
            <a:ext cx="8049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4A4533"/>
                </a:solidFill>
                <a:latin typeface="Perpetua" panose="02020502060401020303" pitchFamily="18" charset="0"/>
                <a:ea typeface="12롯데마트드림Medium" panose="02020603020101020101" pitchFamily="18" charset="-127"/>
                <a:cs typeface="THE외계인설명서" panose="02020503020101020101" pitchFamily="18" charset="-127"/>
              </a:rPr>
              <a:t>https://velog.io/@arittung/3D-Room-Reconstruction-Using-HorizonNet-%EC%B4%88%EA%B8%B0-%ED%99%98%EA%B2%BD-%EC%84%A4%EC%A0%95-HorizonNet-%EC%8B%A4%ED%96%89</a:t>
            </a:r>
            <a:endParaRPr lang="ko-KR" altLang="en-US" sz="900" dirty="0">
              <a:solidFill>
                <a:srgbClr val="4A4533"/>
              </a:solidFill>
              <a:latin typeface="Perpetua" panose="02020502060401020303" pitchFamily="18" charset="0"/>
              <a:ea typeface="12롯데마트드림Medium" panose="020206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4193954-CC2D-48E0-9B89-0CD08A83B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68" y="2021435"/>
            <a:ext cx="4285235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python inference.py --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pth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ckpt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/resnet50_rnn__st3d.pth --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img_glob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assets/preprocessed/demo_aligned_rgb.png --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output_dir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assets/inferenced --visualize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A3481C-5E71-43D5-8193-EF60C8CC4D32}"/>
              </a:ext>
            </a:extLst>
          </p:cNvPr>
          <p:cNvSpPr/>
          <p:nvPr/>
        </p:nvSpPr>
        <p:spPr>
          <a:xfrm>
            <a:off x="716879" y="2464255"/>
            <a:ext cx="1145645" cy="338554"/>
          </a:xfrm>
          <a:prstGeom prst="rect">
            <a:avLst/>
          </a:prstGeom>
          <a:solidFill>
            <a:srgbClr val="ACC6A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Perpetua" panose="02020502060401020303" pitchFamily="18" charset="0"/>
                <a:ea typeface="12롯데마트드림Medium" panose="02020603020101020101" pitchFamily="18" charset="-127"/>
                <a:cs typeface="THE외계인설명서" panose="02020503020101020101" pitchFamily="18" charset="-127"/>
              </a:rPr>
              <a:t>inference.py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Perpetua" panose="02020502060401020303" pitchFamily="18" charset="0"/>
              <a:ea typeface="12롯데마트드림Medium" panose="020206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2A9AF2-E4F7-4043-A3B6-7F7EC3097172}"/>
              </a:ext>
            </a:extLst>
          </p:cNvPr>
          <p:cNvSpPr txBox="1"/>
          <p:nvPr/>
        </p:nvSpPr>
        <p:spPr>
          <a:xfrm>
            <a:off x="4085772" y="1071954"/>
            <a:ext cx="1586111" cy="2462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0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Perpetua" panose="02020502060401020303" pitchFamily="18" charset="0"/>
              </a:rPr>
              <a:t>demo_aligned_rgb.raw.png</a:t>
            </a:r>
            <a:endParaRPr lang="ko-KR" altLang="en-US" sz="1000" dirty="0">
              <a:solidFill>
                <a:schemeClr val="bg2">
                  <a:lumMod val="60000"/>
                  <a:lumOff val="40000"/>
                </a:schemeClr>
              </a:solidFill>
              <a:latin typeface="Perpetua" panose="02020502060401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20C06D-C5AE-49C9-9063-A81439DF5EB2}"/>
              </a:ext>
            </a:extLst>
          </p:cNvPr>
          <p:cNvSpPr txBox="1"/>
          <p:nvPr/>
        </p:nvSpPr>
        <p:spPr>
          <a:xfrm>
            <a:off x="4219601" y="4171834"/>
            <a:ext cx="1452282" cy="2462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000" b="0" i="0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Perpetua" panose="02020502060401020303" pitchFamily="18" charset="0"/>
              </a:rPr>
              <a:t>demo_aligned_rgb.json</a:t>
            </a:r>
            <a:endParaRPr lang="en-US" altLang="ko-KR" sz="1000" b="0" i="0" dirty="0">
              <a:solidFill>
                <a:schemeClr val="bg2">
                  <a:lumMod val="60000"/>
                  <a:lumOff val="40000"/>
                </a:schemeClr>
              </a:solidFill>
              <a:effectLst/>
              <a:latin typeface="Perpetua" panose="02020502060401020303" pitchFamily="18" charset="0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9EBB39B7-8739-4F55-A1D6-5065A402A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454" y="1071954"/>
            <a:ext cx="2804797" cy="149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124FD24F-F470-48F8-9289-60840FF65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454" y="2885539"/>
            <a:ext cx="2804796" cy="155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39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1" y="479777"/>
            <a:ext cx="376695" cy="4614825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Estimating Layout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with </a:t>
            </a:r>
            <a:r>
              <a:rPr lang="en-US" altLang="ko-KR" dirty="0" err="1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HorizonNet</a:t>
            </a:r>
            <a:endParaRPr lang="en-US" altLang="ko-KR" dirty="0">
              <a:latin typeface="서울한강 장체 EB" panose="02020503020101020101" pitchFamily="18" charset="-127"/>
              <a:ea typeface="서울한강 장체 EB" panose="02020503020101020101" pitchFamily="18" charset="-127"/>
              <a:cs typeface="Nanum Myeongjo"/>
              <a:sym typeface="Nanum Myeongjo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8" y="213689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4193954-CC2D-48E0-9B89-0CD08A83B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50" y="225164"/>
            <a:ext cx="7984202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python inference.py --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pth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ckpt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/resnet50_rnn__st3d.pth --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img_glob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assets/preprocessed/demo_aligned_rgb.png --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output_dir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536142"/>
                </a:solidFill>
                <a:effectLst/>
                <a:latin typeface="Perpetua" panose="02020502060401020303" pitchFamily="18" charset="0"/>
                <a:ea typeface="Fira Mono"/>
              </a:rPr>
              <a:t> assets/inferenced --visualize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A3481C-5E71-43D5-8193-EF60C8CC4D32}"/>
              </a:ext>
            </a:extLst>
          </p:cNvPr>
          <p:cNvSpPr/>
          <p:nvPr/>
        </p:nvSpPr>
        <p:spPr>
          <a:xfrm>
            <a:off x="578611" y="4579782"/>
            <a:ext cx="1145645" cy="338554"/>
          </a:xfrm>
          <a:prstGeom prst="rect">
            <a:avLst/>
          </a:prstGeom>
          <a:solidFill>
            <a:srgbClr val="ACC6A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Perpetua" panose="02020502060401020303" pitchFamily="18" charset="0"/>
                <a:ea typeface="12롯데마트드림Medium" panose="02020603020101020101" pitchFamily="18" charset="-127"/>
                <a:cs typeface="THE외계인설명서" panose="02020503020101020101" pitchFamily="18" charset="-127"/>
              </a:rPr>
              <a:t>inference.py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Perpetua" panose="02020502060401020303" pitchFamily="18" charset="0"/>
              <a:ea typeface="12롯데마트드림Medium" panose="020206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BF940C-4CE2-4695-80AD-3AE98B22E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86" y="1540083"/>
            <a:ext cx="3462565" cy="187652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45A843-122B-414F-A282-D8C9459DE257}"/>
              </a:ext>
            </a:extLst>
          </p:cNvPr>
          <p:cNvSpPr/>
          <p:nvPr/>
        </p:nvSpPr>
        <p:spPr>
          <a:xfrm>
            <a:off x="967626" y="1523536"/>
            <a:ext cx="2740774" cy="771886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7CD8109-18DE-4D14-BDEE-20BDAF54BC9F}"/>
              </a:ext>
            </a:extLst>
          </p:cNvPr>
          <p:cNvCxnSpPr>
            <a:cxnSpLocks/>
            <a:stCxn id="16" idx="0"/>
            <a:endCxn id="22" idx="2"/>
          </p:cNvCxnSpPr>
          <p:nvPr/>
        </p:nvCxnSpPr>
        <p:spPr>
          <a:xfrm flipV="1">
            <a:off x="2338013" y="1067074"/>
            <a:ext cx="0" cy="45646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5F80CDD-A509-4D50-96E5-93ECA1C7CBD9}"/>
              </a:ext>
            </a:extLst>
          </p:cNvPr>
          <p:cNvSpPr txBox="1"/>
          <p:nvPr/>
        </p:nvSpPr>
        <p:spPr>
          <a:xfrm>
            <a:off x="1428445" y="813158"/>
            <a:ext cx="181913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Preprocess</a:t>
            </a:r>
            <a:r>
              <a:rPr lang="ko-KR" altLang="en-US" sz="105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된 이미지 불러옴</a:t>
            </a:r>
            <a:endParaRPr lang="en-US" altLang="ko-KR" sz="105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chemeClr val="accent6">
                  <a:lumMod val="75000"/>
                </a:schemeClr>
              </a:solidFill>
              <a:latin typeface="서울한강 장체 M" panose="02020503020101020101" pitchFamily="18" charset="-127"/>
              <a:ea typeface="서울한강 장체 M" panose="020205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F6C7C2-0ECF-430C-92C6-FE389442D8B5}"/>
              </a:ext>
            </a:extLst>
          </p:cNvPr>
          <p:cNvSpPr/>
          <p:nvPr/>
        </p:nvSpPr>
        <p:spPr>
          <a:xfrm>
            <a:off x="967626" y="3044650"/>
            <a:ext cx="2740774" cy="402490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C98BFE8-33AC-4E06-8EF9-102F91A28BD6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2338013" y="3447140"/>
            <a:ext cx="0" cy="476586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E62018B-1094-45C0-BD72-E41EEF643EE8}"/>
              </a:ext>
            </a:extLst>
          </p:cNvPr>
          <p:cNvSpPr txBox="1"/>
          <p:nvPr/>
        </p:nvSpPr>
        <p:spPr>
          <a:xfrm>
            <a:off x="1363131" y="3923726"/>
            <a:ext cx="194976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Trained model(</a:t>
            </a:r>
            <a:r>
              <a:rPr lang="en-US" altLang="ko-KR" sz="1050" dirty="0" err="1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pth</a:t>
            </a:r>
            <a:r>
              <a:rPr lang="en-US" altLang="ko-KR" sz="105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 </a:t>
            </a:r>
            <a:r>
              <a:rPr lang="ko-KR" altLang="en-US" sz="105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파일</a:t>
            </a:r>
            <a:r>
              <a:rPr lang="en-US" altLang="ko-KR" sz="105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) </a:t>
            </a:r>
            <a:r>
              <a:rPr lang="ko-KR" altLang="en-US" sz="105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불러옴</a:t>
            </a:r>
            <a:endParaRPr lang="en-US" altLang="ko-KR" sz="105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chemeClr val="accent6">
                  <a:lumMod val="75000"/>
                </a:schemeClr>
              </a:solidFill>
              <a:latin typeface="서울한강 장체 M" panose="02020503020101020101" pitchFamily="18" charset="-127"/>
              <a:ea typeface="서울한강 장체 M" panose="02020503020101020101" pitchFamily="18" charset="-127"/>
            </a:endParaRPr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FF3B11A3-E5E8-44CB-9227-4C55FADDBC76}"/>
              </a:ext>
            </a:extLst>
          </p:cNvPr>
          <p:cNvSpPr/>
          <p:nvPr/>
        </p:nvSpPr>
        <p:spPr>
          <a:xfrm>
            <a:off x="2590800" y="4359822"/>
            <a:ext cx="1117600" cy="483344"/>
          </a:xfrm>
          <a:prstGeom prst="foldedCorner">
            <a:avLst>
              <a:gd name="adj" fmla="val 40690"/>
            </a:avLst>
          </a:prstGeom>
          <a:solidFill>
            <a:schemeClr val="accent4">
              <a:lumMod val="75000"/>
              <a:alpha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atin typeface="THE얌전해진언니" panose="02020503020101020101" pitchFamily="18" charset="-127"/>
                <a:ea typeface="THE얌전해진언니" panose="02020503020101020101" pitchFamily="18" charset="-127"/>
                <a:cs typeface="THE얌전해진언니" panose="02020503020101020101" pitchFamily="18" charset="-127"/>
              </a:rPr>
              <a:t>Pth</a:t>
            </a:r>
            <a:r>
              <a:rPr lang="en-US" altLang="ko-KR" sz="1200" dirty="0">
                <a:latin typeface="THE얌전해진언니" panose="02020503020101020101" pitchFamily="18" charset="-127"/>
                <a:ea typeface="THE얌전해진언니" panose="02020503020101020101" pitchFamily="18" charset="-127"/>
                <a:cs typeface="THE얌전해진언니" panose="02020503020101020101" pitchFamily="18" charset="-127"/>
              </a:rPr>
              <a:t> </a:t>
            </a:r>
            <a:r>
              <a:rPr lang="ko-KR" altLang="en-US" sz="1200" dirty="0">
                <a:latin typeface="THE얌전해진언니" panose="02020503020101020101" pitchFamily="18" charset="-127"/>
                <a:ea typeface="THE얌전해진언니" panose="02020503020101020101" pitchFamily="18" charset="-127"/>
                <a:cs typeface="THE얌전해진언니" panose="02020503020101020101" pitchFamily="18" charset="-127"/>
              </a:rPr>
              <a:t>파일</a:t>
            </a:r>
            <a:r>
              <a:rPr lang="en-US" altLang="ko-KR" sz="1200" dirty="0">
                <a:latin typeface="THE얌전해진언니" panose="02020503020101020101" pitchFamily="18" charset="-127"/>
                <a:ea typeface="THE얌전해진언니" panose="02020503020101020101" pitchFamily="18" charset="-127"/>
                <a:cs typeface="THE얌전해진언니" panose="02020503020101020101" pitchFamily="18" charset="-127"/>
              </a:rPr>
              <a:t>(?)</a:t>
            </a:r>
            <a:endParaRPr lang="ko-KR" altLang="en-US" sz="1200" dirty="0">
              <a:latin typeface="THE얌전해진언니" panose="02020503020101020101" pitchFamily="18" charset="-127"/>
              <a:ea typeface="THE얌전해진언니" panose="02020503020101020101" pitchFamily="18" charset="-127"/>
              <a:cs typeface="THE얌전해진언니" panose="0202050302010102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1F77EA0-ED08-4278-B3E8-471033939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027" y="753753"/>
            <a:ext cx="3294373" cy="3766624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E4D84B6C-82BB-42B4-8DC2-70B0C83255E9}"/>
              </a:ext>
            </a:extLst>
          </p:cNvPr>
          <p:cNvSpPr/>
          <p:nvPr/>
        </p:nvSpPr>
        <p:spPr>
          <a:xfrm>
            <a:off x="6161314" y="2138773"/>
            <a:ext cx="2576727" cy="684255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225F695-4DC5-47D7-96FF-C9AE30D42C0E}"/>
              </a:ext>
            </a:extLst>
          </p:cNvPr>
          <p:cNvCxnSpPr>
            <a:cxnSpLocks/>
            <a:stCxn id="53" idx="1"/>
            <a:endCxn id="58" idx="3"/>
          </p:cNvCxnSpPr>
          <p:nvPr/>
        </p:nvCxnSpPr>
        <p:spPr>
          <a:xfrm flipH="1" flipV="1">
            <a:off x="5614471" y="2478345"/>
            <a:ext cx="546843" cy="2556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A59B297-28F8-4181-B7FB-FE905699AE35}"/>
              </a:ext>
            </a:extLst>
          </p:cNvPr>
          <p:cNvSpPr txBox="1"/>
          <p:nvPr/>
        </p:nvSpPr>
        <p:spPr>
          <a:xfrm>
            <a:off x="4208551" y="2351387"/>
            <a:ext cx="140592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Inference()</a:t>
            </a:r>
            <a:r>
              <a:rPr lang="ko-KR" altLang="en-US" sz="105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로 </a:t>
            </a:r>
            <a:r>
              <a:rPr lang="ko-KR" altLang="en-US" sz="1050" dirty="0" err="1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넘어감</a:t>
            </a:r>
            <a:r>
              <a:rPr lang="en-US" altLang="ko-KR" sz="105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77714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861</Words>
  <Application>Microsoft Office PowerPoint</Application>
  <PresentationFormat>화면 슬라이드 쇼(16:9)</PresentationFormat>
  <Paragraphs>109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Arial</vt:lpstr>
      <vt:lpstr>Perpetua</vt:lpstr>
      <vt:lpstr>서울한강 장체 B</vt:lpstr>
      <vt:lpstr>서울한강 장체 EB</vt:lpstr>
      <vt:lpstr>Mapo금빛나루</vt:lpstr>
      <vt:lpstr>THE얌전해진언니</vt:lpstr>
      <vt:lpstr>서울한강 장체 M</vt:lpstr>
      <vt:lpstr>Forte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길다영</dc:creator>
  <cp:lastModifiedBy>길 다영</cp:lastModifiedBy>
  <cp:revision>41</cp:revision>
  <dcterms:modified xsi:type="dcterms:W3CDTF">2021-07-20T16:25:05Z</dcterms:modified>
</cp:coreProperties>
</file>