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2" r:id="rId11"/>
    <p:sldId id="273" r:id="rId12"/>
    <p:sldId id="274" r:id="rId13"/>
    <p:sldId id="271" r:id="rId14"/>
    <p:sldId id="275" r:id="rId15"/>
    <p:sldId id="261" r:id="rId16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18"/>
      <p:bold r:id="rId19"/>
      <p:italic r:id="rId20"/>
    </p:embeddedFont>
    <p:embeddedFont>
      <p:font typeface="Cambria Math" panose="02040503050406030204" pitchFamily="18" charset="0"/>
      <p:regular r:id="rId21"/>
    </p:embeddedFont>
    <p:embeddedFont>
      <p:font typeface="DX바른필기 M" panose="02020600000000000000" pitchFamily="18" charset="-127"/>
      <p:regular r:id="rId22"/>
    </p:embeddedFont>
    <p:embeddedFont>
      <p:font typeface="Mapo마포나루" panose="02000500000000000000" pitchFamily="2" charset="-127"/>
      <p:regular r:id="rId23"/>
    </p:embeddedFont>
    <p:embeddedFont>
      <p:font typeface="서울한강 장체 B" panose="02020503020101020101" pitchFamily="18" charset="-127"/>
      <p:regular r:id="rId24"/>
    </p:embeddedFont>
    <p:embeddedFont>
      <p:font typeface="서울한강 장체 EB" panose="02020503020101020101" pitchFamily="18" charset="-127"/>
      <p:regular r:id="rId25"/>
    </p:embeddedFont>
    <p:embeddedFont>
      <p:font typeface="서울한강 장체 L" panose="02020503020101020101" pitchFamily="18" charset="-127"/>
      <p:regular r:id="rId26"/>
    </p:embeddedFont>
    <p:embeddedFont>
      <p:font typeface="서울한강 장체 M" panose="02020503020101020101" pitchFamily="18" charset="-127"/>
      <p:regular r:id="rId27"/>
    </p:embeddedFont>
    <p:embeddedFont>
      <p:font typeface="서울한강체 L" panose="02020503020101020101" pitchFamily="18" charset="-127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4A4533"/>
    <a:srgbClr val="444444"/>
    <a:srgbClr val="EDEDED"/>
    <a:srgbClr val="171717"/>
    <a:srgbClr val="171010"/>
    <a:srgbClr val="355C12"/>
    <a:srgbClr val="F1ECC3"/>
    <a:srgbClr val="515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9" autoAdjust="0"/>
    <p:restoredTop sz="95244" autoAdjust="0"/>
  </p:normalViewPr>
  <p:slideViewPr>
    <p:cSldViewPr snapToGrid="0">
      <p:cViewPr varScale="1">
        <p:scale>
          <a:sx n="114" d="100"/>
          <a:sy n="114" d="100"/>
        </p:scale>
        <p:origin x="57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길 다영" userId="11d3a75bfe554e41" providerId="LiveId" clId="{994C51C8-A457-4A27-958A-4676B64138D0}"/>
    <pc:docChg chg="undo redo custSel addSld delSld modSld sldOrd">
      <pc:chgData name="길 다영" userId="11d3a75bfe554e41" providerId="LiveId" clId="{994C51C8-A457-4A27-958A-4676B64138D0}" dt="2021-07-22T05:21:22.139" v="15041" actId="2710"/>
      <pc:docMkLst>
        <pc:docMk/>
      </pc:docMkLst>
      <pc:sldChg chg="addSp delSp modSp del mod">
        <pc:chgData name="길 다영" userId="11d3a75bfe554e41" providerId="LiveId" clId="{994C51C8-A457-4A27-958A-4676B64138D0}" dt="2021-07-15T04:47:17.576" v="6633" actId="2696"/>
        <pc:sldMkLst>
          <pc:docMk/>
          <pc:sldMk cId="0" sldId="257"/>
        </pc:sldMkLst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7" creationId="{31D42F7D-3A92-4A83-ABA3-092F80F5B7B1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8" creationId="{65809634-015F-459E-AB14-DFEB0AC8905F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9" creationId="{EB2D0879-4244-444C-BE38-F960B3EBE1C8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0" creationId="{1D9A5C1E-5C68-4086-B516-4812FDD844CE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3" creationId="{0DF65FE6-2872-463C-B777-9D079694340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4" creationId="{FF7FB2A0-FBC3-4601-B1F1-A0C8EE5026D0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5" creationId="{E66D38F0-8E9A-4E42-A7B0-7C923DC65A6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6" creationId="{55B32665-F6A5-4A74-8BCD-213689EB8255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9" creationId="{FE69E517-B7F3-4DBA-B0F9-3592621BFAB1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0" creationId="{E648C755-5347-4FA3-A67D-4416E77E0EE2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1" creationId="{53F34152-4296-4C80-9E52-7B2BB7396B2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2" creationId="{C59ADDB3-2260-444E-94FE-6195FA57496C}"/>
          </ac:spMkLst>
        </pc:spChg>
        <pc:spChg chg="add del mod">
          <ac:chgData name="길 다영" userId="11d3a75bfe554e41" providerId="LiveId" clId="{994C51C8-A457-4A27-958A-4676B64138D0}" dt="2021-07-12T03:26:54.356" v="139" actId="478"/>
          <ac:spMkLst>
            <pc:docMk/>
            <pc:sldMk cId="0" sldId="257"/>
            <ac:spMk id="35" creationId="{FE55F91F-4C8C-48D5-866C-B66C479C149B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36" creationId="{E37F7C4F-7F82-4C54-B222-B83A26A17991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37" creationId="{9A37FE54-CAEA-4171-A732-37EEC34B371F}"/>
          </ac:spMkLst>
        </pc:spChg>
        <pc:spChg chg="add del mod">
          <ac:chgData name="길 다영" userId="11d3a75bfe554e41" providerId="LiveId" clId="{994C51C8-A457-4A27-958A-4676B64138D0}" dt="2021-07-12T03:36:38.470" v="302" actId="478"/>
          <ac:spMkLst>
            <pc:docMk/>
            <pc:sldMk cId="0" sldId="257"/>
            <ac:spMk id="38" creationId="{802C7932-6258-4C74-92C3-6C0B798CA13A}"/>
          </ac:spMkLst>
        </pc:spChg>
        <pc:spChg chg="add del mod">
          <ac:chgData name="길 다영" userId="11d3a75bfe554e41" providerId="LiveId" clId="{994C51C8-A457-4A27-958A-4676B64138D0}" dt="2021-07-12T03:26:55.879" v="140" actId="478"/>
          <ac:spMkLst>
            <pc:docMk/>
            <pc:sldMk cId="0" sldId="257"/>
            <ac:spMk id="41" creationId="{E8A0690E-F212-42AA-8818-0833D8BF0BAB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42" creationId="{318D8D8B-5CB4-46EB-AD4C-F899D0E95EA8}"/>
          </ac:spMkLst>
        </pc:spChg>
        <pc:spChg chg="add del mod">
          <ac:chgData name="길 다영" userId="11d3a75bfe554e41" providerId="LiveId" clId="{994C51C8-A457-4A27-958A-4676B64138D0}" dt="2021-07-12T03:37:30.475" v="336" actId="478"/>
          <ac:spMkLst>
            <pc:docMk/>
            <pc:sldMk cId="0" sldId="257"/>
            <ac:spMk id="43" creationId="{83A9342D-45BC-4D70-9987-9FA75251152A}"/>
          </ac:spMkLst>
        </pc:spChg>
        <pc:spChg chg="add del mod">
          <ac:chgData name="길 다영" userId="11d3a75bfe554e41" providerId="LiveId" clId="{994C51C8-A457-4A27-958A-4676B64138D0}" dt="2021-07-12T03:36:39.693" v="303" actId="478"/>
          <ac:spMkLst>
            <pc:docMk/>
            <pc:sldMk cId="0" sldId="257"/>
            <ac:spMk id="44" creationId="{EA7CA400-54BE-48A7-ABC7-8E81F01AB5F5}"/>
          </ac:spMkLst>
        </pc:spChg>
        <pc:spChg chg="add del mod">
          <ac:chgData name="길 다영" userId="11d3a75bfe554e41" providerId="LiveId" clId="{994C51C8-A457-4A27-958A-4676B64138D0}" dt="2021-07-12T04:00:39.424" v="1000" actId="478"/>
          <ac:spMkLst>
            <pc:docMk/>
            <pc:sldMk cId="0" sldId="257"/>
            <ac:spMk id="47" creationId="{AAAF84A8-96D0-450B-A00B-F375667388FF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48" creationId="{94A4E210-3C9B-43AA-A2E4-71B2C4C72F78}"/>
          </ac:spMkLst>
        </pc:spChg>
        <pc:spChg chg="add del mod">
          <ac:chgData name="길 다영" userId="11d3a75bfe554e41" providerId="LiveId" clId="{994C51C8-A457-4A27-958A-4676B64138D0}" dt="2021-07-12T03:37:31.406" v="337" actId="478"/>
          <ac:spMkLst>
            <pc:docMk/>
            <pc:sldMk cId="0" sldId="257"/>
            <ac:spMk id="49" creationId="{18417B89-C53D-4C86-AC08-F75A85A88806}"/>
          </ac:spMkLst>
        </pc:spChg>
        <pc:spChg chg="add del mod">
          <ac:chgData name="길 다영" userId="11d3a75bfe554e41" providerId="LiveId" clId="{994C51C8-A457-4A27-958A-4676B64138D0}" dt="2021-07-12T03:36:40.631" v="304" actId="478"/>
          <ac:spMkLst>
            <pc:docMk/>
            <pc:sldMk cId="0" sldId="257"/>
            <ac:spMk id="50" creationId="{753ABB12-E7C5-4882-85BF-04F7D0256BC3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3" creationId="{5728C8DB-1487-4602-8327-34F385EDE97E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5" creationId="{AE013AB1-D849-44FB-BFC6-7D4E78F60467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6" creationId="{3BA82E09-7892-4BE0-8107-332EF889EF76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8" creationId="{A2815520-15E4-41B6-9CA1-8884AD080B2D}"/>
          </ac:spMkLst>
        </pc:spChg>
        <pc:spChg chg="mod">
          <ac:chgData name="길 다영" userId="11d3a75bfe554e41" providerId="LiveId" clId="{994C51C8-A457-4A27-958A-4676B64138D0}" dt="2021-07-12T04:00:48.296" v="1003" actId="1076"/>
          <ac:spMkLst>
            <pc:docMk/>
            <pc:sldMk cId="0" sldId="257"/>
            <ac:spMk id="66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69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2:41.732" v="26" actId="478"/>
          <ac:spMkLst>
            <pc:docMk/>
            <pc:sldMk cId="0" sldId="257"/>
            <ac:spMk id="70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1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2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3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4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5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6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7" creationId="{00000000-0000-0000-0000-000000000000}"/>
          </ac:spMkLst>
        </pc:spChg>
        <pc:picChg chg="del">
          <ac:chgData name="길 다영" userId="11d3a75bfe554e41" providerId="LiveId" clId="{994C51C8-A457-4A27-958A-4676B64138D0}" dt="2021-07-12T03:22:39.822" v="25" actId="478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길 다영" userId="11d3a75bfe554e41" providerId="LiveId" clId="{994C51C8-A457-4A27-958A-4676B64138D0}" dt="2021-07-12T03:22:36.469" v="23" actId="478"/>
          <ac:picMkLst>
            <pc:docMk/>
            <pc:sldMk cId="0" sldId="257"/>
            <ac:picMk id="67" creationId="{00000000-0000-0000-0000-000000000000}"/>
          </ac:picMkLst>
        </pc:picChg>
        <pc:picChg chg="del">
          <ac:chgData name="길 다영" userId="11d3a75bfe554e41" providerId="LiveId" clId="{994C51C8-A457-4A27-958A-4676B64138D0}" dt="2021-07-12T03:22:37.656" v="24" actId="478"/>
          <ac:picMkLst>
            <pc:docMk/>
            <pc:sldMk cId="0" sldId="257"/>
            <ac:picMk id="68" creationId="{00000000-0000-0000-0000-000000000000}"/>
          </ac:picMkLst>
        </pc:pic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1" creationId="{074AC2DC-0DAA-4902-BA9A-8AFE101B11ED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2" creationId="{1BD16454-D3DD-4E34-9206-5280E44E693E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7" creationId="{9A81DC0D-5C65-4B44-A55C-0C7B5C6CEDE3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8" creationId="{4699ECBF-C00A-46EB-8BDA-F968B9C06068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33" creationId="{630D1409-7F76-4A4C-80B2-3D42C2C650EE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34" creationId="{A28504A6-B79C-49E0-BAE9-6759D89C15B8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39" creationId="{B32F880A-E21B-43D0-AA79-67BF6D9CDCAB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0" creationId="{15FCD990-7693-4F6F-AE08-B63DB3CB8BD4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5" creationId="{15CF2B29-F853-47EA-AF48-AC1A8E46A74E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6" creationId="{4B03719C-5416-4058-B701-F67DDE32B146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51" creationId="{5CAAC510-89A2-4F63-B9E0-FB00C03490AB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52" creationId="{2E497F28-B17D-48B9-B45F-4D76045B8916}"/>
          </ac:cxnSpMkLst>
        </pc:cxnChg>
        <pc:cxnChg chg="add del">
          <ac:chgData name="길 다영" userId="11d3a75bfe554e41" providerId="LiveId" clId="{994C51C8-A457-4A27-958A-4676B64138D0}" dt="2021-07-12T03:23:08.294" v="31" actId="478"/>
          <ac:cxnSpMkLst>
            <pc:docMk/>
            <pc:sldMk cId="0" sldId="257"/>
            <ac:cxnSpMk id="64" creationId="{00000000-0000-0000-0000-000000000000}"/>
          </ac:cxnSpMkLst>
        </pc:cxnChg>
      </pc:sldChg>
      <pc:sldChg chg="del">
        <pc:chgData name="길 다영" userId="11d3a75bfe554e41" providerId="LiveId" clId="{994C51C8-A457-4A27-958A-4676B64138D0}" dt="2021-07-19T01:49:03.781" v="7012" actId="2696"/>
        <pc:sldMkLst>
          <pc:docMk/>
          <pc:sldMk cId="0" sldId="258"/>
        </pc:sldMkLst>
      </pc:sldChg>
      <pc:sldChg chg="del">
        <pc:chgData name="길 다영" userId="11d3a75bfe554e41" providerId="LiveId" clId="{994C51C8-A457-4A27-958A-4676B64138D0}" dt="2021-07-19T01:49:05.677" v="7013" actId="2696"/>
        <pc:sldMkLst>
          <pc:docMk/>
          <pc:sldMk cId="0" sldId="259"/>
        </pc:sldMkLst>
      </pc:sldChg>
      <pc:sldChg chg="del">
        <pc:chgData name="길 다영" userId="11d3a75bfe554e41" providerId="LiveId" clId="{994C51C8-A457-4A27-958A-4676B64138D0}" dt="2021-07-19T01:49:09.620" v="7014" actId="2696"/>
        <pc:sldMkLst>
          <pc:docMk/>
          <pc:sldMk cId="0" sldId="260"/>
        </pc:sldMkLst>
      </pc:sldChg>
      <pc:sldChg chg="modSp mod">
        <pc:chgData name="길 다영" userId="11d3a75bfe554e41" providerId="LiveId" clId="{994C51C8-A457-4A27-958A-4676B64138D0}" dt="2021-07-19T01:50:26.508" v="7076" actId="2711"/>
        <pc:sldMkLst>
          <pc:docMk/>
          <pc:sldMk cId="0" sldId="261"/>
        </pc:sldMkLst>
        <pc:spChg chg="mod">
          <ac:chgData name="길 다영" userId="11d3a75bfe554e41" providerId="LiveId" clId="{994C51C8-A457-4A27-958A-4676B64138D0}" dt="2021-07-19T01:50:26.508" v="7076" actId="2711"/>
          <ac:spMkLst>
            <pc:docMk/>
            <pc:sldMk cId="0" sldId="261"/>
            <ac:spMk id="191" creationId="{00000000-0000-0000-0000-000000000000}"/>
          </ac:spMkLst>
        </pc:spChg>
      </pc:sldChg>
      <pc:sldChg chg="add del ord modNotes">
        <pc:chgData name="길 다영" userId="11d3a75bfe554e41" providerId="LiveId" clId="{994C51C8-A457-4A27-958A-4676B64138D0}" dt="2021-07-19T01:49:02.057" v="7011" actId="2696"/>
        <pc:sldMkLst>
          <pc:docMk/>
          <pc:sldMk cId="3887495272" sldId="262"/>
        </pc:sldMkLst>
      </pc:sldChg>
      <pc:sldChg chg="addSp delSp modSp add mod ord modNotes">
        <pc:chgData name="길 다영" userId="11d3a75bfe554e41" providerId="LiveId" clId="{994C51C8-A457-4A27-958A-4676B64138D0}" dt="2021-07-19T05:32:17.777" v="14967" actId="207"/>
        <pc:sldMkLst>
          <pc:docMk/>
          <pc:sldMk cId="1960918424" sldId="263"/>
        </pc:sldMkLst>
        <pc:spChg chg="add mod">
          <ac:chgData name="길 다영" userId="11d3a75bfe554e41" providerId="LiveId" clId="{994C51C8-A457-4A27-958A-4676B64138D0}" dt="2021-07-19T05:32:15.059" v="14966" actId="207"/>
          <ac:spMkLst>
            <pc:docMk/>
            <pc:sldMk cId="1960918424" sldId="263"/>
            <ac:spMk id="3" creationId="{6A32DC06-647E-4A07-AEB5-E1F0CBEB3B19}"/>
          </ac:spMkLst>
        </pc:spChg>
        <pc:spChg chg="add mod">
          <ac:chgData name="길 다영" userId="11d3a75bfe554e41" providerId="LiveId" clId="{994C51C8-A457-4A27-958A-4676B64138D0}" dt="2021-07-12T04:02:00.608" v="1054" actId="1076"/>
          <ac:spMkLst>
            <pc:docMk/>
            <pc:sldMk cId="1960918424" sldId="263"/>
            <ac:spMk id="23" creationId="{6F743ED0-7447-4E8C-AAD5-897E9928E376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4" creationId="{367C9CDA-0C34-4B74-9F7C-1C5DECA16001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5" creationId="{78603D32-3AD0-45E0-B631-3D2DFF3C2862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6" creationId="{127C022C-FE41-4C94-BC98-C9DB535C7C96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7" creationId="{38798017-C57E-4F16-AC90-27079F6FEC84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8" creationId="{4BBD9FC7-EC55-4445-9266-BAD8D23C1172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9" creationId="{6405943D-3270-4BD2-9098-B3B4F2AE2704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30" creationId="{9D0A1D8A-2619-403A-9E08-8B1E8AF9C7A8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31" creationId="{362C36E5-2136-4B69-AFA0-C3917D76AADD}"/>
          </ac:spMkLst>
        </pc:spChg>
        <pc:spChg chg="add mod">
          <ac:chgData name="길 다영" userId="11d3a75bfe554e41" providerId="LiveId" clId="{994C51C8-A457-4A27-958A-4676B64138D0}" dt="2021-07-19T04:51:27.770" v="12852" actId="207"/>
          <ac:spMkLst>
            <pc:docMk/>
            <pc:sldMk cId="1960918424" sldId="263"/>
            <ac:spMk id="32" creationId="{D2A99E31-8B73-4DD8-ABE9-950D5F4FC40E}"/>
          </ac:spMkLst>
        </pc:spChg>
        <pc:spChg chg="add mod">
          <ac:chgData name="길 다영" userId="11d3a75bfe554e41" providerId="LiveId" clId="{994C51C8-A457-4A27-958A-4676B64138D0}" dt="2021-07-19T04:51:29.929" v="12853" actId="207"/>
          <ac:spMkLst>
            <pc:docMk/>
            <pc:sldMk cId="1960918424" sldId="263"/>
            <ac:spMk id="33" creationId="{334EB181-83D4-4D3F-87B6-1BF21ABBEE4F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4" creationId="{B7A6E0D1-E37C-4496-B27F-0295F4D2467A}"/>
          </ac:spMkLst>
        </pc:spChg>
        <pc:spChg chg="add del mod">
          <ac:chgData name="길 다영" userId="11d3a75bfe554e41" providerId="LiveId" clId="{994C51C8-A457-4A27-958A-4676B64138D0}" dt="2021-07-12T04:41:18.879" v="2594" actId="478"/>
          <ac:spMkLst>
            <pc:docMk/>
            <pc:sldMk cId="1960918424" sldId="263"/>
            <ac:spMk id="35" creationId="{29C6B39B-F3A0-4EE6-A04E-E6C453F45375}"/>
          </ac:spMkLst>
        </pc:spChg>
        <pc:spChg chg="add del mod">
          <ac:chgData name="길 다영" userId="11d3a75bfe554e41" providerId="LiveId" clId="{994C51C8-A457-4A27-958A-4676B64138D0}" dt="2021-07-19T02:15:22.978" v="7339" actId="478"/>
          <ac:spMkLst>
            <pc:docMk/>
            <pc:sldMk cId="1960918424" sldId="263"/>
            <ac:spMk id="36" creationId="{AA92B88C-4A8C-404D-B4D7-37E545CF4587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6" creationId="{C4A98887-4D3F-4491-8DC4-6AB263E78980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8" creationId="{342854A7-DD67-47CE-9491-A01D78ABC9C4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0" creationId="{C05C7720-05FA-4484-B124-EE626782A474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1" creationId="{5C5EEAF5-D01B-4315-B1CE-E5E84AB84EA6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2" creationId="{AE2B32B1-CD0E-4712-A39A-1BFB599ABA94}"/>
          </ac:spMkLst>
        </pc:spChg>
        <pc:spChg chg="add del mod">
          <ac:chgData name="길 다영" userId="11d3a75bfe554e41" providerId="LiveId" clId="{994C51C8-A457-4A27-958A-4676B64138D0}" dt="2021-07-12T03:51:39.362" v="745" actId="478"/>
          <ac:spMkLst>
            <pc:docMk/>
            <pc:sldMk cId="1960918424" sldId="263"/>
            <ac:spMk id="43" creationId="{D2D5EB6C-3187-406D-A519-697656FE5061}"/>
          </ac:spMkLst>
        </pc:spChg>
        <pc:spChg chg="add del mod">
          <ac:chgData name="길 다영" userId="11d3a75bfe554e41" providerId="LiveId" clId="{994C51C8-A457-4A27-958A-4676B64138D0}" dt="2021-07-12T03:51:38.505" v="744" actId="478"/>
          <ac:spMkLst>
            <pc:docMk/>
            <pc:sldMk cId="1960918424" sldId="263"/>
            <ac:spMk id="44" creationId="{FDC8166D-167D-4322-B6EE-9BE1DF85B51B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5" creationId="{D6263390-3A80-4026-AC39-3F69281BB55E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7" creationId="{0E8A9C66-D0F1-4E5D-91D3-B2FA1F0425E3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9" creationId="{BD6B2865-086D-4BFF-A81C-36BA7DFFF62E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1" creationId="{1F54EF27-4454-469E-A54F-B0392DF6F484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2" creationId="{E38ECB9C-6787-4E18-BE92-ABAD6B232C01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3" creationId="{767068B8-20EF-4FB8-AF43-E3D8E22C0D36}"/>
          </ac:spMkLst>
        </pc:spChg>
        <pc:spChg chg="add del mod">
          <ac:chgData name="길 다영" userId="11d3a75bfe554e41" providerId="LiveId" clId="{994C51C8-A457-4A27-958A-4676B64138D0}" dt="2021-07-12T03:52:43.221" v="805" actId="478"/>
          <ac:spMkLst>
            <pc:docMk/>
            <pc:sldMk cId="1960918424" sldId="263"/>
            <ac:spMk id="54" creationId="{8FE0F472-73BF-4C02-9771-F9B50270876E}"/>
          </ac:spMkLst>
        </pc:spChg>
        <pc:spChg chg="add del mod">
          <ac:chgData name="길 다영" userId="11d3a75bfe554e41" providerId="LiveId" clId="{994C51C8-A457-4A27-958A-4676B64138D0}" dt="2021-07-12T03:52:42.107" v="804" actId="478"/>
          <ac:spMkLst>
            <pc:docMk/>
            <pc:sldMk cId="1960918424" sldId="263"/>
            <ac:spMk id="55" creationId="{5D66A40C-B346-49A4-8604-AA3F48CFD476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56" creationId="{7089668B-D17F-411D-AB6D-D677AB70D9DC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58" creationId="{B31F75AC-BBF3-41F3-9151-0090B289A549}"/>
          </ac:spMkLst>
        </pc:spChg>
        <pc:spChg chg="add del mod">
          <ac:chgData name="길 다영" userId="11d3a75bfe554e41" providerId="LiveId" clId="{994C51C8-A457-4A27-958A-4676B64138D0}" dt="2021-07-12T03:53:54.207" v="858" actId="478"/>
          <ac:spMkLst>
            <pc:docMk/>
            <pc:sldMk cId="1960918424" sldId="263"/>
            <ac:spMk id="60" creationId="{A1F924E3-1A08-42F0-AAF8-FC1DAC7B9162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62" creationId="{C267A740-6970-45D4-AAF4-7A89DDB2BA5B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63" creationId="{FE6543EF-B81F-4156-87A2-34084B86D078}"/>
          </ac:spMkLst>
        </pc:spChg>
        <pc:spChg chg="add del mod">
          <ac:chgData name="길 다영" userId="11d3a75bfe554e41" providerId="LiveId" clId="{994C51C8-A457-4A27-958A-4676B64138D0}" dt="2021-07-12T03:53:52.613" v="857" actId="478"/>
          <ac:spMkLst>
            <pc:docMk/>
            <pc:sldMk cId="1960918424" sldId="263"/>
            <ac:spMk id="64" creationId="{1ED026EC-3FD0-4A7F-A42B-6044823026B8}"/>
          </ac:spMkLst>
        </pc:spChg>
        <pc:spChg chg="add mod">
          <ac:chgData name="길 다영" userId="11d3a75bfe554e41" providerId="LiveId" clId="{994C51C8-A457-4A27-958A-4676B64138D0}" dt="2021-07-19T05:32:17.777" v="14967" actId="207"/>
          <ac:spMkLst>
            <pc:docMk/>
            <pc:sldMk cId="1960918424" sldId="263"/>
            <ac:spMk id="68" creationId="{04790619-9E25-430A-AA5F-599E8AEE1CC8}"/>
          </ac:spMkLst>
        </pc:spChg>
        <pc:spChg chg="add del mod">
          <ac:chgData name="길 다영" userId="11d3a75bfe554e41" providerId="LiveId" clId="{994C51C8-A457-4A27-958A-4676B64138D0}" dt="2021-07-12T03:58:41.083" v="956"/>
          <ac:spMkLst>
            <pc:docMk/>
            <pc:sldMk cId="1960918424" sldId="263"/>
            <ac:spMk id="69" creationId="{94F8320F-D0AF-41ED-8CDC-3CA9599AC070}"/>
          </ac:spMkLst>
        </pc:spChg>
        <pc:spChg chg="del">
          <ac:chgData name="길 다영" userId="11d3a75bfe554e41" providerId="LiveId" clId="{994C51C8-A457-4A27-958A-4676B64138D0}" dt="2021-07-12T03:43:26.443" v="536" actId="478"/>
          <ac:spMkLst>
            <pc:docMk/>
            <pc:sldMk cId="1960918424" sldId="263"/>
            <ac:spMk id="84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85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1.536" v="595" actId="478"/>
          <ac:spMkLst>
            <pc:docMk/>
            <pc:sldMk cId="1960918424" sldId="263"/>
            <ac:spMk id="86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87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6.864" v="606" actId="478"/>
          <ac:spMkLst>
            <pc:docMk/>
            <pc:sldMk cId="1960918424" sldId="263"/>
            <ac:spMk id="88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91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3.008" v="596" actId="478"/>
          <ac:spMkLst>
            <pc:docMk/>
            <pc:sldMk cId="1960918424" sldId="263"/>
            <ac:spMk id="92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93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7.952" v="607" actId="478"/>
          <ac:spMkLst>
            <pc:docMk/>
            <pc:sldMk cId="1960918424" sldId="263"/>
            <ac:spMk id="94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97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4.180" v="597" actId="478"/>
          <ac:spMkLst>
            <pc:docMk/>
            <pc:sldMk cId="1960918424" sldId="263"/>
            <ac:spMk id="98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99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8.996" v="608" actId="478"/>
          <ac:spMkLst>
            <pc:docMk/>
            <pc:sldMk cId="1960918424" sldId="263"/>
            <ac:spMk id="100" creationId="{00000000-0000-0000-0000-000000000000}"/>
          </ac:spMkLst>
        </pc:sp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5" creationId="{13894525-E9A9-4685-906E-5F4AF841EF58}"/>
          </ac:cxnSpMkLst>
        </pc:cxn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7" creationId="{DEA6AD22-8D26-4437-A320-859A20DAFE9A}"/>
          </ac:cxnSpMkLst>
        </pc:cxn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9" creationId="{86869E82-1413-4EEF-80AF-F4578345C3AE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46" creationId="{DC5A1CBE-BFED-425F-B8E9-EE38972CFB51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48" creationId="{9C3F6786-EB56-4399-B0E7-BCBCE731D4BB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50" creationId="{C2A9D7F8-D548-4AFC-8C7C-0F3826E3F8E4}"/>
          </ac:cxnSpMkLst>
        </pc:cxnChg>
        <pc:cxnChg chg="add mod">
          <ac:chgData name="길 다영" userId="11d3a75bfe554e41" providerId="LiveId" clId="{994C51C8-A457-4A27-958A-4676B64138D0}" dt="2021-07-12T04:02:22.964" v="1060" actId="1036"/>
          <ac:cxnSpMkLst>
            <pc:docMk/>
            <pc:sldMk cId="1960918424" sldId="263"/>
            <ac:cxnSpMk id="57" creationId="{C9833BFF-9146-4AE7-8745-1A82A290DC9C}"/>
          </ac:cxnSpMkLst>
        </pc:cxnChg>
        <pc:cxnChg chg="add mod">
          <ac:chgData name="길 다영" userId="11d3a75bfe554e41" providerId="LiveId" clId="{994C51C8-A457-4A27-958A-4676B64138D0}" dt="2021-07-12T04:02:22.964" v="1060" actId="1036"/>
          <ac:cxnSpMkLst>
            <pc:docMk/>
            <pc:sldMk cId="1960918424" sldId="263"/>
            <ac:cxnSpMk id="59" creationId="{97F510BF-C13A-4105-9902-23251761F332}"/>
          </ac:cxnSpMkLst>
        </pc:cxnChg>
        <pc:cxnChg chg="add del mod">
          <ac:chgData name="길 다영" userId="11d3a75bfe554e41" providerId="LiveId" clId="{994C51C8-A457-4A27-958A-4676B64138D0}" dt="2021-07-12T03:53:52.613" v="857" actId="478"/>
          <ac:cxnSpMkLst>
            <pc:docMk/>
            <pc:sldMk cId="1960918424" sldId="263"/>
            <ac:cxnSpMk id="61" creationId="{A2F5C488-FD09-4BDF-AB41-03D59804AB74}"/>
          </ac:cxnSpMkLst>
        </pc:cxnChg>
        <pc:cxnChg chg="add del mod">
          <ac:chgData name="길 다영" userId="11d3a75bfe554e41" providerId="LiveId" clId="{994C51C8-A457-4A27-958A-4676B64138D0}" dt="2021-07-12T03:57:15.111" v="911" actId="478"/>
          <ac:cxnSpMkLst>
            <pc:docMk/>
            <pc:sldMk cId="1960918424" sldId="263"/>
            <ac:cxnSpMk id="65" creationId="{BA2CC27B-9316-4E73-8136-A73690AFE482}"/>
          </ac:cxnSpMkLst>
        </pc:cxnChg>
        <pc:cxnChg chg="mod">
          <ac:chgData name="길 다영" userId="11d3a75bfe554e41" providerId="LiveId" clId="{994C51C8-A457-4A27-958A-4676B64138D0}" dt="2021-07-12T04:00:59.670" v="1005" actId="1076"/>
          <ac:cxnSpMkLst>
            <pc:docMk/>
            <pc:sldMk cId="1960918424" sldId="263"/>
            <ac:cxnSpMk id="82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0:53.394" v="1004" actId="1076"/>
          <ac:cxnSpMkLst>
            <pc:docMk/>
            <pc:sldMk cId="1960918424" sldId="263"/>
            <ac:cxnSpMk id="83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89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90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95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96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101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102" creationId="{00000000-0000-0000-0000-000000000000}"/>
          </ac:cxnSpMkLst>
        </pc:cxnChg>
      </pc:sldChg>
      <pc:sldChg chg="addSp delSp modSp add mod">
        <pc:chgData name="길 다영" userId="11d3a75bfe554e41" providerId="LiveId" clId="{994C51C8-A457-4A27-958A-4676B64138D0}" dt="2021-07-19T04:55:40.274" v="12907" actId="207"/>
        <pc:sldMkLst>
          <pc:docMk/>
          <pc:sldMk cId="3570622335" sldId="264"/>
        </pc:sldMkLst>
        <pc:spChg chg="add del mod">
          <ac:chgData name="길 다영" userId="11d3a75bfe554e41" providerId="LiveId" clId="{994C51C8-A457-4A27-958A-4676B64138D0}" dt="2021-07-19T04:53:27.716" v="12878" actId="478"/>
          <ac:spMkLst>
            <pc:docMk/>
            <pc:sldMk cId="3570622335" sldId="264"/>
            <ac:spMk id="2" creationId="{6B718C78-CECE-45CD-8B55-EB6567182E35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" creationId="{6A32DC06-647E-4A07-AEB5-E1F0CBEB3B19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14" creationId="{FB75FCA8-62AA-4F98-903A-1F509254730F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15" creationId="{8A9D5A01-E269-4DF8-90B7-C11E5A81424B}"/>
          </ac:spMkLst>
        </pc:spChg>
        <pc:spChg chg="add del mod">
          <ac:chgData name="길 다영" userId="11d3a75bfe554e41" providerId="LiveId" clId="{994C51C8-A457-4A27-958A-4676B64138D0}" dt="2021-07-12T04:28:06.588" v="2100"/>
          <ac:spMkLst>
            <pc:docMk/>
            <pc:sldMk cId="3570622335" sldId="264"/>
            <ac:spMk id="16" creationId="{C880EC5F-FEFA-4825-AE82-1BD35AB45682}"/>
          </ac:spMkLst>
        </pc:spChg>
        <pc:spChg chg="add del mod">
          <ac:chgData name="길 다영" userId="11d3a75bfe554e41" providerId="LiveId" clId="{994C51C8-A457-4A27-958A-4676B64138D0}" dt="2021-07-12T04:28:06.394" v="2099"/>
          <ac:spMkLst>
            <pc:docMk/>
            <pc:sldMk cId="3570622335" sldId="264"/>
            <ac:spMk id="17" creationId="{960E6BE5-44DF-4C57-AC2B-98039D689975}"/>
          </ac:spMkLst>
        </pc:spChg>
        <pc:spChg chg="add del mod">
          <ac:chgData name="길 다영" userId="11d3a75bfe554e41" providerId="LiveId" clId="{994C51C8-A457-4A27-958A-4676B64138D0}" dt="2021-07-12T04:28:06.205" v="2098"/>
          <ac:spMkLst>
            <pc:docMk/>
            <pc:sldMk cId="3570622335" sldId="264"/>
            <ac:spMk id="18" creationId="{E68E582C-456A-4A2E-8EDF-06EA8C200EC6}"/>
          </ac:spMkLst>
        </pc:spChg>
        <pc:spChg chg="add del mod">
          <ac:chgData name="길 다영" userId="11d3a75bfe554e41" providerId="LiveId" clId="{994C51C8-A457-4A27-958A-4676B64138D0}" dt="2021-07-12T04:37:14.167" v="2391" actId="478"/>
          <ac:spMkLst>
            <pc:docMk/>
            <pc:sldMk cId="3570622335" sldId="264"/>
            <ac:spMk id="20" creationId="{AE05D758-047D-4490-8F67-D543D16D3CC7}"/>
          </ac:spMkLst>
        </pc:spChg>
        <pc:spChg chg="add del">
          <ac:chgData name="길 다영" userId="11d3a75bfe554e41" providerId="LiveId" clId="{994C51C8-A457-4A27-958A-4676B64138D0}" dt="2021-07-12T04:37:12.326" v="2389" actId="22"/>
          <ac:spMkLst>
            <pc:docMk/>
            <pc:sldMk cId="3570622335" sldId="264"/>
            <ac:spMk id="22" creationId="{D9D73B77-A932-4187-996A-384BB0CD4F7F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3" creationId="{6F743ED0-7447-4E8C-AAD5-897E9928E376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4" creationId="{4631317A-6380-4698-9160-54EC74A066B5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7" creationId="{38798017-C57E-4F16-AC90-27079F6FEC8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8" creationId="{4BBD9FC7-EC55-4445-9266-BAD8D23C1172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8" creationId="{67BEB648-5838-4E33-A0C8-C7952519276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9" creationId="{6405943D-3270-4BD2-9098-B3B4F2AE2704}"/>
          </ac:spMkLst>
        </pc:spChg>
        <pc:spChg chg="add del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9" creationId="{6FF065EA-C695-41DF-9978-911C1E82BB8D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0" creationId="{9D0A1D8A-2619-403A-9E08-8B1E8AF9C7A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1" creationId="{362C36E5-2136-4B69-AFA0-C3917D76AADD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2" creationId="{D2A99E31-8B73-4DD8-ABE9-950D5F4FC40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3" creationId="{334EB181-83D4-4D3F-87B6-1BF21ABBEE4F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42" creationId="{ADB8B983-5B03-4D7E-BA50-9BC7C276B6B2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43" creationId="{1696F78C-FC1E-49AC-BEC1-5BEE8BEF34D3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44" creationId="{F8F2CEAE-58F8-49AE-9C6D-3AFF67C8C4F1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5" creationId="{D6263390-3A80-4026-AC39-3F69281BB55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7" creationId="{0E8A9C66-D0F1-4E5D-91D3-B2FA1F0425E3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9" creationId="{BD6B2865-086D-4BFF-A81C-36BA7DFFF62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1" creationId="{1F54EF27-4454-469E-A54F-B0392DF6F48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2" creationId="{E38ECB9C-6787-4E18-BE92-ABAD6B232C01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3" creationId="{767068B8-20EF-4FB8-AF43-E3D8E22C0D36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54" creationId="{B27657F0-F7C9-4DA5-89E7-4C9A9F998340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6" creationId="{7089668B-D17F-411D-AB6D-D677AB70D9DC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8" creationId="{B31F75AC-BBF3-41F3-9151-0090B289A549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60" creationId="{E2E212C6-C8F2-4D24-B7F7-5B1335D7F9F7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61" creationId="{E28FF21C-2F6D-4A73-8C24-D7F322779C2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2" creationId="{C267A740-6970-45D4-AAF4-7A89DDB2BA5B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3" creationId="{FE6543EF-B81F-4156-87A2-34084B86D07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8" creationId="{04790619-9E25-430A-AA5F-599E8AEE1CC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85" creationId="{00000000-0000-0000-0000-00000000000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91" creationId="{00000000-0000-0000-0000-00000000000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97" creationId="{00000000-0000-0000-0000-000000000000}"/>
          </ac:spMkLst>
        </pc:spChg>
        <pc:picChg chg="add del mod">
          <ac:chgData name="길 다영" userId="11d3a75bfe554e41" providerId="LiveId" clId="{994C51C8-A457-4A27-958A-4676B64138D0}" dt="2021-07-12T04:06:12.703" v="1097" actId="478"/>
          <ac:picMkLst>
            <pc:docMk/>
            <pc:sldMk cId="3570622335" sldId="264"/>
            <ac:picMk id="5" creationId="{3D3CFCF9-D457-42F4-85B2-5298A11ED01A}"/>
          </ac:picMkLst>
        </pc:picChg>
        <pc:picChg chg="add mod">
          <ac:chgData name="길 다영" userId="11d3a75bfe554e41" providerId="LiveId" clId="{994C51C8-A457-4A27-958A-4676B64138D0}" dt="2021-07-12T05:06:37.821" v="3033" actId="1076"/>
          <ac:picMkLst>
            <pc:docMk/>
            <pc:sldMk cId="3570622335" sldId="264"/>
            <ac:picMk id="6" creationId="{F4F2D77D-85B4-48C5-BCE2-D05ADAED8E51}"/>
          </ac:picMkLst>
        </pc:picChg>
        <pc:picChg chg="add mod">
          <ac:chgData name="길 다영" userId="11d3a75bfe554e41" providerId="LiveId" clId="{994C51C8-A457-4A27-958A-4676B64138D0}" dt="2021-07-12T05:50:36.255" v="4360" actId="1036"/>
          <ac:picMkLst>
            <pc:docMk/>
            <pc:sldMk cId="3570622335" sldId="264"/>
            <ac:picMk id="7" creationId="{4D60EAEA-A0DA-4AAB-8AD7-C9D4C0E3F593}"/>
          </ac:picMkLst>
        </pc:picChg>
        <pc:picChg chg="add mod">
          <ac:chgData name="길 다영" userId="11d3a75bfe554e41" providerId="LiveId" clId="{994C51C8-A457-4A27-958A-4676B64138D0}" dt="2021-07-12T05:50:36.255" v="4360" actId="1036"/>
          <ac:picMkLst>
            <pc:docMk/>
            <pc:sldMk cId="3570622335" sldId="264"/>
            <ac:picMk id="27" creationId="{097AE406-CAD5-46F0-9ED5-1532D4F8A431}"/>
          </ac:picMkLst>
        </pc:picChg>
        <pc:picChg chg="add mod">
          <ac:chgData name="길 다영" userId="11d3a75bfe554e41" providerId="LiveId" clId="{994C51C8-A457-4A27-958A-4676B64138D0}" dt="2021-07-12T05:10:05.939" v="3067" actId="1076"/>
          <ac:picMkLst>
            <pc:docMk/>
            <pc:sldMk cId="3570622335" sldId="264"/>
            <ac:picMk id="30" creationId="{5F206694-E52A-4CD0-8C54-81FCBC68219E}"/>
          </ac:picMkLst>
        </pc:pic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46" creationId="{DC5A1CBE-BFED-425F-B8E9-EE38972CFB51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48" creationId="{9C3F6786-EB56-4399-B0E7-BCBCE731D4BB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0" creationId="{C2A9D7F8-D548-4AFC-8C7C-0F3826E3F8E4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7" creationId="{C9833BFF-9146-4AE7-8745-1A82A290DC9C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9" creationId="{97F510BF-C13A-4105-9902-23251761F332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89" creationId="{00000000-0000-0000-0000-000000000000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95" creationId="{00000000-0000-0000-0000-000000000000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101" creationId="{00000000-0000-0000-0000-000000000000}"/>
          </ac:cxnSpMkLst>
        </pc:cxnChg>
      </pc:sldChg>
      <pc:sldChg chg="addSp delSp modSp add mod">
        <pc:chgData name="길 다영" userId="11d3a75bfe554e41" providerId="LiveId" clId="{994C51C8-A457-4A27-958A-4676B64138D0}" dt="2021-07-19T04:55:48.508" v="12908" actId="207"/>
        <pc:sldMkLst>
          <pc:docMk/>
          <pc:sldMk cId="1481811858" sldId="265"/>
        </pc:sldMkLst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14" creationId="{FB75FCA8-62AA-4F98-903A-1F509254730F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15" creationId="{8A9D5A01-E269-4DF8-90B7-C11E5A81424B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19" creationId="{0C153376-CF68-4E56-8503-CD85E70BBC0F}"/>
          </ac:spMkLst>
        </pc:spChg>
        <pc:spChg chg="del">
          <ac:chgData name="길 다영" userId="11d3a75bfe554e41" providerId="LiveId" clId="{994C51C8-A457-4A27-958A-4676B64138D0}" dt="2021-07-12T04:43:58.403" v="2619" actId="478"/>
          <ac:spMkLst>
            <pc:docMk/>
            <pc:sldMk cId="1481811858" sldId="265"/>
            <ac:spMk id="24" creationId="{4631317A-6380-4698-9160-54EC74A066B5}"/>
          </ac:spMkLst>
        </pc:spChg>
        <pc:spChg chg="add del mod">
          <ac:chgData name="길 다영" userId="11d3a75bfe554e41" providerId="LiveId" clId="{994C51C8-A457-4A27-958A-4676B64138D0}" dt="2021-07-15T04:57:46.751" v="6667" actId="478"/>
          <ac:spMkLst>
            <pc:docMk/>
            <pc:sldMk cId="1481811858" sldId="265"/>
            <ac:spMk id="25" creationId="{85918194-E25B-4EA5-B29A-CAB4BE0D16E3}"/>
          </ac:spMkLst>
        </pc:spChg>
        <pc:spChg chg="add del mod">
          <ac:chgData name="길 다영" userId="11d3a75bfe554e41" providerId="LiveId" clId="{994C51C8-A457-4A27-958A-4676B64138D0}" dt="2021-07-12T04:48:24.455" v="2679" actId="21"/>
          <ac:spMkLst>
            <pc:docMk/>
            <pc:sldMk cId="1481811858" sldId="265"/>
            <ac:spMk id="27" creationId="{EB503761-7533-457C-A36A-B9E9A3555E4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28" creationId="{58E8C40F-B551-484B-AF51-277FE0892A3A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29" creationId="{30B9935A-C58B-41A9-9A3F-0E757A7FD03D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0" creationId="{8A0DA97F-5DB1-46B9-B020-CE145D5436A8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3" creationId="{B459B4E3-AD70-41CA-A755-82EF5CDF95E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4" creationId="{3B7F5BBE-82EF-45DA-976F-74C348F39832}"/>
          </ac:spMkLst>
        </pc:spChg>
        <pc:spChg chg="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6" creationId="{E8748312-D9AB-4017-A4A5-07E4011B0422}"/>
          </ac:spMkLst>
        </pc:spChg>
        <pc:spChg chg="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8" creationId="{B5A4B3EF-7357-4365-B011-0A3F8FAF38F8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9" creationId="{C781F9D4-8C6F-43F8-AB6C-D44F8CB21F1C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0" creationId="{5F3ABADF-D43E-4EF1-B98F-D3EF69F09C4C}"/>
          </ac:spMkLst>
        </pc:spChg>
        <pc:spChg chg="add del mod">
          <ac:chgData name="길 다영" userId="11d3a75bfe554e41" providerId="LiveId" clId="{994C51C8-A457-4A27-958A-4676B64138D0}" dt="2021-07-12T05:33:25.679" v="3956" actId="478"/>
          <ac:spMkLst>
            <pc:docMk/>
            <pc:sldMk cId="1481811858" sldId="265"/>
            <ac:spMk id="41" creationId="{F37E7D4E-331D-47C5-8097-396C5FCDDD43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2" creationId="{ADB8B983-5B03-4D7E-BA50-9BC7C276B6B2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3" creationId="{1696F78C-FC1E-49AC-BEC1-5BEE8BEF34D3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4" creationId="{F8F2CEAE-58F8-49AE-9C6D-3AFF67C8C4F1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5" creationId="{BC71FF15-A776-49C5-B965-E3EEC331A8A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6" creationId="{461A3EAC-DADD-4490-8BDC-B7E1555FF823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7" creationId="{7656F1DE-8CD5-4A38-AC6D-382F1E181626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8" creationId="{4430F992-F3ED-4F69-B562-5CB12A5F1659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9" creationId="{A7CA3505-05DD-445C-978B-0FAA14583E9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50" creationId="{45B97057-3D5A-48C6-AD0D-CD20CEBC0A41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51" creationId="{5F3934D1-DED1-4BA4-9768-0E3E6260FEC8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54" creationId="{B27657F0-F7C9-4DA5-89E7-4C9A9F998340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60" creationId="{E2E212C6-C8F2-4D24-B7F7-5B1335D7F9F7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61" creationId="{E28FF21C-2F6D-4A73-8C24-D7F322779C20}"/>
          </ac:spMkLst>
        </pc:spChg>
        <pc:grpChg chg="add del mod">
          <ac:chgData name="길 다영" userId="11d3a75bfe554e41" providerId="LiveId" clId="{994C51C8-A457-4A27-958A-4676B64138D0}" dt="2021-07-12T04:48:18.067" v="2677" actId="478"/>
          <ac:grpSpMkLst>
            <pc:docMk/>
            <pc:sldMk cId="1481811858" sldId="265"/>
            <ac:grpSpMk id="9" creationId="{D95650E0-8972-4AC5-AC87-5BACF5B6E05D}"/>
          </ac:grpSpMkLst>
        </pc:grpChg>
        <pc:picChg chg="add del mod topLvl modCrop">
          <ac:chgData name="길 다영" userId="11d3a75bfe554e41" providerId="LiveId" clId="{994C51C8-A457-4A27-958A-4676B64138D0}" dt="2021-07-12T04:48:18.067" v="2677" actId="478"/>
          <ac:picMkLst>
            <pc:docMk/>
            <pc:sldMk cId="1481811858" sldId="265"/>
            <ac:picMk id="4" creationId="{4CD036E8-DE17-412F-A6C0-546A201A9049}"/>
          </ac:picMkLst>
        </pc:picChg>
        <pc:picChg chg="del">
          <ac:chgData name="길 다영" userId="11d3a75bfe554e41" providerId="LiveId" clId="{994C51C8-A457-4A27-958A-4676B64138D0}" dt="2021-07-12T04:43:59.152" v="2620" actId="478"/>
          <ac:picMkLst>
            <pc:docMk/>
            <pc:sldMk cId="1481811858" sldId="265"/>
            <ac:picMk id="6" creationId="{F4F2D77D-85B4-48C5-BCE2-D05ADAED8E51}"/>
          </ac:picMkLst>
        </pc:picChg>
        <pc:picChg chg="del">
          <ac:chgData name="길 다영" userId="11d3a75bfe554e41" providerId="LiveId" clId="{994C51C8-A457-4A27-958A-4676B64138D0}" dt="2021-07-12T04:43:56.381" v="2618" actId="478"/>
          <ac:picMkLst>
            <pc:docMk/>
            <pc:sldMk cId="1481811858" sldId="265"/>
            <ac:picMk id="7" creationId="{4D60EAEA-A0DA-4AAB-8AD7-C9D4C0E3F593}"/>
          </ac:picMkLst>
        </pc:picChg>
        <pc:picChg chg="add mod topLvl">
          <ac:chgData name="길 다영" userId="11d3a75bfe554e41" providerId="LiveId" clId="{994C51C8-A457-4A27-958A-4676B64138D0}" dt="2021-07-12T05:50:27.812" v="4349" actId="1076"/>
          <ac:picMkLst>
            <pc:docMk/>
            <pc:sldMk cId="1481811858" sldId="265"/>
            <ac:picMk id="8" creationId="{9655ABCE-91F1-4C02-A853-527D4DE233B7}"/>
          </ac:picMkLst>
        </pc:picChg>
        <pc:picChg chg="add del mod">
          <ac:chgData name="길 다영" userId="11d3a75bfe554e41" providerId="LiveId" clId="{994C51C8-A457-4A27-958A-4676B64138D0}" dt="2021-07-12T05:07:17.991" v="3039" actId="478"/>
          <ac:picMkLst>
            <pc:docMk/>
            <pc:sldMk cId="1481811858" sldId="265"/>
            <ac:picMk id="11" creationId="{B286F4F6-DF51-48D9-B11F-3A37A59CB0A1}"/>
          </ac:picMkLst>
        </pc:picChg>
        <pc:picChg chg="add mod ord">
          <ac:chgData name="길 다영" userId="11d3a75bfe554e41" providerId="LiveId" clId="{994C51C8-A457-4A27-958A-4676B64138D0}" dt="2021-07-19T02:31:33.548" v="8132" actId="166"/>
          <ac:picMkLst>
            <pc:docMk/>
            <pc:sldMk cId="1481811858" sldId="265"/>
            <ac:picMk id="13" creationId="{FC098FB1-7521-442F-8C9A-B8C23BC13332}"/>
          </ac:picMkLst>
        </pc:picChg>
      </pc:sldChg>
      <pc:sldChg chg="addSp delSp modSp add mod">
        <pc:chgData name="길 다영" userId="11d3a75bfe554e41" providerId="LiveId" clId="{994C51C8-A457-4A27-958A-4676B64138D0}" dt="2021-07-19T04:58:55.154" v="13124" actId="1076"/>
        <pc:sldMkLst>
          <pc:docMk/>
          <pc:sldMk cId="457547006" sldId="266"/>
        </pc:sldMkLst>
        <pc:spChg chg="add del mod">
          <ac:chgData name="길 다영" userId="11d3a75bfe554e41" providerId="LiveId" clId="{994C51C8-A457-4A27-958A-4676B64138D0}" dt="2021-07-19T04:50:55.445" v="12833" actId="478"/>
          <ac:spMkLst>
            <pc:docMk/>
            <pc:sldMk cId="457547006" sldId="266"/>
            <ac:spMk id="5" creationId="{A94D4A33-057A-402A-A32A-AB2AAE89C10D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11" creationId="{0B53C486-47C0-4E6B-A0AC-45D1BE5E1A11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2" creationId="{B642D956-7F52-4628-AB8F-F2E35B67D4BB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3" creationId="{C0F4C3B9-A776-4E05-88E8-94E895EA9381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4" creationId="{10BE4754-B4D0-45AB-8C45-1C15129343DF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5" creationId="{3ABA88F9-5D1A-4E6B-BD83-7191D1E77B5D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6" creationId="{5601143E-084F-4A3F-B6D8-B3D730F4D2E7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7" creationId="{F6179857-3D51-4E60-A8D0-9E552B407C08}"/>
          </ac:spMkLst>
        </pc:spChg>
        <pc:spChg chg="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19" creationId="{0C153376-CF68-4E56-8503-CD85E70BBC0F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0" creationId="{CDE1B97C-56C4-46AA-9F28-039A95924E56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1" creationId="{16BC0EFC-2B21-4B3F-BC3E-5EC473DF5A42}"/>
          </ac:spMkLst>
        </pc:spChg>
        <pc:spChg chg="add del mod">
          <ac:chgData name="길 다영" userId="11d3a75bfe554e41" providerId="LiveId" clId="{994C51C8-A457-4A27-958A-4676B64138D0}" dt="2021-07-15T04:22:20.243" v="5564" actId="478"/>
          <ac:spMkLst>
            <pc:docMk/>
            <pc:sldMk cId="457547006" sldId="266"/>
            <ac:spMk id="22" creationId="{6AEA81E4-FC61-4DD5-9E1E-BDDE82F45F4A}"/>
          </ac:spMkLst>
        </pc:spChg>
        <pc:spChg chg="add del mod">
          <ac:chgData name="길 다영" userId="11d3a75bfe554e41" providerId="LiveId" clId="{994C51C8-A457-4A27-958A-4676B64138D0}" dt="2021-07-15T04:22:19.059" v="5563" actId="478"/>
          <ac:spMkLst>
            <pc:docMk/>
            <pc:sldMk cId="457547006" sldId="266"/>
            <ac:spMk id="23" creationId="{CFAD890A-0D8D-43BD-83E0-CBC5E3F8E737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24" creationId="{FDB51F9C-BEED-484B-9393-94D4052DA3B3}"/>
          </ac:spMkLst>
        </pc:spChg>
        <pc:spChg chg="add mod or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5" creationId="{ADBFE709-3C7D-4BE0-BF5C-843676A5B9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6" creationId="{ED454A4C-FFDB-4CC9-9BF2-12B5108CFEED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28" creationId="{58E8C40F-B551-484B-AF51-277FE0892A3A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8" creationId="{8999C929-87C1-4FB6-9053-6C2379C81179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29" creationId="{30B9935A-C58B-41A9-9A3F-0E757A7FD03D}"/>
          </ac:spMkLst>
        </pc:spChg>
        <pc:spChg chg="add mod">
          <ac:chgData name="길 다영" userId="11d3a75bfe554e41" providerId="LiveId" clId="{994C51C8-A457-4A27-958A-4676B64138D0}" dt="2021-07-19T04:53:01.214" v="12875" actId="207"/>
          <ac:spMkLst>
            <pc:docMk/>
            <pc:sldMk cId="457547006" sldId="266"/>
            <ac:spMk id="29" creationId="{F2388B8C-79C8-4671-A69C-5C880E239B8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0" creationId="{85739678-15E0-474D-858E-B171382E0D7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0" creationId="{8A0DA97F-5DB1-46B9-B020-CE145D5436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1" creationId="{60799F8F-C592-45BB-B48E-A6F3D4C3D84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2" creationId="{62C9E308-0B17-40FA-9176-A0D2571D536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3" creationId="{6B5F97C6-68AA-43E1-8C68-69B7E8B24F46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3" creationId="{B459B4E3-AD70-41CA-A755-82EF5CDF95E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4" creationId="{3B7F5BBE-82EF-45DA-976F-74C348F3983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4" creationId="{7E9CDB7D-15A7-47C1-8966-13FC4E82A87F}"/>
          </ac:spMkLst>
        </pc:spChg>
        <pc:spChg chg="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6" creationId="{AF6B042F-625A-4BD2-ABBE-CE48E8E8BE1A}"/>
          </ac:spMkLst>
        </pc:spChg>
        <pc:spChg chg="del mod">
          <ac:chgData name="길 다영" userId="11d3a75bfe554e41" providerId="LiveId" clId="{994C51C8-A457-4A27-958A-4676B64138D0}" dt="2021-07-12T05:59:45.203" v="4912" actId="478"/>
          <ac:spMkLst>
            <pc:docMk/>
            <pc:sldMk cId="457547006" sldId="266"/>
            <ac:spMk id="36" creationId="{E8748312-D9AB-4017-A4A5-07E4011B0422}"/>
          </ac:spMkLst>
        </pc:spChg>
        <pc:spChg chg="mod">
          <ac:chgData name="길 다영" userId="11d3a75bfe554e41" providerId="LiveId" clId="{994C51C8-A457-4A27-958A-4676B64138D0}" dt="2021-07-19T04:53:03.452" v="12876" actId="207"/>
          <ac:spMkLst>
            <pc:docMk/>
            <pc:sldMk cId="457547006" sldId="266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8" creationId="{52AA0D1A-DD28-4D75-BA2C-4F4C6498D870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8" creationId="{B5A4B3EF-7357-4365-B011-0A3F8FAF38F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9" creationId="{5C034E54-2DC4-4554-B96E-8E744F071464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9" creationId="{C781F9D4-8C6F-43F8-AB6C-D44F8CB21F1C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0" creationId="{5F3ABADF-D43E-4EF1-B98F-D3EF69F09C4C}"/>
          </ac:spMkLst>
        </pc:spChg>
        <pc:spChg chg="add mod">
          <ac:chgData name="길 다영" userId="11d3a75bfe554e41" providerId="LiveId" clId="{994C51C8-A457-4A27-958A-4676B64138D0}" dt="2021-07-19T04:57:56.935" v="13028" actId="1076"/>
          <ac:spMkLst>
            <pc:docMk/>
            <pc:sldMk cId="457547006" sldId="266"/>
            <ac:spMk id="40" creationId="{603741A8-C0D3-45AF-A518-2E601E021896}"/>
          </ac:spMkLst>
        </pc:spChg>
        <pc:spChg chg="add del mod">
          <ac:chgData name="길 다영" userId="11d3a75bfe554e41" providerId="LiveId" clId="{994C51C8-A457-4A27-958A-4676B64138D0}" dt="2021-07-15T04:41:21.348" v="6218" actId="478"/>
          <ac:spMkLst>
            <pc:docMk/>
            <pc:sldMk cId="457547006" sldId="266"/>
            <ac:spMk id="40" creationId="{6E98E41B-488D-478E-8E02-02B8315309AC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41" creationId="{76FD1978-B2C5-4FDF-9886-55EE7F8228A4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2" creationId="{C43B0DAF-F694-448B-9E1C-7E6D59085FA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3" creationId="{94B41574-A56F-4678-868C-F2ABA0D1BF9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4" creationId="{7E7C71EE-F98F-4388-BC79-C1EA5EEE7514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5" creationId="{394144BD-9618-49B8-9B29-291038E34640}"/>
          </ac:spMkLst>
        </pc:spChg>
        <pc:spChg chg="del">
          <ac:chgData name="길 다영" userId="11d3a75bfe554e41" providerId="LiveId" clId="{994C51C8-A457-4A27-958A-4676B64138D0}" dt="2021-07-12T05:59:42.987" v="4910" actId="478"/>
          <ac:spMkLst>
            <pc:docMk/>
            <pc:sldMk cId="457547006" sldId="266"/>
            <ac:spMk id="45" creationId="{BC71FF15-A776-49C5-B965-E3EEC331A8A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6" creationId="{461A3EAC-DADD-4490-8BDC-B7E1555FF823}"/>
          </ac:spMkLst>
        </pc:spChg>
        <pc:spChg chg="add mod">
          <ac:chgData name="길 다영" userId="11d3a75bfe554e41" providerId="LiveId" clId="{994C51C8-A457-4A27-958A-4676B64138D0}" dt="2021-07-19T04:58:55.154" v="13124" actId="1076"/>
          <ac:spMkLst>
            <pc:docMk/>
            <pc:sldMk cId="457547006" sldId="266"/>
            <ac:spMk id="46" creationId="{8ED027E8-7A85-411B-B0BD-A55D5A2234BA}"/>
          </ac:spMkLst>
        </pc:spChg>
        <pc:spChg chg="add del mod">
          <ac:chgData name="길 다영" userId="11d3a75bfe554e41" providerId="LiveId" clId="{994C51C8-A457-4A27-958A-4676B64138D0}" dt="2021-07-15T04:44:07.679" v="6315"/>
          <ac:spMkLst>
            <pc:docMk/>
            <pc:sldMk cId="457547006" sldId="266"/>
            <ac:spMk id="46" creationId="{9057C50F-2ED9-4F64-A75E-9865A7DB2B38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7" creationId="{7656F1DE-8CD5-4A38-AC6D-382F1E181626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47" creationId="{FB456EA3-8B14-4066-9643-0D275CAA9A72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8" creationId="{4430F992-F3ED-4F69-B562-5CB12A5F1659}"/>
          </ac:spMkLst>
        </pc:spChg>
        <pc:spChg chg="del mod">
          <ac:chgData name="길 다영" userId="11d3a75bfe554e41" providerId="LiveId" clId="{994C51C8-A457-4A27-958A-4676B64138D0}" dt="2021-07-12T05:59:46.547" v="4913" actId="478"/>
          <ac:spMkLst>
            <pc:docMk/>
            <pc:sldMk cId="457547006" sldId="266"/>
            <ac:spMk id="49" creationId="{A7CA3505-05DD-445C-978B-0FAA14583E9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50" creationId="{45B97057-3D5A-48C6-AD0D-CD20CEBC0A41}"/>
          </ac:spMkLst>
        </pc:spChg>
        <pc:spChg chg="del">
          <ac:chgData name="길 다영" userId="11d3a75bfe554e41" providerId="LiveId" clId="{994C51C8-A457-4A27-958A-4676B64138D0}" dt="2021-07-12T05:59:47.447" v="4914" actId="478"/>
          <ac:spMkLst>
            <pc:docMk/>
            <pc:sldMk cId="457547006" sldId="266"/>
            <ac:spMk id="51" creationId="{5F3934D1-DED1-4BA4-9768-0E3E6260FEC8}"/>
          </ac:spMkLst>
        </pc:spChg>
        <pc:picChg chg="add mod">
          <ac:chgData name="길 다영" userId="11d3a75bfe554e41" providerId="LiveId" clId="{994C51C8-A457-4A27-958A-4676B64138D0}" dt="2021-07-15T04:28:10.965" v="5824" actId="1076"/>
          <ac:picMkLst>
            <pc:docMk/>
            <pc:sldMk cId="457547006" sldId="266"/>
            <ac:picMk id="3" creationId="{EEAEAA2F-2E6F-4DC9-B3B7-74B0CE9221E1}"/>
          </ac:picMkLst>
        </pc:picChg>
        <pc:picChg chg="del">
          <ac:chgData name="길 다영" userId="11d3a75bfe554e41" providerId="LiveId" clId="{994C51C8-A457-4A27-958A-4676B64138D0}" dt="2021-07-12T05:59:40.969" v="4907" actId="478"/>
          <ac:picMkLst>
            <pc:docMk/>
            <pc:sldMk cId="457547006" sldId="266"/>
            <ac:picMk id="8" creationId="{9655ABCE-91F1-4C02-A853-527D4DE233B7}"/>
          </ac:picMkLst>
        </pc:picChg>
        <pc:picChg chg="del">
          <ac:chgData name="길 다영" userId="11d3a75bfe554e41" providerId="LiveId" clId="{994C51C8-A457-4A27-958A-4676B64138D0}" dt="2021-07-12T05:59:41.844" v="4908" actId="478"/>
          <ac:picMkLst>
            <pc:docMk/>
            <pc:sldMk cId="457547006" sldId="266"/>
            <ac:picMk id="13" creationId="{FC098FB1-7521-442F-8C9A-B8C23BC13332}"/>
          </ac:picMkLst>
        </pc:picChg>
        <pc:picChg chg="add mod">
          <ac:chgData name="길 다영" userId="11d3a75bfe554e41" providerId="LiveId" clId="{994C51C8-A457-4A27-958A-4676B64138D0}" dt="2021-07-15T04:58:57.390" v="6707" actId="1076"/>
          <ac:picMkLst>
            <pc:docMk/>
            <pc:sldMk cId="457547006" sldId="266"/>
            <ac:picMk id="27" creationId="{212B0381-8CFD-445F-8036-FEEE45E61CF3}"/>
          </ac:picMkLst>
        </pc:picChg>
      </pc:sldChg>
      <pc:sldChg chg="addSp delSp modSp add mod">
        <pc:chgData name="길 다영" userId="11d3a75bfe554e41" providerId="LiveId" clId="{994C51C8-A457-4A27-958A-4676B64138D0}" dt="2021-07-19T04:59:54.508" v="13129" actId="20577"/>
        <pc:sldMkLst>
          <pc:docMk/>
          <pc:sldMk cId="293582149" sldId="267"/>
        </pc:sldMkLst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11" creationId="{0B53C486-47C0-4E6B-A0AC-45D1BE5E1A11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2" creationId="{B642D956-7F52-4628-AB8F-F2E35B67D4BB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3" creationId="{C0F4C3B9-A776-4E05-88E8-94E895EA9381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4" creationId="{10BE4754-B4D0-45AB-8C45-1C15129343DF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5" creationId="{3ABA88F9-5D1A-4E6B-BD83-7191D1E77B5D}"/>
          </ac:spMkLst>
        </pc:spChg>
        <pc:spChg chg="add del mod">
          <ac:chgData name="길 다영" userId="11d3a75bfe554e41" providerId="LiveId" clId="{994C51C8-A457-4A27-958A-4676B64138D0}" dt="2021-07-19T04:49:03.904" v="12783" actId="478"/>
          <ac:spMkLst>
            <pc:docMk/>
            <pc:sldMk cId="293582149" sldId="267"/>
            <ac:spMk id="15" creationId="{6DE8E73D-EB07-4FA5-809B-12DF0805B619}"/>
          </ac:spMkLst>
        </pc:spChg>
        <pc:spChg chg="del">
          <ac:chgData name="길 다영" userId="11d3a75bfe554e41" providerId="LiveId" clId="{994C51C8-A457-4A27-958A-4676B64138D0}" dt="2021-07-15T05:01:03.358" v="6749" actId="478"/>
          <ac:spMkLst>
            <pc:docMk/>
            <pc:sldMk cId="293582149" sldId="267"/>
            <ac:spMk id="16" creationId="{5601143E-084F-4A3F-B6D8-B3D730F4D2E7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6" creationId="{C799D481-5B17-4633-9B69-A337234F2710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7" creationId="{DDC0BC1E-FD26-4E31-9230-6B6C9232093E}"/>
          </ac:spMkLst>
        </pc:spChg>
        <pc:spChg chg="del">
          <ac:chgData name="길 다영" userId="11d3a75bfe554e41" providerId="LiveId" clId="{994C51C8-A457-4A27-958A-4676B64138D0}" dt="2021-07-15T05:01:03.670" v="6750" actId="478"/>
          <ac:spMkLst>
            <pc:docMk/>
            <pc:sldMk cId="293582149" sldId="267"/>
            <ac:spMk id="17" creationId="{F6179857-3D51-4E60-A8D0-9E552B407C08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8" creationId="{07A5DEA0-A3C5-4DBF-A266-E61676ECAD6D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9" creationId="{0C153376-CF68-4E56-8503-CD85E70BBC0F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20" creationId="{946E7C1A-498D-4A88-92B6-84B7E28AA381}"/>
          </ac:spMkLst>
        </pc:spChg>
        <pc:spChg chg="del">
          <ac:chgData name="길 다영" userId="11d3a75bfe554e41" providerId="LiveId" clId="{994C51C8-A457-4A27-958A-4676B64138D0}" dt="2021-07-15T05:01:02.615" v="6748" actId="478"/>
          <ac:spMkLst>
            <pc:docMk/>
            <pc:sldMk cId="293582149" sldId="267"/>
            <ac:spMk id="20" creationId="{CDE1B97C-56C4-46AA-9F28-039A95924E56}"/>
          </ac:spMkLst>
        </pc:spChg>
        <pc:spChg chg="del mod">
          <ac:chgData name="길 다영" userId="11d3a75bfe554e41" providerId="LiveId" clId="{994C51C8-A457-4A27-958A-4676B64138D0}" dt="2021-07-15T05:01:01.017" v="6747" actId="478"/>
          <ac:spMkLst>
            <pc:docMk/>
            <pc:sldMk cId="293582149" sldId="267"/>
            <ac:spMk id="21" creationId="{16BC0EFC-2B21-4B3F-BC3E-5EC473DF5A42}"/>
          </ac:spMkLst>
        </pc:spChg>
        <pc:spChg chg="add del mod">
          <ac:chgData name="길 다영" userId="11d3a75bfe554e41" providerId="LiveId" clId="{994C51C8-A457-4A27-958A-4676B64138D0}" dt="2021-07-19T04:54:31.237" v="12895" actId="478"/>
          <ac:spMkLst>
            <pc:docMk/>
            <pc:sldMk cId="293582149" sldId="267"/>
            <ac:spMk id="21" creationId="{42E1EE66-8EF9-4492-8875-E1F97A6F446F}"/>
          </ac:spMkLst>
        </pc:spChg>
        <pc:spChg chg="add mod">
          <ac:chgData name="길 다영" userId="11d3a75bfe554e41" providerId="LiveId" clId="{994C51C8-A457-4A27-958A-4676B64138D0}" dt="2021-07-19T04:54:09.203" v="12885" actId="207"/>
          <ac:spMkLst>
            <pc:docMk/>
            <pc:sldMk cId="293582149" sldId="267"/>
            <ac:spMk id="22" creationId="{99E97E0C-F3FC-4EDD-9527-0049C52A01D5}"/>
          </ac:spMkLst>
        </pc:spChg>
        <pc:spChg chg="add del mod">
          <ac:chgData name="길 다영" userId="11d3a75bfe554e41" providerId="LiveId" clId="{994C51C8-A457-4A27-958A-4676B64138D0}" dt="2021-07-19T04:54:18.958" v="12890"/>
          <ac:spMkLst>
            <pc:docMk/>
            <pc:sldMk cId="293582149" sldId="267"/>
            <ac:spMk id="23" creationId="{07EE45A5-42AC-4F08-B887-E70C07DEFFF1}"/>
          </ac:spMkLst>
        </pc:spChg>
        <pc:spChg chg="add mod">
          <ac:chgData name="길 다영" userId="11d3a75bfe554e41" providerId="LiveId" clId="{994C51C8-A457-4A27-958A-4676B64138D0}" dt="2021-07-19T04:59:54.508" v="13129" actId="20577"/>
          <ac:spMkLst>
            <pc:docMk/>
            <pc:sldMk cId="293582149" sldId="267"/>
            <ac:spMk id="24" creationId="{7505CC13-A7D6-40D5-874D-14388FBE081D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4" creationId="{FDB51F9C-BEED-484B-9393-94D4052DA3B3}"/>
          </ac:spMkLst>
        </pc:spChg>
        <pc:spChg chg="del">
          <ac:chgData name="길 다영" userId="11d3a75bfe554e41" providerId="LiveId" clId="{994C51C8-A457-4A27-958A-4676B64138D0}" dt="2021-07-15T05:00:59.813" v="6745" actId="478"/>
          <ac:spMkLst>
            <pc:docMk/>
            <pc:sldMk cId="293582149" sldId="267"/>
            <ac:spMk id="25" creationId="{ADBFE709-3C7D-4BE0-BF5C-843676A5B9A8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6" creationId="{ED454A4C-FFDB-4CC9-9BF2-12B5108CFEED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8" creationId="{8999C929-87C1-4FB6-9053-6C2379C81179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9" creationId="{F2388B8C-79C8-4671-A69C-5C880E239B8B}"/>
          </ac:spMkLst>
        </pc:spChg>
        <pc:spChg chg="del">
          <ac:chgData name="길 다영" userId="11d3a75bfe554e41" providerId="LiveId" clId="{994C51C8-A457-4A27-958A-4676B64138D0}" dt="2021-07-15T05:00:57.865" v="6743" actId="478"/>
          <ac:spMkLst>
            <pc:docMk/>
            <pc:sldMk cId="293582149" sldId="267"/>
            <ac:spMk id="30" creationId="{85739678-15E0-474D-858E-B171382E0D77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31" creationId="{60799F8F-C592-45BB-B48E-A6F3D4C3D84B}"/>
          </ac:spMkLst>
        </pc:spChg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32" creationId="{62C9E308-0B17-40FA-9176-A0D2571D536B}"/>
          </ac:spMkLst>
        </pc:spChg>
        <pc:spChg chg="del">
          <ac:chgData name="길 다영" userId="11d3a75bfe554e41" providerId="LiveId" clId="{994C51C8-A457-4A27-958A-4676B64138D0}" dt="2021-07-15T05:01:04.684" v="6751" actId="478"/>
          <ac:spMkLst>
            <pc:docMk/>
            <pc:sldMk cId="293582149" sldId="267"/>
            <ac:spMk id="33" creationId="{6B5F97C6-68AA-43E1-8C68-69B7E8B24F46}"/>
          </ac:spMkLst>
        </pc:spChg>
        <pc:spChg chg="del">
          <ac:chgData name="길 다영" userId="11d3a75bfe554e41" providerId="LiveId" clId="{994C51C8-A457-4A27-958A-4676B64138D0}" dt="2021-07-15T05:00:58.849" v="6744" actId="478"/>
          <ac:spMkLst>
            <pc:docMk/>
            <pc:sldMk cId="293582149" sldId="267"/>
            <ac:spMk id="34" creationId="{7E9CDB7D-15A7-47C1-8966-13FC4E82A87F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5T05:01:04.978" v="6752" actId="478"/>
          <ac:spMkLst>
            <pc:docMk/>
            <pc:sldMk cId="293582149" sldId="267"/>
            <ac:spMk id="36" creationId="{AF6B042F-625A-4BD2-ABBE-CE48E8E8BE1A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37" creationId="{C22BF384-A5A5-4B45-919B-FDC5E27BF255}"/>
          </ac:spMkLst>
        </pc:spChg>
        <pc:spChg chg="del">
          <ac:chgData name="길 다영" userId="11d3a75bfe554e41" providerId="LiveId" clId="{994C51C8-A457-4A27-958A-4676B64138D0}" dt="2021-07-15T05:00:57.136" v="6742" actId="478"/>
          <ac:spMkLst>
            <pc:docMk/>
            <pc:sldMk cId="293582149" sldId="267"/>
            <ac:spMk id="38" creationId="{52AA0D1A-DD28-4D75-BA2C-4F4C6498D870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39" creationId="{5C034E54-2DC4-4554-B96E-8E744F071464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1" creationId="{76FD1978-B2C5-4FDF-9886-55EE7F8228A4}"/>
          </ac:spMkLst>
        </pc:spChg>
        <pc:spChg chg="del">
          <ac:chgData name="길 다영" userId="11d3a75bfe554e41" providerId="LiveId" clId="{994C51C8-A457-4A27-958A-4676B64138D0}" dt="2021-07-15T05:01:05.572" v="6753" actId="478"/>
          <ac:spMkLst>
            <pc:docMk/>
            <pc:sldMk cId="293582149" sldId="267"/>
            <ac:spMk id="42" creationId="{C43B0DAF-F694-448B-9E1C-7E6D59085FA2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3" creationId="{94B41574-A56F-4678-868C-F2ABA0D1BF92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4" creationId="{7E7C71EE-F98F-4388-BC79-C1EA5EEE7514}"/>
          </ac:spMkLst>
        </pc:spChg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45" creationId="{394144BD-9618-49B8-9B29-291038E34640}"/>
          </ac:spMkLst>
        </pc:spChg>
        <pc:spChg chg="add del mod">
          <ac:chgData name="길 다영" userId="11d3a75bfe554e41" providerId="LiveId" clId="{994C51C8-A457-4A27-958A-4676B64138D0}" dt="2021-07-19T02:08:09.092" v="7115" actId="478"/>
          <ac:spMkLst>
            <pc:docMk/>
            <pc:sldMk cId="293582149" sldId="267"/>
            <ac:spMk id="46" creationId="{7A3EC91F-E70F-4563-AF2C-A46B41A93760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7" creationId="{FB456EA3-8B14-4066-9643-0D275CAA9A72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48" creationId="{EDD7974A-BE72-4A25-9B30-66EB7C28A9DE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49" creationId="{B1EBACE8-D66D-4C37-A0AC-2EE11584FB17}"/>
          </ac:spMkLst>
        </pc:spChg>
        <pc:spChg chg="add del mod">
          <ac:chgData name="길 다영" userId="11d3a75bfe554e41" providerId="LiveId" clId="{994C51C8-A457-4A27-958A-4676B64138D0}" dt="2021-07-15T05:01:07.763" v="6754" actId="478"/>
          <ac:spMkLst>
            <pc:docMk/>
            <pc:sldMk cId="293582149" sldId="267"/>
            <ac:spMk id="50" creationId="{281B3184-F174-4FCE-B9C4-B6C5887A5692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51" creationId="{76F1A74A-3AC2-42E2-9BF1-986B7A160582}"/>
          </ac:spMkLst>
        </pc:spChg>
        <pc:grpChg chg="add mod">
          <ac:chgData name="길 다영" userId="11d3a75bfe554e41" providerId="LiveId" clId="{994C51C8-A457-4A27-958A-4676B64138D0}" dt="2021-07-15T04:57:35.881" v="6666" actId="1076"/>
          <ac:grpSpMkLst>
            <pc:docMk/>
            <pc:sldMk cId="293582149" sldId="267"/>
            <ac:grpSpMk id="7" creationId="{8442F338-F935-45F4-9273-70DF41128FB3}"/>
          </ac:grpSpMkLst>
        </pc:grpChg>
        <pc:picChg chg="del">
          <ac:chgData name="길 다영" userId="11d3a75bfe554e41" providerId="LiveId" clId="{994C51C8-A457-4A27-958A-4676B64138D0}" dt="2021-07-15T04:56:35.041" v="6653" actId="478"/>
          <ac:picMkLst>
            <pc:docMk/>
            <pc:sldMk cId="293582149" sldId="267"/>
            <ac:picMk id="3" creationId="{EEAEAA2F-2E6F-4DC9-B3B7-74B0CE9221E1}"/>
          </ac:picMkLst>
        </pc:picChg>
        <pc:picChg chg="add mod">
          <ac:chgData name="길 다영" userId="11d3a75bfe554e41" providerId="LiveId" clId="{994C51C8-A457-4A27-958A-4676B64138D0}" dt="2021-07-15T04:57:22.021" v="6662" actId="164"/>
          <ac:picMkLst>
            <pc:docMk/>
            <pc:sldMk cId="293582149" sldId="267"/>
            <ac:picMk id="4" creationId="{2E5018B2-A375-4075-81F9-8E12262B505D}"/>
          </ac:picMkLst>
        </pc:picChg>
        <pc:picChg chg="add mod">
          <ac:chgData name="길 다영" userId="11d3a75bfe554e41" providerId="LiveId" clId="{994C51C8-A457-4A27-958A-4676B64138D0}" dt="2021-07-15T04:57:22.021" v="6662" actId="164"/>
          <ac:picMkLst>
            <pc:docMk/>
            <pc:sldMk cId="293582149" sldId="267"/>
            <ac:picMk id="6" creationId="{10E4B29A-D42A-4BAD-8808-043D043B21BC}"/>
          </ac:picMkLst>
        </pc:picChg>
        <pc:picChg chg="mod">
          <ac:chgData name="길 다영" userId="11d3a75bfe554e41" providerId="LiveId" clId="{994C51C8-A457-4A27-958A-4676B64138D0}" dt="2021-07-15T05:02:42.290" v="7008" actId="1076"/>
          <ac:picMkLst>
            <pc:docMk/>
            <pc:sldMk cId="293582149" sldId="267"/>
            <ac:picMk id="27" creationId="{212B0381-8CFD-445F-8036-FEEE45E61CF3}"/>
          </ac:picMkLst>
        </pc:picChg>
      </pc:sldChg>
      <pc:sldChg chg="addSp delSp modSp add mod">
        <pc:chgData name="길 다영" userId="11d3a75bfe554e41" providerId="LiveId" clId="{994C51C8-A457-4A27-958A-4676B64138D0}" dt="2021-07-19T04:52:06.674" v="12862" actId="207"/>
        <pc:sldMkLst>
          <pc:docMk/>
          <pc:sldMk cId="3247304368" sldId="268"/>
        </pc:sldMkLst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15" creationId="{6DE8E73D-EB07-4FA5-809B-12DF0805B619}"/>
          </ac:spMkLst>
        </pc:spChg>
        <pc:spChg chg="del">
          <ac:chgData name="길 다영" userId="11d3a75bfe554e41" providerId="LiveId" clId="{994C51C8-A457-4A27-958A-4676B64138D0}" dt="2021-07-19T02:16:30.300" v="7344" actId="478"/>
          <ac:spMkLst>
            <pc:docMk/>
            <pc:sldMk cId="3247304368" sldId="268"/>
            <ac:spMk id="16" creationId="{C799D481-5B17-4633-9B69-A337234F2710}"/>
          </ac:spMkLst>
        </pc:spChg>
        <pc:spChg chg="del">
          <ac:chgData name="길 다영" userId="11d3a75bfe554e41" providerId="LiveId" clId="{994C51C8-A457-4A27-958A-4676B64138D0}" dt="2021-07-19T02:16:30.300" v="7344" actId="478"/>
          <ac:spMkLst>
            <pc:docMk/>
            <pc:sldMk cId="3247304368" sldId="268"/>
            <ac:spMk id="17" creationId="{DDC0BC1E-FD26-4E31-9230-6B6C9232093E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18" creationId="{07A5DEA0-A3C5-4DBF-A266-E61676ECAD6D}"/>
          </ac:spMkLst>
        </pc:spChg>
        <pc:spChg chg="del">
          <ac:chgData name="길 다영" userId="11d3a75bfe554e41" providerId="LiveId" clId="{994C51C8-A457-4A27-958A-4676B64138D0}" dt="2021-07-19T02:21:41.660" v="7912" actId="478"/>
          <ac:spMkLst>
            <pc:docMk/>
            <pc:sldMk cId="3247304368" sldId="268"/>
            <ac:spMk id="19" creationId="{0C153376-CF68-4E56-8503-CD85E70BBC0F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20" creationId="{946E7C1A-498D-4A88-92B6-84B7E28AA381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21" creationId="{42E1EE66-8EF9-4492-8875-E1F97A6F446F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22" creationId="{D3ADB751-954B-4A79-9543-CF88D1CF9AE6}"/>
          </ac:spMkLst>
        </pc:spChg>
        <pc:spChg chg="add del mod">
          <ac:chgData name="길 다영" userId="11d3a75bfe554e41" providerId="LiveId" clId="{994C51C8-A457-4A27-958A-4676B64138D0}" dt="2021-07-19T02:21:33.700" v="7909" actId="478"/>
          <ac:spMkLst>
            <pc:docMk/>
            <pc:sldMk cId="3247304368" sldId="268"/>
            <ac:spMk id="23" creationId="{338FF45E-6185-49A1-A5EA-23537EC703A7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24" creationId="{DB09BD27-198D-4CC9-AEEE-31468DAA015A}"/>
          </ac:spMkLst>
        </pc:spChg>
        <pc:spChg chg="add del">
          <ac:chgData name="길 다영" userId="11d3a75bfe554e41" providerId="LiveId" clId="{994C51C8-A457-4A27-958A-4676B64138D0}" dt="2021-07-19T02:22:02.238" v="7916" actId="22"/>
          <ac:spMkLst>
            <pc:docMk/>
            <pc:sldMk cId="3247304368" sldId="268"/>
            <ac:spMk id="26" creationId="{813CD43A-592A-4D7A-9252-EB8EF99AC8E3}"/>
          </ac:spMkLst>
        </pc:spChg>
        <pc:spChg chg="add del">
          <ac:chgData name="길 다영" userId="11d3a75bfe554e41" providerId="LiveId" clId="{994C51C8-A457-4A27-958A-4676B64138D0}" dt="2021-07-19T02:22:04.344" v="7918" actId="22"/>
          <ac:spMkLst>
            <pc:docMk/>
            <pc:sldMk cId="3247304368" sldId="268"/>
            <ac:spMk id="28" creationId="{BE8BDDA5-10E8-47E7-95AC-3F94BF23B8AD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0" creationId="{2BED934D-E702-4DCB-89CF-028623B02FA7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1" creationId="{E3090555-D8AA-4A51-AEC9-AD101FF7CD7B}"/>
          </ac:spMkLst>
        </pc:spChg>
        <pc:spChg chg="add del mod">
          <ac:chgData name="길 다영" userId="11d3a75bfe554e41" providerId="LiveId" clId="{994C51C8-A457-4A27-958A-4676B64138D0}" dt="2021-07-19T02:31:01.616" v="8117" actId="478"/>
          <ac:spMkLst>
            <pc:docMk/>
            <pc:sldMk cId="3247304368" sldId="268"/>
            <ac:spMk id="32" creationId="{802EB7EF-28E9-43C1-8493-34093EAE671F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3" creationId="{42614A59-ED67-4BAD-99A6-18A95902BAED}"/>
          </ac:spMkLst>
        </pc:spChg>
        <pc:spChg chg="add del mod">
          <ac:chgData name="길 다영" userId="11d3a75bfe554e41" providerId="LiveId" clId="{994C51C8-A457-4A27-958A-4676B64138D0}" dt="2021-07-19T02:30:59.246" v="8115" actId="478"/>
          <ac:spMkLst>
            <pc:docMk/>
            <pc:sldMk cId="3247304368" sldId="268"/>
            <ac:spMk id="34" creationId="{7F8DF819-0E28-4A07-B664-49986717F727}"/>
          </ac:spMkLst>
        </pc:spChg>
        <pc:spChg chg="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5" creationId="{2608D162-7457-402E-B7D4-D656D95B35A8}"/>
          </ac:spMkLst>
        </pc:spChg>
        <pc:spChg chg="add del mod">
          <ac:chgData name="길 다영" userId="11d3a75bfe554e41" providerId="LiveId" clId="{994C51C8-A457-4A27-958A-4676B64138D0}" dt="2021-07-19T02:30:59.976" v="8116" actId="478"/>
          <ac:spMkLst>
            <pc:docMk/>
            <pc:sldMk cId="3247304368" sldId="268"/>
            <ac:spMk id="36" creationId="{0F81C551-142B-4947-A487-3BE718E19680}"/>
          </ac:spMkLst>
        </pc:spChg>
        <pc:spChg chg="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7" creationId="{C22BF384-A5A5-4B45-919B-FDC5E27BF255}"/>
          </ac:spMkLst>
        </pc:spChg>
        <pc:spChg chg="add del mod">
          <ac:chgData name="길 다영" userId="11d3a75bfe554e41" providerId="LiveId" clId="{994C51C8-A457-4A27-958A-4676B64138D0}" dt="2021-07-19T02:31:04.769" v="8119" actId="478"/>
          <ac:spMkLst>
            <pc:docMk/>
            <pc:sldMk cId="3247304368" sldId="268"/>
            <ac:spMk id="38" creationId="{27F89FF2-7B95-41FA-9F96-A4132A12F529}"/>
          </ac:spMkLst>
        </pc:spChg>
        <pc:spChg chg="add del mod">
          <ac:chgData name="길 다영" userId="11d3a75bfe554e41" providerId="LiveId" clId="{994C51C8-A457-4A27-958A-4676B64138D0}" dt="2021-07-19T02:38:14.673" v="8383" actId="478"/>
          <ac:spMkLst>
            <pc:docMk/>
            <pc:sldMk cId="3247304368" sldId="268"/>
            <ac:spMk id="40" creationId="{82493016-B772-4CFC-B52F-723101E48B55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1" creationId="{56B0144A-7F39-4A9A-8628-7477FE0AB7F1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2" creationId="{4D97FB99-5E6D-46D9-AF67-F7D42A0BE335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3" creationId="{1BB6D68C-D040-4D3A-A662-37BF31C5B4DB}"/>
          </ac:spMkLst>
        </pc:spChg>
        <pc:spChg chg="del mod">
          <ac:chgData name="길 다영" userId="11d3a75bfe554e41" providerId="LiveId" clId="{994C51C8-A457-4A27-958A-4676B64138D0}" dt="2021-07-19T02:16:28.816" v="7343" actId="478"/>
          <ac:spMkLst>
            <pc:docMk/>
            <pc:sldMk cId="3247304368" sldId="268"/>
            <ac:spMk id="48" creationId="{EDD7974A-BE72-4A25-9B30-66EB7C28A9DE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49" creationId="{B1EBACE8-D66D-4C37-A0AC-2EE11584FB17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51" creationId="{76F1A74A-3AC2-42E2-9BF1-986B7A160582}"/>
          </ac:spMkLst>
        </pc:spChg>
        <pc:grpChg chg="del">
          <ac:chgData name="길 다영" userId="11d3a75bfe554e41" providerId="LiveId" clId="{994C51C8-A457-4A27-958A-4676B64138D0}" dt="2021-07-19T02:16:31.081" v="7345" actId="478"/>
          <ac:grpSpMkLst>
            <pc:docMk/>
            <pc:sldMk cId="3247304368" sldId="268"/>
            <ac:grpSpMk id="7" creationId="{8442F338-F935-45F4-9273-70DF41128FB3}"/>
          </ac:grpSpMkLst>
        </pc:grpChg>
        <pc:picChg chg="add del mod">
          <ac:chgData name="길 다영" userId="11d3a75bfe554e41" providerId="LiveId" clId="{994C51C8-A457-4A27-958A-4676B64138D0}" dt="2021-07-19T02:35:58.077" v="8272" actId="478"/>
          <ac:picMkLst>
            <pc:docMk/>
            <pc:sldMk cId="3247304368" sldId="268"/>
            <ac:picMk id="3" creationId="{3AB41F72-33BF-48BC-A880-40C032AD4CAB}"/>
          </ac:picMkLst>
        </pc:picChg>
        <pc:picChg chg="add mod ord">
          <ac:chgData name="길 다영" userId="11d3a75bfe554e41" providerId="LiveId" clId="{994C51C8-A457-4A27-958A-4676B64138D0}" dt="2021-07-19T02:38:47.725" v="8473" actId="1035"/>
          <ac:picMkLst>
            <pc:docMk/>
            <pc:sldMk cId="3247304368" sldId="268"/>
            <ac:picMk id="11" creationId="{23A59F4F-5609-410E-949C-8DDA6E9FE9C9}"/>
          </ac:picMkLst>
        </pc:picChg>
        <pc:picChg chg="del">
          <ac:chgData name="길 다영" userId="11d3a75bfe554e41" providerId="LiveId" clId="{994C51C8-A457-4A27-958A-4676B64138D0}" dt="2021-07-19T02:16:25.215" v="7340" actId="478"/>
          <ac:picMkLst>
            <pc:docMk/>
            <pc:sldMk cId="3247304368" sldId="268"/>
            <ac:picMk id="27" creationId="{212B0381-8CFD-445F-8036-FEEE45E61CF3}"/>
          </ac:picMkLst>
        </pc:picChg>
        <pc:picChg chg="add mod modCrop">
          <ac:chgData name="길 다영" userId="11d3a75bfe554e41" providerId="LiveId" clId="{994C51C8-A457-4A27-958A-4676B64138D0}" dt="2021-07-19T03:50:35.961" v="10621" actId="1076"/>
          <ac:picMkLst>
            <pc:docMk/>
            <pc:sldMk cId="3247304368" sldId="268"/>
            <ac:picMk id="39" creationId="{5E9169B9-7061-41ED-B5C2-53EC984C2B4A}"/>
          </ac:picMkLst>
        </pc:picChg>
      </pc:sldChg>
      <pc:sldChg chg="new del">
        <pc:chgData name="길 다영" userId="11d3a75bfe554e41" providerId="LiveId" clId="{994C51C8-A457-4A27-958A-4676B64138D0}" dt="2021-07-19T02:14:45.165" v="7315" actId="680"/>
        <pc:sldMkLst>
          <pc:docMk/>
          <pc:sldMk cId="3731148395" sldId="268"/>
        </pc:sldMkLst>
      </pc:sldChg>
      <pc:sldChg chg="delSp modSp add mod">
        <pc:chgData name="길 다영" userId="11d3a75bfe554e41" providerId="LiveId" clId="{994C51C8-A457-4A27-958A-4676B64138D0}" dt="2021-07-19T04:59:45.202" v="13128" actId="207"/>
        <pc:sldMkLst>
          <pc:docMk/>
          <pc:sldMk cId="1945907632" sldId="269"/>
        </pc:sldMkLst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22" creationId="{D3ADB751-954B-4A79-9543-CF88D1CF9AE6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24" creationId="{DB09BD27-198D-4CC9-AEEE-31468DAA015A}"/>
          </ac:spMkLst>
        </pc:spChg>
        <pc:spChg chg="del">
          <ac:chgData name="길 다영" userId="11d3a75bfe554e41" providerId="LiveId" clId="{994C51C8-A457-4A27-958A-4676B64138D0}" dt="2021-07-19T04:23:32.033" v="12102" actId="478"/>
          <ac:spMkLst>
            <pc:docMk/>
            <pc:sldMk cId="1945907632" sldId="269"/>
            <ac:spMk id="30" creationId="{2BED934D-E702-4DCB-89CF-028623B02FA7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31" creationId="{E3090555-D8AA-4A51-AEC9-AD101FF7CD7B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33" creationId="{42614A59-ED67-4BAD-99A6-18A95902BAED}"/>
          </ac:spMkLst>
        </pc:spChg>
        <pc:spChg chg="mod">
          <ac:chgData name="길 다영" userId="11d3a75bfe554e41" providerId="LiveId" clId="{994C51C8-A457-4A27-958A-4676B64138D0}" dt="2021-07-19T04:59:45.202" v="13128" actId="207"/>
          <ac:spMkLst>
            <pc:docMk/>
            <pc:sldMk cId="1945907632" sldId="269"/>
            <ac:spMk id="35" creationId="{2608D162-7457-402E-B7D4-D656D95B35A8}"/>
          </ac:spMkLst>
        </pc:spChg>
        <pc:spChg chg="mod">
          <ac:chgData name="길 다영" userId="11d3a75bfe554e41" providerId="LiveId" clId="{994C51C8-A457-4A27-958A-4676B64138D0}" dt="2021-07-19T04:59:45.202" v="13128" actId="207"/>
          <ac:spMkLst>
            <pc:docMk/>
            <pc:sldMk cId="1945907632" sldId="269"/>
            <ac:spMk id="37" creationId="{C22BF384-A5A5-4B45-919B-FDC5E27BF255}"/>
          </ac:spMkLst>
        </pc:spChg>
        <pc:picChg chg="del">
          <ac:chgData name="길 다영" userId="11d3a75bfe554e41" providerId="LiveId" clId="{994C51C8-A457-4A27-958A-4676B64138D0}" dt="2021-07-19T02:35:35.865" v="8269" actId="478"/>
          <ac:picMkLst>
            <pc:docMk/>
            <pc:sldMk cId="1945907632" sldId="269"/>
            <ac:picMk id="3" creationId="{3AB41F72-33BF-48BC-A880-40C032AD4CAB}"/>
          </ac:picMkLst>
        </pc:picChg>
        <pc:picChg chg="del mod">
          <ac:chgData name="길 다영" userId="11d3a75bfe554e41" providerId="LiveId" clId="{994C51C8-A457-4A27-958A-4676B64138D0}" dt="2021-07-19T02:35:36.810" v="8270" actId="478"/>
          <ac:picMkLst>
            <pc:docMk/>
            <pc:sldMk cId="1945907632" sldId="269"/>
            <ac:picMk id="39" creationId="{5E9169B9-7061-41ED-B5C2-53EC984C2B4A}"/>
          </ac:picMkLst>
        </pc:picChg>
      </pc:sldChg>
      <pc:sldChg chg="addSp delSp modSp add mod">
        <pc:chgData name="길 다영" userId="11d3a75bfe554e41" providerId="LiveId" clId="{994C51C8-A457-4A27-958A-4676B64138D0}" dt="2021-07-22T05:21:22.139" v="15041" actId="2710"/>
        <pc:sldMkLst>
          <pc:docMk/>
          <pc:sldMk cId="2188600941" sldId="270"/>
        </pc:sldMkLst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16" creationId="{5FA76F7E-0A1E-4A54-AB9F-1DB76497CA5B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22" creationId="{D3ADB751-954B-4A79-9543-CF88D1CF9AE6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3" creationId="{A13FCC76-BC09-48B4-8B3E-DA7217D89D72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24" creationId="{DB09BD27-198D-4CC9-AEEE-31468DAA015A}"/>
          </ac:spMkLst>
        </pc:spChg>
        <pc:spChg chg="add del mod">
          <ac:chgData name="길 다영" userId="11d3a75bfe554e41" providerId="LiveId" clId="{994C51C8-A457-4A27-958A-4676B64138D0}" dt="2021-07-19T02:51:26.476" v="9377"/>
          <ac:spMkLst>
            <pc:docMk/>
            <pc:sldMk cId="2188600941" sldId="270"/>
            <ac:spMk id="25" creationId="{B5C04B31-1191-4EFE-91AE-10AA9E6E92B4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6" creationId="{0335FE59-3E6E-411E-B88D-B964C1F20913}"/>
          </ac:spMkLst>
        </pc:spChg>
        <pc:spChg chg="add mod">
          <ac:chgData name="길 다영" userId="11d3a75bfe554e41" providerId="LiveId" clId="{994C51C8-A457-4A27-958A-4676B64138D0}" dt="2021-07-19T04:56:04.845" v="12910" actId="207"/>
          <ac:spMkLst>
            <pc:docMk/>
            <pc:sldMk cId="2188600941" sldId="270"/>
            <ac:spMk id="27" creationId="{A6AD7DB0-567C-42C2-BE6D-7C744594BD69}"/>
          </ac:spMkLst>
        </pc:spChg>
        <pc:spChg chg="add mod">
          <ac:chgData name="길 다영" userId="11d3a75bfe554e41" providerId="LiveId" clId="{994C51C8-A457-4A27-958A-4676B64138D0}" dt="2021-07-19T04:56:04.845" v="12910" actId="207"/>
          <ac:spMkLst>
            <pc:docMk/>
            <pc:sldMk cId="2188600941" sldId="270"/>
            <ac:spMk id="28" creationId="{2694AD14-0F08-4938-9F6C-1ADB4ED58E3A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9" creationId="{D275BA04-F395-41DC-8D6F-C2C45EE73D24}"/>
          </ac:spMkLst>
        </pc:spChg>
        <pc:spChg chg="del">
          <ac:chgData name="길 다영" userId="11d3a75bfe554e41" providerId="LiveId" clId="{994C51C8-A457-4A27-958A-4676B64138D0}" dt="2021-07-19T02:48:30.552" v="9321" actId="478"/>
          <ac:spMkLst>
            <pc:docMk/>
            <pc:sldMk cId="2188600941" sldId="270"/>
            <ac:spMk id="30" creationId="{2BED934D-E702-4DCB-89CF-028623B02FA7}"/>
          </ac:spMkLst>
        </pc:spChg>
        <pc:spChg chg="add mod">
          <ac:chgData name="길 다영" userId="11d3a75bfe554e41" providerId="LiveId" clId="{994C51C8-A457-4A27-958A-4676B64138D0}" dt="2021-07-22T05:21:22.139" v="15041" actId="2710"/>
          <ac:spMkLst>
            <pc:docMk/>
            <pc:sldMk cId="2188600941" sldId="270"/>
            <ac:spMk id="30" creationId="{F81B0C56-8914-4290-9D0E-2674FC4C5F8B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31" creationId="{E3090555-D8AA-4A51-AEC9-AD101FF7CD7B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2" creationId="{18993876-9480-44BD-A903-4C82F4A8CBDE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33" creationId="{42614A59-ED67-4BAD-99A6-18A95902BAED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4" creationId="{C394111E-48D2-41C1-BC0F-FBDFF6588A32}"/>
          </ac:spMkLst>
        </pc:spChg>
        <pc:spChg chg="mod">
          <ac:chgData name="길 다영" userId="11d3a75bfe554e41" providerId="LiveId" clId="{994C51C8-A457-4A27-958A-4676B64138D0}" dt="2021-07-19T04:59:39.772" v="13127" actId="207"/>
          <ac:spMkLst>
            <pc:docMk/>
            <pc:sldMk cId="2188600941" sldId="270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6" creationId="{DA4D66BE-5A4C-44E8-BDF2-630FD9041B0D}"/>
          </ac:spMkLst>
        </pc:spChg>
        <pc:spChg chg="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8" creationId="{A1E92F24-811F-4A2E-8054-544263BEFF2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0" creationId="{B9A1F1E1-0CE7-4EB7-912E-2CAED3EE8826}"/>
          </ac:spMkLst>
        </pc:spChg>
        <pc:spChg chg="del">
          <ac:chgData name="길 다영" userId="11d3a75bfe554e41" providerId="LiveId" clId="{994C51C8-A457-4A27-958A-4676B64138D0}" dt="2021-07-19T02:48:44.785" v="9324" actId="478"/>
          <ac:spMkLst>
            <pc:docMk/>
            <pc:sldMk cId="2188600941" sldId="270"/>
            <ac:spMk id="41" creationId="{56B0144A-7F39-4A9A-8628-7477FE0AB7F1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42" creationId="{4D97FB99-5E6D-46D9-AF67-F7D42A0BE335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43" creationId="{1BB6D68C-D040-4D3A-A662-37BF31C5B4DB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4" creationId="{D95F6E18-CA75-42AB-8C6B-8B33869A2F15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5" creationId="{FCAF0EB2-198A-4261-ADE3-1CD76F028C06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6" creationId="{2295B60F-287E-4B9F-BA80-C7FF78F40E2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7" creationId="{3EE26ABA-1E3B-41A3-9B91-5144AF2AB0BF}"/>
          </ac:spMkLst>
        </pc:spChg>
        <pc:spChg chg="add mod">
          <ac:chgData name="길 다영" userId="11d3a75bfe554e41" providerId="LiveId" clId="{994C51C8-A457-4A27-958A-4676B64138D0}" dt="2021-07-19T04:56:25.646" v="12941" actId="207"/>
          <ac:spMkLst>
            <pc:docMk/>
            <pc:sldMk cId="2188600941" sldId="270"/>
            <ac:spMk id="48" creationId="{FEF20DEB-03C2-49DB-97C2-C83F57DCD9BC}"/>
          </ac:spMkLst>
        </pc:spChg>
        <pc:spChg chg="add del mod">
          <ac:chgData name="길 다영" userId="11d3a75bfe554e41" providerId="LiveId" clId="{994C51C8-A457-4A27-958A-4676B64138D0}" dt="2021-07-19T04:19:37.507" v="11911"/>
          <ac:spMkLst>
            <pc:docMk/>
            <pc:sldMk cId="2188600941" sldId="270"/>
            <ac:spMk id="49" creationId="{EF28F524-8E72-4824-8FE4-8E2706C5A50D}"/>
          </ac:spMkLst>
        </pc:spChg>
        <pc:spChg chg="add mod">
          <ac:chgData name="길 다영" userId="11d3a75bfe554e41" providerId="LiveId" clId="{994C51C8-A457-4A27-958A-4676B64138D0}" dt="2021-07-19T04:56:25.646" v="12941" actId="207"/>
          <ac:spMkLst>
            <pc:docMk/>
            <pc:sldMk cId="2188600941" sldId="270"/>
            <ac:spMk id="50" creationId="{AC62FE35-4E45-4E50-BA37-3678F946761C}"/>
          </ac:spMkLst>
        </pc:spChg>
        <pc:spChg chg="add mod">
          <ac:chgData name="길 다영" userId="11d3a75bfe554e41" providerId="LiveId" clId="{994C51C8-A457-4A27-958A-4676B64138D0}" dt="2021-07-19T05:00:19.073" v="13174"/>
          <ac:spMkLst>
            <pc:docMk/>
            <pc:sldMk cId="2188600941" sldId="270"/>
            <ac:spMk id="51" creationId="{F982C8DA-F8F1-4E37-A1FC-F76AD51D37BD}"/>
          </ac:spMkLst>
        </pc:spChg>
        <pc:grpChg chg="add mod">
          <ac:chgData name="길 다영" userId="11d3a75bfe554e41" providerId="LiveId" clId="{994C51C8-A457-4A27-958A-4676B64138D0}" dt="2021-07-19T04:06:07.029" v="11147" actId="1036"/>
          <ac:grpSpMkLst>
            <pc:docMk/>
            <pc:sldMk cId="2188600941" sldId="270"/>
            <ac:grpSpMk id="6" creationId="{E38CE19A-F0FB-4105-A884-A6A7D299204E}"/>
          </ac:grpSpMkLst>
        </pc:grpChg>
        <pc:picChg chg="add mod">
          <ac:chgData name="길 다영" userId="11d3a75bfe554e41" providerId="LiveId" clId="{994C51C8-A457-4A27-958A-4676B64138D0}" dt="2021-07-19T02:50:19.677" v="9365" actId="164"/>
          <ac:picMkLst>
            <pc:docMk/>
            <pc:sldMk cId="2188600941" sldId="270"/>
            <ac:picMk id="3" creationId="{FC4C340A-53B7-4F45-BAF3-48B70FA9FAD4}"/>
          </ac:picMkLst>
        </pc:picChg>
        <pc:picChg chg="add mod">
          <ac:chgData name="길 다영" userId="11d3a75bfe554e41" providerId="LiveId" clId="{994C51C8-A457-4A27-958A-4676B64138D0}" dt="2021-07-19T02:50:19.677" v="9365" actId="164"/>
          <ac:picMkLst>
            <pc:docMk/>
            <pc:sldMk cId="2188600941" sldId="270"/>
            <ac:picMk id="5" creationId="{8704FEC6-EFE3-46A7-A0F4-679DB4169C35}"/>
          </ac:picMkLst>
        </pc:picChg>
        <pc:picChg chg="add del mod">
          <ac:chgData name="길 다영" userId="11d3a75bfe554e41" providerId="LiveId" clId="{994C51C8-A457-4A27-958A-4676B64138D0}" dt="2021-07-19T04:08:38.072" v="11481" actId="478"/>
          <ac:picMkLst>
            <pc:docMk/>
            <pc:sldMk cId="2188600941" sldId="270"/>
            <ac:picMk id="8" creationId="{C6A4690F-293C-476D-A54F-99B5B425199C}"/>
          </ac:picMkLst>
        </pc:picChg>
        <pc:picChg chg="add mod">
          <ac:chgData name="길 다영" userId="11d3a75bfe554e41" providerId="LiveId" clId="{994C51C8-A457-4A27-958A-4676B64138D0}" dt="2021-07-19T04:16:59.352" v="11689" actId="1076"/>
          <ac:picMkLst>
            <pc:docMk/>
            <pc:sldMk cId="2188600941" sldId="270"/>
            <ac:picMk id="10" creationId="{4049AE87-A4CC-4C62-9D02-DA2BE44CB54D}"/>
          </ac:picMkLst>
        </pc:picChg>
        <pc:picChg chg="del">
          <ac:chgData name="길 다영" userId="11d3a75bfe554e41" providerId="LiveId" clId="{994C51C8-A457-4A27-958A-4676B64138D0}" dt="2021-07-19T02:48:28.163" v="9320" actId="478"/>
          <ac:picMkLst>
            <pc:docMk/>
            <pc:sldMk cId="2188600941" sldId="270"/>
            <ac:picMk id="11" creationId="{23A59F4F-5609-410E-949C-8DDA6E9FE9C9}"/>
          </ac:picMkLst>
        </pc:picChg>
        <pc:picChg chg="add mod">
          <ac:chgData name="길 다영" userId="11d3a75bfe554e41" providerId="LiveId" clId="{994C51C8-A457-4A27-958A-4676B64138D0}" dt="2021-07-19T04:18:24.518" v="11891" actId="1076"/>
          <ac:picMkLst>
            <pc:docMk/>
            <pc:sldMk cId="2188600941" sldId="270"/>
            <ac:picMk id="13" creationId="{860E4B16-FC33-4BC5-BC2A-A00885249E28}"/>
          </ac:picMkLst>
        </pc:picChg>
        <pc:picChg chg="del mod">
          <ac:chgData name="길 다영" userId="11d3a75bfe554e41" providerId="LiveId" clId="{994C51C8-A457-4A27-958A-4676B64138D0}" dt="2021-07-19T02:48:25.781" v="9319" actId="478"/>
          <ac:picMkLst>
            <pc:docMk/>
            <pc:sldMk cId="2188600941" sldId="270"/>
            <ac:picMk id="39" creationId="{5E9169B9-7061-41ED-B5C2-53EC984C2B4A}"/>
          </ac:picMkLst>
        </pc:picChg>
      </pc:sldChg>
      <pc:sldChg chg="addSp delSp modSp add mod">
        <pc:chgData name="길 다영" userId="11d3a75bfe554e41" providerId="LiveId" clId="{994C51C8-A457-4A27-958A-4676B64138D0}" dt="2021-07-19T05:35:46.745" v="15020"/>
        <pc:sldMkLst>
          <pc:docMk/>
          <pc:sldMk cId="3526788571" sldId="271"/>
        </pc:sldMkLst>
        <pc:spChg chg="add mod">
          <ac:chgData name="길 다영" userId="11d3a75bfe554e41" providerId="LiveId" clId="{994C51C8-A457-4A27-958A-4676B64138D0}" dt="2021-07-19T05:18:59.906" v="14288" actId="1036"/>
          <ac:spMkLst>
            <pc:docMk/>
            <pc:sldMk cId="3526788571" sldId="271"/>
            <ac:spMk id="6" creationId="{9ECC2EFB-4A72-41EA-8C7C-6D40906D0769}"/>
          </ac:spMkLst>
        </pc:spChg>
        <pc:spChg chg="add mod">
          <ac:chgData name="길 다영" userId="11d3a75bfe554e41" providerId="LiveId" clId="{994C51C8-A457-4A27-958A-4676B64138D0}" dt="2021-07-19T05:18:55.088" v="14283" actId="1076"/>
          <ac:spMkLst>
            <pc:docMk/>
            <pc:sldMk cId="3526788571" sldId="271"/>
            <ac:spMk id="7" creationId="{71B2028D-AF0A-4B5F-AF2E-998932C3D0B3}"/>
          </ac:spMkLst>
        </pc:spChg>
        <pc:spChg chg="add mod">
          <ac:chgData name="길 다영" userId="11d3a75bfe554e41" providerId="LiveId" clId="{994C51C8-A457-4A27-958A-4676B64138D0}" dt="2021-07-19T05:20:16.116" v="14320" actId="1035"/>
          <ac:spMkLst>
            <pc:docMk/>
            <pc:sldMk cId="3526788571" sldId="271"/>
            <ac:spMk id="13" creationId="{62CF3DE6-D3DD-43AE-812F-43B29E23901C}"/>
          </ac:spMkLst>
        </pc:spChg>
        <pc:spChg chg="add mod">
          <ac:chgData name="길 다영" userId="11d3a75bfe554e41" providerId="LiveId" clId="{994C51C8-A457-4A27-958A-4676B64138D0}" dt="2021-07-19T05:29:17.061" v="14964" actId="1076"/>
          <ac:spMkLst>
            <pc:docMk/>
            <pc:sldMk cId="3526788571" sldId="271"/>
            <ac:spMk id="14" creationId="{BBA5952C-29F1-4C99-97C3-67722AB73D92}"/>
          </ac:spMkLst>
        </pc:spChg>
        <pc:spChg chg="add mod">
          <ac:chgData name="길 다영" userId="11d3a75bfe554e41" providerId="LiveId" clId="{994C51C8-A457-4A27-958A-4676B64138D0}" dt="2021-07-19T05:23:01.728" v="14606" actId="14100"/>
          <ac:spMkLst>
            <pc:docMk/>
            <pc:sldMk cId="3526788571" sldId="271"/>
            <ac:spMk id="15" creationId="{0136A87D-1CA1-47F9-B284-5B2358A1474B}"/>
          </ac:spMkLst>
        </pc:spChg>
        <pc:spChg chg="add mod">
          <ac:chgData name="길 다영" userId="11d3a75bfe554e41" providerId="LiveId" clId="{994C51C8-A457-4A27-958A-4676B64138D0}" dt="2021-07-19T05:35:21.670" v="14977" actId="20577"/>
          <ac:spMkLst>
            <pc:docMk/>
            <pc:sldMk cId="3526788571" sldId="271"/>
            <ac:spMk id="16" creationId="{24F6BDB7-339C-4655-AA15-4DFAA3F4BEEC}"/>
          </ac:spMkLst>
        </pc:spChg>
        <pc:spChg chg="add mod">
          <ac:chgData name="길 다영" userId="11d3a75bfe554e41" providerId="LiveId" clId="{994C51C8-A457-4A27-958A-4676B64138D0}" dt="2021-07-19T05:35:46.745" v="15020"/>
          <ac:spMkLst>
            <pc:docMk/>
            <pc:sldMk cId="3526788571" sldId="271"/>
            <ac:spMk id="17" creationId="{141C52D6-65CB-4AFA-9A67-68C5EE0645E5}"/>
          </ac:spMkLst>
        </pc:spChg>
        <pc:spChg chg="del">
          <ac:chgData name="길 다영" userId="11d3a75bfe554e41" providerId="LiveId" clId="{994C51C8-A457-4A27-958A-4676B64138D0}" dt="2021-07-19T04:32:40.166" v="12361" actId="478"/>
          <ac:spMkLst>
            <pc:docMk/>
            <pc:sldMk cId="3526788571" sldId="271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9T04:32:38.432" v="12360" actId="478"/>
          <ac:spMkLst>
            <pc:docMk/>
            <pc:sldMk cId="3526788571" sldId="271"/>
            <ac:spMk id="37" creationId="{C22BF384-A5A5-4B45-919B-FDC5E27BF255}"/>
          </ac:spMkLst>
        </pc:spChg>
        <pc:grpChg chg="add mod">
          <ac:chgData name="길 다영" userId="11d3a75bfe554e41" providerId="LiveId" clId="{994C51C8-A457-4A27-958A-4676B64138D0}" dt="2021-07-19T05:19:45.568" v="14302" actId="1076"/>
          <ac:grpSpMkLst>
            <pc:docMk/>
            <pc:sldMk cId="3526788571" sldId="271"/>
            <ac:grpSpMk id="8" creationId="{600EE6F8-211A-40D7-8369-30AC073BFD53}"/>
          </ac:grpSpMkLst>
        </pc:grpChg>
        <pc:picChg chg="add mod">
          <ac:chgData name="길 다영" userId="11d3a75bfe554e41" providerId="LiveId" clId="{994C51C8-A457-4A27-958A-4676B64138D0}" dt="2021-07-19T05:19:41.055" v="14299" actId="164"/>
          <ac:picMkLst>
            <pc:docMk/>
            <pc:sldMk cId="3526788571" sldId="271"/>
            <ac:picMk id="3" creationId="{E90C78F3-E4B9-45A6-9C28-0D7D907ECFFF}"/>
          </ac:picMkLst>
        </pc:picChg>
        <pc:picChg chg="add mod">
          <ac:chgData name="길 다영" userId="11d3a75bfe554e41" providerId="LiveId" clId="{994C51C8-A457-4A27-958A-4676B64138D0}" dt="2021-07-19T05:19:41.055" v="14299" actId="164"/>
          <ac:picMkLst>
            <pc:docMk/>
            <pc:sldMk cId="3526788571" sldId="271"/>
            <ac:picMk id="5" creationId="{90989ECC-D966-4FC3-980F-97E0A5663B81}"/>
          </ac:picMkLst>
        </pc:picChg>
      </pc:sldChg>
      <pc:sldChg chg="addSp delSp modSp add mod ord">
        <pc:chgData name="길 다영" userId="11d3a75bfe554e41" providerId="LiveId" clId="{994C51C8-A457-4A27-958A-4676B64138D0}" dt="2021-07-19T05:05:47.406" v="13345" actId="1076"/>
        <pc:sldMkLst>
          <pc:docMk/>
          <pc:sldMk cId="3165355440" sldId="272"/>
        </pc:sldMkLst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14" creationId="{FB75FCA8-62AA-4F98-903A-1F509254730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15" creationId="{8A9D5A01-E269-4DF8-90B7-C11E5A81424B}"/>
          </ac:spMkLst>
        </pc:spChg>
        <pc:spChg chg="del mod">
          <ac:chgData name="길 다영" userId="11d3a75bfe554e41" providerId="LiveId" clId="{994C51C8-A457-4A27-958A-4676B64138D0}" dt="2021-07-19T04:24:45.534" v="12117" actId="478"/>
          <ac:spMkLst>
            <pc:docMk/>
            <pc:sldMk cId="3165355440" sldId="272"/>
            <ac:spMk id="24" creationId="{4631317A-6380-4698-9160-54EC74A066B5}"/>
          </ac:spMkLst>
        </pc:spChg>
        <pc:spChg chg="add del mod">
          <ac:chgData name="길 다영" userId="11d3a75bfe554e41" providerId="LiveId" clId="{994C51C8-A457-4A27-958A-4676B64138D0}" dt="2021-07-19T04:27:34.438" v="12182" actId="478"/>
          <ac:spMkLst>
            <pc:docMk/>
            <pc:sldMk cId="3165355440" sldId="272"/>
            <ac:spMk id="25" creationId="{A6AB621D-D90F-4284-8B10-CC64BC202C1A}"/>
          </ac:spMkLst>
        </pc:spChg>
        <pc:spChg chg="add del mod">
          <ac:chgData name="길 다영" userId="11d3a75bfe554e41" providerId="LiveId" clId="{994C51C8-A457-4A27-958A-4676B64138D0}" dt="2021-07-19T04:27:35.662" v="12183" actId="478"/>
          <ac:spMkLst>
            <pc:docMk/>
            <pc:sldMk cId="3165355440" sldId="272"/>
            <ac:spMk id="26" creationId="{AB9A3ADF-D850-4EE6-B0AC-CCFCED4860A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28" creationId="{67BEB648-5838-4E33-A0C8-C79525192764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29" creationId="{6FF065EA-C695-41DF-9978-911C1E82BB8D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1" creationId="{B60FEF49-E709-4F8B-A8CA-093E983EA6E4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2" creationId="{1E20142C-A647-4F1A-91D1-99A46A1C3C14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3" creationId="{4259C717-3A20-4D7C-882A-CA04A9D6292F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4" creationId="{83F7B9B0-9B81-46D4-8E8B-3FC312475B5B}"/>
          </ac:spMkLst>
        </pc:spChg>
        <pc:spChg chg="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6" creationId="{21D5BF9B-416E-435A-B545-8C6A259B768D}"/>
          </ac:spMkLst>
        </pc:spChg>
        <pc:spChg chg="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5:05:47.406" v="13345" actId="1076"/>
          <ac:spMkLst>
            <pc:docMk/>
            <pc:sldMk cId="3165355440" sldId="272"/>
            <ac:spMk id="38" creationId="{CCCAE970-9D31-4D41-B4C4-DC50C4EE22F4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2" creationId="{ADB8B983-5B03-4D7E-BA50-9BC7C276B6B2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3" creationId="{1696F78C-FC1E-49AC-BEC1-5BEE8BEF34D3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4" creationId="{F8F2CEAE-58F8-49AE-9C6D-3AFF67C8C4F1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54" creationId="{B27657F0-F7C9-4DA5-89E7-4C9A9F998340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60" creationId="{E2E212C6-C8F2-4D24-B7F7-5B1335D7F9F7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61" creationId="{E28FF21C-2F6D-4A73-8C24-D7F322779C20}"/>
          </ac:spMkLst>
        </pc:spChg>
        <pc:picChg chg="add mod">
          <ac:chgData name="길 다영" userId="11d3a75bfe554e41" providerId="LiveId" clId="{994C51C8-A457-4A27-958A-4676B64138D0}" dt="2021-07-19T04:27:47.154" v="12187" actId="1076"/>
          <ac:picMkLst>
            <pc:docMk/>
            <pc:sldMk cId="3165355440" sldId="272"/>
            <ac:picMk id="3" creationId="{9DDA4210-F72A-47E0-B291-BBCE33F5F49E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6" creationId="{F4F2D77D-85B4-48C5-BCE2-D05ADAED8E51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7" creationId="{4D60EAEA-A0DA-4AAB-8AD7-C9D4C0E3F593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27" creationId="{097AE406-CAD5-46F0-9ED5-1532D4F8A431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30" creationId="{5F206694-E52A-4CD0-8C54-81FCBC68219E}"/>
          </ac:picMkLst>
        </pc:picChg>
      </pc:sldChg>
      <pc:sldChg chg="addSp delSp modSp add mod">
        <pc:chgData name="길 다영" userId="11d3a75bfe554e41" providerId="LiveId" clId="{994C51C8-A457-4A27-958A-4676B64138D0}" dt="2021-07-19T05:28:15.151" v="14937" actId="14100"/>
        <pc:sldMkLst>
          <pc:docMk/>
          <pc:sldMk cId="490252809" sldId="273"/>
        </pc:sldMkLst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18" creationId="{531DDF1F-A0E7-426F-BD33-7DF01899785E}"/>
          </ac:spMkLst>
        </pc:spChg>
        <pc:spChg chg="add mod">
          <ac:chgData name="길 다영" userId="11d3a75bfe554e41" providerId="LiveId" clId="{994C51C8-A457-4A27-958A-4676B64138D0}" dt="2021-07-19T05:02:20.357" v="13263" actId="1076"/>
          <ac:spMkLst>
            <pc:docMk/>
            <pc:sldMk cId="490252809" sldId="273"/>
            <ac:spMk id="19" creationId="{9F817321-62E5-42E5-A9BD-1B86B8541C0E}"/>
          </ac:spMkLst>
        </pc:spChg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20" creationId="{1771FD07-8319-45B0-B02B-3DE9C217073B}"/>
          </ac:spMkLst>
        </pc:spChg>
        <pc:spChg chg="add mod">
          <ac:chgData name="길 다영" userId="11d3a75bfe554e41" providerId="LiveId" clId="{994C51C8-A457-4A27-958A-4676B64138D0}" dt="2021-07-19T05:02:23.294" v="13264" actId="1076"/>
          <ac:spMkLst>
            <pc:docMk/>
            <pc:sldMk cId="490252809" sldId="273"/>
            <ac:spMk id="21" creationId="{DE3AC5DD-92AC-488E-878E-A0634AAD04D6}"/>
          </ac:spMkLst>
        </pc:spChg>
        <pc:spChg chg="add mod">
          <ac:chgData name="길 다영" userId="11d3a75bfe554e41" providerId="LiveId" clId="{994C51C8-A457-4A27-958A-4676B64138D0}" dt="2021-07-19T04:56:42.607" v="12942" actId="207"/>
          <ac:spMkLst>
            <pc:docMk/>
            <pc:sldMk cId="490252809" sldId="273"/>
            <ac:spMk id="22" creationId="{4E4D930E-A5A5-4D93-B786-825B357EEF34}"/>
          </ac:spMkLst>
        </pc:spChg>
        <pc:spChg chg="add mod">
          <ac:chgData name="길 다영" userId="11d3a75bfe554e41" providerId="LiveId" clId="{994C51C8-A457-4A27-958A-4676B64138D0}" dt="2021-07-19T05:02:25.038" v="13265" actId="1076"/>
          <ac:spMkLst>
            <pc:docMk/>
            <pc:sldMk cId="490252809" sldId="273"/>
            <ac:spMk id="23" creationId="{44B3445A-7A9B-41EF-80B2-3DDFD8448735}"/>
          </ac:spMkLst>
        </pc:spChg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26" creationId="{8E5826F4-761E-4D2D-98C3-045BA729B44A}"/>
          </ac:spMkLst>
        </pc:spChg>
        <pc:spChg chg="add mod">
          <ac:chgData name="길 다영" userId="11d3a75bfe554e41" providerId="LiveId" clId="{994C51C8-A457-4A27-958A-4676B64138D0}" dt="2021-07-19T05:28:15.151" v="14937" actId="14100"/>
          <ac:spMkLst>
            <pc:docMk/>
            <pc:sldMk cId="490252809" sldId="273"/>
            <ac:spMk id="27" creationId="{49AC9596-8843-4923-87C6-8B5629A6AAEE}"/>
          </ac:spMkLst>
        </pc:spChg>
        <pc:spChg chg="add mod">
          <ac:chgData name="길 다영" userId="11d3a75bfe554e41" providerId="LiveId" clId="{994C51C8-A457-4A27-958A-4676B64138D0}" dt="2021-07-19T05:02:37.521" v="13271" actId="1036"/>
          <ac:spMkLst>
            <pc:docMk/>
            <pc:sldMk cId="490252809" sldId="273"/>
            <ac:spMk id="28" creationId="{A69CB39B-F293-4ECA-A85D-DF674A0BA96E}"/>
          </ac:spMkLst>
        </pc:spChg>
        <pc:spChg chg="del">
          <ac:chgData name="길 다영" userId="11d3a75bfe554e41" providerId="LiveId" clId="{994C51C8-A457-4A27-958A-4676B64138D0}" dt="2021-07-19T04:32:44.448" v="12363" actId="478"/>
          <ac:spMkLst>
            <pc:docMk/>
            <pc:sldMk cId="490252809" sldId="273"/>
            <ac:spMk id="31" creationId="{B60FEF49-E709-4F8B-A8CA-093E983EA6E4}"/>
          </ac:spMkLst>
        </pc:spChg>
        <pc:spChg chg="del">
          <ac:chgData name="길 다영" userId="11d3a75bfe554e41" providerId="LiveId" clId="{994C51C8-A457-4A27-958A-4676B64138D0}" dt="2021-07-19T04:32:45.587" v="12364" actId="478"/>
          <ac:spMkLst>
            <pc:docMk/>
            <pc:sldMk cId="490252809" sldId="273"/>
            <ac:spMk id="32" creationId="{1E20142C-A647-4F1A-91D1-99A46A1C3C14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3" creationId="{4259C717-3A20-4D7C-882A-CA04A9D6292F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4" creationId="{83F7B9B0-9B81-46D4-8E8B-3FC312475B5B}"/>
          </ac:spMkLst>
        </pc:spChg>
        <pc:spChg chg="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6" creationId="{21D5BF9B-416E-435A-B545-8C6A259B768D}"/>
          </ac:spMkLst>
        </pc:spChg>
        <pc:spChg chg="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37" creationId="{C22BF384-A5A5-4B45-919B-FDC5E27BF255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8" creationId="{CCCAE970-9D31-4D41-B4C4-DC50C4EE22F4}"/>
          </ac:spMkLst>
        </pc:spChg>
        <pc:grpChg chg="add mod">
          <ac:chgData name="길 다영" userId="11d3a75bfe554e41" providerId="LiveId" clId="{994C51C8-A457-4A27-958A-4676B64138D0}" dt="2021-07-19T04:35:18.847" v="12442" actId="1076"/>
          <ac:grpSpMkLst>
            <pc:docMk/>
            <pc:sldMk cId="490252809" sldId="273"/>
            <ac:grpSpMk id="7" creationId="{6D4C2D2B-1DC0-4F5C-8320-8ED9A1D1E286}"/>
          </ac:grpSpMkLst>
        </pc:grpChg>
        <pc:picChg chg="del">
          <ac:chgData name="길 다영" userId="11d3a75bfe554e41" providerId="LiveId" clId="{994C51C8-A457-4A27-958A-4676B64138D0}" dt="2021-07-19T04:33:53.045" v="12408" actId="478"/>
          <ac:picMkLst>
            <pc:docMk/>
            <pc:sldMk cId="490252809" sldId="273"/>
            <ac:picMk id="3" creationId="{9DDA4210-F72A-47E0-B291-BBCE33F5F49E}"/>
          </ac:picMkLst>
        </pc:picChg>
        <pc:picChg chg="add mod">
          <ac:chgData name="길 다영" userId="11d3a75bfe554e41" providerId="LiveId" clId="{994C51C8-A457-4A27-958A-4676B64138D0}" dt="2021-07-19T04:35:17.208" v="12441" actId="164"/>
          <ac:picMkLst>
            <pc:docMk/>
            <pc:sldMk cId="490252809" sldId="273"/>
            <ac:picMk id="4" creationId="{B0E447DB-4478-438B-9650-AFE4F96DFEA4}"/>
          </ac:picMkLst>
        </pc:picChg>
        <pc:picChg chg="add mod">
          <ac:chgData name="길 다영" userId="11d3a75bfe554e41" providerId="LiveId" clId="{994C51C8-A457-4A27-958A-4676B64138D0}" dt="2021-07-19T04:35:17.208" v="12441" actId="164"/>
          <ac:picMkLst>
            <pc:docMk/>
            <pc:sldMk cId="490252809" sldId="273"/>
            <ac:picMk id="6" creationId="{DBACB075-9908-4945-8B2A-7CADE11EFA68}"/>
          </ac:picMkLst>
        </pc:picChg>
        <pc:picChg chg="add mod">
          <ac:chgData name="길 다영" userId="11d3a75bfe554e41" providerId="LiveId" clId="{994C51C8-A457-4A27-958A-4676B64138D0}" dt="2021-07-19T05:02:26.477" v="13266" actId="1076"/>
          <ac:picMkLst>
            <pc:docMk/>
            <pc:sldMk cId="490252809" sldId="273"/>
            <ac:picMk id="9" creationId="{8CF67141-FAB4-4D08-B3E0-36D6254E00D7}"/>
          </ac:picMkLst>
        </pc:picChg>
      </pc:sldChg>
      <pc:sldChg chg="addSp delSp modSp add mod">
        <pc:chgData name="길 다영" userId="11d3a75bfe554e41" providerId="LiveId" clId="{994C51C8-A457-4A27-958A-4676B64138D0}" dt="2021-07-19T05:18:04.204" v="14254" actId="14100"/>
        <pc:sldMkLst>
          <pc:docMk/>
          <pc:sldMk cId="506428611" sldId="274"/>
        </pc:sldMkLst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18" creationId="{531DDF1F-A0E7-426F-BD33-7DF01899785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19" creationId="{9F817321-62E5-42E5-A9BD-1B86B8541C0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0" creationId="{1771FD07-8319-45B0-B02B-3DE9C217073B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1" creationId="{DE3AC5DD-92AC-488E-878E-A0634AAD04D6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2" creationId="{4E4D930E-A5A5-4D93-B786-825B357EEF34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3" creationId="{44B3445A-7A9B-41EF-80B2-3DDFD8448735}"/>
          </ac:spMkLst>
        </pc:spChg>
        <pc:spChg chg="add mod">
          <ac:chgData name="길 다영" userId="11d3a75bfe554e41" providerId="LiveId" clId="{994C51C8-A457-4A27-958A-4676B64138D0}" dt="2021-07-19T05:11:15.027" v="13627" actId="1076"/>
          <ac:spMkLst>
            <pc:docMk/>
            <pc:sldMk cId="506428611" sldId="274"/>
            <ac:spMk id="24" creationId="{40DCEF0C-41DA-4806-B4C8-555F9A3BAC38}"/>
          </ac:spMkLst>
        </pc:spChg>
        <pc:spChg chg="add mod">
          <ac:chgData name="길 다영" userId="11d3a75bfe554e41" providerId="LiveId" clId="{994C51C8-A457-4A27-958A-4676B64138D0}" dt="2021-07-19T05:13:52.972" v="14016" actId="1076"/>
          <ac:spMkLst>
            <pc:docMk/>
            <pc:sldMk cId="506428611" sldId="274"/>
            <ac:spMk id="25" creationId="{134360A3-E6BB-4F82-99F2-AA30838EAE97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6" creationId="{8E5826F4-761E-4D2D-98C3-045BA729B44A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7" creationId="{49AC9596-8843-4923-87C6-8B5629A6AAE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8" creationId="{A69CB39B-F293-4ECA-A85D-DF674A0BA96E}"/>
          </ac:spMkLst>
        </pc:spChg>
        <pc:spChg chg="add mod ord">
          <ac:chgData name="길 다영" userId="11d3a75bfe554e41" providerId="LiveId" clId="{994C51C8-A457-4A27-958A-4676B64138D0}" dt="2021-07-19T05:17:37.715" v="14241" actId="166"/>
          <ac:spMkLst>
            <pc:docMk/>
            <pc:sldMk cId="506428611" sldId="274"/>
            <ac:spMk id="29" creationId="{013E025A-F3AB-4DDE-B920-A233249503B7}"/>
          </ac:spMkLst>
        </pc:spChg>
        <pc:spChg chg="add mod">
          <ac:chgData name="길 다영" userId="11d3a75bfe554e41" providerId="LiveId" clId="{994C51C8-A457-4A27-958A-4676B64138D0}" dt="2021-07-19T05:18:04.204" v="14254" actId="14100"/>
          <ac:spMkLst>
            <pc:docMk/>
            <pc:sldMk cId="506428611" sldId="274"/>
            <ac:spMk id="30" creationId="{F1E230BF-DA54-4130-B852-00C0AFDC4CD7}"/>
          </ac:spMkLst>
        </pc:spChg>
        <pc:spChg chg="mod">
          <ac:chgData name="길 다영" userId="11d3a75bfe554e41" providerId="LiveId" clId="{994C51C8-A457-4A27-958A-4676B64138D0}" dt="2021-07-19T05:03:20.131" v="13306" actId="1036"/>
          <ac:spMkLst>
            <pc:docMk/>
            <pc:sldMk cId="506428611" sldId="274"/>
            <ac:spMk id="35" creationId="{2608D162-7457-402E-B7D4-D656D95B35A8}"/>
          </ac:spMkLst>
        </pc:spChg>
        <pc:spChg chg="mod">
          <ac:chgData name="길 다영" userId="11d3a75bfe554e41" providerId="LiveId" clId="{994C51C8-A457-4A27-958A-4676B64138D0}" dt="2021-07-19T05:03:20.131" v="13306" actId="1036"/>
          <ac:spMkLst>
            <pc:docMk/>
            <pc:sldMk cId="506428611" sldId="274"/>
            <ac:spMk id="37" creationId="{C22BF384-A5A5-4B45-919B-FDC5E27BF255}"/>
          </ac:spMkLst>
        </pc:spChg>
        <pc:grpChg chg="del">
          <ac:chgData name="길 다영" userId="11d3a75bfe554e41" providerId="LiveId" clId="{994C51C8-A457-4A27-958A-4676B64138D0}" dt="2021-07-19T05:03:23.146" v="13307" actId="478"/>
          <ac:grpSpMkLst>
            <pc:docMk/>
            <pc:sldMk cId="506428611" sldId="274"/>
            <ac:grpSpMk id="7" creationId="{6D4C2D2B-1DC0-4F5C-8320-8ED9A1D1E286}"/>
          </ac:grpSpMkLst>
        </pc:grpChg>
        <pc:grpChg chg="add mod">
          <ac:chgData name="길 다영" userId="11d3a75bfe554e41" providerId="LiveId" clId="{994C51C8-A457-4A27-958A-4676B64138D0}" dt="2021-07-19T05:05:11.518" v="13328" actId="1076"/>
          <ac:grpSpMkLst>
            <pc:docMk/>
            <pc:sldMk cId="506428611" sldId="274"/>
            <ac:grpSpMk id="10" creationId="{56095123-FE2E-4D55-AD52-A268DBD1B3F1}"/>
          </ac:grpSpMkLst>
        </pc:grpChg>
        <pc:picChg chg="add mod">
          <ac:chgData name="길 다영" userId="11d3a75bfe554e41" providerId="LiveId" clId="{994C51C8-A457-4A27-958A-4676B64138D0}" dt="2021-07-19T05:04:24.356" v="13325" actId="164"/>
          <ac:picMkLst>
            <pc:docMk/>
            <pc:sldMk cId="506428611" sldId="274"/>
            <ac:picMk id="3" creationId="{1A01E803-1689-4FA6-9397-0CCFD23C9885}"/>
          </ac:picMkLst>
        </pc:picChg>
        <pc:picChg chg="add mod">
          <ac:chgData name="길 다영" userId="11d3a75bfe554e41" providerId="LiveId" clId="{994C51C8-A457-4A27-958A-4676B64138D0}" dt="2021-07-19T05:04:24.356" v="13325" actId="164"/>
          <ac:picMkLst>
            <pc:docMk/>
            <pc:sldMk cId="506428611" sldId="274"/>
            <ac:picMk id="8" creationId="{CE39CEAF-2F5E-474D-A765-F65D8250AFF2}"/>
          </ac:picMkLst>
        </pc:picChg>
        <pc:picChg chg="del">
          <ac:chgData name="길 다영" userId="11d3a75bfe554e41" providerId="LiveId" clId="{994C51C8-A457-4A27-958A-4676B64138D0}" dt="2021-07-19T05:03:23.146" v="13307" actId="478"/>
          <ac:picMkLst>
            <pc:docMk/>
            <pc:sldMk cId="506428611" sldId="274"/>
            <ac:picMk id="9" creationId="{8CF67141-FAB4-4D08-B3E0-36D6254E00D7}"/>
          </ac:picMkLst>
        </pc:picChg>
        <pc:picChg chg="add del mod">
          <ac:chgData name="길 다영" userId="11d3a75bfe554e41" providerId="LiveId" clId="{994C51C8-A457-4A27-958A-4676B64138D0}" dt="2021-07-19T05:14:33.266" v="14025" actId="478"/>
          <ac:picMkLst>
            <pc:docMk/>
            <pc:sldMk cId="506428611" sldId="274"/>
            <ac:picMk id="12" creationId="{84B0FA53-CCDF-451B-9916-5B2B1F8A282D}"/>
          </ac:picMkLst>
        </pc:picChg>
        <pc:picChg chg="add mod">
          <ac:chgData name="길 다영" userId="11d3a75bfe554e41" providerId="LiveId" clId="{994C51C8-A457-4A27-958A-4676B64138D0}" dt="2021-07-19T05:17:31.603" v="14239" actId="1038"/>
          <ac:picMkLst>
            <pc:docMk/>
            <pc:sldMk cId="506428611" sldId="274"/>
            <ac:picMk id="14" creationId="{94CF1CCA-7182-47D9-B406-B51126F19AEA}"/>
          </ac:picMkLst>
        </pc:picChg>
      </pc:sldChg>
      <pc:sldChg chg="addSp delSp modSp add mod">
        <pc:chgData name="길 다영" userId="11d3a75bfe554e41" providerId="LiveId" clId="{994C51C8-A457-4A27-958A-4676B64138D0}" dt="2021-07-19T05:28:57.477" v="14959" actId="1076"/>
        <pc:sldMkLst>
          <pc:docMk/>
          <pc:sldMk cId="665194786" sldId="275"/>
        </pc:sldMkLst>
        <pc:spChg chg="mod">
          <ac:chgData name="길 다영" userId="11d3a75bfe554e41" providerId="LiveId" clId="{994C51C8-A457-4A27-958A-4676B64138D0}" dt="2021-07-19T05:27:51.342" v="14925" actId="20577"/>
          <ac:spMkLst>
            <pc:docMk/>
            <pc:sldMk cId="665194786" sldId="275"/>
            <ac:spMk id="6" creationId="{9ECC2EFB-4A72-41EA-8C7C-6D40906D0769}"/>
          </ac:spMkLst>
        </pc:spChg>
        <pc:spChg chg="mod">
          <ac:chgData name="길 다영" userId="11d3a75bfe554e41" providerId="LiveId" clId="{994C51C8-A457-4A27-958A-4676B64138D0}" dt="2021-07-19T05:27:40.320" v="14902" actId="20577"/>
          <ac:spMkLst>
            <pc:docMk/>
            <pc:sldMk cId="665194786" sldId="275"/>
            <ac:spMk id="7" creationId="{71B2028D-AF0A-4B5F-AF2E-998932C3D0B3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3" creationId="{62CF3DE6-D3DD-43AE-812F-43B29E23901C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4" creationId="{BBA5952C-29F1-4C99-97C3-67722AB73D92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5" creationId="{0136A87D-1CA1-47F9-B284-5B2358A1474B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6" creationId="{24F6BDB7-339C-4655-AA15-4DFAA3F4BEEC}"/>
          </ac:spMkLst>
        </pc:spChg>
        <pc:spChg chg="add mod">
          <ac:chgData name="길 다영" userId="11d3a75bfe554e41" providerId="LiveId" clId="{994C51C8-A457-4A27-958A-4676B64138D0}" dt="2021-07-19T05:28:22.163" v="14953" actId="1037"/>
          <ac:spMkLst>
            <pc:docMk/>
            <pc:sldMk cId="665194786" sldId="275"/>
            <ac:spMk id="17" creationId="{7AE699CE-4911-4774-BCBD-B172E64C14F8}"/>
          </ac:spMkLst>
        </pc:spChg>
        <pc:spChg chg="add mod">
          <ac:chgData name="길 다영" userId="11d3a75bfe554e41" providerId="LiveId" clId="{994C51C8-A457-4A27-958A-4676B64138D0}" dt="2021-07-19T05:28:57.477" v="14959" actId="1076"/>
          <ac:spMkLst>
            <pc:docMk/>
            <pc:sldMk cId="665194786" sldId="275"/>
            <ac:spMk id="18" creationId="{4AA1C568-C3D6-4726-BDCD-A754AFB4A6AD}"/>
          </ac:spMkLst>
        </pc:spChg>
        <pc:grpChg chg="del">
          <ac:chgData name="길 다영" userId="11d3a75bfe554e41" providerId="LiveId" clId="{994C51C8-A457-4A27-958A-4676B64138D0}" dt="2021-07-19T05:27:22.311" v="14897" actId="478"/>
          <ac:grpSpMkLst>
            <pc:docMk/>
            <pc:sldMk cId="665194786" sldId="275"/>
            <ac:grpSpMk id="8" creationId="{600EE6F8-211A-40D7-8369-30AC073BFD53}"/>
          </ac:grpSpMkLst>
        </pc:grpChg>
        <pc:picChg chg="add mod">
          <ac:chgData name="길 다영" userId="11d3a75bfe554e41" providerId="LiveId" clId="{994C51C8-A457-4A27-958A-4676B64138D0}" dt="2021-07-19T05:28:22.163" v="14953" actId="1037"/>
          <ac:picMkLst>
            <pc:docMk/>
            <pc:sldMk cId="665194786" sldId="275"/>
            <ac:picMk id="4" creationId="{48062636-1A48-4AD9-AFA3-F9C4C24AC6AF}"/>
          </ac:picMkLst>
        </pc:picChg>
      </pc:sldChg>
    </pc:docChg>
  </pc:docChgLst>
  <pc:docChgLst>
    <pc:chgData name="길 다영" userId="11d3a75bfe554e41" providerId="LiveId" clId="{939E813B-B863-490A-A804-0EC73DE49EEA}"/>
    <pc:docChg chg="undo custSel modSld">
      <pc:chgData name="길 다영" userId="11d3a75bfe554e41" providerId="LiveId" clId="{939E813B-B863-490A-A804-0EC73DE49EEA}" dt="2021-07-22T11:53:38.292" v="130" actId="2711"/>
      <pc:docMkLst>
        <pc:docMk/>
      </pc:docMkLst>
      <pc:sldChg chg="addSp delSp modSp mod">
        <pc:chgData name="길 다영" userId="11d3a75bfe554e41" providerId="LiveId" clId="{939E813B-B863-490A-A804-0EC73DE49EEA}" dt="2021-07-22T11:53:38.292" v="130" actId="2711"/>
        <pc:sldMkLst>
          <pc:docMk/>
          <pc:sldMk cId="457547006" sldId="266"/>
        </pc:sldMkLst>
        <pc:spChg chg="mod">
          <ac:chgData name="길 다영" userId="11d3a75bfe554e41" providerId="LiveId" clId="{939E813B-B863-490A-A804-0EC73DE49EEA}" dt="2021-07-22T11:53:38.292" v="130" actId="2711"/>
          <ac:spMkLst>
            <pc:docMk/>
            <pc:sldMk cId="457547006" sldId="266"/>
            <ac:spMk id="40" creationId="{603741A8-C0D3-45AF-A518-2E601E021896}"/>
          </ac:spMkLst>
        </pc:spChg>
        <pc:spChg chg="add del">
          <ac:chgData name="길 다영" userId="11d3a75bfe554e41" providerId="LiveId" clId="{939E813B-B863-490A-A804-0EC73DE49EEA}" dt="2021-07-22T10:50:22.133" v="89" actId="22"/>
          <ac:spMkLst>
            <pc:docMk/>
            <pc:sldMk cId="457547006" sldId="266"/>
            <ac:spMk id="46" creationId="{4908883A-DA51-488B-995D-9C496D0AA417}"/>
          </ac:spMkLst>
        </pc:spChg>
        <pc:spChg chg="del mod">
          <ac:chgData name="길 다영" userId="11d3a75bfe554e41" providerId="LiveId" clId="{939E813B-B863-490A-A804-0EC73DE49EEA}" dt="2021-07-22T06:20:06.762" v="36" actId="478"/>
          <ac:spMkLst>
            <pc:docMk/>
            <pc:sldMk cId="457547006" sldId="266"/>
            <ac:spMk id="46" creationId="{8ED027E8-7A85-411B-B0BD-A55D5A2234BA}"/>
          </ac:spMkLst>
        </pc:spChg>
        <pc:spChg chg="add del mod">
          <ac:chgData name="길 다영" userId="11d3a75bfe554e41" providerId="LiveId" clId="{939E813B-B863-490A-A804-0EC73DE49EEA}" dt="2021-07-22T10:50:41.008" v="94" actId="478"/>
          <ac:spMkLst>
            <pc:docMk/>
            <pc:sldMk cId="457547006" sldId="266"/>
            <ac:spMk id="48" creationId="{19CFF816-81FC-4A5E-8F3B-91D33105A3F6}"/>
          </ac:spMkLst>
        </pc:spChg>
        <pc:spChg chg="add mod">
          <ac:chgData name="길 다영" userId="11d3a75bfe554e41" providerId="LiveId" clId="{939E813B-B863-490A-A804-0EC73DE49EEA}" dt="2021-07-22T10:50:43.201" v="95" actId="1076"/>
          <ac:spMkLst>
            <pc:docMk/>
            <pc:sldMk cId="457547006" sldId="266"/>
            <ac:spMk id="49" creationId="{5F1C79FD-2FE3-426A-8CF7-336A7225D94D}"/>
          </ac:spMkLst>
        </pc:spChg>
      </pc:sldChg>
      <pc:sldChg chg="modSp mod">
        <pc:chgData name="길 다영" userId="11d3a75bfe554e41" providerId="LiveId" clId="{939E813B-B863-490A-A804-0EC73DE49EEA}" dt="2021-07-22T11:53:11.268" v="124" actId="2711"/>
        <pc:sldMkLst>
          <pc:docMk/>
          <pc:sldMk cId="293582149" sldId="267"/>
        </pc:sldMkLst>
        <pc:spChg chg="mod">
          <ac:chgData name="길 다영" userId="11d3a75bfe554e41" providerId="LiveId" clId="{939E813B-B863-490A-A804-0EC73DE49EEA}" dt="2021-07-22T11:53:11.268" v="124" actId="2711"/>
          <ac:spMkLst>
            <pc:docMk/>
            <pc:sldMk cId="293582149" sldId="267"/>
            <ac:spMk id="22" creationId="{99E97E0C-F3FC-4EDD-9527-0049C52A01D5}"/>
          </ac:spMkLst>
        </pc:spChg>
        <pc:spChg chg="mod">
          <ac:chgData name="길 다영" userId="11d3a75bfe554e41" providerId="LiveId" clId="{939E813B-B863-490A-A804-0EC73DE49EEA}" dt="2021-07-22T11:50:52.555" v="115" actId="113"/>
          <ac:spMkLst>
            <pc:docMk/>
            <pc:sldMk cId="293582149" sldId="267"/>
            <ac:spMk id="24" creationId="{7505CC13-A7D6-40D5-874D-14388FBE081D}"/>
          </ac:spMkLst>
        </pc:spChg>
      </pc:sldChg>
      <pc:sldChg chg="addSp delSp modSp mod">
        <pc:chgData name="길 다영" userId="11d3a75bfe554e41" providerId="LiveId" clId="{939E813B-B863-490A-A804-0EC73DE49EEA}" dt="2021-07-22T06:27:50.198" v="39" actId="478"/>
        <pc:sldMkLst>
          <pc:docMk/>
          <pc:sldMk cId="2188600941" sldId="270"/>
        </pc:sldMkLst>
        <pc:spChg chg="add mod">
          <ac:chgData name="길 다영" userId="11d3a75bfe554e41" providerId="LiveId" clId="{939E813B-B863-490A-A804-0EC73DE49EEA}" dt="2021-07-22T05:38:31.531" v="22" actId="1076"/>
          <ac:spMkLst>
            <pc:docMk/>
            <pc:sldMk cId="2188600941" sldId="270"/>
            <ac:spMk id="31" creationId="{E7B33A2C-BDCE-4E22-85CA-701D5AF40932}"/>
          </ac:spMkLst>
        </pc:spChg>
        <pc:spChg chg="mod">
          <ac:chgData name="길 다영" userId="11d3a75bfe554e41" providerId="LiveId" clId="{939E813B-B863-490A-A804-0EC73DE49EEA}" dt="2021-07-22T05:34:22.251" v="15" actId="14100"/>
          <ac:spMkLst>
            <pc:docMk/>
            <pc:sldMk cId="2188600941" sldId="270"/>
            <ac:spMk id="47" creationId="{3EE26ABA-1E3B-41A3-9B91-5144AF2AB0BF}"/>
          </ac:spMkLst>
        </pc:spChg>
        <pc:spChg chg="mod">
          <ac:chgData name="길 다영" userId="11d3a75bfe554e41" providerId="LiveId" clId="{939E813B-B863-490A-A804-0EC73DE49EEA}" dt="2021-07-22T06:20:19.870" v="38" actId="20577"/>
          <ac:spMkLst>
            <pc:docMk/>
            <pc:sldMk cId="2188600941" sldId="270"/>
            <ac:spMk id="50" creationId="{AC62FE35-4E45-4E50-BA37-3678F946761C}"/>
          </ac:spMkLst>
        </pc:spChg>
        <pc:spChg chg="del mod">
          <ac:chgData name="길 다영" userId="11d3a75bfe554e41" providerId="LiveId" clId="{939E813B-B863-490A-A804-0EC73DE49EEA}" dt="2021-07-22T06:27:50.198" v="39" actId="478"/>
          <ac:spMkLst>
            <pc:docMk/>
            <pc:sldMk cId="2188600941" sldId="270"/>
            <ac:spMk id="51" creationId="{F982C8DA-F8F1-4E37-A1FC-F76AD51D37BD}"/>
          </ac:spMkLst>
        </pc:spChg>
        <pc:picChg chg="add mod">
          <ac:chgData name="길 다영" userId="11d3a75bfe554e41" providerId="LiveId" clId="{939E813B-B863-490A-A804-0EC73DE49EEA}" dt="2021-07-22T05:39:16.633" v="26" actId="14100"/>
          <ac:picMkLst>
            <pc:docMk/>
            <pc:sldMk cId="2188600941" sldId="270"/>
            <ac:picMk id="4" creationId="{24934B87-9735-434C-927A-95A555C85A78}"/>
          </ac:picMkLst>
        </pc:picChg>
        <pc:picChg chg="add mod">
          <ac:chgData name="길 다영" userId="11d3a75bfe554e41" providerId="LiveId" clId="{939E813B-B863-490A-A804-0EC73DE49EEA}" dt="2021-07-22T05:39:37.515" v="30" actId="1076"/>
          <ac:picMkLst>
            <pc:docMk/>
            <pc:sldMk cId="2188600941" sldId="270"/>
            <ac:picMk id="8" creationId="{FC38C763-3AEE-427B-A13A-C578599FED6E}"/>
          </ac:picMkLst>
        </pc:picChg>
        <pc:picChg chg="del mod">
          <ac:chgData name="길 다영" userId="11d3a75bfe554e41" providerId="LiveId" clId="{939E813B-B863-490A-A804-0EC73DE49EEA}" dt="2021-07-22T05:39:39.467" v="32" actId="478"/>
          <ac:picMkLst>
            <pc:docMk/>
            <pc:sldMk cId="2188600941" sldId="270"/>
            <ac:picMk id="10" creationId="{4049AE87-A4CC-4C62-9D02-DA2BE44CB54D}"/>
          </ac:picMkLst>
        </pc:picChg>
        <pc:picChg chg="add mod">
          <ac:chgData name="길 다영" userId="11d3a75bfe554e41" providerId="LiveId" clId="{939E813B-B863-490A-A804-0EC73DE49EEA}" dt="2021-07-22T05:39:51.418" v="35" actId="1076"/>
          <ac:picMkLst>
            <pc:docMk/>
            <pc:sldMk cId="2188600941" sldId="270"/>
            <ac:picMk id="11" creationId="{15A7DE55-557B-4AF1-8ABE-9165F8D7471F}"/>
          </ac:picMkLst>
        </pc:picChg>
        <pc:picChg chg="mod">
          <ac:chgData name="길 다영" userId="11d3a75bfe554e41" providerId="LiveId" clId="{939E813B-B863-490A-A804-0EC73DE49EEA}" dt="2021-07-22T05:34:35.154" v="20" actId="14100"/>
          <ac:picMkLst>
            <pc:docMk/>
            <pc:sldMk cId="2188600941" sldId="270"/>
            <ac:picMk id="13" creationId="{860E4B16-FC33-4BC5-BC2A-A00885249E28}"/>
          </ac:picMkLst>
        </pc:picChg>
      </pc:sldChg>
      <pc:sldChg chg="addSp delSp modSp mod">
        <pc:chgData name="길 다영" userId="11d3a75bfe554e41" providerId="LiveId" clId="{939E813B-B863-490A-A804-0EC73DE49EEA}" dt="2021-07-22T10:50:02.735" v="87" actId="1076"/>
        <pc:sldMkLst>
          <pc:docMk/>
          <pc:sldMk cId="3526788571" sldId="271"/>
        </pc:sldMkLst>
        <pc:spChg chg="del">
          <ac:chgData name="길 다영" userId="11d3a75bfe554e41" providerId="LiveId" clId="{939E813B-B863-490A-A804-0EC73DE49EEA}" dt="2021-07-22T06:29:39.635" v="60" actId="478"/>
          <ac:spMkLst>
            <pc:docMk/>
            <pc:sldMk cId="3526788571" sldId="271"/>
            <ac:spMk id="17" creationId="{141C52D6-65CB-4AFA-9A67-68C5EE0645E5}"/>
          </ac:spMkLst>
        </pc:spChg>
        <pc:spChg chg="add mod">
          <ac:chgData name="길 다영" userId="11d3a75bfe554e41" providerId="LiveId" clId="{939E813B-B863-490A-A804-0EC73DE49EEA}" dt="2021-07-22T10:50:02.735" v="87" actId="1076"/>
          <ac:spMkLst>
            <pc:docMk/>
            <pc:sldMk cId="3526788571" sldId="271"/>
            <ac:spMk id="17" creationId="{8EF9AD8F-7431-4D63-BB48-A84F08CDCB42}"/>
          </ac:spMkLst>
        </pc:spChg>
        <pc:spChg chg="add del mod">
          <ac:chgData name="길 다영" userId="11d3a75bfe554e41" providerId="LiveId" clId="{939E813B-B863-490A-A804-0EC73DE49EEA}" dt="2021-07-22T10:49:56.685" v="85" actId="478"/>
          <ac:spMkLst>
            <pc:docMk/>
            <pc:sldMk cId="3526788571" sldId="271"/>
            <ac:spMk id="18" creationId="{E3B5E32B-ED97-433F-863F-32B0F50A3D9E}"/>
          </ac:spMkLst>
        </pc:spChg>
      </pc:sldChg>
      <pc:sldChg chg="addSp delSp modSp mod">
        <pc:chgData name="길 다영" userId="11d3a75bfe554e41" providerId="LiveId" clId="{939E813B-B863-490A-A804-0EC73DE49EEA}" dt="2021-07-22T10:49:35.561" v="79" actId="2711"/>
        <pc:sldMkLst>
          <pc:docMk/>
          <pc:sldMk cId="490252809" sldId="273"/>
        </pc:sldMkLst>
        <pc:spChg chg="add mod">
          <ac:chgData name="길 다영" userId="11d3a75bfe554e41" providerId="LiveId" clId="{939E813B-B863-490A-A804-0EC73DE49EEA}" dt="2021-07-22T10:49:35.561" v="79" actId="2711"/>
          <ac:spMkLst>
            <pc:docMk/>
            <pc:sldMk cId="490252809" sldId="273"/>
            <ac:spMk id="24" creationId="{07CF8F74-80D1-43F7-BF72-D9626D554368}"/>
          </ac:spMkLst>
        </pc:spChg>
        <pc:spChg chg="del">
          <ac:chgData name="길 다영" userId="11d3a75bfe554e41" providerId="LiveId" clId="{939E813B-B863-490A-A804-0EC73DE49EEA}" dt="2021-07-22T06:28:44.140" v="40" actId="478"/>
          <ac:spMkLst>
            <pc:docMk/>
            <pc:sldMk cId="490252809" sldId="273"/>
            <ac:spMk id="28" creationId="{A69CB39B-F293-4ECA-A85D-DF674A0BA9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30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468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586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78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961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a5c1fcd7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a5c1fcd7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60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17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5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71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90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36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20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3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set1995/Horizon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00075" y="1657375"/>
            <a:ext cx="30600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600075" y="1943100"/>
            <a:ext cx="3844334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7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r>
              <a:rPr lang="en-US" altLang="ko-KR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 </a:t>
            </a:r>
            <a:r>
              <a:rPr lang="ko-KR" altLang="en-US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논문 해석</a:t>
            </a:r>
            <a:endParaRPr sz="16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628650" y="3100400"/>
            <a:ext cx="30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628650" y="2453725"/>
            <a:ext cx="23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길다영</a:t>
            </a:r>
            <a:endParaRPr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9900" y="3119669"/>
            <a:ext cx="3189468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2021. 07. 12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  <a:hlinkClick r:id="rId3"/>
              </a:rPr>
              <a:t>https://github.com/sunset1995/HorizonNet</a:t>
            </a: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참고</a:t>
            </a:r>
            <a:r>
              <a:rPr lang="en-US" altLang="ko-KR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.</a:t>
            </a:r>
            <a:endParaRPr sz="12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5624" y="688174"/>
            <a:ext cx="243841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Datasets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2032" y="1125627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A4210-F72A-47E0-B291-BBCE33F5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33" y="606977"/>
            <a:ext cx="2765720" cy="3929545"/>
          </a:xfrm>
          <a:prstGeom prst="rect">
            <a:avLst/>
          </a:prstGeom>
        </p:spPr>
      </p:pic>
      <p:sp>
        <p:nvSpPr>
          <p:cNvPr id="31" name="Google Shape;66;p14">
            <a:extLst>
              <a:ext uri="{FF2B5EF4-FFF2-40B4-BE49-F238E27FC236}">
                <a16:creationId xmlns:a16="http://schemas.microsoft.com/office/drawing/2014/main" id="{B60FEF49-E709-4F8B-A8CA-093E983EA6E4}"/>
              </a:ext>
            </a:extLst>
          </p:cNvPr>
          <p:cNvSpPr txBox="1"/>
          <p:nvPr/>
        </p:nvSpPr>
        <p:spPr>
          <a:xfrm>
            <a:off x="8769283" y="541315"/>
            <a:ext cx="243841" cy="4434838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Training Details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20142C-A647-4F1A-91D1-99A46A1C3C14}"/>
              </a:ext>
            </a:extLst>
          </p:cNvPr>
          <p:cNvSpPr txBox="1"/>
          <p:nvPr/>
        </p:nvSpPr>
        <p:spPr>
          <a:xfrm>
            <a:off x="8676099" y="233194"/>
            <a:ext cx="431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4.2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259C717-3A20-4D7C-882A-CA04A9D6292F}"/>
              </a:ext>
            </a:extLst>
          </p:cNvPr>
          <p:cNvSpPr/>
          <p:nvPr/>
        </p:nvSpPr>
        <p:spPr>
          <a:xfrm>
            <a:off x="764711" y="1038694"/>
            <a:ext cx="2765720" cy="866305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3F7B9B0-9B81-46D4-8E8B-3FC312475B5B}"/>
              </a:ext>
            </a:extLst>
          </p:cNvPr>
          <p:cNvSpPr/>
          <p:nvPr/>
        </p:nvSpPr>
        <p:spPr>
          <a:xfrm>
            <a:off x="3671076" y="896497"/>
            <a:ext cx="4898876" cy="1123829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[36]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동일한 데이터 세트를 사용하여 모델을 교육하고 평가한다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[32]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PanoContext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[36]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주석이 달린 확장된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Stanford 2D-3D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[1]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구성된다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모델을 훈련시키기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주석으로부터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 * 1 * 1024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 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생성한다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동일한 교육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검증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테스트 분할을 수행한다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1D5BF9B-416E-435A-B545-8C6A259B768D}"/>
              </a:ext>
            </a:extLst>
          </p:cNvPr>
          <p:cNvSpPr/>
          <p:nvPr/>
        </p:nvSpPr>
        <p:spPr>
          <a:xfrm>
            <a:off x="764711" y="2145153"/>
            <a:ext cx="2765720" cy="2391368"/>
          </a:xfrm>
          <a:prstGeom prst="roundRect">
            <a:avLst>
              <a:gd name="adj" fmla="val 1924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CAE970-9D31-4D41-B4C4-DC50C4EE22F4}"/>
              </a:ext>
            </a:extLst>
          </p:cNvPr>
          <p:cNvSpPr/>
          <p:nvPr/>
        </p:nvSpPr>
        <p:spPr>
          <a:xfrm>
            <a:off x="3671076" y="2145153"/>
            <a:ext cx="4898876" cy="2391368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L1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손실은 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사용된다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Binary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CrossEntropy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Loss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벽면 코너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사용된다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네트워크는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PyTorch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[20]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구현된다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NVIDIA GTX 1080Ti GPU 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개에 대한 교육을 완료하는 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시간이 소요된다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우리가 채택하는 데이터 확대 기법에는 표준 좌측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우측 플립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파노라마 수평 회전 및 휘도 변화가 포함된다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또한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훈련 중에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확대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(3.3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활용한다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스트레칭 인자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kx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kz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균일 분포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U[1, 2]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샘플링된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다음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0.5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확률로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샘플링된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값의 역수를 구한다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Augment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프로세스 시간은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x 1024 RGB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이미지당 약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130ms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따라서 훈련 중에 즉시 적용하는 것이 가능하다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535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7400" y="22864"/>
            <a:ext cx="243841" cy="5120636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Cuboid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Room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Results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3807" y="606977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4.3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4C2D2B-1DC0-4F5C-8320-8ED9A1D1E286}"/>
              </a:ext>
            </a:extLst>
          </p:cNvPr>
          <p:cNvGrpSpPr/>
          <p:nvPr/>
        </p:nvGrpSpPr>
        <p:grpSpPr>
          <a:xfrm>
            <a:off x="793086" y="378753"/>
            <a:ext cx="2693158" cy="4408857"/>
            <a:chOff x="1052166" y="571753"/>
            <a:chExt cx="2693158" cy="44088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0E447DB-4478-438B-9650-AFE4F96DF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66" y="571753"/>
              <a:ext cx="2693158" cy="157679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ACB075-9908-4945-8B2A-7CADE11EF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406" y="2087583"/>
              <a:ext cx="2624924" cy="2893027"/>
            </a:xfrm>
            <a:prstGeom prst="rect">
              <a:avLst/>
            </a:prstGeom>
          </p:spPr>
        </p:pic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31DDF1F-A0E7-426F-BD33-7DF01899785E}"/>
              </a:ext>
            </a:extLst>
          </p:cNvPr>
          <p:cNvSpPr/>
          <p:nvPr/>
        </p:nvSpPr>
        <p:spPr>
          <a:xfrm>
            <a:off x="808326" y="567220"/>
            <a:ext cx="2677917" cy="1327363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817321-62E5-42E5-A9BD-1B86B8541C0E}"/>
              </a:ext>
            </a:extLst>
          </p:cNvPr>
          <p:cNvSpPr/>
          <p:nvPr/>
        </p:nvSpPr>
        <p:spPr>
          <a:xfrm>
            <a:off x="3863800" y="257809"/>
            <a:ext cx="4762040" cy="1052502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Post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–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processing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단계에서 가장 두드러진 네 개의 피크를 선택하여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 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생성한다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(3.2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정량적 결과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접근 방식은 다음 세 가지 표준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메트릭스에서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평가된다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IoU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예측에서 생성된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배치와 실측 진실 사이의 결합에 대한 교차점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코너 오류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예측 코너와 지면 실측 코너 사이의 평균 유클리드 거리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 대각선 길이로 정규화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픽셀 오류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예측 표면 클래스와 지면 진실 표면 클래스 사이의 픽셀 단위 오류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771FD07-8319-45B0-B02B-3DE9C217073B}"/>
              </a:ext>
            </a:extLst>
          </p:cNvPr>
          <p:cNvSpPr/>
          <p:nvPr/>
        </p:nvSpPr>
        <p:spPr>
          <a:xfrm>
            <a:off x="792328" y="1903148"/>
            <a:ext cx="2677916" cy="1303558"/>
          </a:xfrm>
          <a:prstGeom prst="roundRect">
            <a:avLst>
              <a:gd name="adj" fmla="val 939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3AC5DD-92AC-488E-878E-A0634AAD04D6}"/>
              </a:ext>
            </a:extLst>
          </p:cNvPr>
          <p:cNvSpPr/>
          <p:nvPr/>
        </p:nvSpPr>
        <p:spPr>
          <a:xfrm>
            <a:off x="3863800" y="1352907"/>
            <a:ext cx="4762040" cy="1218843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다른 훈련 및 시험 설정의 정량적 결과는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요약되어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차이를 명확히 하기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DuLa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-Net [30]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CFL [8]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입력 해상도는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256 * 512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[36]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우리의 입력 해상도는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* 1024.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기존의 증강 기법 외에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CFL[8]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무작위 소거로 훈련되고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반면 우리는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훈련한다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DuLa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-Net [30]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코너 오류와 픽셀 오류를 보고하지 않았다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접근 방식은 최첨단 성능을 달성하고 모든 설정에서 기존 방법을 능가한다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4D930E-A5A5-4D93-B786-825B357EEF34}"/>
              </a:ext>
            </a:extLst>
          </p:cNvPr>
          <p:cNvSpPr/>
          <p:nvPr/>
        </p:nvSpPr>
        <p:spPr>
          <a:xfrm>
            <a:off x="792329" y="3213369"/>
            <a:ext cx="2670492" cy="544678"/>
          </a:xfrm>
          <a:prstGeom prst="roundRect">
            <a:avLst>
              <a:gd name="adj" fmla="val 13626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B3445A-7A9B-41EF-80B2-3DDFD8448735}"/>
              </a:ext>
            </a:extLst>
          </p:cNvPr>
          <p:cNvSpPr/>
          <p:nvPr/>
        </p:nvSpPr>
        <p:spPr>
          <a:xfrm>
            <a:off x="3863800" y="2622762"/>
            <a:ext cx="4762040" cy="266926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정성적 결과는 그림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나타나 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코너 오류를 기준으로 최고에서 최악으로 결과를 제시한다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F67141-FAB4-4D08-B3E0-36D6254E0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272" y="2863822"/>
            <a:ext cx="4236720" cy="1064084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E5826F4-761E-4D2D-98C3-045BA729B44A}"/>
              </a:ext>
            </a:extLst>
          </p:cNvPr>
          <p:cNvSpPr/>
          <p:nvPr/>
        </p:nvSpPr>
        <p:spPr>
          <a:xfrm>
            <a:off x="797916" y="3764710"/>
            <a:ext cx="2659317" cy="1000036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AC9596-8843-4923-87C6-8B5629A6AAEE}"/>
              </a:ext>
            </a:extLst>
          </p:cNvPr>
          <p:cNvSpPr/>
          <p:nvPr/>
        </p:nvSpPr>
        <p:spPr>
          <a:xfrm>
            <a:off x="3863800" y="3956684"/>
            <a:ext cx="4762040" cy="983131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계산 시간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레이아웃 표현은 계산하기 쉽다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x 1024 RGB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이미지를 전달하려면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경우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존재하면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8ms,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존재하지 않으면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50ms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걸린다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표현에서 레이아웃을 추출하기 위한 후 처리 단계는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12ms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불과하다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NVIDIA Titan X GPU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Intel i7- 5820K 3.30GHz CPU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결과를 평가한다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보고된 실행 시간은 모든 테스트 데이터에 걸쳐 평균화 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7CF8F74-80D1-43F7-BF72-D9626D554368}"/>
              </a:ext>
            </a:extLst>
          </p:cNvPr>
          <p:cNvSpPr/>
          <p:nvPr/>
        </p:nvSpPr>
        <p:spPr>
          <a:xfrm>
            <a:off x="6676669" y="4806568"/>
            <a:ext cx="2467331" cy="266493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RNN </a:t>
            </a:r>
            <a:r>
              <a:rPr lang="ko-KR" altLang="en-US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존재하는 경우와 존재하지 않는 경우 직접 비교</a:t>
            </a:r>
          </a:p>
        </p:txBody>
      </p:sp>
    </p:spTree>
    <p:extLst>
      <p:ext uri="{BB962C8B-B14F-4D97-AF65-F5344CB8AC3E}">
        <p14:creationId xmlns:p14="http://schemas.microsoft.com/office/powerpoint/2010/main" val="49025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1292" y="744432"/>
            <a:ext cx="243841" cy="4076699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Ablation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Study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7358" y="473132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4.4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095123-FE2E-4D55-AD52-A268DBD1B3F1}"/>
              </a:ext>
            </a:extLst>
          </p:cNvPr>
          <p:cNvGrpSpPr/>
          <p:nvPr/>
        </p:nvGrpSpPr>
        <p:grpSpPr>
          <a:xfrm>
            <a:off x="645632" y="744432"/>
            <a:ext cx="2712720" cy="3699354"/>
            <a:chOff x="762000" y="811686"/>
            <a:chExt cx="2606790" cy="337931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A01E803-1689-4FA6-9397-0CCFD23C9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811686"/>
              <a:ext cx="2606790" cy="117428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39CEAF-2F5E-474D-A765-F65D8250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" y="1935479"/>
              <a:ext cx="2606790" cy="2255520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DCEF0C-41DA-4806-B4C8-555F9A3BAC38}"/>
              </a:ext>
            </a:extLst>
          </p:cNvPr>
          <p:cNvSpPr/>
          <p:nvPr/>
        </p:nvSpPr>
        <p:spPr>
          <a:xfrm>
            <a:off x="649400" y="2430883"/>
            <a:ext cx="2708952" cy="985116"/>
          </a:xfrm>
          <a:prstGeom prst="roundRect">
            <a:avLst>
              <a:gd name="adj" fmla="val 1924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4360A3-E6BB-4F82-99F2-AA30838EAE97}"/>
              </a:ext>
            </a:extLst>
          </p:cNvPr>
          <p:cNvSpPr/>
          <p:nvPr/>
        </p:nvSpPr>
        <p:spPr>
          <a:xfrm>
            <a:off x="3548850" y="2516886"/>
            <a:ext cx="4898876" cy="885466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절제 연구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Argumentation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통한 훈련이 성능을 향상시킬 수 있다는 것이 관찰됨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Data Augmentation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은파노라마의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다른 작업에 채택되고 잠재적인 정확도를 높이기 위한 것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230BF-DA54-4130-B852-00C0AFDC4CD7}"/>
              </a:ext>
            </a:extLst>
          </p:cNvPr>
          <p:cNvSpPr/>
          <p:nvPr/>
        </p:nvSpPr>
        <p:spPr>
          <a:xfrm>
            <a:off x="3548849" y="3484759"/>
            <a:ext cx="4898877" cy="1151599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열이 선택되지 않은 행의 경우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구성 요소는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fully connected layers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구성된다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실험은 네트워크 아키텍처에서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사용하는 것도 성능을 향상시킨다는 것을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7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포함하거나 포함하지 않은 몇 가지 대표적인 결과를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사용한 모델의 출력은 사후 처리가 없어도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world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매우 일치하며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전체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기하학적 패턴을 캡처할 수 있는 능력을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CF1CCA-7182-47D9-B406-B51126F19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75" y="4422757"/>
            <a:ext cx="2705185" cy="269237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13E025A-F3AB-4DDE-B920-A233249503B7}"/>
              </a:ext>
            </a:extLst>
          </p:cNvPr>
          <p:cNvSpPr/>
          <p:nvPr/>
        </p:nvSpPr>
        <p:spPr>
          <a:xfrm>
            <a:off x="649400" y="3429124"/>
            <a:ext cx="2705184" cy="1262870"/>
          </a:xfrm>
          <a:prstGeom prst="roundRect">
            <a:avLst>
              <a:gd name="adj" fmla="val 6867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2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9ECC2EFB-4A72-41EA-8C7C-6D40906D0769}"/>
              </a:ext>
            </a:extLst>
          </p:cNvPr>
          <p:cNvSpPr txBox="1"/>
          <p:nvPr/>
        </p:nvSpPr>
        <p:spPr>
          <a:xfrm>
            <a:off x="211292" y="601980"/>
            <a:ext cx="243841" cy="4257251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Non-Cuboid Room Results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2028D-AF0A-4B5F-AF2E-998932C3D0B3}"/>
              </a:ext>
            </a:extLst>
          </p:cNvPr>
          <p:cNvSpPr txBox="1"/>
          <p:nvPr/>
        </p:nvSpPr>
        <p:spPr>
          <a:xfrm>
            <a:off x="117699" y="322369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4.5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00EE6F8-211A-40D7-8369-30AC073BFD53}"/>
              </a:ext>
            </a:extLst>
          </p:cNvPr>
          <p:cNvGrpSpPr/>
          <p:nvPr/>
        </p:nvGrpSpPr>
        <p:grpSpPr>
          <a:xfrm>
            <a:off x="862965" y="1076749"/>
            <a:ext cx="2985135" cy="2786591"/>
            <a:chOff x="984885" y="322369"/>
            <a:chExt cx="3183255" cy="29619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90C78F3-E4B9-45A6-9C28-0D7D907EC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885" y="322369"/>
              <a:ext cx="3183255" cy="20432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989ECC-D966-4FC3-980F-97E0A5663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85" y="2313516"/>
              <a:ext cx="3183255" cy="970780"/>
            </a:xfrm>
            <a:prstGeom prst="rect">
              <a:avLst/>
            </a:prstGeom>
          </p:spPr>
        </p:pic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2CF3DE6-D3DD-43AE-812F-43B29E23901C}"/>
              </a:ext>
            </a:extLst>
          </p:cNvPr>
          <p:cNvSpPr/>
          <p:nvPr/>
        </p:nvSpPr>
        <p:spPr>
          <a:xfrm>
            <a:off x="862964" y="1348740"/>
            <a:ext cx="2985135" cy="1152000"/>
          </a:xfrm>
          <a:prstGeom prst="roundRect">
            <a:avLst>
              <a:gd name="adj" fmla="val 939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A5952C-29F1-4C99-97C3-67722AB73D92}"/>
              </a:ext>
            </a:extLst>
          </p:cNvPr>
          <p:cNvSpPr/>
          <p:nvPr/>
        </p:nvSpPr>
        <p:spPr>
          <a:xfrm>
            <a:off x="4138120" y="777243"/>
            <a:ext cx="4533440" cy="204353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PanoContext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Stanford 2D-3D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 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labeled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되므로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모델은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레이아웃을 인식하고 모서리를 오목하도록 결코 훈련되지 않는다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편향은 우리의 모델이 복잡한 모양의 방을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예측하는 경향이 있게 만든다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일반적인 룸 레이아웃을 추정하기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훈련 분할에서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룸에 레이블을 다시 지정하여 훈련된 모델을 미세 조정한다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5e-5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learning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rate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batch size 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가지고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300 epochs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모델을 미세 조정한다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136A87D-1CA1-47F9-B284-5B2358A1474B}"/>
              </a:ext>
            </a:extLst>
          </p:cNvPr>
          <p:cNvSpPr/>
          <p:nvPr/>
        </p:nvSpPr>
        <p:spPr>
          <a:xfrm>
            <a:off x="862964" y="2518228"/>
            <a:ext cx="2985135" cy="1327363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F6BDB7-339C-4655-AA15-4DFAA3F4BEEC}"/>
              </a:ext>
            </a:extLst>
          </p:cNvPr>
          <p:cNvSpPr/>
          <p:nvPr/>
        </p:nvSpPr>
        <p:spPr>
          <a:xfrm>
            <a:off x="4138120" y="2999004"/>
            <a:ext cx="4533440" cy="1371895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일반 모양의 룸에 대한 미세 조정 결과를 정량적으로 평가하기 위해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다시 주석 처리된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데이터에 대해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배 교차 검증을 사용한다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결과는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 8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테스트 및 검증 분할에서 재구성된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레이아웃의 예를 설명한다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결과는 우리의 접근 방식이 다른 벽으로 가려진 모서리를 사용하더라도 일반적인 방 배치에서 잘 작동할 수 있다는 것을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EF9AD8F-7431-4D63-BB48-A84F08CDCB42}"/>
              </a:ext>
            </a:extLst>
          </p:cNvPr>
          <p:cNvSpPr/>
          <p:nvPr/>
        </p:nvSpPr>
        <p:spPr>
          <a:xfrm>
            <a:off x="7427469" y="4690120"/>
            <a:ext cx="1244091" cy="266493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Non-cuboid </a:t>
            </a:r>
            <a:r>
              <a:rPr lang="ko-KR" altLang="en-US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보완해보기</a:t>
            </a:r>
          </a:p>
        </p:txBody>
      </p:sp>
    </p:spTree>
    <p:extLst>
      <p:ext uri="{BB962C8B-B14F-4D97-AF65-F5344CB8AC3E}">
        <p14:creationId xmlns:p14="http://schemas.microsoft.com/office/powerpoint/2010/main" val="352678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9ECC2EFB-4A72-41EA-8C7C-6D40906D0769}"/>
              </a:ext>
            </a:extLst>
          </p:cNvPr>
          <p:cNvSpPr txBox="1"/>
          <p:nvPr/>
        </p:nvSpPr>
        <p:spPr>
          <a:xfrm>
            <a:off x="211292" y="601980"/>
            <a:ext cx="243841" cy="4257251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Conclusions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2028D-AF0A-4B5F-AF2E-998932C3D0B3}"/>
              </a:ext>
            </a:extLst>
          </p:cNvPr>
          <p:cNvSpPr txBox="1"/>
          <p:nvPr/>
        </p:nvSpPr>
        <p:spPr>
          <a:xfrm>
            <a:off x="117699" y="322369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062636-1A48-4AD9-AFA3-F9C4C24A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3" y="1242061"/>
            <a:ext cx="3373479" cy="224123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AE699CE-4911-4774-BCBD-B172E64C14F8}"/>
              </a:ext>
            </a:extLst>
          </p:cNvPr>
          <p:cNvSpPr/>
          <p:nvPr/>
        </p:nvSpPr>
        <p:spPr>
          <a:xfrm>
            <a:off x="836016" y="1643088"/>
            <a:ext cx="3248304" cy="1802103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A1C568-C3D6-4726-BDCD-A754AFB4A6AD}"/>
              </a:ext>
            </a:extLst>
          </p:cNvPr>
          <p:cNvSpPr/>
          <p:nvPr/>
        </p:nvSpPr>
        <p:spPr>
          <a:xfrm>
            <a:off x="4160103" y="1578218"/>
            <a:ext cx="4762040" cy="1889835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파노라마에서 룸 레이아웃을 추정하는 작업을 위한 새로운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표현을 제시했다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그러한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표현을 사용하여 훈련된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이전의 최첨단 방법을 능가하고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더 적은 계산 리소스를 필요로 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모델 출력에서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레이아웃을 복구하는 우리의 후처리 방법은 빠르고 효과적이며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막힌 모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서리가 있더라도 복잡한 룸 레이아웃에 효과적이다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확대는 우리의 결과를 더욱 향상시키며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잠재적 개선을 위한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다른 파노라마 작업의 훈련 절차에도 적용할 수 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19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600075" y="1657375"/>
            <a:ext cx="24576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600075" y="1943100"/>
            <a:ext cx="24576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감사합니다</a:t>
            </a:r>
            <a:r>
              <a:rPr lang="en-US" altLang="ko-KR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.</a:t>
            </a:r>
            <a:endParaRPr sz="22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The End</a:t>
            </a:r>
            <a:endParaRPr sz="1500"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cxnSp>
        <p:nvCxnSpPr>
          <p:cNvPr id="192" name="Google Shape;192;p18"/>
          <p:cNvCxnSpPr/>
          <p:nvPr/>
        </p:nvCxnSpPr>
        <p:spPr>
          <a:xfrm>
            <a:off x="628650" y="3100400"/>
            <a:ext cx="24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2962500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3.1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89" name="Google Shape;89;p15"/>
          <p:cNvCxnSpPr>
            <a:cxnSpLocks/>
          </p:cNvCxnSpPr>
          <p:nvPr/>
        </p:nvCxnSpPr>
        <p:spPr>
          <a:xfrm>
            <a:off x="2999551" y="812186"/>
            <a:ext cx="1549589" cy="18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4887713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3.2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95" name="Google Shape;95;p15"/>
          <p:cNvCxnSpPr>
            <a:cxnSpLocks/>
          </p:cNvCxnSpPr>
          <p:nvPr/>
        </p:nvCxnSpPr>
        <p:spPr>
          <a:xfrm>
            <a:off x="4924764" y="812186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5"/>
          <p:cNvSpPr txBox="1"/>
          <p:nvPr/>
        </p:nvSpPr>
        <p:spPr>
          <a:xfrm>
            <a:off x="6812925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3.3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101" name="Google Shape;101;p15"/>
          <p:cNvCxnSpPr>
            <a:cxnSpLocks/>
          </p:cNvCxnSpPr>
          <p:nvPr/>
        </p:nvCxnSpPr>
        <p:spPr>
          <a:xfrm>
            <a:off x="6849976" y="812186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6;p14">
            <a:extLst>
              <a:ext uri="{FF2B5EF4-FFF2-40B4-BE49-F238E27FC236}">
                <a16:creationId xmlns:a16="http://schemas.microsoft.com/office/drawing/2014/main" id="{6F743ED0-7447-4E8C-AAD5-897E9928E376}"/>
              </a:ext>
            </a:extLst>
          </p:cNvPr>
          <p:cNvSpPr txBox="1"/>
          <p:nvPr/>
        </p:nvSpPr>
        <p:spPr>
          <a:xfrm>
            <a:off x="427538" y="2227289"/>
            <a:ext cx="1174769" cy="68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목차</a:t>
            </a:r>
            <a:endParaRPr sz="19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Contents</a:t>
            </a:r>
            <a:endParaRPr sz="15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98017-C57E-4F16-AC90-27079F6FEC84}"/>
              </a:ext>
            </a:extLst>
          </p:cNvPr>
          <p:cNvSpPr txBox="1"/>
          <p:nvPr/>
        </p:nvSpPr>
        <p:spPr>
          <a:xfrm>
            <a:off x="3264393" y="855196"/>
            <a:ext cx="1272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endParaRPr lang="en-US" altLang="ko-KR" sz="16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BD9FC7-EC55-4445-9266-BAD8D23C1172}"/>
              </a:ext>
            </a:extLst>
          </p:cNvPr>
          <p:cNvSpPr txBox="1"/>
          <p:nvPr/>
        </p:nvSpPr>
        <p:spPr>
          <a:xfrm>
            <a:off x="4978239" y="862766"/>
            <a:ext cx="1493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Post-processing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5943D-3270-4BD2-9098-B3B4F2AE2704}"/>
              </a:ext>
            </a:extLst>
          </p:cNvPr>
          <p:cNvSpPr txBox="1"/>
          <p:nvPr/>
        </p:nvSpPr>
        <p:spPr>
          <a:xfrm>
            <a:off x="6656832" y="848459"/>
            <a:ext cx="1740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Pano</a:t>
            </a: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 Stretch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Data Augmentation</a:t>
            </a:r>
          </a:p>
        </p:txBody>
      </p:sp>
      <p:sp>
        <p:nvSpPr>
          <p:cNvPr id="30" name="Google Shape;87;p15">
            <a:extLst>
              <a:ext uri="{FF2B5EF4-FFF2-40B4-BE49-F238E27FC236}">
                <a16:creationId xmlns:a16="http://schemas.microsoft.com/office/drawing/2014/main" id="{9D0A1D8A-2619-403A-9E08-8B1E8AF9C7A8}"/>
              </a:ext>
            </a:extLst>
          </p:cNvPr>
          <p:cNvSpPr txBox="1"/>
          <p:nvPr/>
        </p:nvSpPr>
        <p:spPr>
          <a:xfrm>
            <a:off x="2983485" y="1102978"/>
            <a:ext cx="1594765" cy="109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1D Layout Representation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Feature Extractor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Recurrent Nueral Network for Capturing Global Infor-mation</a:t>
            </a:r>
            <a:endParaRPr sz="900" dirty="0">
              <a:solidFill>
                <a:schemeClr val="dk1"/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31" name="Google Shape;87;p15">
            <a:extLst>
              <a:ext uri="{FF2B5EF4-FFF2-40B4-BE49-F238E27FC236}">
                <a16:creationId xmlns:a16="http://schemas.microsoft.com/office/drawing/2014/main" id="{362C36E5-2136-4B69-AFA0-C3917D76AADD}"/>
              </a:ext>
            </a:extLst>
          </p:cNvPr>
          <p:cNvSpPr txBox="1"/>
          <p:nvPr/>
        </p:nvSpPr>
        <p:spPr>
          <a:xfrm>
            <a:off x="4961815" y="1093970"/>
            <a:ext cx="1547100" cy="87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Recovering the Floor and Ceiling Planes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Recovering Wall Planes</a:t>
            </a:r>
            <a:endParaRPr sz="900" dirty="0">
              <a:solidFill>
                <a:schemeClr val="dk1"/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32" name="Google Shape;97;p15">
            <a:extLst>
              <a:ext uri="{FF2B5EF4-FFF2-40B4-BE49-F238E27FC236}">
                <a16:creationId xmlns:a16="http://schemas.microsoft.com/office/drawing/2014/main" id="{D2A99E31-8B73-4DD8-ABE9-950D5F4FC40E}"/>
              </a:ext>
            </a:extLst>
          </p:cNvPr>
          <p:cNvSpPr txBox="1"/>
          <p:nvPr/>
        </p:nvSpPr>
        <p:spPr>
          <a:xfrm>
            <a:off x="954614" y="1104464"/>
            <a:ext cx="1775469" cy="6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A4533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 Approach</a:t>
            </a:r>
            <a:endParaRPr sz="2000" dirty="0">
              <a:solidFill>
                <a:srgbClr val="4A4533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3" name="Google Shape;97;p15">
            <a:extLst>
              <a:ext uri="{FF2B5EF4-FFF2-40B4-BE49-F238E27FC236}">
                <a16:creationId xmlns:a16="http://schemas.microsoft.com/office/drawing/2014/main" id="{334EB181-83D4-4D3F-87B6-1BF21ABBEE4F}"/>
              </a:ext>
            </a:extLst>
          </p:cNvPr>
          <p:cNvSpPr txBox="1"/>
          <p:nvPr/>
        </p:nvSpPr>
        <p:spPr>
          <a:xfrm>
            <a:off x="910043" y="3101756"/>
            <a:ext cx="2019586" cy="6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 Experiments</a:t>
            </a:r>
            <a:endParaRPr sz="20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45" name="Google Shape;85;p15">
            <a:extLst>
              <a:ext uri="{FF2B5EF4-FFF2-40B4-BE49-F238E27FC236}">
                <a16:creationId xmlns:a16="http://schemas.microsoft.com/office/drawing/2014/main" id="{D6263390-3A80-4026-AC39-3F69281BB55E}"/>
              </a:ext>
            </a:extLst>
          </p:cNvPr>
          <p:cNvSpPr txBox="1"/>
          <p:nvPr/>
        </p:nvSpPr>
        <p:spPr>
          <a:xfrm>
            <a:off x="2962500" y="2636364"/>
            <a:ext cx="700500" cy="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4.1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46" name="Google Shape;89;p15">
            <a:extLst>
              <a:ext uri="{FF2B5EF4-FFF2-40B4-BE49-F238E27FC236}">
                <a16:creationId xmlns:a16="http://schemas.microsoft.com/office/drawing/2014/main" id="{DC5A1CBE-BFED-425F-B8E9-EE38972CFB51}"/>
              </a:ext>
            </a:extLst>
          </p:cNvPr>
          <p:cNvCxnSpPr/>
          <p:nvPr/>
        </p:nvCxnSpPr>
        <p:spPr>
          <a:xfrm>
            <a:off x="2999551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91;p15">
            <a:extLst>
              <a:ext uri="{FF2B5EF4-FFF2-40B4-BE49-F238E27FC236}">
                <a16:creationId xmlns:a16="http://schemas.microsoft.com/office/drawing/2014/main" id="{0E8A9C66-D0F1-4E5D-91D3-B2FA1F0425E3}"/>
              </a:ext>
            </a:extLst>
          </p:cNvPr>
          <p:cNvSpPr txBox="1"/>
          <p:nvPr/>
        </p:nvSpPr>
        <p:spPr>
          <a:xfrm>
            <a:off x="4887713" y="2636364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4.2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48" name="Google Shape;95;p15">
            <a:extLst>
              <a:ext uri="{FF2B5EF4-FFF2-40B4-BE49-F238E27FC236}">
                <a16:creationId xmlns:a16="http://schemas.microsoft.com/office/drawing/2014/main" id="{9C3F6786-EB56-4399-B0E7-BCBCE731D4BB}"/>
              </a:ext>
            </a:extLst>
          </p:cNvPr>
          <p:cNvCxnSpPr/>
          <p:nvPr/>
        </p:nvCxnSpPr>
        <p:spPr>
          <a:xfrm>
            <a:off x="4924764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97;p15">
            <a:extLst>
              <a:ext uri="{FF2B5EF4-FFF2-40B4-BE49-F238E27FC236}">
                <a16:creationId xmlns:a16="http://schemas.microsoft.com/office/drawing/2014/main" id="{BD6B2865-086D-4BFF-A81C-36BA7DFFF62E}"/>
              </a:ext>
            </a:extLst>
          </p:cNvPr>
          <p:cNvSpPr txBox="1"/>
          <p:nvPr/>
        </p:nvSpPr>
        <p:spPr>
          <a:xfrm>
            <a:off x="6812925" y="2636364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4.3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0" name="Google Shape;101;p15">
            <a:extLst>
              <a:ext uri="{FF2B5EF4-FFF2-40B4-BE49-F238E27FC236}">
                <a16:creationId xmlns:a16="http://schemas.microsoft.com/office/drawing/2014/main" id="{C2A9D7F8-D548-4AFC-8C7C-0F3826E3F8E4}"/>
              </a:ext>
            </a:extLst>
          </p:cNvPr>
          <p:cNvCxnSpPr/>
          <p:nvPr/>
        </p:nvCxnSpPr>
        <p:spPr>
          <a:xfrm>
            <a:off x="6849976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54EF27-4454-469E-A54F-B0392DF6F484}"/>
              </a:ext>
            </a:extLst>
          </p:cNvPr>
          <p:cNvSpPr txBox="1"/>
          <p:nvPr/>
        </p:nvSpPr>
        <p:spPr>
          <a:xfrm>
            <a:off x="3274492" y="3120691"/>
            <a:ext cx="12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Datasets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8ECB9C-6787-4E18-BE92-ABAD6B232C01}"/>
              </a:ext>
            </a:extLst>
          </p:cNvPr>
          <p:cNvSpPr txBox="1"/>
          <p:nvPr/>
        </p:nvSpPr>
        <p:spPr>
          <a:xfrm>
            <a:off x="4978239" y="3132786"/>
            <a:ext cx="1493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Training Details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7068B8-20EF-4FB8-AF43-E3D8E22C0D36}"/>
              </a:ext>
            </a:extLst>
          </p:cNvPr>
          <p:cNvSpPr txBox="1"/>
          <p:nvPr/>
        </p:nvSpPr>
        <p:spPr>
          <a:xfrm>
            <a:off x="6979920" y="3130199"/>
            <a:ext cx="1417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Cuboid Room Results</a:t>
            </a:r>
          </a:p>
        </p:txBody>
      </p:sp>
      <p:sp>
        <p:nvSpPr>
          <p:cNvPr id="56" name="Google Shape;85;p15">
            <a:extLst>
              <a:ext uri="{FF2B5EF4-FFF2-40B4-BE49-F238E27FC236}">
                <a16:creationId xmlns:a16="http://schemas.microsoft.com/office/drawing/2014/main" id="{7089668B-D17F-411D-AB6D-D677AB70D9DC}"/>
              </a:ext>
            </a:extLst>
          </p:cNvPr>
          <p:cNvSpPr txBox="1"/>
          <p:nvPr/>
        </p:nvSpPr>
        <p:spPr>
          <a:xfrm>
            <a:off x="2999551" y="3678027"/>
            <a:ext cx="700500" cy="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4.4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7" name="Google Shape;89;p15">
            <a:extLst>
              <a:ext uri="{FF2B5EF4-FFF2-40B4-BE49-F238E27FC236}">
                <a16:creationId xmlns:a16="http://schemas.microsoft.com/office/drawing/2014/main" id="{C9833BFF-9146-4AE7-8745-1A82A290DC9C}"/>
              </a:ext>
            </a:extLst>
          </p:cNvPr>
          <p:cNvCxnSpPr/>
          <p:nvPr/>
        </p:nvCxnSpPr>
        <p:spPr>
          <a:xfrm>
            <a:off x="3036602" y="4130868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91;p15">
            <a:extLst>
              <a:ext uri="{FF2B5EF4-FFF2-40B4-BE49-F238E27FC236}">
                <a16:creationId xmlns:a16="http://schemas.microsoft.com/office/drawing/2014/main" id="{B31F75AC-BBF3-41F3-9151-0090B289A549}"/>
              </a:ext>
            </a:extLst>
          </p:cNvPr>
          <p:cNvSpPr txBox="1"/>
          <p:nvPr/>
        </p:nvSpPr>
        <p:spPr>
          <a:xfrm>
            <a:off x="4924764" y="3678027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4.5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9" name="Google Shape;95;p15">
            <a:extLst>
              <a:ext uri="{FF2B5EF4-FFF2-40B4-BE49-F238E27FC236}">
                <a16:creationId xmlns:a16="http://schemas.microsoft.com/office/drawing/2014/main" id="{97F510BF-C13A-4105-9902-23251761F332}"/>
              </a:ext>
            </a:extLst>
          </p:cNvPr>
          <p:cNvCxnSpPr/>
          <p:nvPr/>
        </p:nvCxnSpPr>
        <p:spPr>
          <a:xfrm>
            <a:off x="4961815" y="4130868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267A740-6970-45D4-AAF4-7A89DDB2BA5B}"/>
              </a:ext>
            </a:extLst>
          </p:cNvPr>
          <p:cNvSpPr txBox="1"/>
          <p:nvPr/>
        </p:nvSpPr>
        <p:spPr>
          <a:xfrm>
            <a:off x="3191895" y="4253794"/>
            <a:ext cx="1417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Ablation Study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6543EF-B81F-4156-87A2-34084B86D078}"/>
              </a:ext>
            </a:extLst>
          </p:cNvPr>
          <p:cNvSpPr txBox="1"/>
          <p:nvPr/>
        </p:nvSpPr>
        <p:spPr>
          <a:xfrm>
            <a:off x="5015290" y="4253376"/>
            <a:ext cx="1493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Non-cuboid Room Results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32DC06-647E-4A07-AEB5-E1F0CBEB3B19}"/>
              </a:ext>
            </a:extLst>
          </p:cNvPr>
          <p:cNvSpPr/>
          <p:nvPr/>
        </p:nvSpPr>
        <p:spPr>
          <a:xfrm>
            <a:off x="2827020" y="359345"/>
            <a:ext cx="5731230" cy="209805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4790619-9E25-430A-AA5F-599E8AEE1CC8}"/>
              </a:ext>
            </a:extLst>
          </p:cNvPr>
          <p:cNvSpPr/>
          <p:nvPr/>
        </p:nvSpPr>
        <p:spPr>
          <a:xfrm>
            <a:off x="2827020" y="2571751"/>
            <a:ext cx="5731230" cy="2312482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1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0EAEA-A0DA-4AAB-8AD7-C9D4C0E3F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" y="361237"/>
            <a:ext cx="2787801" cy="3205645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DB8B983-5B03-4D7E-BA50-9BC7C276B6B2}"/>
              </a:ext>
            </a:extLst>
          </p:cNvPr>
          <p:cNvSpPr/>
          <p:nvPr/>
        </p:nvSpPr>
        <p:spPr>
          <a:xfrm>
            <a:off x="793432" y="641409"/>
            <a:ext cx="2787801" cy="28133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96F78C-FC1E-49AC-BEC1-5BEE8BEF34D3}"/>
              </a:ext>
            </a:extLst>
          </p:cNvPr>
          <p:cNvSpPr/>
          <p:nvPr/>
        </p:nvSpPr>
        <p:spPr>
          <a:xfrm>
            <a:off x="3751754" y="641409"/>
            <a:ext cx="3898724" cy="252061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목표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360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도 파노라마 이미지로부터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 room layout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추정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8F2CEAE-58F8-49AE-9C6D-3AFF67C8C4F1}"/>
              </a:ext>
            </a:extLst>
          </p:cNvPr>
          <p:cNvSpPr/>
          <p:nvPr/>
        </p:nvSpPr>
        <p:spPr>
          <a:xfrm>
            <a:off x="2072341" y="1186299"/>
            <a:ext cx="1508892" cy="15554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27657F0-F7C9-4DA5-89E7-4C9A9F998340}"/>
              </a:ext>
            </a:extLst>
          </p:cNvPr>
          <p:cNvSpPr/>
          <p:nvPr/>
        </p:nvSpPr>
        <p:spPr>
          <a:xfrm>
            <a:off x="793431" y="1341706"/>
            <a:ext cx="2787801" cy="26369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5F096D-942C-462A-B070-58F860F77FFF}"/>
              </a:ext>
            </a:extLst>
          </p:cNvPr>
          <p:cNvSpPr/>
          <p:nvPr/>
        </p:nvSpPr>
        <p:spPr>
          <a:xfrm>
            <a:off x="3759374" y="1126188"/>
            <a:ext cx="3898725" cy="252061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경계를 회귀시키고 이미지의 각 열의 모서리를 분류함으로써 문제를 공식화함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2E212C6-C8F2-4D24-B7F7-5B1335D7F9F7}"/>
              </a:ext>
            </a:extLst>
          </p:cNvPr>
          <p:cNvSpPr/>
          <p:nvPr/>
        </p:nvSpPr>
        <p:spPr>
          <a:xfrm>
            <a:off x="793430" y="1605401"/>
            <a:ext cx="2787801" cy="937394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8FF21C-2F6D-4A73-8C24-D7F322779C20}"/>
              </a:ext>
            </a:extLst>
          </p:cNvPr>
          <p:cNvSpPr/>
          <p:nvPr/>
        </p:nvSpPr>
        <p:spPr>
          <a:xfrm>
            <a:off x="3759375" y="1468756"/>
            <a:ext cx="3898725" cy="1357924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3.1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대상을 예측하기 위해 훈련된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제시되어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결과로부터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도출하는 후처리 결과 소개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3.3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Augmentation (x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축이나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축을 따라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ground-truth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image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늘리고 줄임으로써 훈련 데이터를 효과적으로 확장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5FCA8-62AA-4F98-903A-1F509254730F}"/>
              </a:ext>
            </a:extLst>
          </p:cNvPr>
          <p:cNvSpPr/>
          <p:nvPr/>
        </p:nvSpPr>
        <p:spPr>
          <a:xfrm>
            <a:off x="793430" y="2856289"/>
            <a:ext cx="2787801" cy="679973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D5A01-E269-4DF8-90B7-C11E5A81424B}"/>
              </a:ext>
            </a:extLst>
          </p:cNvPr>
          <p:cNvSpPr/>
          <p:nvPr/>
        </p:nvSpPr>
        <p:spPr>
          <a:xfrm>
            <a:off x="3759374" y="2916407"/>
            <a:ext cx="3898725" cy="479400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접근 방식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정렬된 파노라마의 특성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등각 투영 하에 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경계는 수직선임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이용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두개의 값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경계 끝점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대신 하나의 값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경계의 열 위치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만을 사용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1317A-6380-4698-9160-54EC74A066B5}"/>
              </a:ext>
            </a:extLst>
          </p:cNvPr>
          <p:cNvSpPr txBox="1"/>
          <p:nvPr/>
        </p:nvSpPr>
        <p:spPr>
          <a:xfrm>
            <a:off x="563879" y="4611278"/>
            <a:ext cx="509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가정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영상에 나타나는 평면들은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차원상에서 서로 직교하는 평면들 로만 이루어져 있다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등각 투영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육면체를 투영할 때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축의 선분이 각각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120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도로 이루어져 윤곽이 정육각형이 되는 투영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F2D77D-85B4-48C5-BCE2-D05ADAED8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40" y="4480377"/>
            <a:ext cx="481496" cy="4955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7AE406-CAD5-46F0-9ED5-1532D4F8A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9" r="920"/>
          <a:stretch/>
        </p:blipFill>
        <p:spPr>
          <a:xfrm>
            <a:off x="793429" y="3538461"/>
            <a:ext cx="2794104" cy="8493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7BEB648-5838-4E33-A0C8-C79525192764}"/>
              </a:ext>
            </a:extLst>
          </p:cNvPr>
          <p:cNvSpPr/>
          <p:nvPr/>
        </p:nvSpPr>
        <p:spPr>
          <a:xfrm>
            <a:off x="793427" y="3796798"/>
            <a:ext cx="2787801" cy="590987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F065EA-C695-41DF-9978-911C1E82BB8D}"/>
              </a:ext>
            </a:extLst>
          </p:cNvPr>
          <p:cNvSpPr/>
          <p:nvPr/>
        </p:nvSpPr>
        <p:spPr>
          <a:xfrm>
            <a:off x="3751754" y="3510673"/>
            <a:ext cx="1908507" cy="993805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특징 추출기와 순환 신경망을 이룸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3*512*1024 (channel,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height,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width)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파노라마 이미지를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input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으로 취함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F206694-E52A-4CD0-8C54-81FCBC682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569" y="3485534"/>
            <a:ext cx="3255739" cy="12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2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1D Layout Representation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55ABCE-91F1-4C02-A853-527D4DE2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8" y="660275"/>
            <a:ext cx="2521183" cy="387866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8E8C40F-B551-484B-AF51-277FE0892A3A}"/>
              </a:ext>
            </a:extLst>
          </p:cNvPr>
          <p:cNvSpPr/>
          <p:nvPr/>
        </p:nvSpPr>
        <p:spPr>
          <a:xfrm>
            <a:off x="645238" y="814868"/>
            <a:ext cx="2531783" cy="52769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0B9935A-C58B-41A9-9A3F-0E757A7FD03D}"/>
              </a:ext>
            </a:extLst>
          </p:cNvPr>
          <p:cNvSpPr/>
          <p:nvPr/>
        </p:nvSpPr>
        <p:spPr>
          <a:xfrm>
            <a:off x="1959429" y="657280"/>
            <a:ext cx="1217592" cy="157580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0DA97F-5DB1-46B9-B020-CE145D5436A8}"/>
              </a:ext>
            </a:extLst>
          </p:cNvPr>
          <p:cNvSpPr/>
          <p:nvPr/>
        </p:nvSpPr>
        <p:spPr>
          <a:xfrm>
            <a:off x="3275497" y="608571"/>
            <a:ext cx="2814338" cy="698714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네트워크 출력 크기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 * 1 * 1024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Fig3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corner)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59B4E3-AD70-41CA-A755-82EF5CDF95E7}"/>
              </a:ext>
            </a:extLst>
          </p:cNvPr>
          <p:cNvSpPr/>
          <p:nvPr/>
        </p:nvSpPr>
        <p:spPr>
          <a:xfrm>
            <a:off x="655838" y="1466836"/>
            <a:ext cx="2521183" cy="768363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B7F5BBE-82EF-45DA-976F-74C348F39832}"/>
              </a:ext>
            </a:extLst>
          </p:cNvPr>
          <p:cNvSpPr/>
          <p:nvPr/>
        </p:nvSpPr>
        <p:spPr>
          <a:xfrm>
            <a:off x="655838" y="1340176"/>
            <a:ext cx="686733" cy="11940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8748312-D9AB-4017-A4A5-07E4011B0422}"/>
                  </a:ext>
                </a:extLst>
              </p:cNvPr>
              <p:cNvSpPr/>
              <p:nvPr/>
            </p:nvSpPr>
            <p:spPr>
              <a:xfrm>
                <a:off x="3258380" y="1368731"/>
                <a:ext cx="5299870" cy="111217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Yc,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Yf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: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[</a:t>
                </a:r>
                <a:r>
                  <a:rPr lang="el-GR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−π/2, π/2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]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로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정규화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Yw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: 0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과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1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의 이진 벡터로 정의하면 감지하기 어려움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단순 입방체 레이아웃의 경우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1024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 값 중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4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개만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0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이 아님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그래서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𝑖</m:t>
                        </m:r>
                      </m:e>
                    </m:d>
                    <m:r>
                      <a:rPr lang="en-US" altLang="ko-KR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서울한강체 L" panose="02020503020101020101" pitchFamily="18" charset="-127"/>
                      </a:rPr>
                      <m:t>= </m:t>
                    </m:r>
                    <m:sSup>
                      <m:sSupPr>
                        <m:ctrlP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𝑐</m:t>
                        </m:r>
                      </m:e>
                      <m:sup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𝑑𝑥</m:t>
                        </m:r>
                      </m:sup>
                    </m:sSup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설정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: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번째 열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, dx :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번째 열에서 가장 가까운 열까지의 거리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, c :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상수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실험 결과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0.96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고수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)) </a:t>
                </a: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8748312-D9AB-4017-A4A5-07E4011B0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380" y="1368731"/>
                <a:ext cx="5299870" cy="1112171"/>
              </a:xfrm>
              <a:prstGeom prst="rect">
                <a:avLst/>
              </a:prstGeom>
              <a:blipFill>
                <a:blip r:embed="rId4"/>
                <a:stretch>
                  <a:fillRect t="-549" b="-21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5A4B3EF-7357-4365-B011-0A3F8FAF38F8}"/>
              </a:ext>
            </a:extLst>
          </p:cNvPr>
          <p:cNvSpPr/>
          <p:nvPr/>
        </p:nvSpPr>
        <p:spPr>
          <a:xfrm>
            <a:off x="1353171" y="1346497"/>
            <a:ext cx="1823850" cy="11940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781F9D4-8C6F-43F8-AB6C-D44F8CB21F1C}"/>
              </a:ext>
            </a:extLst>
          </p:cNvPr>
          <p:cNvSpPr/>
          <p:nvPr/>
        </p:nvSpPr>
        <p:spPr>
          <a:xfrm>
            <a:off x="684112" y="2609744"/>
            <a:ext cx="2492909" cy="762282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F3ABADF-D43E-4EF1-B98F-D3EF69F09C4C}"/>
              </a:ext>
            </a:extLst>
          </p:cNvPr>
          <p:cNvSpPr/>
          <p:nvPr/>
        </p:nvSpPr>
        <p:spPr>
          <a:xfrm>
            <a:off x="2939143" y="2482685"/>
            <a:ext cx="237878" cy="127060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71FF15-A776-49C5-B965-E3EEC331A8A7}"/>
              </a:ext>
            </a:extLst>
          </p:cNvPr>
          <p:cNvSpPr/>
          <p:nvPr/>
        </p:nvSpPr>
        <p:spPr>
          <a:xfrm>
            <a:off x="3258379" y="2513125"/>
            <a:ext cx="5299869" cy="858895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표현의 이점 ❶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zero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지배적인 배경에 영향을 덜 받음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각 성분에 대한 예측은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 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대한 실제 값 회귀이기 때문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경계와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corner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평활화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95%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zero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값임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61A3EAC-DADD-4490-8BDC-B7E1555FF823}"/>
              </a:ext>
            </a:extLst>
          </p:cNvPr>
          <p:cNvSpPr/>
          <p:nvPr/>
        </p:nvSpPr>
        <p:spPr>
          <a:xfrm>
            <a:off x="675247" y="3372025"/>
            <a:ext cx="1618010" cy="145085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656F1DE-8CD5-4A38-AC6D-382F1E181626}"/>
              </a:ext>
            </a:extLst>
          </p:cNvPr>
          <p:cNvSpPr/>
          <p:nvPr/>
        </p:nvSpPr>
        <p:spPr>
          <a:xfrm>
            <a:off x="675247" y="3529234"/>
            <a:ext cx="2492909" cy="478003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30F992-F3ED-4F69-B562-5CB12A5F1659}"/>
              </a:ext>
            </a:extLst>
          </p:cNvPr>
          <p:cNvSpPr/>
          <p:nvPr/>
        </p:nvSpPr>
        <p:spPr>
          <a:xfrm>
            <a:off x="2293257" y="3385338"/>
            <a:ext cx="874899" cy="143896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7CA3505-05DD-445C-978B-0FAA14583E97}"/>
                  </a:ext>
                </a:extLst>
              </p:cNvPr>
              <p:cNvSpPr/>
              <p:nvPr/>
            </p:nvSpPr>
            <p:spPr>
              <a:xfrm>
                <a:off x="3273887" y="3436136"/>
                <a:ext cx="5284361" cy="790437"/>
              </a:xfrm>
              <a:prstGeom prst="rect">
                <a:avLst/>
              </a:prstGeom>
              <a:solidFill>
                <a:srgbClr val="A0937D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표현의 이점 ❷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-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 표현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2</m:t>
                        </m:r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512∗1024</m:t>
                        </m:r>
                      </m:den>
                    </m:f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1024</m:t>
                        </m:r>
                      </m:den>
                    </m:f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로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ground truth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의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peak-background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비율 변경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.(N :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-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corner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그래서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Zero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지배적인 배경에 영향을 덜 받음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.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 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7CA3505-05DD-445C-978B-0FAA14583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887" y="3436136"/>
                <a:ext cx="5284361" cy="790437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5B97057-3D5A-48C6-AD0D-CD20CEBC0A41}"/>
              </a:ext>
            </a:extLst>
          </p:cNvPr>
          <p:cNvSpPr/>
          <p:nvPr/>
        </p:nvSpPr>
        <p:spPr>
          <a:xfrm>
            <a:off x="675248" y="4015175"/>
            <a:ext cx="2501774" cy="523764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F3934D1-DED1-4BA4-9768-0E3E6260FEC8}"/>
              </a:ext>
            </a:extLst>
          </p:cNvPr>
          <p:cNvSpPr/>
          <p:nvPr/>
        </p:nvSpPr>
        <p:spPr>
          <a:xfrm>
            <a:off x="3258379" y="4277058"/>
            <a:ext cx="5299869" cy="523764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표현의 이점 ❸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출력에 비해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출력이 연산이 더 빠르고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간단하며 효율적임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098FB1-7521-442F-8C9A-B8C23BC13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765" y="213376"/>
            <a:ext cx="2269187" cy="13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1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Feature Extractor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AEAA2F-2E6F-4DC9-B3B7-74B0CE92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39" y="2210989"/>
            <a:ext cx="2522573" cy="276111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12B0381-8CFD-445F-8036-FEEE45E6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99" y="203890"/>
            <a:ext cx="4996553" cy="1867761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0799F8F-C592-45BB-B48E-A6F3D4C3D84B}"/>
              </a:ext>
            </a:extLst>
          </p:cNvPr>
          <p:cNvSpPr/>
          <p:nvPr/>
        </p:nvSpPr>
        <p:spPr>
          <a:xfrm>
            <a:off x="806829" y="2347578"/>
            <a:ext cx="2531783" cy="22753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C9E308-0B17-40FA-9176-A0D2571D536B}"/>
              </a:ext>
            </a:extLst>
          </p:cNvPr>
          <p:cNvSpPr/>
          <p:nvPr/>
        </p:nvSpPr>
        <p:spPr>
          <a:xfrm>
            <a:off x="1719942" y="2189998"/>
            <a:ext cx="1618669" cy="157580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3C486-47C0-4E6B-A0AC-45D1BE5E1A11}"/>
              </a:ext>
            </a:extLst>
          </p:cNvPr>
          <p:cNvSpPr/>
          <p:nvPr/>
        </p:nvSpPr>
        <p:spPr>
          <a:xfrm>
            <a:off x="3483926" y="2176551"/>
            <a:ext cx="5086026" cy="35149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특징 추출기로써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ResNet-50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선택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ResNet50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출력은 이전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비해 공간 분해능이 절반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42D956-7F52-4628-AB8F-F2E35B67D4BB}"/>
              </a:ext>
            </a:extLst>
          </p:cNvPr>
          <p:cNvSpPr/>
          <p:nvPr/>
        </p:nvSpPr>
        <p:spPr>
          <a:xfrm>
            <a:off x="805828" y="2708645"/>
            <a:ext cx="2531783" cy="73446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F4C3B9-A776-4E05-88E8-94E895EA9381}"/>
              </a:ext>
            </a:extLst>
          </p:cNvPr>
          <p:cNvSpPr/>
          <p:nvPr/>
        </p:nvSpPr>
        <p:spPr>
          <a:xfrm>
            <a:off x="1115371" y="2579712"/>
            <a:ext cx="2222240" cy="12903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0BE4754-B4D0-45AB-8C45-1C15129343DF}"/>
              </a:ext>
            </a:extLst>
          </p:cNvPr>
          <p:cNvSpPr/>
          <p:nvPr/>
        </p:nvSpPr>
        <p:spPr>
          <a:xfrm>
            <a:off x="805828" y="2576659"/>
            <a:ext cx="309542" cy="138709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BA88F9-5D1A-4E6B-BD83-7191D1E77B5D}"/>
              </a:ext>
            </a:extLst>
          </p:cNvPr>
          <p:cNvSpPr/>
          <p:nvPr/>
        </p:nvSpPr>
        <p:spPr>
          <a:xfrm>
            <a:off x="3483926" y="2569837"/>
            <a:ext cx="5086026" cy="93644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ResNet-50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에는 </a:t>
            </a:r>
            <a:r>
              <a:rPr lang="ko-KR" altLang="en-US" sz="900" b="1" dirty="0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채널수가 </a:t>
            </a:r>
            <a:r>
              <a:rPr lang="en-US" altLang="ko-KR" sz="900" b="1" dirty="0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8(2*2*2)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높이는 </a:t>
            </a:r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16(4*2*2)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감소하는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포함되어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Low-level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high level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기능을 모두 캡쳐 하기 위함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4x2, 2x1, 2x1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커널 사이즈와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stride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채널 수는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1/2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1143E-084F-4A3F-B6D8-B3D730F4D2E7}"/>
              </a:ext>
            </a:extLst>
          </p:cNvPr>
          <p:cNvSpPr/>
          <p:nvPr/>
        </p:nvSpPr>
        <p:spPr>
          <a:xfrm>
            <a:off x="1645761" y="782036"/>
            <a:ext cx="114522" cy="859744"/>
          </a:xfrm>
          <a:prstGeom prst="rect">
            <a:avLst/>
          </a:prstGeom>
          <a:solidFill>
            <a:srgbClr val="355C12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179857-3D51-4E60-A8D0-9E552B407C08}"/>
              </a:ext>
            </a:extLst>
          </p:cNvPr>
          <p:cNvSpPr/>
          <p:nvPr/>
        </p:nvSpPr>
        <p:spPr>
          <a:xfrm>
            <a:off x="1785830" y="789098"/>
            <a:ext cx="81462" cy="859744"/>
          </a:xfrm>
          <a:prstGeom prst="rect">
            <a:avLst/>
          </a:prstGeom>
          <a:solidFill>
            <a:schemeClr val="accent6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rgbClr val="F1ECC3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1B97C-56C4-46AA-9F28-039A95924E56}"/>
              </a:ext>
            </a:extLst>
          </p:cNvPr>
          <p:cNvSpPr txBox="1"/>
          <p:nvPr/>
        </p:nvSpPr>
        <p:spPr>
          <a:xfrm>
            <a:off x="1625589" y="458598"/>
            <a:ext cx="140975" cy="368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 err="1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채널수</a:t>
            </a:r>
            <a:endParaRPr lang="ko-KR" altLang="en-US" sz="600" dirty="0">
              <a:solidFill>
                <a:srgbClr val="355C1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C0EFC-2B21-4B3F-BC3E-5EC473DF5A42}"/>
              </a:ext>
            </a:extLst>
          </p:cNvPr>
          <p:cNvSpPr txBox="1"/>
          <p:nvPr/>
        </p:nvSpPr>
        <p:spPr>
          <a:xfrm>
            <a:off x="1759268" y="512098"/>
            <a:ext cx="140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높이</a:t>
            </a:r>
            <a:endParaRPr lang="ko-KR" altLang="en-US" sz="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DB51F9C-BEED-484B-9393-94D4052DA3B3}"/>
              </a:ext>
            </a:extLst>
          </p:cNvPr>
          <p:cNvSpPr/>
          <p:nvPr/>
        </p:nvSpPr>
        <p:spPr>
          <a:xfrm>
            <a:off x="805828" y="3442043"/>
            <a:ext cx="980002" cy="124920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BFE709-3C7D-4BE0-BF5C-843676A5B9A8}"/>
              </a:ext>
            </a:extLst>
          </p:cNvPr>
          <p:cNvSpPr/>
          <p:nvPr/>
        </p:nvSpPr>
        <p:spPr>
          <a:xfrm>
            <a:off x="1439438" y="438818"/>
            <a:ext cx="611238" cy="1356364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454A4C-FFDB-4CC9-9BF2-12B5108CFEED}"/>
              </a:ext>
            </a:extLst>
          </p:cNvPr>
          <p:cNvSpPr/>
          <p:nvPr/>
        </p:nvSpPr>
        <p:spPr>
          <a:xfrm>
            <a:off x="816039" y="3599182"/>
            <a:ext cx="2521572" cy="243709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99C929-87C1-4FB6-9053-6C2379C81179}"/>
              </a:ext>
            </a:extLst>
          </p:cNvPr>
          <p:cNvSpPr/>
          <p:nvPr/>
        </p:nvSpPr>
        <p:spPr>
          <a:xfrm>
            <a:off x="1792554" y="3464486"/>
            <a:ext cx="1545057" cy="134696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388B8C-79C8-4671-A69C-5C880E239B8B}"/>
              </a:ext>
            </a:extLst>
          </p:cNvPr>
          <p:cNvSpPr/>
          <p:nvPr/>
        </p:nvSpPr>
        <p:spPr>
          <a:xfrm>
            <a:off x="3483927" y="3566963"/>
            <a:ext cx="5086026" cy="211661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너비 </a:t>
            </a: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256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입력 이미지 너비의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¼)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upsampled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되고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높이로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재구성됨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739678-15E0-474D-858E-B171382E0D77}"/>
              </a:ext>
            </a:extLst>
          </p:cNvPr>
          <p:cNvSpPr/>
          <p:nvPr/>
        </p:nvSpPr>
        <p:spPr>
          <a:xfrm>
            <a:off x="2106674" y="202346"/>
            <a:ext cx="710485" cy="1592836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5F97C6-68AA-43E1-8C68-69B7E8B24F46}"/>
              </a:ext>
            </a:extLst>
          </p:cNvPr>
          <p:cNvSpPr/>
          <p:nvPr/>
        </p:nvSpPr>
        <p:spPr>
          <a:xfrm>
            <a:off x="2376895" y="808108"/>
            <a:ext cx="108000" cy="836658"/>
          </a:xfrm>
          <a:prstGeom prst="rect">
            <a:avLst/>
          </a:prstGeom>
          <a:solidFill>
            <a:schemeClr val="accent5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CDB7D-15A7-47C1-8966-13FC4E82A87F}"/>
              </a:ext>
            </a:extLst>
          </p:cNvPr>
          <p:cNvSpPr txBox="1"/>
          <p:nvPr/>
        </p:nvSpPr>
        <p:spPr>
          <a:xfrm>
            <a:off x="2299448" y="252566"/>
            <a:ext cx="198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너비</a:t>
            </a:r>
            <a:endParaRPr lang="ko-KR" altLang="en-US" sz="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6B042F-625A-4BD2-ABBE-CE48E8E8BE1A}"/>
              </a:ext>
            </a:extLst>
          </p:cNvPr>
          <p:cNvSpPr/>
          <p:nvPr/>
        </p:nvSpPr>
        <p:spPr>
          <a:xfrm>
            <a:off x="2511505" y="796766"/>
            <a:ext cx="90000" cy="836658"/>
          </a:xfrm>
          <a:prstGeom prst="rect">
            <a:avLst/>
          </a:prstGeom>
          <a:solidFill>
            <a:schemeClr val="accent3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AA0D1A-DD28-4D75-BA2C-4F4C6498D870}"/>
              </a:ext>
            </a:extLst>
          </p:cNvPr>
          <p:cNvSpPr txBox="1"/>
          <p:nvPr/>
        </p:nvSpPr>
        <p:spPr>
          <a:xfrm>
            <a:off x="2439293" y="251046"/>
            <a:ext cx="198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>
                <a:solidFill>
                  <a:schemeClr val="accent3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높이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C034E54-2DC4-4554-B96E-8E744F071464}"/>
              </a:ext>
            </a:extLst>
          </p:cNvPr>
          <p:cNvSpPr/>
          <p:nvPr/>
        </p:nvSpPr>
        <p:spPr>
          <a:xfrm>
            <a:off x="805828" y="3853440"/>
            <a:ext cx="2300443" cy="124084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FD1978-B2C5-4FDF-9886-55EE7F8228A4}"/>
              </a:ext>
            </a:extLst>
          </p:cNvPr>
          <p:cNvSpPr/>
          <p:nvPr/>
        </p:nvSpPr>
        <p:spPr>
          <a:xfrm>
            <a:off x="3483927" y="3834109"/>
            <a:ext cx="5086026" cy="189253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마지막으로 연결된 기능 지도의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size : 1024 x 1 x 256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43B0DAF-F694-448B-9E1C-7E6D59085FA2}"/>
              </a:ext>
            </a:extLst>
          </p:cNvPr>
          <p:cNvSpPr/>
          <p:nvPr/>
        </p:nvSpPr>
        <p:spPr>
          <a:xfrm>
            <a:off x="2957004" y="209953"/>
            <a:ext cx="1934167" cy="218022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4B41574-A56F-4678-868C-F2ABA0D1BF92}"/>
              </a:ext>
            </a:extLst>
          </p:cNvPr>
          <p:cNvSpPr/>
          <p:nvPr/>
        </p:nvSpPr>
        <p:spPr>
          <a:xfrm>
            <a:off x="825264" y="4332717"/>
            <a:ext cx="2492909" cy="478003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E7C71EE-F98F-4388-BC79-C1EA5EEE7514}"/>
              </a:ext>
            </a:extLst>
          </p:cNvPr>
          <p:cNvSpPr/>
          <p:nvPr/>
        </p:nvSpPr>
        <p:spPr>
          <a:xfrm>
            <a:off x="1429842" y="4192545"/>
            <a:ext cx="1888331" cy="140172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94144BD-9618-49B8-9B29-291038E34640}"/>
              </a:ext>
            </a:extLst>
          </p:cNvPr>
          <p:cNvSpPr/>
          <p:nvPr/>
        </p:nvSpPr>
        <p:spPr>
          <a:xfrm>
            <a:off x="825264" y="4810720"/>
            <a:ext cx="1074979" cy="139338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456EA3-8B14-4066-9643-0D275CAA9A72}"/>
              </a:ext>
            </a:extLst>
          </p:cNvPr>
          <p:cNvSpPr/>
          <p:nvPr/>
        </p:nvSpPr>
        <p:spPr>
          <a:xfrm>
            <a:off x="3483926" y="4262631"/>
            <a:ext cx="5086026" cy="529852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101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등의 다양한 기능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추출기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다양한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설계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1024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upsampling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하는 등 다양한 설정을 시도했지만 결과는 비슷했음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3741A8-C0D3-45AF-A518-2E601E021896}"/>
              </a:ext>
            </a:extLst>
          </p:cNvPr>
          <p:cNvSpPr/>
          <p:nvPr/>
        </p:nvSpPr>
        <p:spPr>
          <a:xfrm>
            <a:off x="5878161" y="600783"/>
            <a:ext cx="2666165" cy="57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nb-NO" altLang="ko-KR" sz="1000" b="1" dirty="0">
                <a:solidFill>
                  <a:schemeClr val="tx1"/>
                </a:solidFill>
                <a:latin typeface="Bell MT" panose="02020503060305020303" pitchFamily="18" charset="0"/>
                <a:ea typeface="Mapo애민" panose="02000500000000000000" pitchFamily="2" charset="-127"/>
              </a:rPr>
              <a:t>ResNet-50 </a:t>
            </a:r>
            <a:r>
              <a:rPr lang="ko-KR" altLang="nb-NO" sz="1000" b="1" dirty="0">
                <a:solidFill>
                  <a:schemeClr val="tx1"/>
                </a:solidFill>
                <a:latin typeface="Bell MT" panose="02020503060305020303" pitchFamily="18" charset="0"/>
                <a:ea typeface="Mapo애민" panose="02000500000000000000" pitchFamily="2" charset="-127"/>
              </a:rPr>
              <a:t>참고</a:t>
            </a:r>
          </a:p>
          <a:p>
            <a:pPr>
              <a:lnSpc>
                <a:spcPct val="150000"/>
              </a:lnSpc>
            </a:pPr>
            <a:r>
              <a:rPr lang="nb-NO" altLang="ko-KR" sz="1000" b="1" dirty="0">
                <a:solidFill>
                  <a:schemeClr val="tx1"/>
                </a:solidFill>
                <a:latin typeface="Bell MT" panose="02020503060305020303" pitchFamily="18" charset="0"/>
                <a:ea typeface="Mapo애민" panose="02000500000000000000" pitchFamily="2" charset="-127"/>
              </a:rPr>
              <a:t>https://velog.io/@arittung/ResNet-50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F1C79FD-2FE3-426A-8CF7-336A7225D94D}"/>
              </a:ext>
            </a:extLst>
          </p:cNvPr>
          <p:cNvSpPr/>
          <p:nvPr/>
        </p:nvSpPr>
        <p:spPr>
          <a:xfrm>
            <a:off x="6026939" y="1813483"/>
            <a:ext cx="2467331" cy="266493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ResNet</a:t>
            </a:r>
            <a:r>
              <a:rPr lang="en-US" altLang="ko-KR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 50 </a:t>
            </a:r>
            <a:r>
              <a:rPr lang="ko-KR" altLang="en-US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이외의 다른 특징 </a:t>
            </a:r>
            <a:r>
              <a:rPr lang="ko-KR" altLang="en-US" sz="800" dirty="0" err="1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추출기</a:t>
            </a:r>
            <a:r>
              <a:rPr lang="ko-KR" altLang="en-US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 선택하여 진행해보기</a:t>
            </a:r>
          </a:p>
        </p:txBody>
      </p:sp>
    </p:spTree>
    <p:extLst>
      <p:ext uri="{BB962C8B-B14F-4D97-AF65-F5344CB8AC3E}">
        <p14:creationId xmlns:p14="http://schemas.microsoft.com/office/powerpoint/2010/main" val="45754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110" y="158035"/>
            <a:ext cx="478593" cy="4787169"/>
          </a:xfrm>
          <a:prstGeom prst="rect">
            <a:avLst/>
          </a:prstGeom>
          <a:noFill/>
        </p:spPr>
        <p:txBody>
          <a:bodyPr vert="wordArtVert" wrap="square" lIns="0" rIns="0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Recurrent </a:t>
            </a:r>
            <a:r>
              <a:rPr lang="en-US" altLang="ko-KR" sz="9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Nueral</a:t>
            </a: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 Network for Capturing Global Infor-</a:t>
            </a:r>
            <a:r>
              <a:rPr lang="en-US" altLang="ko-KR" sz="9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mation</a:t>
            </a:r>
            <a:endParaRPr lang="en-US" altLang="ko-KR" sz="9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12B0381-8CFD-445F-8036-FEEE45E61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18" y="277030"/>
            <a:ext cx="4996553" cy="186776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442F338-F935-45F4-9273-70DF41128FB3}"/>
              </a:ext>
            </a:extLst>
          </p:cNvPr>
          <p:cNvGrpSpPr/>
          <p:nvPr/>
        </p:nvGrpSpPr>
        <p:grpSpPr>
          <a:xfrm>
            <a:off x="722099" y="2395089"/>
            <a:ext cx="2244583" cy="2424412"/>
            <a:chOff x="803417" y="2255729"/>
            <a:chExt cx="2046288" cy="20260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5018B2-A375-4075-81F9-8E12262B5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417" y="2255729"/>
              <a:ext cx="2046288" cy="193884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0E4B29A-D42A-4BAD-8808-043D043B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417" y="4194691"/>
              <a:ext cx="2013742" cy="87133"/>
            </a:xfrm>
            <a:prstGeom prst="rect">
              <a:avLst/>
            </a:prstGeom>
          </p:spPr>
        </p:pic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D7974A-BE72-4A25-9B30-66EB7C28A9DE}"/>
              </a:ext>
            </a:extLst>
          </p:cNvPr>
          <p:cNvSpPr/>
          <p:nvPr/>
        </p:nvSpPr>
        <p:spPr>
          <a:xfrm>
            <a:off x="722099" y="2661017"/>
            <a:ext cx="2234905" cy="47523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1EBACE8-D66D-4C37-A0AC-2EE11584FB17}"/>
              </a:ext>
            </a:extLst>
          </p:cNvPr>
          <p:cNvSpPr/>
          <p:nvPr/>
        </p:nvSpPr>
        <p:spPr>
          <a:xfrm>
            <a:off x="1090908" y="2516721"/>
            <a:ext cx="1866096" cy="149032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F1A74A-3AC2-42E2-9BF1-986B7A160582}"/>
              </a:ext>
            </a:extLst>
          </p:cNvPr>
          <p:cNvSpPr/>
          <p:nvPr/>
        </p:nvSpPr>
        <p:spPr>
          <a:xfrm>
            <a:off x="3180394" y="2515792"/>
            <a:ext cx="5086026" cy="50389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사용 이유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순차 데이터 로부터 패턴과 장기 의존성 학습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방의 모서리는 다른 모서리의 위치에서 대략적으로 추론 가능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99D481-5B17-4633-9B69-A337234F2710}"/>
              </a:ext>
            </a:extLst>
          </p:cNvPr>
          <p:cNvSpPr/>
          <p:nvPr/>
        </p:nvSpPr>
        <p:spPr>
          <a:xfrm>
            <a:off x="722099" y="3241764"/>
            <a:ext cx="2234906" cy="768363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DC0BC1E-FD26-4E31-9230-6B6C9232093E}"/>
              </a:ext>
            </a:extLst>
          </p:cNvPr>
          <p:cNvSpPr/>
          <p:nvPr/>
        </p:nvSpPr>
        <p:spPr>
          <a:xfrm>
            <a:off x="722099" y="3136254"/>
            <a:ext cx="1609621" cy="105371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7A5DEA0-A3C5-4DBF-A266-E61676ECAD6D}"/>
              </a:ext>
            </a:extLst>
          </p:cNvPr>
          <p:cNvSpPr/>
          <p:nvPr/>
        </p:nvSpPr>
        <p:spPr>
          <a:xfrm>
            <a:off x="2346295" y="3142211"/>
            <a:ext cx="610709" cy="99413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6E7C1A-498D-4A88-92B6-84B7E28AA381}"/>
              </a:ext>
            </a:extLst>
          </p:cNvPr>
          <p:cNvSpPr/>
          <p:nvPr/>
        </p:nvSpPr>
        <p:spPr>
          <a:xfrm>
            <a:off x="3180394" y="3086874"/>
            <a:ext cx="5086026" cy="936440"/>
          </a:xfrm>
          <a:prstGeom prst="rect">
            <a:avLst/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LSTM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종류 중 하나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E97E0C-F3FC-4EDD-9527-0049C52A01D5}"/>
              </a:ext>
            </a:extLst>
          </p:cNvPr>
          <p:cNvSpPr/>
          <p:nvPr/>
        </p:nvSpPr>
        <p:spPr>
          <a:xfrm>
            <a:off x="5704912" y="810595"/>
            <a:ext cx="2739970" cy="810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Bell MT" panose="02020503060305020303" pitchFamily="18" charset="0"/>
                <a:ea typeface="Mapo애민" panose="02000500000000000000" pitchFamily="2" charset="-127"/>
              </a:rPr>
              <a:t>RNN </a:t>
            </a:r>
            <a:r>
              <a:rPr lang="ko-KR" altLang="en-US" sz="1000" b="1" dirty="0">
                <a:solidFill>
                  <a:schemeClr val="tx1"/>
                </a:solidFill>
                <a:latin typeface="Bell MT" panose="02020503060305020303" pitchFamily="18" charset="0"/>
                <a:ea typeface="Mapo애민" panose="02000500000000000000" pitchFamily="2" charset="-127"/>
              </a:rPr>
              <a:t>참고</a:t>
            </a:r>
            <a:endParaRPr lang="en-US" altLang="ko-KR" sz="1000" b="1" dirty="0">
              <a:solidFill>
                <a:schemeClr val="tx1"/>
              </a:solidFill>
              <a:latin typeface="Bell MT" panose="02020503060305020303" pitchFamily="18" charset="0"/>
              <a:ea typeface="Mapo애민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Bell MT" panose="02020503060305020303" pitchFamily="18" charset="0"/>
                <a:ea typeface="서울한강 장체 EB" panose="02020503020101020101" pitchFamily="18" charset="-127"/>
              </a:rPr>
              <a:t>https://velog.io/@arittung/ANN-DNN-CNN-RNN#rnn-recurrent-neural-network</a:t>
            </a:r>
            <a:endParaRPr lang="ko-KR" altLang="en-US" sz="1000" dirty="0">
              <a:solidFill>
                <a:schemeClr val="tx1"/>
              </a:solidFill>
              <a:latin typeface="Bell MT" panose="02020503060305020303" pitchFamily="18" charset="0"/>
              <a:ea typeface="서울한강 장체 EB" panose="02020503020101020101" pitchFamily="18" charset="-127"/>
            </a:endParaRP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7505CC13-A7D6-40D5-874D-14388FBE081D}"/>
              </a:ext>
            </a:extLst>
          </p:cNvPr>
          <p:cNvSpPr/>
          <p:nvPr/>
        </p:nvSpPr>
        <p:spPr>
          <a:xfrm>
            <a:off x="3958577" y="3757075"/>
            <a:ext cx="3679939" cy="532478"/>
          </a:xfrm>
          <a:prstGeom prst="foldedCorner">
            <a:avLst>
              <a:gd name="adj" fmla="val 28826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이 부분</a:t>
            </a:r>
            <a:r>
              <a:rPr lang="en-US" altLang="ko-KR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(RNN, LSTM)</a:t>
            </a:r>
            <a:r>
              <a:rPr lang="ko-KR" alt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은 추후 더 공부하여 완성할 것임</a:t>
            </a:r>
          </a:p>
        </p:txBody>
      </p:sp>
    </p:spTree>
    <p:extLst>
      <p:ext uri="{BB962C8B-B14F-4D97-AF65-F5344CB8AC3E}">
        <p14:creationId xmlns:p14="http://schemas.microsoft.com/office/powerpoint/2010/main" val="29358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3A59F4F-5609-410E-949C-8DDA6E9F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96" y="1285759"/>
            <a:ext cx="2782377" cy="3415922"/>
          </a:xfrm>
          <a:prstGeom prst="rect">
            <a:avLst/>
          </a:prstGeom>
        </p:spPr>
      </p:pic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4366754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Post-processing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465558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3.2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3ADB751-954B-4A79-9543-CF88D1CF9AE6}"/>
              </a:ext>
            </a:extLst>
          </p:cNvPr>
          <p:cNvSpPr/>
          <p:nvPr/>
        </p:nvSpPr>
        <p:spPr>
          <a:xfrm>
            <a:off x="725317" y="1545870"/>
            <a:ext cx="2782377" cy="925200"/>
          </a:xfrm>
          <a:prstGeom prst="roundRect">
            <a:avLst>
              <a:gd name="adj" fmla="val 643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09BD27-198D-4CC9-AEEE-31468DAA015A}"/>
              </a:ext>
            </a:extLst>
          </p:cNvPr>
          <p:cNvSpPr/>
          <p:nvPr/>
        </p:nvSpPr>
        <p:spPr>
          <a:xfrm>
            <a:off x="4425199" y="1097029"/>
            <a:ext cx="3995162" cy="968232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다음의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가지 가정 하에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한정되지 않는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room layout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복구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교차하는 벽은 서로 수직이다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(Manhattan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가정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모든 방은 서로 평행한 하나의 바닥과 하나의 천장을 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카메라 높이는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1.6m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전처리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단계는 바닥을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축에 직교하도록 정렬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ED934D-E702-4DCB-89CF-028623B02FA7}"/>
              </a:ext>
            </a:extLst>
          </p:cNvPr>
          <p:cNvSpPr txBox="1"/>
          <p:nvPr/>
        </p:nvSpPr>
        <p:spPr>
          <a:xfrm>
            <a:off x="508387" y="4772489"/>
            <a:ext cx="78583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가정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영상에 나타나는 평면들은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차원상에서 서로 직교하는 평면들 로만 이루어져 있다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3090555-D8AA-4A51-AEC9-AD101FF7CD7B}"/>
              </a:ext>
            </a:extLst>
          </p:cNvPr>
          <p:cNvSpPr/>
          <p:nvPr/>
        </p:nvSpPr>
        <p:spPr>
          <a:xfrm>
            <a:off x="732937" y="2496157"/>
            <a:ext cx="2782377" cy="812955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614A59-ED67-4BAD-99A6-18A95902BAED}"/>
              </a:ext>
            </a:extLst>
          </p:cNvPr>
          <p:cNvSpPr/>
          <p:nvPr/>
        </p:nvSpPr>
        <p:spPr>
          <a:xfrm>
            <a:off x="4425198" y="2153570"/>
            <a:ext cx="3995162" cy="968227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나타났듯이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딥러닝 모델의 출력은 각 이미지 열에 대한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 information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포함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존재 확률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E9169B9-7061-41ED-B5C2-53EC984C2B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739"/>
          <a:stretch/>
        </p:blipFill>
        <p:spPr>
          <a:xfrm>
            <a:off x="1806046" y="239924"/>
            <a:ext cx="2373402" cy="122964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6B0144A-7F39-4A9A-8628-7477FE0AB7F1}"/>
              </a:ext>
            </a:extLst>
          </p:cNvPr>
          <p:cNvSpPr txBox="1"/>
          <p:nvPr/>
        </p:nvSpPr>
        <p:spPr>
          <a:xfrm>
            <a:off x="8666110" y="158035"/>
            <a:ext cx="478593" cy="4787169"/>
          </a:xfrm>
          <a:prstGeom prst="rect">
            <a:avLst/>
          </a:prstGeom>
          <a:noFill/>
        </p:spPr>
        <p:txBody>
          <a:bodyPr vert="wordArtVert" wrap="square" lIns="0" rIns="0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Recovering the Floor and Ceiling Planes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D97FB99-5E6D-46D9-AF67-F7D42A0BE335}"/>
              </a:ext>
            </a:extLst>
          </p:cNvPr>
          <p:cNvSpPr/>
          <p:nvPr/>
        </p:nvSpPr>
        <p:spPr>
          <a:xfrm>
            <a:off x="732937" y="3326580"/>
            <a:ext cx="2771736" cy="1371440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B6D68C-D040-4D3A-A662-37BF31C5B4DB}"/>
              </a:ext>
            </a:extLst>
          </p:cNvPr>
          <p:cNvSpPr/>
          <p:nvPr/>
        </p:nvSpPr>
        <p:spPr>
          <a:xfrm>
            <a:off x="3692271" y="3213086"/>
            <a:ext cx="4728089" cy="1483100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바닥과 천장 평면 복구</a:t>
            </a:r>
            <a:endParaRPr lang="en-US" altLang="ko-KR" sz="900" b="1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 거리에 대한 투표를 위해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상응하는 값을 사용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카메라 높이에 기초하여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(X,Y,Z)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위치로 투영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모두 같은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공유함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는 같은 이미지 열에서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Yf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와 동일한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3D X,Z 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위치를 공유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따라서 바닥과 천장 거리 계산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모든 이미지의 열로부터 계산된 결과들의 평균을 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천장 거리로 계산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30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4366754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Post-processing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465558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76F7E-0A1E-4A54-AB9F-1DB76497CA5B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Recovering Wall Planes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38CE19A-F0FB-4105-A884-A6A7D299204E}"/>
              </a:ext>
            </a:extLst>
          </p:cNvPr>
          <p:cNvGrpSpPr/>
          <p:nvPr/>
        </p:nvGrpSpPr>
        <p:grpSpPr>
          <a:xfrm>
            <a:off x="559117" y="490055"/>
            <a:ext cx="2671763" cy="3977168"/>
            <a:chOff x="955357" y="535305"/>
            <a:chExt cx="2747963" cy="408050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C4C340A-53B7-4F45-BAF3-48B70FA9F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357" y="535305"/>
              <a:ext cx="2747963" cy="151299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704FEC6-EFE3-46A7-A0F4-679DB4169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977" y="2055920"/>
              <a:ext cx="2727542" cy="2559891"/>
            </a:xfrm>
            <a:prstGeom prst="rect">
              <a:avLst/>
            </a:prstGeom>
          </p:spPr>
        </p:pic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13FCC76-BC09-48B4-8B3E-DA7217D89D72}"/>
              </a:ext>
            </a:extLst>
          </p:cNvPr>
          <p:cNvSpPr/>
          <p:nvPr/>
        </p:nvSpPr>
        <p:spPr>
          <a:xfrm>
            <a:off x="559116" y="490054"/>
            <a:ext cx="2659317" cy="652943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35FE59-3E6E-411E-B88D-B964C1F20913}"/>
              </a:ext>
            </a:extLst>
          </p:cNvPr>
          <p:cNvSpPr/>
          <p:nvPr/>
        </p:nvSpPr>
        <p:spPr>
          <a:xfrm>
            <a:off x="3323723" y="261667"/>
            <a:ext cx="5117184" cy="561692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벽의 존재 확률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다음 두가지 기준을 가지고 눈에 띄는 봉우리를 찾음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 신호는 어떤 다른 신호보다 커야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 신호는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0.0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보다 커야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AD7DB0-567C-42C2-BE6D-7C744594BD69}"/>
              </a:ext>
            </a:extLst>
          </p:cNvPr>
          <p:cNvSpPr/>
          <p:nvPr/>
        </p:nvSpPr>
        <p:spPr>
          <a:xfrm>
            <a:off x="559116" y="1169843"/>
            <a:ext cx="2671765" cy="1184475"/>
          </a:xfrm>
          <a:prstGeom prst="roundRect">
            <a:avLst>
              <a:gd name="adj" fmla="val 2535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94AD14-0F08-4938-9F6C-1ADB4ED58E3A}"/>
              </a:ext>
            </a:extLst>
          </p:cNvPr>
          <p:cNvSpPr/>
          <p:nvPr/>
        </p:nvSpPr>
        <p:spPr>
          <a:xfrm>
            <a:off x="3326766" y="898990"/>
            <a:ext cx="5117184" cy="1500966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천장에서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빨간 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보여줌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녹색 선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빨간 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여러 부분으로 나누는 눈에 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peak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감지함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전처리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단계에서 실패할 수 있는 수평 정렬을 처리하기 위해 각 부분의 주 성분 계산함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그리고 모든 첫번째 주성분의 평균 각에 의해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scene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회전시킴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그러면 우리는 다음 두가지 유형의 벽을 가지게 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X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직교벽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직교벽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275BA04-F395-41DC-8D6F-C2C45EE73D24}"/>
              </a:ext>
            </a:extLst>
          </p:cNvPr>
          <p:cNvSpPr/>
          <p:nvPr/>
        </p:nvSpPr>
        <p:spPr>
          <a:xfrm>
            <a:off x="566526" y="2345244"/>
            <a:ext cx="2651908" cy="549702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993876-9480-44BD-A903-4C82F4A8CBDE}"/>
              </a:ext>
            </a:extLst>
          </p:cNvPr>
          <p:cNvSpPr/>
          <p:nvPr/>
        </p:nvSpPr>
        <p:spPr>
          <a:xfrm>
            <a:off x="3323723" y="2475587"/>
            <a:ext cx="5117184" cy="550977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첫번째 주성분에 의해 제시된 낮은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variance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높은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variance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까지 벽을 만듦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인접한 벽은 서로 직교해야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오직 두개의 인접한 벽을 가져야만 직교유형을 결정할 자유도를 가질 수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394111E-48D2-41C1-BC0F-FBDFF6588A32}"/>
              </a:ext>
            </a:extLst>
          </p:cNvPr>
          <p:cNvSpPr/>
          <p:nvPr/>
        </p:nvSpPr>
        <p:spPr>
          <a:xfrm>
            <a:off x="566526" y="2896391"/>
            <a:ext cx="1231794" cy="131617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A4D66BE-5A4C-44E8-BDF2-630FD9041B0D}"/>
              </a:ext>
            </a:extLst>
          </p:cNvPr>
          <p:cNvSpPr/>
          <p:nvPr/>
        </p:nvSpPr>
        <p:spPr>
          <a:xfrm>
            <a:off x="574718" y="3035739"/>
            <a:ext cx="2640922" cy="225622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1E92F24-811F-4A2E-8054-544263BEFF28}"/>
              </a:ext>
            </a:extLst>
          </p:cNvPr>
          <p:cNvSpPr/>
          <p:nvPr/>
        </p:nvSpPr>
        <p:spPr>
          <a:xfrm>
            <a:off x="1805730" y="2892850"/>
            <a:ext cx="1412703" cy="14133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A1F1E1-0CE7-4EB7-912E-2CAED3EE8826}"/>
              </a:ext>
            </a:extLst>
          </p:cNvPr>
          <p:cNvSpPr/>
          <p:nvPr/>
        </p:nvSpPr>
        <p:spPr>
          <a:xfrm>
            <a:off x="3339617" y="3060720"/>
            <a:ext cx="3988948" cy="562120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간단한 투표 전략을 사용함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투영된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red point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모든 평면들에 대해 투표함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가장 많이 투표 받은 평면이 선택됨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95F6E18-CA75-42AB-8C6B-8B33869A2F15}"/>
              </a:ext>
            </a:extLst>
          </p:cNvPr>
          <p:cNvSpPr/>
          <p:nvPr/>
        </p:nvSpPr>
        <p:spPr>
          <a:xfrm>
            <a:off x="574719" y="3264881"/>
            <a:ext cx="781642" cy="137273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CAF0EB2-198A-4261-ADE3-1CD76F028C06}"/>
              </a:ext>
            </a:extLst>
          </p:cNvPr>
          <p:cNvSpPr/>
          <p:nvPr/>
        </p:nvSpPr>
        <p:spPr>
          <a:xfrm>
            <a:off x="574718" y="3408944"/>
            <a:ext cx="2627176" cy="500905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295B60F-287E-4B9F-BA80-C7FF78F40E28}"/>
              </a:ext>
            </a:extLst>
          </p:cNvPr>
          <p:cNvSpPr/>
          <p:nvPr/>
        </p:nvSpPr>
        <p:spPr>
          <a:xfrm>
            <a:off x="1356361" y="3273788"/>
            <a:ext cx="1845533" cy="135985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EE26ABA-1E3B-41A3-9B91-5144AF2AB0BF}"/>
              </a:ext>
            </a:extLst>
          </p:cNvPr>
          <p:cNvSpPr/>
          <p:nvPr/>
        </p:nvSpPr>
        <p:spPr>
          <a:xfrm>
            <a:off x="3339617" y="3680085"/>
            <a:ext cx="3988256" cy="630557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다음 두가지 특별한 경우 있음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두 직교하는 벽이 이미 만들어졌을 경우와 그들이 서로 직교할 경우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모든 코너의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XYZ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위치는 인접한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접속평면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교차점에 따라 결정됨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0E4B16-FC33-4BC5-BC2A-A00885249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799" y="3687181"/>
            <a:ext cx="1523233" cy="942778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EF20DEB-03C2-49DB-97C2-C83F57DCD9BC}"/>
              </a:ext>
            </a:extLst>
          </p:cNvPr>
          <p:cNvSpPr/>
          <p:nvPr/>
        </p:nvSpPr>
        <p:spPr>
          <a:xfrm>
            <a:off x="559116" y="3931931"/>
            <a:ext cx="2651908" cy="549702"/>
          </a:xfrm>
          <a:prstGeom prst="roundRect">
            <a:avLst>
              <a:gd name="adj" fmla="val 3517"/>
            </a:avLst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62FE35-4E45-4E50-BA37-3678F946761C}"/>
              </a:ext>
            </a:extLst>
          </p:cNvPr>
          <p:cNvSpPr/>
          <p:nvPr/>
        </p:nvSpPr>
        <p:spPr>
          <a:xfrm>
            <a:off x="3338924" y="4374982"/>
            <a:ext cx="3988948" cy="56212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post-processing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시간 복잡도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= O(W)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이미지 너비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평균적으로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20ms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보다 덜 걸림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1B0C56-8914-4290-9D0E-2674FC4C5F8B}"/>
              </a:ext>
            </a:extLst>
          </p:cNvPr>
          <p:cNvSpPr txBox="1"/>
          <p:nvPr/>
        </p:nvSpPr>
        <p:spPr>
          <a:xfrm>
            <a:off x="2375799" y="206131"/>
            <a:ext cx="1077949" cy="2539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1050" b="1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평면 복구</a:t>
            </a:r>
            <a:endParaRPr lang="en-US" altLang="ko-KR" sz="1050" b="1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B33A2C-BDCE-4E22-85CA-701D5AF40932}"/>
              </a:ext>
            </a:extLst>
          </p:cNvPr>
          <p:cNvSpPr txBox="1"/>
          <p:nvPr/>
        </p:nvSpPr>
        <p:spPr>
          <a:xfrm>
            <a:off x="7043469" y="4650530"/>
            <a:ext cx="1907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벽에 투표하는 대신, 두개의 두드러진 봉우리와 두 개의 벽의 위치에 따라 코너를 추가함</a:t>
            </a:r>
            <a:r>
              <a:rPr lang="en-US" altLang="ko-KR" sz="700" dirty="0"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.</a:t>
            </a:r>
            <a:endParaRPr lang="ko-KR" altLang="en-US" sz="700" dirty="0">
              <a:latin typeface="서울한강 장체 M" panose="02020503020101020101" pitchFamily="18" charset="-127"/>
              <a:ea typeface="서울한강 장체 M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934B87-9735-434C-927A-95A555C85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9821" y="611215"/>
            <a:ext cx="1029417" cy="8137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38C763-3AEE-427B-A13A-C578599FE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6998" y="1726756"/>
            <a:ext cx="1075343" cy="822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A7DE55-557B-4AF1-8ABE-9165F8D747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6998" y="2699963"/>
            <a:ext cx="1090550" cy="8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0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327660"/>
            <a:ext cx="376695" cy="4734889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Pano</a:t>
            </a:r>
            <a:r>
              <a:rPr lang="en-US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Stretch Data </a:t>
            </a:r>
            <a:r>
              <a:rPr lang="en-US" sz="1500" dirty="0" err="1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Argumentaion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112663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19459076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1911</Words>
  <Application>Microsoft Office PowerPoint</Application>
  <PresentationFormat>화면 슬라이드 쇼(16:9)</PresentationFormat>
  <Paragraphs>230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Mapo마포나루</vt:lpstr>
      <vt:lpstr>서울한강 장체 B</vt:lpstr>
      <vt:lpstr>Arial</vt:lpstr>
      <vt:lpstr>Cambria Math</vt:lpstr>
      <vt:lpstr>Bell MT</vt:lpstr>
      <vt:lpstr>DX바른필기 M</vt:lpstr>
      <vt:lpstr>서울한강 장체 L</vt:lpstr>
      <vt:lpstr>서울한강 장체 EB</vt:lpstr>
      <vt:lpstr>서울한강 장체 M</vt:lpstr>
      <vt:lpstr>서울한강체 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길다영</dc:creator>
  <cp:lastModifiedBy>길 다영</cp:lastModifiedBy>
  <cp:revision>29</cp:revision>
  <dcterms:modified xsi:type="dcterms:W3CDTF">2021-07-22T11:53:49Z</dcterms:modified>
</cp:coreProperties>
</file>