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1" r:id="rId5"/>
    <p:sldId id="282" r:id="rId6"/>
    <p:sldId id="268" r:id="rId7"/>
    <p:sldId id="27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7F7F7"/>
    <a:srgbClr val="595959"/>
    <a:srgbClr val="DB5066"/>
    <a:srgbClr val="FF674A"/>
    <a:srgbClr val="CB18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EF712C6A-8E0D-40DA-ABFA-23B7E6C1CA1E}"/>
    <pc:docChg chg="undo custSel addSld delSld modSld sldOrd">
      <pc:chgData name="길 다영" userId="11d3a75bfe554e41" providerId="LiveId" clId="{EF712C6A-8E0D-40DA-ABFA-23B7E6C1CA1E}" dt="2021-07-29T06:23:26.948" v="885" actId="403"/>
      <pc:docMkLst>
        <pc:docMk/>
      </pc:docMkLst>
      <pc:sldChg chg="modSp mod">
        <pc:chgData name="길 다영" userId="11d3a75bfe554e41" providerId="LiveId" clId="{EF712C6A-8E0D-40DA-ABFA-23B7E6C1CA1E}" dt="2021-07-29T05:34:41.525" v="223" actId="20577"/>
        <pc:sldMkLst>
          <pc:docMk/>
          <pc:sldMk cId="3058169215" sldId="257"/>
        </pc:sldMkLst>
        <pc:spChg chg="mod">
          <ac:chgData name="길 다영" userId="11d3a75bfe554e41" providerId="LiveId" clId="{EF712C6A-8E0D-40DA-ABFA-23B7E6C1CA1E}" dt="2021-07-29T05:34:41.525" v="223" actId="20577"/>
          <ac:spMkLst>
            <pc:docMk/>
            <pc:sldMk cId="3058169215" sldId="257"/>
            <ac:spMk id="29" creationId="{00000000-0000-0000-0000-000000000000}"/>
          </ac:spMkLst>
        </pc:spChg>
        <pc:spChg chg="mod">
          <ac:chgData name="길 다영" userId="11d3a75bfe554e41" providerId="LiveId" clId="{EF712C6A-8E0D-40DA-ABFA-23B7E6C1CA1E}" dt="2021-07-29T05:28:36.013" v="43" actId="20577"/>
          <ac:spMkLst>
            <pc:docMk/>
            <pc:sldMk cId="3058169215" sldId="257"/>
            <ac:spMk id="30" creationId="{00000000-0000-0000-0000-000000000000}"/>
          </ac:spMkLst>
        </pc:spChg>
      </pc:sldChg>
      <pc:sldChg chg="modSp mod">
        <pc:chgData name="길 다영" userId="11d3a75bfe554e41" providerId="LiveId" clId="{EF712C6A-8E0D-40DA-ABFA-23B7E6C1CA1E}" dt="2021-07-29T05:34:35.883" v="216" actId="20577"/>
        <pc:sldMkLst>
          <pc:docMk/>
          <pc:sldMk cId="994392873" sldId="258"/>
        </pc:sldMkLst>
        <pc:spChg chg="mod">
          <ac:chgData name="길 다영" userId="11d3a75bfe554e41" providerId="LiveId" clId="{EF712C6A-8E0D-40DA-ABFA-23B7E6C1CA1E}" dt="2021-07-29T05:34:35.883" v="216" actId="20577"/>
          <ac:spMkLst>
            <pc:docMk/>
            <pc:sldMk cId="994392873" sldId="258"/>
            <ac:spMk id="14" creationId="{00000000-0000-0000-0000-000000000000}"/>
          </ac:spMkLst>
        </pc:spChg>
        <pc:spChg chg="mod">
          <ac:chgData name="길 다영" userId="11d3a75bfe554e41" providerId="LiveId" clId="{EF712C6A-8E0D-40DA-ABFA-23B7E6C1CA1E}" dt="2021-07-29T05:30:17.448" v="74" actId="20577"/>
          <ac:spMkLst>
            <pc:docMk/>
            <pc:sldMk cId="994392873" sldId="258"/>
            <ac:spMk id="15" creationId="{00000000-0000-0000-0000-000000000000}"/>
          </ac:spMkLst>
        </pc:spChg>
      </pc:sldChg>
      <pc:sldChg chg="modSp mod">
        <pc:chgData name="길 다영" userId="11d3a75bfe554e41" providerId="LiveId" clId="{EF712C6A-8E0D-40DA-ABFA-23B7E6C1CA1E}" dt="2021-07-29T05:30:36.960" v="88"/>
        <pc:sldMkLst>
          <pc:docMk/>
          <pc:sldMk cId="3340013339" sldId="259"/>
        </pc:sldMkLst>
        <pc:spChg chg="mod">
          <ac:chgData name="길 다영" userId="11d3a75bfe554e41" providerId="LiveId" clId="{EF712C6A-8E0D-40DA-ABFA-23B7E6C1CA1E}" dt="2021-07-29T05:30:36.960" v="88"/>
          <ac:spMkLst>
            <pc:docMk/>
            <pc:sldMk cId="3340013339" sldId="259"/>
            <ac:spMk id="27" creationId="{00000000-0000-0000-0000-000000000000}"/>
          </ac:spMkLst>
        </pc:spChg>
      </pc:sldChg>
      <pc:sldChg chg="delSp modSp mod">
        <pc:chgData name="길 다영" userId="11d3a75bfe554e41" providerId="LiveId" clId="{EF712C6A-8E0D-40DA-ABFA-23B7E6C1CA1E}" dt="2021-07-29T05:43:42.778" v="404" actId="478"/>
        <pc:sldMkLst>
          <pc:docMk/>
          <pc:sldMk cId="1329374207" sldId="268"/>
        </pc:sldMkLst>
        <pc:spChg chg="mod">
          <ac:chgData name="길 다영" userId="11d3a75bfe554e41" providerId="LiveId" clId="{EF712C6A-8E0D-40DA-ABFA-23B7E6C1CA1E}" dt="2021-07-29T05:43:12.470" v="399" actId="207"/>
          <ac:spMkLst>
            <pc:docMk/>
            <pc:sldMk cId="1329374207" sldId="268"/>
            <ac:spMk id="5" creationId="{00000000-0000-0000-0000-000000000000}"/>
          </ac:spMkLst>
        </pc:spChg>
        <pc:spChg chg="mod">
          <ac:chgData name="길 다영" userId="11d3a75bfe554e41" providerId="LiveId" clId="{EF712C6A-8E0D-40DA-ABFA-23B7E6C1CA1E}" dt="2021-07-29T05:43:14.459" v="400" actId="20577"/>
          <ac:spMkLst>
            <pc:docMk/>
            <pc:sldMk cId="1329374207" sldId="268"/>
            <ac:spMk id="6" creationId="{00000000-0000-0000-0000-000000000000}"/>
          </ac:spMkLst>
        </pc:spChg>
        <pc:picChg chg="del">
          <ac:chgData name="길 다영" userId="11d3a75bfe554e41" providerId="LiveId" clId="{EF712C6A-8E0D-40DA-ABFA-23B7E6C1CA1E}" dt="2021-07-29T05:43:40.861" v="402" actId="478"/>
          <ac:picMkLst>
            <pc:docMk/>
            <pc:sldMk cId="1329374207" sldId="268"/>
            <ac:picMk id="55" creationId="{CE0E52FC-07F2-4AA4-A2DC-7A7050C63279}"/>
          </ac:picMkLst>
        </pc:picChg>
        <pc:picChg chg="del">
          <ac:chgData name="길 다영" userId="11d3a75bfe554e41" providerId="LiveId" clId="{EF712C6A-8E0D-40DA-ABFA-23B7E6C1CA1E}" dt="2021-07-29T05:43:40.422" v="401" actId="478"/>
          <ac:picMkLst>
            <pc:docMk/>
            <pc:sldMk cId="1329374207" sldId="268"/>
            <ac:picMk id="56" creationId="{933DBC73-5582-4CCA-A2FB-D05B60540C09}"/>
          </ac:picMkLst>
        </pc:picChg>
        <pc:picChg chg="del">
          <ac:chgData name="길 다영" userId="11d3a75bfe554e41" providerId="LiveId" clId="{EF712C6A-8E0D-40DA-ABFA-23B7E6C1CA1E}" dt="2021-07-29T05:43:41.578" v="403" actId="478"/>
          <ac:picMkLst>
            <pc:docMk/>
            <pc:sldMk cId="1329374207" sldId="268"/>
            <ac:picMk id="57" creationId="{82E2A86F-72DB-4827-B133-17FB41041793}"/>
          </ac:picMkLst>
        </pc:picChg>
        <pc:picChg chg="del">
          <ac:chgData name="길 다영" userId="11d3a75bfe554e41" providerId="LiveId" clId="{EF712C6A-8E0D-40DA-ABFA-23B7E6C1CA1E}" dt="2021-07-29T05:43:42.778" v="404" actId="478"/>
          <ac:picMkLst>
            <pc:docMk/>
            <pc:sldMk cId="1329374207" sldId="268"/>
            <ac:picMk id="58" creationId="{B344B14D-A5B9-434A-A0D5-B13FC40D2C60}"/>
          </ac:picMkLst>
        </pc:picChg>
      </pc:sldChg>
      <pc:sldChg chg="del">
        <pc:chgData name="길 다영" userId="11d3a75bfe554e41" providerId="LiveId" clId="{EF712C6A-8E0D-40DA-ABFA-23B7E6C1CA1E}" dt="2021-07-29T05:43:47.336" v="405" actId="47"/>
        <pc:sldMkLst>
          <pc:docMk/>
          <pc:sldMk cId="1330153989" sldId="269"/>
        </pc:sldMkLst>
      </pc:sldChg>
      <pc:sldChg chg="del">
        <pc:chgData name="길 다영" userId="11d3a75bfe554e41" providerId="LiveId" clId="{EF712C6A-8E0D-40DA-ABFA-23B7E6C1CA1E}" dt="2021-07-29T05:43:47.901" v="406" actId="47"/>
        <pc:sldMkLst>
          <pc:docMk/>
          <pc:sldMk cId="3784682750" sldId="270"/>
        </pc:sldMkLst>
      </pc:sldChg>
      <pc:sldChg chg="del">
        <pc:chgData name="길 다영" userId="11d3a75bfe554e41" providerId="LiveId" clId="{EF712C6A-8E0D-40DA-ABFA-23B7E6C1CA1E}" dt="2021-07-29T05:43:48.856" v="407" actId="47"/>
        <pc:sldMkLst>
          <pc:docMk/>
          <pc:sldMk cId="2043032634" sldId="271"/>
        </pc:sldMkLst>
      </pc:sldChg>
      <pc:sldChg chg="del">
        <pc:chgData name="길 다영" userId="11d3a75bfe554e41" providerId="LiveId" clId="{EF712C6A-8E0D-40DA-ABFA-23B7E6C1CA1E}" dt="2021-07-29T05:43:49.239" v="408" actId="47"/>
        <pc:sldMkLst>
          <pc:docMk/>
          <pc:sldMk cId="2022668103" sldId="272"/>
        </pc:sldMkLst>
      </pc:sldChg>
      <pc:sldChg chg="del">
        <pc:chgData name="길 다영" userId="11d3a75bfe554e41" providerId="LiveId" clId="{EF712C6A-8E0D-40DA-ABFA-23B7E6C1CA1E}" dt="2021-07-29T05:43:49.665" v="409" actId="47"/>
        <pc:sldMkLst>
          <pc:docMk/>
          <pc:sldMk cId="1554585034" sldId="273"/>
        </pc:sldMkLst>
      </pc:sldChg>
      <pc:sldChg chg="addSp delSp modSp mod">
        <pc:chgData name="길 다영" userId="11d3a75bfe554e41" providerId="LiveId" clId="{EF712C6A-8E0D-40DA-ABFA-23B7E6C1CA1E}" dt="2021-07-29T05:56:53.777" v="801" actId="1076"/>
        <pc:sldMkLst>
          <pc:docMk/>
          <pc:sldMk cId="3569063090" sldId="274"/>
        </pc:sldMkLst>
        <pc:spChg chg="mod">
          <ac:chgData name="길 다영" userId="11d3a75bfe554e41" providerId="LiveId" clId="{EF712C6A-8E0D-40DA-ABFA-23B7E6C1CA1E}" dt="2021-07-29T05:56:50.930" v="800" actId="1076"/>
          <ac:spMkLst>
            <pc:docMk/>
            <pc:sldMk cId="3569063090" sldId="274"/>
            <ac:spMk id="7" creationId="{BE0B354E-20D6-429A-B365-E46AB597AB35}"/>
          </ac:spMkLst>
        </pc:spChg>
        <pc:spChg chg="add del mod">
          <ac:chgData name="길 다영" userId="11d3a75bfe554e41" providerId="LiveId" clId="{EF712C6A-8E0D-40DA-ABFA-23B7E6C1CA1E}" dt="2021-07-29T05:56:53.777" v="801" actId="1076"/>
          <ac:spMkLst>
            <pc:docMk/>
            <pc:sldMk cId="3569063090" sldId="274"/>
            <ac:spMk id="8" creationId="{DDEB3010-0483-4C06-8B9E-DCD584E68AD9}"/>
          </ac:spMkLst>
        </pc:spChg>
        <pc:spChg chg="mod">
          <ac:chgData name="길 다영" userId="11d3a75bfe554e41" providerId="LiveId" clId="{EF712C6A-8E0D-40DA-ABFA-23B7E6C1CA1E}" dt="2021-07-29T05:56:50.930" v="800" actId="1076"/>
          <ac:spMkLst>
            <pc:docMk/>
            <pc:sldMk cId="3569063090" sldId="274"/>
            <ac:spMk id="9" creationId="{EF6E3D07-E621-4C04-AD6B-954A27BC94D9}"/>
          </ac:spMkLst>
        </pc:spChg>
        <pc:spChg chg="mod">
          <ac:chgData name="길 다영" userId="11d3a75bfe554e41" providerId="LiveId" clId="{EF712C6A-8E0D-40DA-ABFA-23B7E6C1CA1E}" dt="2021-07-29T05:56:39.701" v="793" actId="1036"/>
          <ac:spMkLst>
            <pc:docMk/>
            <pc:sldMk cId="3569063090" sldId="274"/>
            <ac:spMk id="12" creationId="{66E877C1-B42F-4069-8B80-DE0EB059E413}"/>
          </ac:spMkLst>
        </pc:spChg>
        <pc:picChg chg="add del">
          <ac:chgData name="길 다영" userId="11d3a75bfe554e41" providerId="LiveId" clId="{EF712C6A-8E0D-40DA-ABFA-23B7E6C1CA1E}" dt="2021-07-29T05:45:14.309" v="614" actId="478"/>
          <ac:picMkLst>
            <pc:docMk/>
            <pc:sldMk cId="3569063090" sldId="274"/>
            <ac:picMk id="10" creationId="{44ABBBC1-84B3-4134-905F-E1D5CA9D9913}"/>
          </ac:picMkLst>
        </pc:picChg>
        <pc:cxnChg chg="add del">
          <ac:chgData name="길 다영" userId="11d3a75bfe554e41" providerId="LiveId" clId="{EF712C6A-8E0D-40DA-ABFA-23B7E6C1CA1E}" dt="2021-07-29T05:45:14.309" v="614" actId="478"/>
          <ac:cxnSpMkLst>
            <pc:docMk/>
            <pc:sldMk cId="3569063090" sldId="274"/>
            <ac:cxnSpMk id="3" creationId="{D674D62D-5452-401B-BB40-2C4AFF42F0AB}"/>
          </ac:cxnSpMkLst>
        </pc:cxnChg>
      </pc:sldChg>
      <pc:sldChg chg="del">
        <pc:chgData name="길 다영" userId="11d3a75bfe554e41" providerId="LiveId" clId="{EF712C6A-8E0D-40DA-ABFA-23B7E6C1CA1E}" dt="2021-07-29T05:43:52.094" v="412" actId="47"/>
        <pc:sldMkLst>
          <pc:docMk/>
          <pc:sldMk cId="1315625206" sldId="275"/>
        </pc:sldMkLst>
      </pc:sldChg>
      <pc:sldChg chg="del">
        <pc:chgData name="길 다영" userId="11d3a75bfe554e41" providerId="LiveId" clId="{EF712C6A-8E0D-40DA-ABFA-23B7E6C1CA1E}" dt="2021-07-29T05:43:51.721" v="411" actId="47"/>
        <pc:sldMkLst>
          <pc:docMk/>
          <pc:sldMk cId="1819433273" sldId="278"/>
        </pc:sldMkLst>
      </pc:sldChg>
      <pc:sldChg chg="del">
        <pc:chgData name="길 다영" userId="11d3a75bfe554e41" providerId="LiveId" clId="{EF712C6A-8E0D-40DA-ABFA-23B7E6C1CA1E}" dt="2021-07-29T05:43:51.406" v="410" actId="47"/>
        <pc:sldMkLst>
          <pc:docMk/>
          <pc:sldMk cId="1624457166" sldId="279"/>
        </pc:sldMkLst>
      </pc:sldChg>
      <pc:sldChg chg="del">
        <pc:chgData name="길 다영" userId="11d3a75bfe554e41" providerId="LiveId" clId="{EF712C6A-8E0D-40DA-ABFA-23B7E6C1CA1E}" dt="2021-07-29T05:43:52.925" v="413" actId="47"/>
        <pc:sldMkLst>
          <pc:docMk/>
          <pc:sldMk cId="4130036613" sldId="280"/>
        </pc:sldMkLst>
      </pc:sldChg>
      <pc:sldChg chg="addSp delSp modSp new mod">
        <pc:chgData name="길 다영" userId="11d3a75bfe554e41" providerId="LiveId" clId="{EF712C6A-8E0D-40DA-ABFA-23B7E6C1CA1E}" dt="2021-07-29T06:23:26.948" v="885" actId="403"/>
        <pc:sldMkLst>
          <pc:docMk/>
          <pc:sldMk cId="2865258340" sldId="281"/>
        </pc:sldMkLst>
        <pc:spChg chg="del">
          <ac:chgData name="길 다영" userId="11d3a75bfe554e41" providerId="LiveId" clId="{EF712C6A-8E0D-40DA-ABFA-23B7E6C1CA1E}" dt="2021-07-29T05:31:33.367" v="90" actId="478"/>
          <ac:spMkLst>
            <pc:docMk/>
            <pc:sldMk cId="2865258340" sldId="281"/>
            <ac:spMk id="2" creationId="{24B963DF-C55C-4DF4-A7B8-22B697DA22D5}"/>
          </ac:spMkLst>
        </pc:spChg>
        <pc:spChg chg="del">
          <ac:chgData name="길 다영" userId="11d3a75bfe554e41" providerId="LiveId" clId="{EF712C6A-8E0D-40DA-ABFA-23B7E6C1CA1E}" dt="2021-07-29T05:31:33.367" v="90" actId="478"/>
          <ac:spMkLst>
            <pc:docMk/>
            <pc:sldMk cId="2865258340" sldId="281"/>
            <ac:spMk id="3" creationId="{FD57ED2A-4E1A-472C-9905-6647406E7E7E}"/>
          </ac:spMkLst>
        </pc:spChg>
        <pc:spChg chg="mod">
          <ac:chgData name="길 다영" userId="11d3a75bfe554e41" providerId="LiveId" clId="{EF712C6A-8E0D-40DA-ABFA-23B7E6C1CA1E}" dt="2021-07-29T05:32:44.649" v="136" actId="14100"/>
          <ac:spMkLst>
            <pc:docMk/>
            <pc:sldMk cId="2865258340" sldId="281"/>
            <ac:spMk id="5" creationId="{E55A02E2-C3E2-4934-A369-788B4AA85572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6" creationId="{F315C071-CCDF-498D-A2C2-9C9E60578261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8" creationId="{017EC60E-0E52-4918-A7A5-83A1A8E18B52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9" creationId="{C4F96322-A1AB-4373-95A0-AC0E4D083A04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11" creationId="{ED9FC711-B22A-49BF-BA36-D71629DB44EF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12" creationId="{F92CFD58-16DF-4E0F-8014-7EF7CC712A5A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14" creationId="{2CAC4EE6-FFBD-4C5A-8807-14F2BE0D10E8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15" creationId="{88FD2BB5-677C-4231-80C7-853513A11BF6}"/>
          </ac:spMkLst>
        </pc:spChg>
        <pc:spChg chg="add del mod">
          <ac:chgData name="길 다영" userId="11d3a75bfe554e41" providerId="LiveId" clId="{EF712C6A-8E0D-40DA-ABFA-23B7E6C1CA1E}" dt="2021-07-29T05:33:34.664" v="192" actId="478"/>
          <ac:spMkLst>
            <pc:docMk/>
            <pc:sldMk cId="2865258340" sldId="281"/>
            <ac:spMk id="16" creationId="{172F6121-D972-480C-BF11-ED5B748FBB7A}"/>
          </ac:spMkLst>
        </pc:spChg>
        <pc:spChg chg="add del mod">
          <ac:chgData name="길 다영" userId="11d3a75bfe554e41" providerId="LiveId" clId="{EF712C6A-8E0D-40DA-ABFA-23B7E6C1CA1E}" dt="2021-07-29T05:35:55.533" v="247" actId="478"/>
          <ac:spMkLst>
            <pc:docMk/>
            <pc:sldMk cId="2865258340" sldId="281"/>
            <ac:spMk id="17" creationId="{466FA2E1-9110-4284-92F6-9D22585DBCC3}"/>
          </ac:spMkLst>
        </pc:spChg>
        <pc:spChg chg="add del mod">
          <ac:chgData name="길 다영" userId="11d3a75bfe554e41" providerId="LiveId" clId="{EF712C6A-8E0D-40DA-ABFA-23B7E6C1CA1E}" dt="2021-07-29T05:35:53.347" v="245" actId="478"/>
          <ac:spMkLst>
            <pc:docMk/>
            <pc:sldMk cId="2865258340" sldId="281"/>
            <ac:spMk id="18" creationId="{EE77DA5E-DB84-4252-BE6F-1D8ABE22CB14}"/>
          </ac:spMkLst>
        </pc:spChg>
        <pc:spChg chg="add del mod">
          <ac:chgData name="길 다영" userId="11d3a75bfe554e41" providerId="LiveId" clId="{EF712C6A-8E0D-40DA-ABFA-23B7E6C1CA1E}" dt="2021-07-29T05:35:54.561" v="246" actId="478"/>
          <ac:spMkLst>
            <pc:docMk/>
            <pc:sldMk cId="2865258340" sldId="281"/>
            <ac:spMk id="19" creationId="{159A3980-6B78-4D2A-A4D5-AC5469733EC9}"/>
          </ac:spMkLst>
        </pc:spChg>
        <pc:spChg chg="add del mod">
          <ac:chgData name="길 다영" userId="11d3a75bfe554e41" providerId="LiveId" clId="{EF712C6A-8E0D-40DA-ABFA-23B7E6C1CA1E}" dt="2021-07-29T05:36:50.929" v="297" actId="478"/>
          <ac:spMkLst>
            <pc:docMk/>
            <pc:sldMk cId="2865258340" sldId="281"/>
            <ac:spMk id="20" creationId="{11CD4E9A-4950-44D3-9CD3-730E71D20834}"/>
          </ac:spMkLst>
        </pc:spChg>
        <pc:spChg chg="add del mod">
          <ac:chgData name="길 다영" userId="11d3a75bfe554e41" providerId="LiveId" clId="{EF712C6A-8E0D-40DA-ABFA-23B7E6C1CA1E}" dt="2021-07-29T05:36:50.929" v="297" actId="478"/>
          <ac:spMkLst>
            <pc:docMk/>
            <pc:sldMk cId="2865258340" sldId="281"/>
            <ac:spMk id="21" creationId="{536CC15B-E1A4-427B-98D7-36857DABEA78}"/>
          </ac:spMkLst>
        </pc:spChg>
        <pc:spChg chg="add del mod">
          <ac:chgData name="길 다영" userId="11d3a75bfe554e41" providerId="LiveId" clId="{EF712C6A-8E0D-40DA-ABFA-23B7E6C1CA1E}" dt="2021-07-29T05:36:50.929" v="297" actId="478"/>
          <ac:spMkLst>
            <pc:docMk/>
            <pc:sldMk cId="2865258340" sldId="281"/>
            <ac:spMk id="22" creationId="{546DC5D3-DFEE-4EA3-B9A5-ED0E2BC25E18}"/>
          </ac:spMkLst>
        </pc:spChg>
        <pc:spChg chg="add del mod">
          <ac:chgData name="길 다영" userId="11d3a75bfe554e41" providerId="LiveId" clId="{EF712C6A-8E0D-40DA-ABFA-23B7E6C1CA1E}" dt="2021-07-29T05:36:50.929" v="297" actId="478"/>
          <ac:spMkLst>
            <pc:docMk/>
            <pc:sldMk cId="2865258340" sldId="281"/>
            <ac:spMk id="23" creationId="{C074BB50-D374-4832-A621-2C252ABBF625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25" creationId="{969155A8-5A8E-4ADF-9C0F-75ACB7FFFFAF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26" creationId="{6A929554-AE06-4933-9037-90D4A979BCC7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28" creationId="{3347F6A0-1D27-4BFE-9A7D-17370655D8C9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29" creationId="{B3FEFCF7-C006-455F-AC11-286FA204BBF5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31" creationId="{133881EC-C62B-4FFB-BBD5-1C185A432B60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32" creationId="{F8507506-1F66-4449-9C45-ACCF79EAA532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34" creationId="{C922AE25-B581-4706-9A36-34DDB6AA054E}"/>
          </ac:spMkLst>
        </pc:spChg>
        <pc:spChg chg="mod">
          <ac:chgData name="길 다영" userId="11d3a75bfe554e41" providerId="LiveId" clId="{EF712C6A-8E0D-40DA-ABFA-23B7E6C1CA1E}" dt="2021-07-29T05:31:37.270" v="91"/>
          <ac:spMkLst>
            <pc:docMk/>
            <pc:sldMk cId="2865258340" sldId="281"/>
            <ac:spMk id="35" creationId="{FB5C0653-E792-409F-97FA-E238DFEA8551}"/>
          </ac:spMkLst>
        </pc:spChg>
        <pc:spChg chg="add mod">
          <ac:chgData name="길 다영" userId="11d3a75bfe554e41" providerId="LiveId" clId="{EF712C6A-8E0D-40DA-ABFA-23B7E6C1CA1E}" dt="2021-07-29T05:34:47.768" v="230" actId="20577"/>
          <ac:spMkLst>
            <pc:docMk/>
            <pc:sldMk cId="2865258340" sldId="281"/>
            <ac:spMk id="36" creationId="{45CA41B5-C36D-47C0-8C45-7EAE9DDB3456}"/>
          </ac:spMkLst>
        </pc:spChg>
        <pc:spChg chg="add mod">
          <ac:chgData name="길 다영" userId="11d3a75bfe554e41" providerId="LiveId" clId="{EF712C6A-8E0D-40DA-ABFA-23B7E6C1CA1E}" dt="2021-07-29T05:37:27.324" v="309" actId="1076"/>
          <ac:spMkLst>
            <pc:docMk/>
            <pc:sldMk cId="2865258340" sldId="281"/>
            <ac:spMk id="37" creationId="{B0AC5B5C-C2F4-4DF8-ADB8-3875C582DDA7}"/>
          </ac:spMkLst>
        </pc:spChg>
        <pc:spChg chg="add mod">
          <ac:chgData name="길 다영" userId="11d3a75bfe554e41" providerId="LiveId" clId="{EF712C6A-8E0D-40DA-ABFA-23B7E6C1CA1E}" dt="2021-07-29T05:40:21.959" v="363" actId="692"/>
          <ac:spMkLst>
            <pc:docMk/>
            <pc:sldMk cId="2865258340" sldId="281"/>
            <ac:spMk id="38" creationId="{5E323DDD-5ECF-4317-92DF-38E2E2FDFE77}"/>
          </ac:spMkLst>
        </pc:spChg>
        <pc:spChg chg="add mod">
          <ac:chgData name="길 다영" userId="11d3a75bfe554e41" providerId="LiveId" clId="{EF712C6A-8E0D-40DA-ABFA-23B7E6C1CA1E}" dt="2021-07-29T05:40:53.809" v="370" actId="692"/>
          <ac:spMkLst>
            <pc:docMk/>
            <pc:sldMk cId="2865258340" sldId="281"/>
            <ac:spMk id="39" creationId="{4C92BCD8-9265-4878-8DA8-EC3AF7228493}"/>
          </ac:spMkLst>
        </pc:spChg>
        <pc:spChg chg="add mod">
          <ac:chgData name="길 다영" userId="11d3a75bfe554e41" providerId="LiveId" clId="{EF712C6A-8E0D-40DA-ABFA-23B7E6C1CA1E}" dt="2021-07-29T05:41:35.419" v="376" actId="692"/>
          <ac:spMkLst>
            <pc:docMk/>
            <pc:sldMk cId="2865258340" sldId="281"/>
            <ac:spMk id="40" creationId="{4BF7CD6A-7F1E-46DA-83F8-0BDE2026E084}"/>
          </ac:spMkLst>
        </pc:spChg>
        <pc:spChg chg="add mod">
          <ac:chgData name="길 다영" userId="11d3a75bfe554e41" providerId="LiveId" clId="{EF712C6A-8E0D-40DA-ABFA-23B7E6C1CA1E}" dt="2021-07-29T05:40:53.809" v="370" actId="692"/>
          <ac:spMkLst>
            <pc:docMk/>
            <pc:sldMk cId="2865258340" sldId="281"/>
            <ac:spMk id="41" creationId="{0BF09528-23A5-45F4-90E5-FF2D8FDDD8D3}"/>
          </ac:spMkLst>
        </pc:spChg>
        <pc:spChg chg="add mod">
          <ac:chgData name="길 다영" userId="11d3a75bfe554e41" providerId="LiveId" clId="{EF712C6A-8E0D-40DA-ABFA-23B7E6C1CA1E}" dt="2021-07-29T05:40:41.771" v="367" actId="692"/>
          <ac:spMkLst>
            <pc:docMk/>
            <pc:sldMk cId="2865258340" sldId="281"/>
            <ac:spMk id="42" creationId="{8C66CC57-42B8-40A9-8BCE-1E27322B47BD}"/>
          </ac:spMkLst>
        </pc:spChg>
        <pc:spChg chg="add mod">
          <ac:chgData name="길 다영" userId="11d3a75bfe554e41" providerId="LiveId" clId="{EF712C6A-8E0D-40DA-ABFA-23B7E6C1CA1E}" dt="2021-07-29T06:22:29.299" v="846" actId="404"/>
          <ac:spMkLst>
            <pc:docMk/>
            <pc:sldMk cId="2865258340" sldId="281"/>
            <ac:spMk id="43" creationId="{403EEACF-A438-43BA-9B32-E7DEECD47541}"/>
          </ac:spMkLst>
        </pc:spChg>
        <pc:spChg chg="add mod">
          <ac:chgData name="길 다영" userId="11d3a75bfe554e41" providerId="LiveId" clId="{EF712C6A-8E0D-40DA-ABFA-23B7E6C1CA1E}" dt="2021-07-29T06:22:29.299" v="846" actId="404"/>
          <ac:spMkLst>
            <pc:docMk/>
            <pc:sldMk cId="2865258340" sldId="281"/>
            <ac:spMk id="44" creationId="{C7DE026E-3AE7-4ED9-936F-0C56FCDCDFD2}"/>
          </ac:spMkLst>
        </pc:spChg>
        <pc:spChg chg="add mod">
          <ac:chgData name="길 다영" userId="11d3a75bfe554e41" providerId="LiveId" clId="{EF712C6A-8E0D-40DA-ABFA-23B7E6C1CA1E}" dt="2021-07-29T06:23:26.948" v="885" actId="403"/>
          <ac:spMkLst>
            <pc:docMk/>
            <pc:sldMk cId="2865258340" sldId="281"/>
            <ac:spMk id="45" creationId="{61CC19E8-3A3D-4F81-AAA4-DB9133D93457}"/>
          </ac:spMkLst>
        </pc:spChg>
        <pc:spChg chg="add mod">
          <ac:chgData name="길 다영" userId="11d3a75bfe554e41" providerId="LiveId" clId="{EF712C6A-8E0D-40DA-ABFA-23B7E6C1CA1E}" dt="2021-07-29T06:23:26.948" v="885" actId="403"/>
          <ac:spMkLst>
            <pc:docMk/>
            <pc:sldMk cId="2865258340" sldId="281"/>
            <ac:spMk id="46" creationId="{80A28E7B-5C0F-4109-9F89-0FBCAC486E6D}"/>
          </ac:spMkLst>
        </pc:spChg>
        <pc:spChg chg="add mod">
          <ac:chgData name="길 다영" userId="11d3a75bfe554e41" providerId="LiveId" clId="{EF712C6A-8E0D-40DA-ABFA-23B7E6C1CA1E}" dt="2021-07-29T06:23:26.948" v="885" actId="403"/>
          <ac:spMkLst>
            <pc:docMk/>
            <pc:sldMk cId="2865258340" sldId="281"/>
            <ac:spMk id="47" creationId="{6EEF665E-70B7-45F9-8931-FE027A20C5C7}"/>
          </ac:spMkLst>
        </pc:spChg>
        <pc:spChg chg="add mod">
          <ac:chgData name="길 다영" userId="11d3a75bfe554e41" providerId="LiveId" clId="{EF712C6A-8E0D-40DA-ABFA-23B7E6C1CA1E}" dt="2021-07-29T06:23:26.948" v="885" actId="403"/>
          <ac:spMkLst>
            <pc:docMk/>
            <pc:sldMk cId="2865258340" sldId="281"/>
            <ac:spMk id="48" creationId="{D24B1B1B-35D1-43A7-859D-21DE549302DF}"/>
          </ac:spMkLst>
        </pc:spChg>
        <pc:spChg chg="mod">
          <ac:chgData name="길 다영" userId="11d3a75bfe554e41" providerId="LiveId" clId="{EF712C6A-8E0D-40DA-ABFA-23B7E6C1CA1E}" dt="2021-07-29T05:38:02.540" v="334"/>
          <ac:spMkLst>
            <pc:docMk/>
            <pc:sldMk cId="2865258340" sldId="281"/>
            <ac:spMk id="50" creationId="{1E6EE19A-F6C7-47DD-A16C-0971FA60481D}"/>
          </ac:spMkLst>
        </pc:spChg>
        <pc:spChg chg="mod">
          <ac:chgData name="길 다영" userId="11d3a75bfe554e41" providerId="LiveId" clId="{EF712C6A-8E0D-40DA-ABFA-23B7E6C1CA1E}" dt="2021-07-29T05:38:02.540" v="334"/>
          <ac:spMkLst>
            <pc:docMk/>
            <pc:sldMk cId="2865258340" sldId="281"/>
            <ac:spMk id="51" creationId="{53C9A22E-54C7-4516-A755-67D53748F0B4}"/>
          </ac:spMkLst>
        </pc:spChg>
        <pc:spChg chg="mod">
          <ac:chgData name="길 다영" userId="11d3a75bfe554e41" providerId="LiveId" clId="{EF712C6A-8E0D-40DA-ABFA-23B7E6C1CA1E}" dt="2021-07-29T05:38:02.540" v="334"/>
          <ac:spMkLst>
            <pc:docMk/>
            <pc:sldMk cId="2865258340" sldId="281"/>
            <ac:spMk id="53" creationId="{BBB853AA-C2E4-447C-8EE7-6294F3309C2B}"/>
          </ac:spMkLst>
        </pc:spChg>
        <pc:spChg chg="mod">
          <ac:chgData name="길 다영" userId="11d3a75bfe554e41" providerId="LiveId" clId="{EF712C6A-8E0D-40DA-ABFA-23B7E6C1CA1E}" dt="2021-07-29T05:38:02.540" v="334"/>
          <ac:spMkLst>
            <pc:docMk/>
            <pc:sldMk cId="2865258340" sldId="281"/>
            <ac:spMk id="54" creationId="{B8C25454-61A3-4C5F-8D4C-D82B96168BF6}"/>
          </ac:spMkLst>
        </pc:spChg>
        <pc:grpChg chg="add del mod">
          <ac:chgData name="길 다영" userId="11d3a75bfe554e41" providerId="LiveId" clId="{EF712C6A-8E0D-40DA-ABFA-23B7E6C1CA1E}" dt="2021-07-29T05:35:56.666" v="248" actId="478"/>
          <ac:grpSpMkLst>
            <pc:docMk/>
            <pc:sldMk cId="2865258340" sldId="281"/>
            <ac:grpSpMk id="4" creationId="{ABC91CEC-12D9-4EB5-BD0C-446D471C41BB}"/>
          </ac:grpSpMkLst>
        </pc:grpChg>
        <pc:grpChg chg="add del mod">
          <ac:chgData name="길 다영" userId="11d3a75bfe554e41" providerId="LiveId" clId="{EF712C6A-8E0D-40DA-ABFA-23B7E6C1CA1E}" dt="2021-07-29T05:35:57.694" v="249" actId="478"/>
          <ac:grpSpMkLst>
            <pc:docMk/>
            <pc:sldMk cId="2865258340" sldId="281"/>
            <ac:grpSpMk id="7" creationId="{9EBF4BD2-E673-48B9-89C2-AA171E415461}"/>
          </ac:grpSpMkLst>
        </pc:grpChg>
        <pc:grpChg chg="add del mod">
          <ac:chgData name="길 다영" userId="11d3a75bfe554e41" providerId="LiveId" clId="{EF712C6A-8E0D-40DA-ABFA-23B7E6C1CA1E}" dt="2021-07-29T05:35:58.211" v="250" actId="478"/>
          <ac:grpSpMkLst>
            <pc:docMk/>
            <pc:sldMk cId="2865258340" sldId="281"/>
            <ac:grpSpMk id="10" creationId="{D37DBE9D-976D-4306-A1A4-BE46F5541DC4}"/>
          </ac:grpSpMkLst>
        </pc:grpChg>
        <pc:grpChg chg="add del mod">
          <ac:chgData name="길 다영" userId="11d3a75bfe554e41" providerId="LiveId" clId="{EF712C6A-8E0D-40DA-ABFA-23B7E6C1CA1E}" dt="2021-07-29T05:35:59.004" v="251" actId="478"/>
          <ac:grpSpMkLst>
            <pc:docMk/>
            <pc:sldMk cId="2865258340" sldId="281"/>
            <ac:grpSpMk id="13" creationId="{5FD41231-0293-4070-95AD-4E45C5738FFC}"/>
          </ac:grpSpMkLst>
        </pc:grpChg>
        <pc:grpChg chg="add del mod">
          <ac:chgData name="길 다영" userId="11d3a75bfe554e41" providerId="LiveId" clId="{EF712C6A-8E0D-40DA-ABFA-23B7E6C1CA1E}" dt="2021-07-29T05:36:00.318" v="252" actId="478"/>
          <ac:grpSpMkLst>
            <pc:docMk/>
            <pc:sldMk cId="2865258340" sldId="281"/>
            <ac:grpSpMk id="24" creationId="{D72ECC1C-0F8D-4198-A1EA-B165E2A4648C}"/>
          </ac:grpSpMkLst>
        </pc:grpChg>
        <pc:grpChg chg="add del mod">
          <ac:chgData name="길 다영" userId="11d3a75bfe554e41" providerId="LiveId" clId="{EF712C6A-8E0D-40DA-ABFA-23B7E6C1CA1E}" dt="2021-07-29T05:36:00.318" v="252" actId="478"/>
          <ac:grpSpMkLst>
            <pc:docMk/>
            <pc:sldMk cId="2865258340" sldId="281"/>
            <ac:grpSpMk id="27" creationId="{CDD89EA4-E184-46D7-B4C6-A06ED74930E5}"/>
          </ac:grpSpMkLst>
        </pc:grpChg>
        <pc:grpChg chg="add del mod">
          <ac:chgData name="길 다영" userId="11d3a75bfe554e41" providerId="LiveId" clId="{EF712C6A-8E0D-40DA-ABFA-23B7E6C1CA1E}" dt="2021-07-29T05:36:00.318" v="252" actId="478"/>
          <ac:grpSpMkLst>
            <pc:docMk/>
            <pc:sldMk cId="2865258340" sldId="281"/>
            <ac:grpSpMk id="30" creationId="{93519675-CF97-4372-A010-B813C0C0E477}"/>
          </ac:grpSpMkLst>
        </pc:grpChg>
        <pc:grpChg chg="add del mod">
          <ac:chgData name="길 다영" userId="11d3a75bfe554e41" providerId="LiveId" clId="{EF712C6A-8E0D-40DA-ABFA-23B7E6C1CA1E}" dt="2021-07-29T05:36:00.318" v="252" actId="478"/>
          <ac:grpSpMkLst>
            <pc:docMk/>
            <pc:sldMk cId="2865258340" sldId="281"/>
            <ac:grpSpMk id="33" creationId="{04E2EF99-7992-41A7-872C-C0E3696B4710}"/>
          </ac:grpSpMkLst>
        </pc:grpChg>
        <pc:grpChg chg="add del mod">
          <ac:chgData name="길 다영" userId="11d3a75bfe554e41" providerId="LiveId" clId="{EF712C6A-8E0D-40DA-ABFA-23B7E6C1CA1E}" dt="2021-07-29T05:39:19.304" v="355" actId="478"/>
          <ac:grpSpMkLst>
            <pc:docMk/>
            <pc:sldMk cId="2865258340" sldId="281"/>
            <ac:grpSpMk id="49" creationId="{228217FD-0C57-4EEC-9742-44B53C8B9B4B}"/>
          </ac:grpSpMkLst>
        </pc:grpChg>
        <pc:grpChg chg="add del mod">
          <ac:chgData name="길 다영" userId="11d3a75bfe554e41" providerId="LiveId" clId="{EF712C6A-8E0D-40DA-ABFA-23B7E6C1CA1E}" dt="2021-07-29T05:39:19.304" v="355" actId="478"/>
          <ac:grpSpMkLst>
            <pc:docMk/>
            <pc:sldMk cId="2865258340" sldId="281"/>
            <ac:grpSpMk id="52" creationId="{B800FBC1-9C8D-4E21-8DBD-AE51B771B50E}"/>
          </ac:grpSpMkLst>
        </pc:grpChg>
      </pc:sldChg>
      <pc:sldChg chg="modSp add mod ord">
        <pc:chgData name="길 다영" userId="11d3a75bfe554e41" providerId="LiveId" clId="{EF712C6A-8E0D-40DA-ABFA-23B7E6C1CA1E}" dt="2021-07-29T05:42:58.386" v="385" actId="20577"/>
        <pc:sldMkLst>
          <pc:docMk/>
          <pc:sldMk cId="3091761110" sldId="282"/>
        </pc:sldMkLst>
        <pc:spChg chg="mod">
          <ac:chgData name="길 다영" userId="11d3a75bfe554e41" providerId="LiveId" clId="{EF712C6A-8E0D-40DA-ABFA-23B7E6C1CA1E}" dt="2021-07-29T05:42:58.386" v="385" actId="20577"/>
          <ac:spMkLst>
            <pc:docMk/>
            <pc:sldMk cId="3091761110" sldId="282"/>
            <ac:spMk id="27" creationId="{00000000-0000-0000-0000-000000000000}"/>
          </ac:spMkLst>
        </pc:spChg>
        <pc:spChg chg="mod">
          <ac:chgData name="길 다영" userId="11d3a75bfe554e41" providerId="LiveId" clId="{EF712C6A-8E0D-40DA-ABFA-23B7E6C1CA1E}" dt="2021-07-29T05:42:56.444" v="383" actId="20577"/>
          <ac:spMkLst>
            <pc:docMk/>
            <pc:sldMk cId="3091761110" sldId="282"/>
            <ac:spMk id="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0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1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0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6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EC374F-BFB4-4F13-9F88-DED14E8F023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B800B-0E78-4A11-931B-8122B2E4A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51178"/>
            <a:ext cx="12192000" cy="106822"/>
          </a:xfrm>
          <a:prstGeom prst="rect">
            <a:avLst/>
          </a:prstGeom>
          <a:solidFill>
            <a:srgbClr val="CB1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0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657458" y="6511896"/>
            <a:ext cx="2888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6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set1995/Horizon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118803" y="2908737"/>
            <a:ext cx="795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Network </a:t>
            </a:r>
            <a:r>
              <a:rPr lang="ko-KR" altLang="en-US" sz="36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종류 변경하여 비교해보기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29636" y="3660269"/>
            <a:ext cx="5732725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2021. 07. 29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길다영</a:t>
            </a:r>
            <a:endParaRPr lang="en-US" altLang="ko-KR" sz="16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648912" y="1576528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545936" y="4105470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F7B998-38AA-4C30-9BAE-730E4F0DFAD1}"/>
              </a:ext>
            </a:extLst>
          </p:cNvPr>
          <p:cNvSpPr txBox="1"/>
          <p:nvPr/>
        </p:nvSpPr>
        <p:spPr>
          <a:xfrm>
            <a:off x="7977887" y="6295378"/>
            <a:ext cx="419061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서울남산 장체 M" panose="02020503020101020101" pitchFamily="18" charset="-127"/>
                <a:ea typeface="서울남산 장체 M" panose="02020503020101020101" pitchFamily="18" charset="-127"/>
                <a:hlinkClick r:id="rId2"/>
              </a:rPr>
              <a:t>https://github.com/sunset1995/HorizonNet</a:t>
            </a:r>
            <a:r>
              <a:rPr lang="en-US" altLang="ko-KR" sz="1600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 </a:t>
            </a:r>
            <a:r>
              <a:rPr lang="ko-KR" altLang="en-US" sz="1600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참고</a:t>
            </a:r>
            <a:r>
              <a:rPr lang="en-US" altLang="ko-KR" sz="1600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16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4810" y="1556083"/>
            <a:ext cx="16454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Contents</a:t>
            </a:r>
            <a:endParaRPr lang="ko-KR" altLang="en-US" sz="32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88498" y="1668802"/>
            <a:ext cx="507502" cy="376397"/>
            <a:chOff x="5548842" y="2334627"/>
            <a:chExt cx="507502" cy="37639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548842" y="2334627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48842" y="2466283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48842" y="2597939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896450" y="2334627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896450" y="2466283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96450" y="2597939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</p:grpSp>
      <p:cxnSp>
        <p:nvCxnSpPr>
          <p:cNvPr id="13" name="직선 연결선 12"/>
          <p:cNvCxnSpPr>
            <a:cxnSpLocks/>
          </p:cNvCxnSpPr>
          <p:nvPr/>
        </p:nvCxnSpPr>
        <p:spPr>
          <a:xfrm>
            <a:off x="5480623" y="2317072"/>
            <a:ext cx="0" cy="263094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0505" y="2432774"/>
            <a:ext cx="52552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Network </a:t>
            </a:r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종류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0504" y="3032939"/>
            <a:ext cx="4066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ResNet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50</a:t>
            </a:r>
            <a:endParaRPr lang="ko-KR" altLang="en-US" sz="2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0505" y="3748856"/>
            <a:ext cx="26893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제목을 입력해 주세요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.</a:t>
            </a:r>
            <a:endParaRPr lang="ko-KR" altLang="en-US" sz="2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0505" y="4325600"/>
            <a:ext cx="26893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제목을 입력해 주세요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.</a:t>
            </a:r>
            <a:endParaRPr lang="ko-KR" altLang="en-US" sz="2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5285" y="2401997"/>
            <a:ext cx="50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</a:t>
            </a:r>
            <a:endParaRPr lang="ko-KR" altLang="en-US" sz="24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5285" y="3032939"/>
            <a:ext cx="50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2</a:t>
            </a:r>
            <a:endParaRPr lang="ko-KR" altLang="en-US" sz="24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5285" y="3663881"/>
            <a:ext cx="50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3</a:t>
            </a:r>
            <a:endParaRPr lang="ko-KR" altLang="en-US" sz="24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5284" y="4294823"/>
            <a:ext cx="5044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4</a:t>
            </a:r>
            <a:endParaRPr lang="ko-KR" altLang="en-US" sz="24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3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845517" y="3662300"/>
            <a:ext cx="507502" cy="376397"/>
            <a:chOff x="3497851" y="2488451"/>
            <a:chExt cx="507502" cy="37639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497851" y="2488451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497851" y="2620107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497851" y="2751763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845459" y="2488451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845459" y="2620107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845459" y="2751763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404112" y="4110317"/>
            <a:ext cx="46073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ResNet</a:t>
            </a:r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</a:t>
            </a:r>
            <a:r>
              <a:rPr lang="ko-KR" altLang="en-US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종류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45517" y="4083706"/>
            <a:ext cx="50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1</a:t>
            </a:r>
            <a:endParaRPr lang="ko-KR" altLang="en-US" sz="3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24740" y="4307080"/>
            <a:ext cx="64666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45CA41B5-C36D-47C0-8C45-7EAE9DDB3456}"/>
              </a:ext>
            </a:extLst>
          </p:cNvPr>
          <p:cNvSpPr txBox="1"/>
          <p:nvPr/>
        </p:nvSpPr>
        <p:spPr>
          <a:xfrm>
            <a:off x="347709" y="178323"/>
            <a:ext cx="420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Network </a:t>
            </a:r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종류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C5B5C-C2F4-4DF8-ADB8-3875C582DDA7}"/>
              </a:ext>
            </a:extLst>
          </p:cNvPr>
          <p:cNvSpPr txBox="1"/>
          <p:nvPr/>
        </p:nvSpPr>
        <p:spPr>
          <a:xfrm>
            <a:off x="0" y="144095"/>
            <a:ext cx="50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1</a:t>
            </a:r>
            <a:endParaRPr lang="ko-KR" altLang="en-US" sz="2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E323DDD-5ECF-4317-92DF-38E2E2FDFE77}"/>
              </a:ext>
            </a:extLst>
          </p:cNvPr>
          <p:cNvSpPr/>
          <p:nvPr/>
        </p:nvSpPr>
        <p:spPr>
          <a:xfrm>
            <a:off x="759697" y="906250"/>
            <a:ext cx="1260000" cy="1260000"/>
          </a:xfrm>
          <a:prstGeom prst="ellipse">
            <a:avLst/>
          </a:prstGeom>
          <a:solidFill>
            <a:srgbClr val="F7F7F7"/>
          </a:solidFill>
          <a:ln w="219075" cmpd="thickThin">
            <a:solidFill>
              <a:srgbClr val="CB18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C92BCD8-9265-4878-8DA8-EC3AF7228493}"/>
              </a:ext>
            </a:extLst>
          </p:cNvPr>
          <p:cNvSpPr/>
          <p:nvPr/>
        </p:nvSpPr>
        <p:spPr>
          <a:xfrm>
            <a:off x="3058784" y="875954"/>
            <a:ext cx="1260000" cy="1260000"/>
          </a:xfrm>
          <a:prstGeom prst="ellipse">
            <a:avLst/>
          </a:prstGeom>
          <a:solidFill>
            <a:srgbClr val="F7F7F7"/>
          </a:solidFill>
          <a:ln w="219075" cmpd="thinThick">
            <a:solidFill>
              <a:srgbClr val="CB1825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34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BF7CD6A-7F1E-46DA-83F8-0BDE2026E084}"/>
              </a:ext>
            </a:extLst>
          </p:cNvPr>
          <p:cNvSpPr/>
          <p:nvPr/>
        </p:nvSpPr>
        <p:spPr>
          <a:xfrm>
            <a:off x="5389693" y="906250"/>
            <a:ext cx="1260000" cy="1260000"/>
          </a:xfrm>
          <a:prstGeom prst="ellipse">
            <a:avLst/>
          </a:prstGeom>
          <a:solidFill>
            <a:srgbClr val="F7F7F7"/>
          </a:solidFill>
          <a:ln w="219075" cmpd="thickThin">
            <a:solidFill>
              <a:srgbClr val="CB18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50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BF09528-23A5-45F4-90E5-FF2D8FDDD8D3}"/>
              </a:ext>
            </a:extLst>
          </p:cNvPr>
          <p:cNvSpPr/>
          <p:nvPr/>
        </p:nvSpPr>
        <p:spPr>
          <a:xfrm>
            <a:off x="7693216" y="875954"/>
            <a:ext cx="1260000" cy="1260000"/>
          </a:xfrm>
          <a:prstGeom prst="ellipse">
            <a:avLst/>
          </a:prstGeom>
          <a:solidFill>
            <a:srgbClr val="F7F7F7"/>
          </a:solidFill>
          <a:ln w="219075" cmpd="thinThick">
            <a:solidFill>
              <a:srgbClr val="CB1825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101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C66CC57-42B8-40A9-8BCE-1E27322B47BD}"/>
              </a:ext>
            </a:extLst>
          </p:cNvPr>
          <p:cNvSpPr/>
          <p:nvPr/>
        </p:nvSpPr>
        <p:spPr>
          <a:xfrm>
            <a:off x="9996739" y="906250"/>
            <a:ext cx="1260000" cy="1260000"/>
          </a:xfrm>
          <a:prstGeom prst="ellipse">
            <a:avLst/>
          </a:prstGeom>
          <a:solidFill>
            <a:srgbClr val="F7F7F7"/>
          </a:solidFill>
          <a:ln w="219075" cmpd="thickThin">
            <a:solidFill>
              <a:srgbClr val="CB182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152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3EEACF-A438-43BA-9B32-E7DEECD47541}"/>
              </a:ext>
            </a:extLst>
          </p:cNvPr>
          <p:cNvSpPr/>
          <p:nvPr/>
        </p:nvSpPr>
        <p:spPr>
          <a:xfrm>
            <a:off x="759697" y="2906907"/>
            <a:ext cx="1260000" cy="1260000"/>
          </a:xfrm>
          <a:prstGeom prst="ellipse">
            <a:avLst/>
          </a:prstGeom>
          <a:solidFill>
            <a:srgbClr val="F7F7F7"/>
          </a:solidFill>
          <a:ln w="219075" cmpd="dbl">
            <a:solidFill>
              <a:srgbClr val="DB5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ResNext50_32x4d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7DE026E-3AE7-4ED9-936F-0C56FCDCDFD2}"/>
              </a:ext>
            </a:extLst>
          </p:cNvPr>
          <p:cNvSpPr/>
          <p:nvPr/>
        </p:nvSpPr>
        <p:spPr>
          <a:xfrm>
            <a:off x="3058784" y="2906907"/>
            <a:ext cx="1260000" cy="1260000"/>
          </a:xfrm>
          <a:prstGeom prst="ellipse">
            <a:avLst/>
          </a:prstGeom>
          <a:solidFill>
            <a:srgbClr val="F7F7F7"/>
          </a:solidFill>
          <a:ln w="219075" cmpd="dbl">
            <a:solidFill>
              <a:srgbClr val="DB5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ResNext101_32x8d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1CC19E8-3A3D-4F81-AAA4-DB9133D93457}"/>
              </a:ext>
            </a:extLst>
          </p:cNvPr>
          <p:cNvSpPr/>
          <p:nvPr/>
        </p:nvSpPr>
        <p:spPr>
          <a:xfrm>
            <a:off x="759697" y="4907564"/>
            <a:ext cx="1260000" cy="1260000"/>
          </a:xfrm>
          <a:prstGeom prst="ellipse">
            <a:avLst/>
          </a:prstGeom>
          <a:solidFill>
            <a:srgbClr val="F7F7F7"/>
          </a:solidFill>
          <a:ln w="219075" cmpd="tri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DenseNet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121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0A28E7B-5C0F-4109-9F89-0FBCAC486E6D}"/>
              </a:ext>
            </a:extLst>
          </p:cNvPr>
          <p:cNvSpPr/>
          <p:nvPr/>
        </p:nvSpPr>
        <p:spPr>
          <a:xfrm>
            <a:off x="3058784" y="4937860"/>
            <a:ext cx="1260000" cy="1260000"/>
          </a:xfrm>
          <a:prstGeom prst="ellipse">
            <a:avLst/>
          </a:prstGeom>
          <a:solidFill>
            <a:srgbClr val="F7F7F7"/>
          </a:solidFill>
          <a:ln w="219075" cmpd="tri">
            <a:solidFill>
              <a:srgbClr val="595959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DenseNet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169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EEF665E-70B7-45F9-8931-FE027A20C5C7}"/>
              </a:ext>
            </a:extLst>
          </p:cNvPr>
          <p:cNvSpPr/>
          <p:nvPr/>
        </p:nvSpPr>
        <p:spPr>
          <a:xfrm>
            <a:off x="5389693" y="4907564"/>
            <a:ext cx="1260000" cy="1260000"/>
          </a:xfrm>
          <a:prstGeom prst="ellipse">
            <a:avLst/>
          </a:prstGeom>
          <a:solidFill>
            <a:srgbClr val="F7F7F7"/>
          </a:solidFill>
          <a:ln w="219075" cmpd="tri">
            <a:solidFill>
              <a:srgbClr val="59595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DenseNet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161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24B1B1B-35D1-43A7-859D-21DE549302DF}"/>
              </a:ext>
            </a:extLst>
          </p:cNvPr>
          <p:cNvSpPr/>
          <p:nvPr/>
        </p:nvSpPr>
        <p:spPr>
          <a:xfrm>
            <a:off x="7688780" y="4907564"/>
            <a:ext cx="1260000" cy="1260000"/>
          </a:xfrm>
          <a:prstGeom prst="ellipse">
            <a:avLst/>
          </a:prstGeom>
          <a:solidFill>
            <a:srgbClr val="F7F7F7"/>
          </a:solidFill>
          <a:ln w="219075" cmpd="tri">
            <a:solidFill>
              <a:srgbClr val="59595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DenseNet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201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2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6845517" y="3662300"/>
            <a:ext cx="507502" cy="376397"/>
            <a:chOff x="3497851" y="2488451"/>
            <a:chExt cx="507502" cy="37639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497851" y="2488451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497851" y="2620107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497851" y="2751763"/>
              <a:ext cx="313573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845459" y="2488451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845459" y="2620107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845459" y="2751763"/>
              <a:ext cx="159894" cy="113085"/>
            </a:xfrm>
            <a:prstGeom prst="roundRect">
              <a:avLst/>
            </a:prstGeom>
            <a:solidFill>
              <a:srgbClr val="CB1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404112" y="4110317"/>
            <a:ext cx="46073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ResNet</a:t>
            </a:r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50</a:t>
            </a:r>
            <a:endParaRPr lang="ko-KR" altLang="en-US" sz="2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5517" y="4083706"/>
            <a:ext cx="50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2</a:t>
            </a:r>
            <a:endParaRPr lang="ko-KR" altLang="en-US" sz="3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324740" y="4307080"/>
            <a:ext cx="64666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6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709" y="178323"/>
            <a:ext cx="420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40404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ResNet</a:t>
            </a:r>
            <a:r>
              <a:rPr lang="en-US" altLang="ko-KR" sz="2000" dirty="0">
                <a:solidFill>
                  <a:srgbClr val="40404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50</a:t>
            </a:r>
            <a:endParaRPr lang="ko-KR" altLang="en-US" sz="2000" dirty="0">
              <a:solidFill>
                <a:srgbClr val="40404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4095"/>
            <a:ext cx="50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2</a:t>
            </a:r>
            <a:endParaRPr lang="ko-KR" altLang="en-US" sz="2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EF4251-DC51-4E29-921B-40058BD3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99267"/>
              </p:ext>
            </p:extLst>
          </p:nvPr>
        </p:nvGraphicFramePr>
        <p:xfrm>
          <a:off x="0" y="542921"/>
          <a:ext cx="12192000" cy="61949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0012">
                  <a:extLst>
                    <a:ext uri="{9D8B030D-6E8A-4147-A177-3AD203B41FA5}">
                      <a16:colId xmlns:a16="http://schemas.microsoft.com/office/drawing/2014/main" val="4117207259"/>
                    </a:ext>
                  </a:extLst>
                </a:gridCol>
                <a:gridCol w="6072326">
                  <a:extLst>
                    <a:ext uri="{9D8B030D-6E8A-4147-A177-3AD203B41FA5}">
                      <a16:colId xmlns:a16="http://schemas.microsoft.com/office/drawing/2014/main" val="2580050990"/>
                    </a:ext>
                  </a:extLst>
                </a:gridCol>
                <a:gridCol w="5249662">
                  <a:extLst>
                    <a:ext uri="{9D8B030D-6E8A-4147-A177-3AD203B41FA5}">
                      <a16:colId xmlns:a16="http://schemas.microsoft.com/office/drawing/2014/main" val="4045060327"/>
                    </a:ext>
                  </a:extLst>
                </a:gridCol>
              </a:tblGrid>
              <a:tr h="455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epoch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182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Estimating layout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81159"/>
                  </a:ext>
                </a:extLst>
              </a:tr>
              <a:tr h="286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Best_valid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92564"/>
                  </a:ext>
                </a:extLst>
              </a:tr>
              <a:tr h="286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CB1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9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7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709" y="178323"/>
            <a:ext cx="420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batch_size</a:t>
            </a:r>
            <a:r>
              <a:rPr lang="en-US" altLang="ko-KR" sz="2000" dirty="0">
                <a:solidFill>
                  <a:srgbClr val="FF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= 1,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epoch</a:t>
            </a:r>
            <a:r>
              <a:rPr lang="ko-KR" altLang="en-US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만 바뀌는 경우</a:t>
            </a:r>
            <a:r>
              <a:rPr lang="en-US" altLang="ko-KR" sz="2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.</a:t>
            </a:r>
            <a:endParaRPr lang="ko-KR" altLang="en-US" sz="2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4095"/>
            <a:ext cx="50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1</a:t>
            </a:r>
            <a:endParaRPr lang="ko-KR" altLang="en-US" sz="2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B354E-20D6-429A-B365-E46AB597AB35}"/>
              </a:ext>
            </a:extLst>
          </p:cNvPr>
          <p:cNvSpPr txBox="1"/>
          <p:nvPr/>
        </p:nvSpPr>
        <p:spPr>
          <a:xfrm>
            <a:off x="986428" y="3675905"/>
            <a:ext cx="146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결과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B3010-0483-4C06-8B9E-DCD584E68AD9}"/>
              </a:ext>
            </a:extLst>
          </p:cNvPr>
          <p:cNvSpPr txBox="1"/>
          <p:nvPr/>
        </p:nvSpPr>
        <p:spPr>
          <a:xfrm>
            <a:off x="817661" y="4362472"/>
            <a:ext cx="10084118" cy="1719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Epoch = 225 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일때부터 방의 구조가 올바르게 나타남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Epoch 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값이 커질 수록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Estimating Layout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실행결과에 표시된 녹색 선은 더 분명해짐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Pre-processing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결과 </a:t>
            </a:r>
            <a:r>
              <a:rPr lang="en-US" altLang="ko-KR" dirty="0" err="1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vp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파일만 업데이트 되었으나 내용 변화는 없었음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Epoch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가 커질 수록 걸리는 시간이 </a:t>
            </a:r>
            <a:r>
              <a:rPr lang="ko-KR" altLang="en-US" dirty="0" err="1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길어짐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F6E3D07-E621-4C04-AD6B-954A27BC94D9}"/>
              </a:ext>
            </a:extLst>
          </p:cNvPr>
          <p:cNvSpPr/>
          <p:nvPr/>
        </p:nvSpPr>
        <p:spPr>
          <a:xfrm>
            <a:off x="522251" y="3713000"/>
            <a:ext cx="360000" cy="360000"/>
          </a:xfrm>
          <a:prstGeom prst="ellipse">
            <a:avLst/>
          </a:prstGeom>
          <a:solidFill>
            <a:srgbClr val="CB1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1F7FE-CAD3-4EEC-849B-5FBA8B922186}"/>
              </a:ext>
            </a:extLst>
          </p:cNvPr>
          <p:cNvSpPr txBox="1"/>
          <p:nvPr/>
        </p:nvSpPr>
        <p:spPr>
          <a:xfrm>
            <a:off x="986428" y="1133257"/>
            <a:ext cx="146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877C1-B42F-4069-8B80-DE0EB059E413}"/>
              </a:ext>
            </a:extLst>
          </p:cNvPr>
          <p:cNvSpPr txBox="1"/>
          <p:nvPr/>
        </p:nvSpPr>
        <p:spPr>
          <a:xfrm>
            <a:off x="817661" y="1635677"/>
            <a:ext cx="10661166" cy="1719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Batch_size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=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1, Epoch = 300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으로 고정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Epoch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를 늘리고 싶었으나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시간이 너무 오래 걸려 하지 못함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resnet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50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과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resnet34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의 경우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총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65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개의 이미지를 학습시킴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 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그러나 시간이 너무 오래 걸려 그 외 나머지는 총 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20</a:t>
            </a:r>
            <a:r>
              <a:rPr lang="ko-KR" altLang="en-US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개의 이미지만 학습시킴</a:t>
            </a:r>
            <a:r>
              <a:rPr lang="en-US" altLang="ko-KR" dirty="0">
                <a:solidFill>
                  <a:srgbClr val="4E4E4E"/>
                </a:solidFill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A530D7-9CE4-440E-8B18-03F66AB70303}"/>
              </a:ext>
            </a:extLst>
          </p:cNvPr>
          <p:cNvSpPr/>
          <p:nvPr/>
        </p:nvSpPr>
        <p:spPr>
          <a:xfrm>
            <a:off x="522251" y="1170352"/>
            <a:ext cx="360000" cy="360000"/>
          </a:xfrm>
          <a:prstGeom prst="ellipse">
            <a:avLst/>
          </a:prstGeom>
          <a:solidFill>
            <a:srgbClr val="CB1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6906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235335" y="3033760"/>
            <a:ext cx="573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THANK YOU</a:t>
            </a:r>
            <a:endParaRPr lang="ko-KR" altLang="en-US" sz="40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9637" y="3754281"/>
            <a:ext cx="573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The End</a:t>
            </a:r>
            <a:endParaRPr lang="ko-KR" altLang="en-US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648912" y="1576528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545936" y="4105470"/>
            <a:ext cx="8546" cy="11263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4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188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KoPub돋움체 Light</vt:lpstr>
      <vt:lpstr>맑은 고딕</vt:lpstr>
      <vt:lpstr>서울남산 장체 B</vt:lpstr>
      <vt:lpstr>서울남산 장체 BL</vt:lpstr>
      <vt:lpstr>서울남산 장체 EB</vt:lpstr>
      <vt:lpstr>서울남산 장체 L</vt:lpstr>
      <vt:lpstr>서울남산 장체 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길 다영</cp:lastModifiedBy>
  <cp:revision>16</cp:revision>
  <dcterms:created xsi:type="dcterms:W3CDTF">2017-10-17T05:04:17Z</dcterms:created>
  <dcterms:modified xsi:type="dcterms:W3CDTF">2021-07-29T06:23:30Z</dcterms:modified>
</cp:coreProperties>
</file>