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61" r:id="rId8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10"/>
      <p:bold r:id="rId11"/>
      <p:italic r:id="rId12"/>
    </p:embeddedFont>
    <p:embeddedFont>
      <p:font typeface="Cambria Math" panose="02040503050406030204" pitchFamily="18" charset="0"/>
      <p:regular r:id="rId13"/>
    </p:embeddedFont>
    <p:embeddedFont>
      <p:font typeface="서울한강 장체 B" panose="02020503020101020101" pitchFamily="18" charset="-127"/>
      <p:regular r:id="rId14"/>
    </p:embeddedFont>
    <p:embeddedFont>
      <p:font typeface="서울한강 장체 EB" panose="02020503020101020101" pitchFamily="18" charset="-127"/>
      <p:regular r:id="rId15"/>
    </p:embeddedFont>
    <p:embeddedFont>
      <p:font typeface="서울한강 장체 L" panose="02020503020101020101" pitchFamily="18" charset="-127"/>
      <p:regular r:id="rId16"/>
    </p:embeddedFont>
    <p:embeddedFont>
      <p:font typeface="서울한강체 L" panose="02020503020101020101" pitchFamily="18" charset="-127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C12"/>
    <a:srgbClr val="F1ECC3"/>
    <a:srgbClr val="515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44" autoAdjust="0"/>
  </p:normalViewPr>
  <p:slideViewPr>
    <p:cSldViewPr snapToGrid="0">
      <p:cViewPr varScale="1">
        <p:scale>
          <a:sx n="114" d="100"/>
          <a:sy n="114" d="100"/>
        </p:scale>
        <p:origin x="5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길 다영" userId="11d3a75bfe554e41" providerId="LiveId" clId="{994C51C8-A457-4A27-958A-4676B64138D0}"/>
    <pc:docChg chg="undo redo custSel addSld delSld modSld sldOrd">
      <pc:chgData name="길 다영" userId="11d3a75bfe554e41" providerId="LiveId" clId="{994C51C8-A457-4A27-958A-4676B64138D0}" dt="2021-07-19T01:50:26.508" v="7076" actId="2711"/>
      <pc:docMkLst>
        <pc:docMk/>
      </pc:docMkLst>
      <pc:sldChg chg="addSp delSp modSp del mod">
        <pc:chgData name="길 다영" userId="11d3a75bfe554e41" providerId="LiveId" clId="{994C51C8-A457-4A27-958A-4676B64138D0}" dt="2021-07-15T04:47:17.576" v="6633" actId="2696"/>
        <pc:sldMkLst>
          <pc:docMk/>
          <pc:sldMk cId="0" sldId="257"/>
        </pc:sldMkLst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7" creationId="{31D42F7D-3A92-4A83-ABA3-092F80F5B7B1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8" creationId="{65809634-015F-459E-AB14-DFEB0AC8905F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9" creationId="{EB2D0879-4244-444C-BE38-F960B3EBE1C8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0" creationId="{1D9A5C1E-5C68-4086-B516-4812FDD844CE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3" creationId="{0DF65FE6-2872-463C-B777-9D079694340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4" creationId="{FF7FB2A0-FBC3-4601-B1F1-A0C8EE5026D0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5" creationId="{E66D38F0-8E9A-4E42-A7B0-7C923DC65A6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6" creationId="{55B32665-F6A5-4A74-8BCD-213689EB8255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9" creationId="{FE69E517-B7F3-4DBA-B0F9-3592621BFAB1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0" creationId="{E648C755-5347-4FA3-A67D-4416E77E0EE2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1" creationId="{53F34152-4296-4C80-9E52-7B2BB7396B2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2" creationId="{C59ADDB3-2260-444E-94FE-6195FA57496C}"/>
          </ac:spMkLst>
        </pc:spChg>
        <pc:spChg chg="add del mod">
          <ac:chgData name="길 다영" userId="11d3a75bfe554e41" providerId="LiveId" clId="{994C51C8-A457-4A27-958A-4676B64138D0}" dt="2021-07-12T03:26:54.356" v="139" actId="478"/>
          <ac:spMkLst>
            <pc:docMk/>
            <pc:sldMk cId="0" sldId="257"/>
            <ac:spMk id="35" creationId="{FE55F91F-4C8C-48D5-866C-B66C479C149B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36" creationId="{E37F7C4F-7F82-4C54-B222-B83A26A17991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37" creationId="{9A37FE54-CAEA-4171-A732-37EEC34B371F}"/>
          </ac:spMkLst>
        </pc:spChg>
        <pc:spChg chg="add del mod">
          <ac:chgData name="길 다영" userId="11d3a75bfe554e41" providerId="LiveId" clId="{994C51C8-A457-4A27-958A-4676B64138D0}" dt="2021-07-12T03:36:38.470" v="302" actId="478"/>
          <ac:spMkLst>
            <pc:docMk/>
            <pc:sldMk cId="0" sldId="257"/>
            <ac:spMk id="38" creationId="{802C7932-6258-4C74-92C3-6C0B798CA13A}"/>
          </ac:spMkLst>
        </pc:spChg>
        <pc:spChg chg="add del mod">
          <ac:chgData name="길 다영" userId="11d3a75bfe554e41" providerId="LiveId" clId="{994C51C8-A457-4A27-958A-4676B64138D0}" dt="2021-07-12T03:26:55.879" v="140" actId="478"/>
          <ac:spMkLst>
            <pc:docMk/>
            <pc:sldMk cId="0" sldId="257"/>
            <ac:spMk id="41" creationId="{E8A0690E-F212-42AA-8818-0833D8BF0BAB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42" creationId="{318D8D8B-5CB4-46EB-AD4C-F899D0E95EA8}"/>
          </ac:spMkLst>
        </pc:spChg>
        <pc:spChg chg="add del mod">
          <ac:chgData name="길 다영" userId="11d3a75bfe554e41" providerId="LiveId" clId="{994C51C8-A457-4A27-958A-4676B64138D0}" dt="2021-07-12T03:37:30.475" v="336" actId="478"/>
          <ac:spMkLst>
            <pc:docMk/>
            <pc:sldMk cId="0" sldId="257"/>
            <ac:spMk id="43" creationId="{83A9342D-45BC-4D70-9987-9FA75251152A}"/>
          </ac:spMkLst>
        </pc:spChg>
        <pc:spChg chg="add del mod">
          <ac:chgData name="길 다영" userId="11d3a75bfe554e41" providerId="LiveId" clId="{994C51C8-A457-4A27-958A-4676B64138D0}" dt="2021-07-12T03:36:39.693" v="303" actId="478"/>
          <ac:spMkLst>
            <pc:docMk/>
            <pc:sldMk cId="0" sldId="257"/>
            <ac:spMk id="44" creationId="{EA7CA400-54BE-48A7-ABC7-8E81F01AB5F5}"/>
          </ac:spMkLst>
        </pc:spChg>
        <pc:spChg chg="add del mod">
          <ac:chgData name="길 다영" userId="11d3a75bfe554e41" providerId="LiveId" clId="{994C51C8-A457-4A27-958A-4676B64138D0}" dt="2021-07-12T04:00:39.424" v="1000" actId="478"/>
          <ac:spMkLst>
            <pc:docMk/>
            <pc:sldMk cId="0" sldId="257"/>
            <ac:spMk id="47" creationId="{AAAF84A8-96D0-450B-A00B-F375667388FF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48" creationId="{94A4E210-3C9B-43AA-A2E4-71B2C4C72F78}"/>
          </ac:spMkLst>
        </pc:spChg>
        <pc:spChg chg="add del mod">
          <ac:chgData name="길 다영" userId="11d3a75bfe554e41" providerId="LiveId" clId="{994C51C8-A457-4A27-958A-4676B64138D0}" dt="2021-07-12T03:37:31.406" v="337" actId="478"/>
          <ac:spMkLst>
            <pc:docMk/>
            <pc:sldMk cId="0" sldId="257"/>
            <ac:spMk id="49" creationId="{18417B89-C53D-4C86-AC08-F75A85A88806}"/>
          </ac:spMkLst>
        </pc:spChg>
        <pc:spChg chg="add del mod">
          <ac:chgData name="길 다영" userId="11d3a75bfe554e41" providerId="LiveId" clId="{994C51C8-A457-4A27-958A-4676B64138D0}" dt="2021-07-12T03:36:40.631" v="304" actId="478"/>
          <ac:spMkLst>
            <pc:docMk/>
            <pc:sldMk cId="0" sldId="257"/>
            <ac:spMk id="50" creationId="{753ABB12-E7C5-4882-85BF-04F7D0256BC3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3" creationId="{5728C8DB-1487-4602-8327-34F385EDE97E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5" creationId="{AE013AB1-D849-44FB-BFC6-7D4E78F60467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6" creationId="{3BA82E09-7892-4BE0-8107-332EF889EF76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8" creationId="{A2815520-15E4-41B6-9CA1-8884AD080B2D}"/>
          </ac:spMkLst>
        </pc:spChg>
        <pc:spChg chg="mod">
          <ac:chgData name="길 다영" userId="11d3a75bfe554e41" providerId="LiveId" clId="{994C51C8-A457-4A27-958A-4676B64138D0}" dt="2021-07-12T04:00:48.296" v="1003" actId="1076"/>
          <ac:spMkLst>
            <pc:docMk/>
            <pc:sldMk cId="0" sldId="257"/>
            <ac:spMk id="66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69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2:41.732" v="26" actId="478"/>
          <ac:spMkLst>
            <pc:docMk/>
            <pc:sldMk cId="0" sldId="257"/>
            <ac:spMk id="70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1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2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3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4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5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6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7" creationId="{00000000-0000-0000-0000-000000000000}"/>
          </ac:spMkLst>
        </pc:spChg>
        <pc:picChg chg="del">
          <ac:chgData name="길 다영" userId="11d3a75bfe554e41" providerId="LiveId" clId="{994C51C8-A457-4A27-958A-4676B64138D0}" dt="2021-07-12T03:22:39.822" v="25" actId="478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길 다영" userId="11d3a75bfe554e41" providerId="LiveId" clId="{994C51C8-A457-4A27-958A-4676B64138D0}" dt="2021-07-12T03:22:36.469" v="23" actId="478"/>
          <ac:picMkLst>
            <pc:docMk/>
            <pc:sldMk cId="0" sldId="257"/>
            <ac:picMk id="67" creationId="{00000000-0000-0000-0000-000000000000}"/>
          </ac:picMkLst>
        </pc:picChg>
        <pc:picChg chg="del">
          <ac:chgData name="길 다영" userId="11d3a75bfe554e41" providerId="LiveId" clId="{994C51C8-A457-4A27-958A-4676B64138D0}" dt="2021-07-12T03:22:37.656" v="24" actId="478"/>
          <ac:picMkLst>
            <pc:docMk/>
            <pc:sldMk cId="0" sldId="257"/>
            <ac:picMk id="68" creationId="{00000000-0000-0000-0000-000000000000}"/>
          </ac:picMkLst>
        </pc:pic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1" creationId="{074AC2DC-0DAA-4902-BA9A-8AFE101B11ED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2" creationId="{1BD16454-D3DD-4E34-9206-5280E44E693E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7" creationId="{9A81DC0D-5C65-4B44-A55C-0C7B5C6CEDE3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8" creationId="{4699ECBF-C00A-46EB-8BDA-F968B9C06068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33" creationId="{630D1409-7F76-4A4C-80B2-3D42C2C650EE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34" creationId="{A28504A6-B79C-49E0-BAE9-6759D89C15B8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39" creationId="{B32F880A-E21B-43D0-AA79-67BF6D9CDCAB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0" creationId="{15FCD990-7693-4F6F-AE08-B63DB3CB8BD4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5" creationId="{15CF2B29-F853-47EA-AF48-AC1A8E46A74E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6" creationId="{4B03719C-5416-4058-B701-F67DDE32B146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51" creationId="{5CAAC510-89A2-4F63-B9E0-FB00C03490AB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52" creationId="{2E497F28-B17D-48B9-B45F-4D76045B8916}"/>
          </ac:cxnSpMkLst>
        </pc:cxnChg>
        <pc:cxnChg chg="add del">
          <ac:chgData name="길 다영" userId="11d3a75bfe554e41" providerId="LiveId" clId="{994C51C8-A457-4A27-958A-4676B64138D0}" dt="2021-07-12T03:23:08.294" v="31" actId="478"/>
          <ac:cxnSpMkLst>
            <pc:docMk/>
            <pc:sldMk cId="0" sldId="257"/>
            <ac:cxnSpMk id="64" creationId="{00000000-0000-0000-0000-000000000000}"/>
          </ac:cxnSpMkLst>
        </pc:cxnChg>
      </pc:sldChg>
      <pc:sldChg chg="del">
        <pc:chgData name="길 다영" userId="11d3a75bfe554e41" providerId="LiveId" clId="{994C51C8-A457-4A27-958A-4676B64138D0}" dt="2021-07-19T01:49:03.781" v="7012" actId="2696"/>
        <pc:sldMkLst>
          <pc:docMk/>
          <pc:sldMk cId="0" sldId="258"/>
        </pc:sldMkLst>
      </pc:sldChg>
      <pc:sldChg chg="del">
        <pc:chgData name="길 다영" userId="11d3a75bfe554e41" providerId="LiveId" clId="{994C51C8-A457-4A27-958A-4676B64138D0}" dt="2021-07-19T01:49:05.677" v="7013" actId="2696"/>
        <pc:sldMkLst>
          <pc:docMk/>
          <pc:sldMk cId="0" sldId="259"/>
        </pc:sldMkLst>
      </pc:sldChg>
      <pc:sldChg chg="del">
        <pc:chgData name="길 다영" userId="11d3a75bfe554e41" providerId="LiveId" clId="{994C51C8-A457-4A27-958A-4676B64138D0}" dt="2021-07-19T01:49:09.620" v="7014" actId="2696"/>
        <pc:sldMkLst>
          <pc:docMk/>
          <pc:sldMk cId="0" sldId="260"/>
        </pc:sldMkLst>
      </pc:sldChg>
      <pc:sldChg chg="modSp mod">
        <pc:chgData name="길 다영" userId="11d3a75bfe554e41" providerId="LiveId" clId="{994C51C8-A457-4A27-958A-4676B64138D0}" dt="2021-07-19T01:50:26.508" v="7076" actId="2711"/>
        <pc:sldMkLst>
          <pc:docMk/>
          <pc:sldMk cId="0" sldId="261"/>
        </pc:sldMkLst>
        <pc:spChg chg="mod">
          <ac:chgData name="길 다영" userId="11d3a75bfe554e41" providerId="LiveId" clId="{994C51C8-A457-4A27-958A-4676B64138D0}" dt="2021-07-19T01:50:26.508" v="7076" actId="2711"/>
          <ac:spMkLst>
            <pc:docMk/>
            <pc:sldMk cId="0" sldId="261"/>
            <ac:spMk id="191" creationId="{00000000-0000-0000-0000-000000000000}"/>
          </ac:spMkLst>
        </pc:spChg>
      </pc:sldChg>
      <pc:sldChg chg="add del ord modNotes">
        <pc:chgData name="길 다영" userId="11d3a75bfe554e41" providerId="LiveId" clId="{994C51C8-A457-4A27-958A-4676B64138D0}" dt="2021-07-19T01:49:02.057" v="7011" actId="2696"/>
        <pc:sldMkLst>
          <pc:docMk/>
          <pc:sldMk cId="3887495272" sldId="262"/>
        </pc:sldMkLst>
      </pc:sldChg>
      <pc:sldChg chg="addSp delSp modSp add mod ord modNotes">
        <pc:chgData name="길 다영" userId="11d3a75bfe554e41" providerId="LiveId" clId="{994C51C8-A457-4A27-958A-4676B64138D0}" dt="2021-07-12T04:41:18.879" v="2594" actId="478"/>
        <pc:sldMkLst>
          <pc:docMk/>
          <pc:sldMk cId="1960918424" sldId="263"/>
        </pc:sldMkLst>
        <pc:spChg chg="add mod">
          <ac:chgData name="길 다영" userId="11d3a75bfe554e41" providerId="LiveId" clId="{994C51C8-A457-4A27-958A-4676B64138D0}" dt="2021-07-12T04:38:05.476" v="2402" actId="1076"/>
          <ac:spMkLst>
            <pc:docMk/>
            <pc:sldMk cId="1960918424" sldId="263"/>
            <ac:spMk id="3" creationId="{6A32DC06-647E-4A07-AEB5-E1F0CBEB3B19}"/>
          </ac:spMkLst>
        </pc:spChg>
        <pc:spChg chg="add mod">
          <ac:chgData name="길 다영" userId="11d3a75bfe554e41" providerId="LiveId" clId="{994C51C8-A457-4A27-958A-4676B64138D0}" dt="2021-07-12T04:02:00.608" v="1054" actId="1076"/>
          <ac:spMkLst>
            <pc:docMk/>
            <pc:sldMk cId="1960918424" sldId="263"/>
            <ac:spMk id="23" creationId="{6F743ED0-7447-4E8C-AAD5-897E9928E376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4" creationId="{367C9CDA-0C34-4B74-9F7C-1C5DECA16001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5" creationId="{78603D32-3AD0-45E0-B631-3D2DFF3C2862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6" creationId="{127C022C-FE41-4C94-BC98-C9DB535C7C96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7" creationId="{38798017-C57E-4F16-AC90-27079F6FEC84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8" creationId="{4BBD9FC7-EC55-4445-9266-BAD8D23C1172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9" creationId="{6405943D-3270-4BD2-9098-B3B4F2AE2704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30" creationId="{9D0A1D8A-2619-403A-9E08-8B1E8AF9C7A8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31" creationId="{362C36E5-2136-4B69-AFA0-C3917D76AADD}"/>
          </ac:spMkLst>
        </pc:spChg>
        <pc:spChg chg="add mod">
          <ac:chgData name="길 다영" userId="11d3a75bfe554e41" providerId="LiveId" clId="{994C51C8-A457-4A27-958A-4676B64138D0}" dt="2021-07-12T04:00:03.662" v="967" actId="207"/>
          <ac:spMkLst>
            <pc:docMk/>
            <pc:sldMk cId="1960918424" sldId="263"/>
            <ac:spMk id="32" creationId="{D2A99E31-8B73-4DD8-ABE9-950D5F4FC40E}"/>
          </ac:spMkLst>
        </pc:spChg>
        <pc:spChg chg="add mod">
          <ac:chgData name="길 다영" userId="11d3a75bfe554e41" providerId="LiveId" clId="{994C51C8-A457-4A27-958A-4676B64138D0}" dt="2021-07-12T03:58:50.355" v="958" actId="207"/>
          <ac:spMkLst>
            <pc:docMk/>
            <pc:sldMk cId="1960918424" sldId="263"/>
            <ac:spMk id="33" creationId="{334EB181-83D4-4D3F-87B6-1BF21ABBEE4F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4" creationId="{B7A6E0D1-E37C-4496-B27F-0295F4D2467A}"/>
          </ac:spMkLst>
        </pc:spChg>
        <pc:spChg chg="add del mod">
          <ac:chgData name="길 다영" userId="11d3a75bfe554e41" providerId="LiveId" clId="{994C51C8-A457-4A27-958A-4676B64138D0}" dt="2021-07-12T04:41:18.879" v="2594" actId="478"/>
          <ac:spMkLst>
            <pc:docMk/>
            <pc:sldMk cId="1960918424" sldId="263"/>
            <ac:spMk id="35" creationId="{29C6B39B-F3A0-4EE6-A04E-E6C453F45375}"/>
          </ac:spMkLst>
        </pc:spChg>
        <pc:spChg chg="add mod">
          <ac:chgData name="길 다영" userId="11d3a75bfe554e41" providerId="LiveId" clId="{994C51C8-A457-4A27-958A-4676B64138D0}" dt="2021-07-12T04:41:16.609" v="2593" actId="1076"/>
          <ac:spMkLst>
            <pc:docMk/>
            <pc:sldMk cId="1960918424" sldId="263"/>
            <ac:spMk id="36" creationId="{AA92B88C-4A8C-404D-B4D7-37E545CF4587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6" creationId="{C4A98887-4D3F-4491-8DC4-6AB263E78980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8" creationId="{342854A7-DD67-47CE-9491-A01D78ABC9C4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0" creationId="{C05C7720-05FA-4484-B124-EE626782A474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1" creationId="{5C5EEAF5-D01B-4315-B1CE-E5E84AB84EA6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2" creationId="{AE2B32B1-CD0E-4712-A39A-1BFB599ABA94}"/>
          </ac:spMkLst>
        </pc:spChg>
        <pc:spChg chg="add del mod">
          <ac:chgData name="길 다영" userId="11d3a75bfe554e41" providerId="LiveId" clId="{994C51C8-A457-4A27-958A-4676B64138D0}" dt="2021-07-12T03:51:39.362" v="745" actId="478"/>
          <ac:spMkLst>
            <pc:docMk/>
            <pc:sldMk cId="1960918424" sldId="263"/>
            <ac:spMk id="43" creationId="{D2D5EB6C-3187-406D-A519-697656FE5061}"/>
          </ac:spMkLst>
        </pc:spChg>
        <pc:spChg chg="add del mod">
          <ac:chgData name="길 다영" userId="11d3a75bfe554e41" providerId="LiveId" clId="{994C51C8-A457-4A27-958A-4676B64138D0}" dt="2021-07-12T03:51:38.505" v="744" actId="478"/>
          <ac:spMkLst>
            <pc:docMk/>
            <pc:sldMk cId="1960918424" sldId="263"/>
            <ac:spMk id="44" creationId="{FDC8166D-167D-4322-B6EE-9BE1DF85B51B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5" creationId="{D6263390-3A80-4026-AC39-3F69281BB55E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7" creationId="{0E8A9C66-D0F1-4E5D-91D3-B2FA1F0425E3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9" creationId="{BD6B2865-086D-4BFF-A81C-36BA7DFFF62E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1" creationId="{1F54EF27-4454-469E-A54F-B0392DF6F484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2" creationId="{E38ECB9C-6787-4E18-BE92-ABAD6B232C01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3" creationId="{767068B8-20EF-4FB8-AF43-E3D8E22C0D36}"/>
          </ac:spMkLst>
        </pc:spChg>
        <pc:spChg chg="add del mod">
          <ac:chgData name="길 다영" userId="11d3a75bfe554e41" providerId="LiveId" clId="{994C51C8-A457-4A27-958A-4676B64138D0}" dt="2021-07-12T03:52:43.221" v="805" actId="478"/>
          <ac:spMkLst>
            <pc:docMk/>
            <pc:sldMk cId="1960918424" sldId="263"/>
            <ac:spMk id="54" creationId="{8FE0F472-73BF-4C02-9771-F9B50270876E}"/>
          </ac:spMkLst>
        </pc:spChg>
        <pc:spChg chg="add del mod">
          <ac:chgData name="길 다영" userId="11d3a75bfe554e41" providerId="LiveId" clId="{994C51C8-A457-4A27-958A-4676B64138D0}" dt="2021-07-12T03:52:42.107" v="804" actId="478"/>
          <ac:spMkLst>
            <pc:docMk/>
            <pc:sldMk cId="1960918424" sldId="263"/>
            <ac:spMk id="55" creationId="{5D66A40C-B346-49A4-8604-AA3F48CFD476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56" creationId="{7089668B-D17F-411D-AB6D-D677AB70D9DC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58" creationId="{B31F75AC-BBF3-41F3-9151-0090B289A549}"/>
          </ac:spMkLst>
        </pc:spChg>
        <pc:spChg chg="add del mod">
          <ac:chgData name="길 다영" userId="11d3a75bfe554e41" providerId="LiveId" clId="{994C51C8-A457-4A27-958A-4676B64138D0}" dt="2021-07-12T03:53:54.207" v="858" actId="478"/>
          <ac:spMkLst>
            <pc:docMk/>
            <pc:sldMk cId="1960918424" sldId="263"/>
            <ac:spMk id="60" creationId="{A1F924E3-1A08-42F0-AAF8-FC1DAC7B9162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62" creationId="{C267A740-6970-45D4-AAF4-7A89DDB2BA5B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63" creationId="{FE6543EF-B81F-4156-87A2-34084B86D078}"/>
          </ac:spMkLst>
        </pc:spChg>
        <pc:spChg chg="add del mod">
          <ac:chgData name="길 다영" userId="11d3a75bfe554e41" providerId="LiveId" clId="{994C51C8-A457-4A27-958A-4676B64138D0}" dt="2021-07-12T03:53:52.613" v="857" actId="478"/>
          <ac:spMkLst>
            <pc:docMk/>
            <pc:sldMk cId="1960918424" sldId="263"/>
            <ac:spMk id="64" creationId="{1ED026EC-3FD0-4A7F-A42B-6044823026B8}"/>
          </ac:spMkLst>
        </pc:spChg>
        <pc:spChg chg="add mod">
          <ac:chgData name="길 다영" userId="11d3a75bfe554e41" providerId="LiveId" clId="{994C51C8-A457-4A27-958A-4676B64138D0}" dt="2021-07-12T04:01:37.504" v="1047" actId="14100"/>
          <ac:spMkLst>
            <pc:docMk/>
            <pc:sldMk cId="1960918424" sldId="263"/>
            <ac:spMk id="68" creationId="{04790619-9E25-430A-AA5F-599E8AEE1CC8}"/>
          </ac:spMkLst>
        </pc:spChg>
        <pc:spChg chg="add del mod">
          <ac:chgData name="길 다영" userId="11d3a75bfe554e41" providerId="LiveId" clId="{994C51C8-A457-4A27-958A-4676B64138D0}" dt="2021-07-12T03:58:41.083" v="956"/>
          <ac:spMkLst>
            <pc:docMk/>
            <pc:sldMk cId="1960918424" sldId="263"/>
            <ac:spMk id="69" creationId="{94F8320F-D0AF-41ED-8CDC-3CA9599AC070}"/>
          </ac:spMkLst>
        </pc:spChg>
        <pc:spChg chg="del">
          <ac:chgData name="길 다영" userId="11d3a75bfe554e41" providerId="LiveId" clId="{994C51C8-A457-4A27-958A-4676B64138D0}" dt="2021-07-12T03:43:26.443" v="536" actId="478"/>
          <ac:spMkLst>
            <pc:docMk/>
            <pc:sldMk cId="1960918424" sldId="263"/>
            <ac:spMk id="84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85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1.536" v="595" actId="478"/>
          <ac:spMkLst>
            <pc:docMk/>
            <pc:sldMk cId="1960918424" sldId="263"/>
            <ac:spMk id="86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87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6.864" v="606" actId="478"/>
          <ac:spMkLst>
            <pc:docMk/>
            <pc:sldMk cId="1960918424" sldId="263"/>
            <ac:spMk id="88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91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3.008" v="596" actId="478"/>
          <ac:spMkLst>
            <pc:docMk/>
            <pc:sldMk cId="1960918424" sldId="263"/>
            <ac:spMk id="92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93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7.952" v="607" actId="478"/>
          <ac:spMkLst>
            <pc:docMk/>
            <pc:sldMk cId="1960918424" sldId="263"/>
            <ac:spMk id="94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97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4.180" v="597" actId="478"/>
          <ac:spMkLst>
            <pc:docMk/>
            <pc:sldMk cId="1960918424" sldId="263"/>
            <ac:spMk id="98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99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8.996" v="608" actId="478"/>
          <ac:spMkLst>
            <pc:docMk/>
            <pc:sldMk cId="1960918424" sldId="263"/>
            <ac:spMk id="100" creationId="{00000000-0000-0000-0000-000000000000}"/>
          </ac:spMkLst>
        </pc:sp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5" creationId="{13894525-E9A9-4685-906E-5F4AF841EF58}"/>
          </ac:cxnSpMkLst>
        </pc:cxn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7" creationId="{DEA6AD22-8D26-4437-A320-859A20DAFE9A}"/>
          </ac:cxnSpMkLst>
        </pc:cxn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9" creationId="{86869E82-1413-4EEF-80AF-F4578345C3AE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46" creationId="{DC5A1CBE-BFED-425F-B8E9-EE38972CFB51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48" creationId="{9C3F6786-EB56-4399-B0E7-BCBCE731D4BB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50" creationId="{C2A9D7F8-D548-4AFC-8C7C-0F3826E3F8E4}"/>
          </ac:cxnSpMkLst>
        </pc:cxnChg>
        <pc:cxnChg chg="add mod">
          <ac:chgData name="길 다영" userId="11d3a75bfe554e41" providerId="LiveId" clId="{994C51C8-A457-4A27-958A-4676B64138D0}" dt="2021-07-12T04:02:22.964" v="1060" actId="1036"/>
          <ac:cxnSpMkLst>
            <pc:docMk/>
            <pc:sldMk cId="1960918424" sldId="263"/>
            <ac:cxnSpMk id="57" creationId="{C9833BFF-9146-4AE7-8745-1A82A290DC9C}"/>
          </ac:cxnSpMkLst>
        </pc:cxnChg>
        <pc:cxnChg chg="add mod">
          <ac:chgData name="길 다영" userId="11d3a75bfe554e41" providerId="LiveId" clId="{994C51C8-A457-4A27-958A-4676B64138D0}" dt="2021-07-12T04:02:22.964" v="1060" actId="1036"/>
          <ac:cxnSpMkLst>
            <pc:docMk/>
            <pc:sldMk cId="1960918424" sldId="263"/>
            <ac:cxnSpMk id="59" creationId="{97F510BF-C13A-4105-9902-23251761F332}"/>
          </ac:cxnSpMkLst>
        </pc:cxnChg>
        <pc:cxnChg chg="add del mod">
          <ac:chgData name="길 다영" userId="11d3a75bfe554e41" providerId="LiveId" clId="{994C51C8-A457-4A27-958A-4676B64138D0}" dt="2021-07-12T03:53:52.613" v="857" actId="478"/>
          <ac:cxnSpMkLst>
            <pc:docMk/>
            <pc:sldMk cId="1960918424" sldId="263"/>
            <ac:cxnSpMk id="61" creationId="{A2F5C488-FD09-4BDF-AB41-03D59804AB74}"/>
          </ac:cxnSpMkLst>
        </pc:cxnChg>
        <pc:cxnChg chg="add del mod">
          <ac:chgData name="길 다영" userId="11d3a75bfe554e41" providerId="LiveId" clId="{994C51C8-A457-4A27-958A-4676B64138D0}" dt="2021-07-12T03:57:15.111" v="911" actId="478"/>
          <ac:cxnSpMkLst>
            <pc:docMk/>
            <pc:sldMk cId="1960918424" sldId="263"/>
            <ac:cxnSpMk id="65" creationId="{BA2CC27B-9316-4E73-8136-A73690AFE482}"/>
          </ac:cxnSpMkLst>
        </pc:cxnChg>
        <pc:cxnChg chg="mod">
          <ac:chgData name="길 다영" userId="11d3a75bfe554e41" providerId="LiveId" clId="{994C51C8-A457-4A27-958A-4676B64138D0}" dt="2021-07-12T04:00:59.670" v="1005" actId="1076"/>
          <ac:cxnSpMkLst>
            <pc:docMk/>
            <pc:sldMk cId="1960918424" sldId="263"/>
            <ac:cxnSpMk id="82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0:53.394" v="1004" actId="1076"/>
          <ac:cxnSpMkLst>
            <pc:docMk/>
            <pc:sldMk cId="1960918424" sldId="263"/>
            <ac:cxnSpMk id="83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89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90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95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96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101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102" creationId="{00000000-0000-0000-0000-000000000000}"/>
          </ac:cxnSpMkLst>
        </pc:cxnChg>
      </pc:sldChg>
      <pc:sldChg chg="addSp delSp modSp add mod">
        <pc:chgData name="길 다영" userId="11d3a75bfe554e41" providerId="LiveId" clId="{994C51C8-A457-4A27-958A-4676B64138D0}" dt="2021-07-12T05:50:40.213" v="4361" actId="1076"/>
        <pc:sldMkLst>
          <pc:docMk/>
          <pc:sldMk cId="3570622335" sldId="264"/>
        </pc:sldMkLst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" creationId="{6A32DC06-647E-4A07-AEB5-E1F0CBEB3B19}"/>
          </ac:spMkLst>
        </pc:spChg>
        <pc:spChg chg="add mod">
          <ac:chgData name="길 다영" userId="11d3a75bfe554e41" providerId="LiveId" clId="{994C51C8-A457-4A27-958A-4676B64138D0}" dt="2021-07-12T05:50:36.255" v="4360" actId="1036"/>
          <ac:spMkLst>
            <pc:docMk/>
            <pc:sldMk cId="3570622335" sldId="264"/>
            <ac:spMk id="14" creationId="{FB75FCA8-62AA-4F98-903A-1F509254730F}"/>
          </ac:spMkLst>
        </pc:spChg>
        <pc:spChg chg="add mod">
          <ac:chgData name="길 다영" userId="11d3a75bfe554e41" providerId="LiveId" clId="{994C51C8-A457-4A27-958A-4676B64138D0}" dt="2021-07-12T05:24:09.288" v="3623" actId="2710"/>
          <ac:spMkLst>
            <pc:docMk/>
            <pc:sldMk cId="3570622335" sldId="264"/>
            <ac:spMk id="15" creationId="{8A9D5A01-E269-4DF8-90B7-C11E5A81424B}"/>
          </ac:spMkLst>
        </pc:spChg>
        <pc:spChg chg="add del mod">
          <ac:chgData name="길 다영" userId="11d3a75bfe554e41" providerId="LiveId" clId="{994C51C8-A457-4A27-958A-4676B64138D0}" dt="2021-07-12T04:28:06.588" v="2100"/>
          <ac:spMkLst>
            <pc:docMk/>
            <pc:sldMk cId="3570622335" sldId="264"/>
            <ac:spMk id="16" creationId="{C880EC5F-FEFA-4825-AE82-1BD35AB45682}"/>
          </ac:spMkLst>
        </pc:spChg>
        <pc:spChg chg="add del mod">
          <ac:chgData name="길 다영" userId="11d3a75bfe554e41" providerId="LiveId" clId="{994C51C8-A457-4A27-958A-4676B64138D0}" dt="2021-07-12T04:28:06.394" v="2099"/>
          <ac:spMkLst>
            <pc:docMk/>
            <pc:sldMk cId="3570622335" sldId="264"/>
            <ac:spMk id="17" creationId="{960E6BE5-44DF-4C57-AC2B-98039D689975}"/>
          </ac:spMkLst>
        </pc:spChg>
        <pc:spChg chg="add del mod">
          <ac:chgData name="길 다영" userId="11d3a75bfe554e41" providerId="LiveId" clId="{994C51C8-A457-4A27-958A-4676B64138D0}" dt="2021-07-12T04:28:06.205" v="2098"/>
          <ac:spMkLst>
            <pc:docMk/>
            <pc:sldMk cId="3570622335" sldId="264"/>
            <ac:spMk id="18" creationId="{E68E582C-456A-4A2E-8EDF-06EA8C200EC6}"/>
          </ac:spMkLst>
        </pc:spChg>
        <pc:spChg chg="add del mod">
          <ac:chgData name="길 다영" userId="11d3a75bfe554e41" providerId="LiveId" clId="{994C51C8-A457-4A27-958A-4676B64138D0}" dt="2021-07-12T04:37:14.167" v="2391" actId="478"/>
          <ac:spMkLst>
            <pc:docMk/>
            <pc:sldMk cId="3570622335" sldId="264"/>
            <ac:spMk id="20" creationId="{AE05D758-047D-4490-8F67-D543D16D3CC7}"/>
          </ac:spMkLst>
        </pc:spChg>
        <pc:spChg chg="add del">
          <ac:chgData name="길 다영" userId="11d3a75bfe554e41" providerId="LiveId" clId="{994C51C8-A457-4A27-958A-4676B64138D0}" dt="2021-07-12T04:37:12.326" v="2389" actId="22"/>
          <ac:spMkLst>
            <pc:docMk/>
            <pc:sldMk cId="3570622335" sldId="264"/>
            <ac:spMk id="22" creationId="{D9D73B77-A932-4187-996A-384BB0CD4F7F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3" creationId="{6F743ED0-7447-4E8C-AAD5-897E9928E376}"/>
          </ac:spMkLst>
        </pc:spChg>
        <pc:spChg chg="add mod">
          <ac:chgData name="길 다영" userId="11d3a75bfe554e41" providerId="LiveId" clId="{994C51C8-A457-4A27-958A-4676B64138D0}" dt="2021-07-12T04:39:37.868" v="2587" actId="20577"/>
          <ac:spMkLst>
            <pc:docMk/>
            <pc:sldMk cId="3570622335" sldId="264"/>
            <ac:spMk id="24" creationId="{4631317A-6380-4698-9160-54EC74A066B5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7" creationId="{38798017-C57E-4F16-AC90-27079F6FEC8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8" creationId="{4BBD9FC7-EC55-4445-9266-BAD8D23C1172}"/>
          </ac:spMkLst>
        </pc:spChg>
        <pc:spChg chg="add mod">
          <ac:chgData name="길 다영" userId="11d3a75bfe554e41" providerId="LiveId" clId="{994C51C8-A457-4A27-958A-4676B64138D0}" dt="2021-07-12T05:50:36.255" v="4360" actId="1036"/>
          <ac:spMkLst>
            <pc:docMk/>
            <pc:sldMk cId="3570622335" sldId="264"/>
            <ac:spMk id="28" creationId="{67BEB648-5838-4E33-A0C8-C7952519276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9" creationId="{6405943D-3270-4BD2-9098-B3B4F2AE2704}"/>
          </ac:spMkLst>
        </pc:spChg>
        <pc:spChg chg="add del mod">
          <ac:chgData name="길 다영" userId="11d3a75bfe554e41" providerId="LiveId" clId="{994C51C8-A457-4A27-958A-4676B64138D0}" dt="2021-07-12T05:24:14.586" v="3624" actId="2710"/>
          <ac:spMkLst>
            <pc:docMk/>
            <pc:sldMk cId="3570622335" sldId="264"/>
            <ac:spMk id="29" creationId="{6FF065EA-C695-41DF-9978-911C1E82BB8D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0" creationId="{9D0A1D8A-2619-403A-9E08-8B1E8AF9C7A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1" creationId="{362C36E5-2136-4B69-AFA0-C3917D76AADD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2" creationId="{D2A99E31-8B73-4DD8-ABE9-950D5F4FC40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3" creationId="{334EB181-83D4-4D3F-87B6-1BF21ABBEE4F}"/>
          </ac:spMkLst>
        </pc:spChg>
        <pc:spChg chg="add mod">
          <ac:chgData name="길 다영" userId="11d3a75bfe554e41" providerId="LiveId" clId="{994C51C8-A457-4A27-958A-4676B64138D0}" dt="2021-07-12T04:09:48.362" v="1246" actId="207"/>
          <ac:spMkLst>
            <pc:docMk/>
            <pc:sldMk cId="3570622335" sldId="264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2T04:09:48.362" v="1246" actId="207"/>
          <ac:spMkLst>
            <pc:docMk/>
            <pc:sldMk cId="3570622335" sldId="264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2T05:50:36.255" v="4360" actId="1036"/>
          <ac:spMkLst>
            <pc:docMk/>
            <pc:sldMk cId="3570622335" sldId="264"/>
            <ac:spMk id="42" creationId="{ADB8B983-5B03-4D7E-BA50-9BC7C276B6B2}"/>
          </ac:spMkLst>
        </pc:spChg>
        <pc:spChg chg="add mod">
          <ac:chgData name="길 다영" userId="11d3a75bfe554e41" providerId="LiveId" clId="{994C51C8-A457-4A27-958A-4676B64138D0}" dt="2021-07-12T05:50:40.213" v="4361" actId="1076"/>
          <ac:spMkLst>
            <pc:docMk/>
            <pc:sldMk cId="3570622335" sldId="264"/>
            <ac:spMk id="43" creationId="{1696F78C-FC1E-49AC-BEC1-5BEE8BEF34D3}"/>
          </ac:spMkLst>
        </pc:spChg>
        <pc:spChg chg="add mod">
          <ac:chgData name="길 다영" userId="11d3a75bfe554e41" providerId="LiveId" clId="{994C51C8-A457-4A27-958A-4676B64138D0}" dt="2021-07-12T05:50:36.255" v="4360" actId="1036"/>
          <ac:spMkLst>
            <pc:docMk/>
            <pc:sldMk cId="3570622335" sldId="264"/>
            <ac:spMk id="44" creationId="{F8F2CEAE-58F8-49AE-9C6D-3AFF67C8C4F1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5" creationId="{D6263390-3A80-4026-AC39-3F69281BB55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7" creationId="{0E8A9C66-D0F1-4E5D-91D3-B2FA1F0425E3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9" creationId="{BD6B2865-086D-4BFF-A81C-36BA7DFFF62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1" creationId="{1F54EF27-4454-469E-A54F-B0392DF6F48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2" creationId="{E38ECB9C-6787-4E18-BE92-ABAD6B232C01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3" creationId="{767068B8-20EF-4FB8-AF43-E3D8E22C0D36}"/>
          </ac:spMkLst>
        </pc:spChg>
        <pc:spChg chg="add mod">
          <ac:chgData name="길 다영" userId="11d3a75bfe554e41" providerId="LiveId" clId="{994C51C8-A457-4A27-958A-4676B64138D0}" dt="2021-07-12T05:50:36.255" v="4360" actId="1036"/>
          <ac:spMkLst>
            <pc:docMk/>
            <pc:sldMk cId="3570622335" sldId="264"/>
            <ac:spMk id="54" creationId="{B27657F0-F7C9-4DA5-89E7-4C9A9F998340}"/>
          </ac:spMkLst>
        </pc:spChg>
        <pc:spChg chg="add mod">
          <ac:chgData name="길 다영" userId="11d3a75bfe554e41" providerId="LiveId" clId="{994C51C8-A457-4A27-958A-4676B64138D0}" dt="2021-07-12T04:47:46.660" v="2671" actId="1036"/>
          <ac:spMkLst>
            <pc:docMk/>
            <pc:sldMk cId="3570622335" sldId="264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6" creationId="{7089668B-D17F-411D-AB6D-D677AB70D9DC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8" creationId="{B31F75AC-BBF3-41F3-9151-0090B289A549}"/>
          </ac:spMkLst>
        </pc:spChg>
        <pc:spChg chg="add mod">
          <ac:chgData name="길 다영" userId="11d3a75bfe554e41" providerId="LiveId" clId="{994C51C8-A457-4A27-958A-4676B64138D0}" dt="2021-07-12T05:50:36.255" v="4360" actId="1036"/>
          <ac:spMkLst>
            <pc:docMk/>
            <pc:sldMk cId="3570622335" sldId="264"/>
            <ac:spMk id="60" creationId="{E2E212C6-C8F2-4D24-B7F7-5B1335D7F9F7}"/>
          </ac:spMkLst>
        </pc:spChg>
        <pc:spChg chg="add mod">
          <ac:chgData name="길 다영" userId="11d3a75bfe554e41" providerId="LiveId" clId="{994C51C8-A457-4A27-958A-4676B64138D0}" dt="2021-07-12T05:23:59.565" v="3621" actId="14100"/>
          <ac:spMkLst>
            <pc:docMk/>
            <pc:sldMk cId="3570622335" sldId="264"/>
            <ac:spMk id="61" creationId="{E28FF21C-2F6D-4A73-8C24-D7F322779C2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2" creationId="{C267A740-6970-45D4-AAF4-7A89DDB2BA5B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3" creationId="{FE6543EF-B81F-4156-87A2-34084B86D07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8" creationId="{04790619-9E25-430A-AA5F-599E8AEE1CC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85" creationId="{00000000-0000-0000-0000-00000000000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91" creationId="{00000000-0000-0000-0000-00000000000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97" creationId="{00000000-0000-0000-0000-000000000000}"/>
          </ac:spMkLst>
        </pc:spChg>
        <pc:picChg chg="add del mod">
          <ac:chgData name="길 다영" userId="11d3a75bfe554e41" providerId="LiveId" clId="{994C51C8-A457-4A27-958A-4676B64138D0}" dt="2021-07-12T04:06:12.703" v="1097" actId="478"/>
          <ac:picMkLst>
            <pc:docMk/>
            <pc:sldMk cId="3570622335" sldId="264"/>
            <ac:picMk id="5" creationId="{3D3CFCF9-D457-42F4-85B2-5298A11ED01A}"/>
          </ac:picMkLst>
        </pc:picChg>
        <pc:picChg chg="add mod">
          <ac:chgData name="길 다영" userId="11d3a75bfe554e41" providerId="LiveId" clId="{994C51C8-A457-4A27-958A-4676B64138D0}" dt="2021-07-12T05:06:37.821" v="3033" actId="1076"/>
          <ac:picMkLst>
            <pc:docMk/>
            <pc:sldMk cId="3570622335" sldId="264"/>
            <ac:picMk id="6" creationId="{F4F2D77D-85B4-48C5-BCE2-D05ADAED8E51}"/>
          </ac:picMkLst>
        </pc:picChg>
        <pc:picChg chg="add mod">
          <ac:chgData name="길 다영" userId="11d3a75bfe554e41" providerId="LiveId" clId="{994C51C8-A457-4A27-958A-4676B64138D0}" dt="2021-07-12T05:50:36.255" v="4360" actId="1036"/>
          <ac:picMkLst>
            <pc:docMk/>
            <pc:sldMk cId="3570622335" sldId="264"/>
            <ac:picMk id="7" creationId="{4D60EAEA-A0DA-4AAB-8AD7-C9D4C0E3F593}"/>
          </ac:picMkLst>
        </pc:picChg>
        <pc:picChg chg="add mod">
          <ac:chgData name="길 다영" userId="11d3a75bfe554e41" providerId="LiveId" clId="{994C51C8-A457-4A27-958A-4676B64138D0}" dt="2021-07-12T05:50:36.255" v="4360" actId="1036"/>
          <ac:picMkLst>
            <pc:docMk/>
            <pc:sldMk cId="3570622335" sldId="264"/>
            <ac:picMk id="27" creationId="{097AE406-CAD5-46F0-9ED5-1532D4F8A431}"/>
          </ac:picMkLst>
        </pc:picChg>
        <pc:picChg chg="add mod">
          <ac:chgData name="길 다영" userId="11d3a75bfe554e41" providerId="LiveId" clId="{994C51C8-A457-4A27-958A-4676B64138D0}" dt="2021-07-12T05:10:05.939" v="3067" actId="1076"/>
          <ac:picMkLst>
            <pc:docMk/>
            <pc:sldMk cId="3570622335" sldId="264"/>
            <ac:picMk id="30" creationId="{5F206694-E52A-4CD0-8C54-81FCBC68219E}"/>
          </ac:picMkLst>
        </pc:pic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46" creationId="{DC5A1CBE-BFED-425F-B8E9-EE38972CFB51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48" creationId="{9C3F6786-EB56-4399-B0E7-BCBCE731D4BB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0" creationId="{C2A9D7F8-D548-4AFC-8C7C-0F3826E3F8E4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7" creationId="{C9833BFF-9146-4AE7-8745-1A82A290DC9C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9" creationId="{97F510BF-C13A-4105-9902-23251761F332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89" creationId="{00000000-0000-0000-0000-000000000000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95" creationId="{00000000-0000-0000-0000-000000000000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101" creationId="{00000000-0000-0000-0000-000000000000}"/>
          </ac:cxnSpMkLst>
        </pc:cxnChg>
      </pc:sldChg>
      <pc:sldChg chg="addSp delSp modSp add mod">
        <pc:chgData name="길 다영" userId="11d3a75bfe554e41" providerId="LiveId" clId="{994C51C8-A457-4A27-958A-4676B64138D0}" dt="2021-07-15T04:57:46.751" v="6667" actId="478"/>
        <pc:sldMkLst>
          <pc:docMk/>
          <pc:sldMk cId="1481811858" sldId="265"/>
        </pc:sldMkLst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14" creationId="{FB75FCA8-62AA-4F98-903A-1F509254730F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15" creationId="{8A9D5A01-E269-4DF8-90B7-C11E5A81424B}"/>
          </ac:spMkLst>
        </pc:spChg>
        <pc:spChg chg="add mod">
          <ac:chgData name="길 다영" userId="11d3a75bfe554e41" providerId="LiveId" clId="{994C51C8-A457-4A27-958A-4676B64138D0}" dt="2021-07-12T04:43:21.623" v="2617" actId="122"/>
          <ac:spMkLst>
            <pc:docMk/>
            <pc:sldMk cId="1481811858" sldId="265"/>
            <ac:spMk id="19" creationId="{0C153376-CF68-4E56-8503-CD85E70BBC0F}"/>
          </ac:spMkLst>
        </pc:spChg>
        <pc:spChg chg="del">
          <ac:chgData name="길 다영" userId="11d3a75bfe554e41" providerId="LiveId" clId="{994C51C8-A457-4A27-958A-4676B64138D0}" dt="2021-07-12T04:43:58.403" v="2619" actId="478"/>
          <ac:spMkLst>
            <pc:docMk/>
            <pc:sldMk cId="1481811858" sldId="265"/>
            <ac:spMk id="24" creationId="{4631317A-6380-4698-9160-54EC74A066B5}"/>
          </ac:spMkLst>
        </pc:spChg>
        <pc:spChg chg="add del mod">
          <ac:chgData name="길 다영" userId="11d3a75bfe554e41" providerId="LiveId" clId="{994C51C8-A457-4A27-958A-4676B64138D0}" dt="2021-07-15T04:57:46.751" v="6667" actId="478"/>
          <ac:spMkLst>
            <pc:docMk/>
            <pc:sldMk cId="1481811858" sldId="265"/>
            <ac:spMk id="25" creationId="{85918194-E25B-4EA5-B29A-CAB4BE0D16E3}"/>
          </ac:spMkLst>
        </pc:spChg>
        <pc:spChg chg="add del mod">
          <ac:chgData name="길 다영" userId="11d3a75bfe554e41" providerId="LiveId" clId="{994C51C8-A457-4A27-958A-4676B64138D0}" dt="2021-07-12T04:48:24.455" v="2679" actId="21"/>
          <ac:spMkLst>
            <pc:docMk/>
            <pc:sldMk cId="1481811858" sldId="265"/>
            <ac:spMk id="27" creationId="{EB503761-7533-457C-A36A-B9E9A3555E47}"/>
          </ac:spMkLst>
        </pc:spChg>
        <pc:spChg chg="add mod">
          <ac:chgData name="길 다영" userId="11d3a75bfe554e41" providerId="LiveId" clId="{994C51C8-A457-4A27-958A-4676B64138D0}" dt="2021-07-12T05:17:41.985" v="3276" actId="14100"/>
          <ac:spMkLst>
            <pc:docMk/>
            <pc:sldMk cId="1481811858" sldId="265"/>
            <ac:spMk id="28" creationId="{58E8C40F-B551-484B-AF51-277FE0892A3A}"/>
          </ac:spMkLst>
        </pc:spChg>
        <pc:spChg chg="add mod">
          <ac:chgData name="길 다영" userId="11d3a75bfe554e41" providerId="LiveId" clId="{994C51C8-A457-4A27-958A-4676B64138D0}" dt="2021-07-12T05:08:42.002" v="3054" actId="14100"/>
          <ac:spMkLst>
            <pc:docMk/>
            <pc:sldMk cId="1481811858" sldId="265"/>
            <ac:spMk id="29" creationId="{30B9935A-C58B-41A9-9A3F-0E757A7FD03D}"/>
          </ac:spMkLst>
        </pc:spChg>
        <pc:spChg chg="add mod">
          <ac:chgData name="길 다영" userId="11d3a75bfe554e41" providerId="LiveId" clId="{994C51C8-A457-4A27-958A-4676B64138D0}" dt="2021-07-12T05:48:47.172" v="4343" actId="20577"/>
          <ac:spMkLst>
            <pc:docMk/>
            <pc:sldMk cId="1481811858" sldId="265"/>
            <ac:spMk id="30" creationId="{8A0DA97F-5DB1-46B9-B020-CE145D5436A8}"/>
          </ac:spMkLst>
        </pc:spChg>
        <pc:spChg chg="add mod">
          <ac:chgData name="길 다영" userId="11d3a75bfe554e41" providerId="LiveId" clId="{994C51C8-A457-4A27-958A-4676B64138D0}" dt="2021-07-12T05:18:21.813" v="3286" actId="14100"/>
          <ac:spMkLst>
            <pc:docMk/>
            <pc:sldMk cId="1481811858" sldId="265"/>
            <ac:spMk id="33" creationId="{B459B4E3-AD70-41CA-A755-82EF5CDF95E7}"/>
          </ac:spMkLst>
        </pc:spChg>
        <pc:spChg chg="add mod">
          <ac:chgData name="길 다영" userId="11d3a75bfe554e41" providerId="LiveId" clId="{994C51C8-A457-4A27-958A-4676B64138D0}" dt="2021-07-12T05:18:09.503" v="3285" actId="1035"/>
          <ac:spMkLst>
            <pc:docMk/>
            <pc:sldMk cId="1481811858" sldId="265"/>
            <ac:spMk id="34" creationId="{3B7F5BBE-82EF-45DA-976F-74C348F39832}"/>
          </ac:spMkLst>
        </pc:spChg>
        <pc:spChg chg="add mod">
          <ac:chgData name="길 다영" userId="11d3a75bfe554e41" providerId="LiveId" clId="{994C51C8-A457-4A27-958A-4676B64138D0}" dt="2021-07-12T05:56:50.891" v="4742" actId="1035"/>
          <ac:spMkLst>
            <pc:docMk/>
            <pc:sldMk cId="1481811858" sldId="265"/>
            <ac:spMk id="36" creationId="{E8748312-D9AB-4017-A4A5-07E4011B0422}"/>
          </ac:spMkLst>
        </pc:spChg>
        <pc:spChg chg="add mod">
          <ac:chgData name="길 다영" userId="11d3a75bfe554e41" providerId="LiveId" clId="{994C51C8-A457-4A27-958A-4676B64138D0}" dt="2021-07-12T05:19:17.153" v="3314" actId="1036"/>
          <ac:spMkLst>
            <pc:docMk/>
            <pc:sldMk cId="1481811858" sldId="265"/>
            <ac:spMk id="38" creationId="{B5A4B3EF-7357-4365-B011-0A3F8FAF38F8}"/>
          </ac:spMkLst>
        </pc:spChg>
        <pc:spChg chg="add mod">
          <ac:chgData name="길 다영" userId="11d3a75bfe554e41" providerId="LiveId" clId="{994C51C8-A457-4A27-958A-4676B64138D0}" dt="2021-07-12T05:45:43.676" v="4177" actId="14100"/>
          <ac:spMkLst>
            <pc:docMk/>
            <pc:sldMk cId="1481811858" sldId="265"/>
            <ac:spMk id="39" creationId="{C781F9D4-8C6F-43F8-AB6C-D44F8CB21F1C}"/>
          </ac:spMkLst>
        </pc:spChg>
        <pc:spChg chg="add mod">
          <ac:chgData name="길 다영" userId="11d3a75bfe554e41" providerId="LiveId" clId="{994C51C8-A457-4A27-958A-4676B64138D0}" dt="2021-07-12T05:33:04.480" v="3951" actId="14100"/>
          <ac:spMkLst>
            <pc:docMk/>
            <pc:sldMk cId="1481811858" sldId="265"/>
            <ac:spMk id="40" creationId="{5F3ABADF-D43E-4EF1-B98F-D3EF69F09C4C}"/>
          </ac:spMkLst>
        </pc:spChg>
        <pc:spChg chg="add del mod">
          <ac:chgData name="길 다영" userId="11d3a75bfe554e41" providerId="LiveId" clId="{994C51C8-A457-4A27-958A-4676B64138D0}" dt="2021-07-12T05:33:25.679" v="3956" actId="478"/>
          <ac:spMkLst>
            <pc:docMk/>
            <pc:sldMk cId="1481811858" sldId="265"/>
            <ac:spMk id="41" creationId="{F37E7D4E-331D-47C5-8097-396C5FCDDD43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2" creationId="{ADB8B983-5B03-4D7E-BA50-9BC7C276B6B2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3" creationId="{1696F78C-FC1E-49AC-BEC1-5BEE8BEF34D3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4" creationId="{F8F2CEAE-58F8-49AE-9C6D-3AFF67C8C4F1}"/>
          </ac:spMkLst>
        </pc:spChg>
        <pc:spChg chg="add mod">
          <ac:chgData name="길 다영" userId="11d3a75bfe554e41" providerId="LiveId" clId="{994C51C8-A457-4A27-958A-4676B64138D0}" dt="2021-07-12T05:56:52.801" v="4743" actId="14100"/>
          <ac:spMkLst>
            <pc:docMk/>
            <pc:sldMk cId="1481811858" sldId="265"/>
            <ac:spMk id="45" creationId="{BC71FF15-A776-49C5-B965-E3EEC331A8A7}"/>
          </ac:spMkLst>
        </pc:spChg>
        <pc:spChg chg="add mod">
          <ac:chgData name="길 다영" userId="11d3a75bfe554e41" providerId="LiveId" clId="{994C51C8-A457-4A27-958A-4676B64138D0}" dt="2021-07-12T05:45:54.745" v="4180" actId="14100"/>
          <ac:spMkLst>
            <pc:docMk/>
            <pc:sldMk cId="1481811858" sldId="265"/>
            <ac:spMk id="46" creationId="{461A3EAC-DADD-4490-8BDC-B7E1555FF823}"/>
          </ac:spMkLst>
        </pc:spChg>
        <pc:spChg chg="add mod">
          <ac:chgData name="길 다영" userId="11d3a75bfe554e41" providerId="LiveId" clId="{994C51C8-A457-4A27-958A-4676B64138D0}" dt="2021-07-12T05:50:56.972" v="4364" actId="1035"/>
          <ac:spMkLst>
            <pc:docMk/>
            <pc:sldMk cId="1481811858" sldId="265"/>
            <ac:spMk id="47" creationId="{7656F1DE-8CD5-4A38-AC6D-382F1E181626}"/>
          </ac:spMkLst>
        </pc:spChg>
        <pc:spChg chg="add mod">
          <ac:chgData name="길 다영" userId="11d3a75bfe554e41" providerId="LiveId" clId="{994C51C8-A457-4A27-958A-4676B64138D0}" dt="2021-07-12T05:51:26.720" v="4376" actId="14100"/>
          <ac:spMkLst>
            <pc:docMk/>
            <pc:sldMk cId="1481811858" sldId="265"/>
            <ac:spMk id="48" creationId="{4430F992-F3ED-4F69-B562-5CB12A5F1659}"/>
          </ac:spMkLst>
        </pc:spChg>
        <pc:spChg chg="add mod">
          <ac:chgData name="길 다영" userId="11d3a75bfe554e41" providerId="LiveId" clId="{994C51C8-A457-4A27-958A-4676B64138D0}" dt="2021-07-12T05:56:47.287" v="4734" actId="1036"/>
          <ac:spMkLst>
            <pc:docMk/>
            <pc:sldMk cId="1481811858" sldId="265"/>
            <ac:spMk id="49" creationId="{A7CA3505-05DD-445C-978B-0FAA14583E97}"/>
          </ac:spMkLst>
        </pc:spChg>
        <pc:spChg chg="add mod">
          <ac:chgData name="길 다영" userId="11d3a75bfe554e41" providerId="LiveId" clId="{994C51C8-A457-4A27-958A-4676B64138D0}" dt="2021-07-12T05:56:17.069" v="4717" actId="14100"/>
          <ac:spMkLst>
            <pc:docMk/>
            <pc:sldMk cId="1481811858" sldId="265"/>
            <ac:spMk id="50" creationId="{45B97057-3D5A-48C6-AD0D-CD20CEBC0A41}"/>
          </ac:spMkLst>
        </pc:spChg>
        <pc:spChg chg="add mod">
          <ac:chgData name="길 다영" userId="11d3a75bfe554e41" providerId="LiveId" clId="{994C51C8-A457-4A27-958A-4676B64138D0}" dt="2021-07-12T05:59:07.787" v="4905" actId="20577"/>
          <ac:spMkLst>
            <pc:docMk/>
            <pc:sldMk cId="1481811858" sldId="265"/>
            <ac:spMk id="51" creationId="{5F3934D1-DED1-4BA4-9768-0E3E6260FEC8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54" creationId="{B27657F0-F7C9-4DA5-89E7-4C9A9F998340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60" creationId="{E2E212C6-C8F2-4D24-B7F7-5B1335D7F9F7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61" creationId="{E28FF21C-2F6D-4A73-8C24-D7F322779C20}"/>
          </ac:spMkLst>
        </pc:spChg>
        <pc:grpChg chg="add del mod">
          <ac:chgData name="길 다영" userId="11d3a75bfe554e41" providerId="LiveId" clId="{994C51C8-A457-4A27-958A-4676B64138D0}" dt="2021-07-12T04:48:18.067" v="2677" actId="478"/>
          <ac:grpSpMkLst>
            <pc:docMk/>
            <pc:sldMk cId="1481811858" sldId="265"/>
            <ac:grpSpMk id="9" creationId="{D95650E0-8972-4AC5-AC87-5BACF5B6E05D}"/>
          </ac:grpSpMkLst>
        </pc:grpChg>
        <pc:picChg chg="add del mod topLvl modCrop">
          <ac:chgData name="길 다영" userId="11d3a75bfe554e41" providerId="LiveId" clId="{994C51C8-A457-4A27-958A-4676B64138D0}" dt="2021-07-12T04:48:18.067" v="2677" actId="478"/>
          <ac:picMkLst>
            <pc:docMk/>
            <pc:sldMk cId="1481811858" sldId="265"/>
            <ac:picMk id="4" creationId="{4CD036E8-DE17-412F-A6C0-546A201A9049}"/>
          </ac:picMkLst>
        </pc:picChg>
        <pc:picChg chg="del">
          <ac:chgData name="길 다영" userId="11d3a75bfe554e41" providerId="LiveId" clId="{994C51C8-A457-4A27-958A-4676B64138D0}" dt="2021-07-12T04:43:59.152" v="2620" actId="478"/>
          <ac:picMkLst>
            <pc:docMk/>
            <pc:sldMk cId="1481811858" sldId="265"/>
            <ac:picMk id="6" creationId="{F4F2D77D-85B4-48C5-BCE2-D05ADAED8E51}"/>
          </ac:picMkLst>
        </pc:picChg>
        <pc:picChg chg="del">
          <ac:chgData name="길 다영" userId="11d3a75bfe554e41" providerId="LiveId" clId="{994C51C8-A457-4A27-958A-4676B64138D0}" dt="2021-07-12T04:43:56.381" v="2618" actId="478"/>
          <ac:picMkLst>
            <pc:docMk/>
            <pc:sldMk cId="1481811858" sldId="265"/>
            <ac:picMk id="7" creationId="{4D60EAEA-A0DA-4AAB-8AD7-C9D4C0E3F593}"/>
          </ac:picMkLst>
        </pc:picChg>
        <pc:picChg chg="add mod topLvl">
          <ac:chgData name="길 다영" userId="11d3a75bfe554e41" providerId="LiveId" clId="{994C51C8-A457-4A27-958A-4676B64138D0}" dt="2021-07-12T05:50:27.812" v="4349" actId="1076"/>
          <ac:picMkLst>
            <pc:docMk/>
            <pc:sldMk cId="1481811858" sldId="265"/>
            <ac:picMk id="8" creationId="{9655ABCE-91F1-4C02-A853-527D4DE233B7}"/>
          </ac:picMkLst>
        </pc:picChg>
        <pc:picChg chg="add del mod">
          <ac:chgData name="길 다영" userId="11d3a75bfe554e41" providerId="LiveId" clId="{994C51C8-A457-4A27-958A-4676B64138D0}" dt="2021-07-12T05:07:17.991" v="3039" actId="478"/>
          <ac:picMkLst>
            <pc:docMk/>
            <pc:sldMk cId="1481811858" sldId="265"/>
            <ac:picMk id="11" creationId="{B286F4F6-DF51-48D9-B11F-3A37A59CB0A1}"/>
          </ac:picMkLst>
        </pc:picChg>
        <pc:picChg chg="add mod">
          <ac:chgData name="길 다영" userId="11d3a75bfe554e41" providerId="LiveId" clId="{994C51C8-A457-4A27-958A-4676B64138D0}" dt="2021-07-12T05:09:52.094" v="3062" actId="1076"/>
          <ac:picMkLst>
            <pc:docMk/>
            <pc:sldMk cId="1481811858" sldId="265"/>
            <ac:picMk id="13" creationId="{FC098FB1-7521-442F-8C9A-B8C23BC13332}"/>
          </ac:picMkLst>
        </pc:picChg>
      </pc:sldChg>
      <pc:sldChg chg="addSp delSp modSp add mod">
        <pc:chgData name="길 다영" userId="11d3a75bfe554e41" providerId="LiveId" clId="{994C51C8-A457-4A27-958A-4676B64138D0}" dt="2021-07-15T04:59:03.193" v="6709" actId="1076"/>
        <pc:sldMkLst>
          <pc:docMk/>
          <pc:sldMk cId="457547006" sldId="266"/>
        </pc:sldMkLst>
        <pc:spChg chg="add mod">
          <ac:chgData name="길 다영" userId="11d3a75bfe554e41" providerId="LiveId" clId="{994C51C8-A457-4A27-958A-4676B64138D0}" dt="2021-07-15T04:59:03.193" v="6709" actId="1076"/>
          <ac:spMkLst>
            <pc:docMk/>
            <pc:sldMk cId="457547006" sldId="266"/>
            <ac:spMk id="5" creationId="{A94D4A33-057A-402A-A32A-AB2AAE89C10D}"/>
          </ac:spMkLst>
        </pc:spChg>
        <pc:spChg chg="add mod">
          <ac:chgData name="길 다영" userId="11d3a75bfe554e41" providerId="LiveId" clId="{994C51C8-A457-4A27-958A-4676B64138D0}" dt="2021-07-15T04:28:59.160" v="5839" actId="14100"/>
          <ac:spMkLst>
            <pc:docMk/>
            <pc:sldMk cId="457547006" sldId="266"/>
            <ac:spMk id="11" creationId="{0B53C486-47C0-4E6B-A0AC-45D1BE5E1A11}"/>
          </ac:spMkLst>
        </pc:spChg>
        <pc:spChg chg="add mod">
          <ac:chgData name="길 다영" userId="11d3a75bfe554e41" providerId="LiveId" clId="{994C51C8-A457-4A27-958A-4676B64138D0}" dt="2021-07-15T04:22:28.085" v="5566" actId="14100"/>
          <ac:spMkLst>
            <pc:docMk/>
            <pc:sldMk cId="457547006" sldId="266"/>
            <ac:spMk id="12" creationId="{B642D956-7F52-4628-AB8F-F2E35B67D4BB}"/>
          </ac:spMkLst>
        </pc:spChg>
        <pc:spChg chg="add mod">
          <ac:chgData name="길 다영" userId="11d3a75bfe554e41" providerId="LiveId" clId="{994C51C8-A457-4A27-958A-4676B64138D0}" dt="2021-07-15T04:22:40.897" v="5571" actId="14100"/>
          <ac:spMkLst>
            <pc:docMk/>
            <pc:sldMk cId="457547006" sldId="266"/>
            <ac:spMk id="13" creationId="{C0F4C3B9-A776-4E05-88E8-94E895EA9381}"/>
          </ac:spMkLst>
        </pc:spChg>
        <pc:spChg chg="add mod">
          <ac:chgData name="길 다영" userId="11d3a75bfe554e41" providerId="LiveId" clId="{994C51C8-A457-4A27-958A-4676B64138D0}" dt="2021-07-15T04:13:27.819" v="5485" actId="1035"/>
          <ac:spMkLst>
            <pc:docMk/>
            <pc:sldMk cId="457547006" sldId="266"/>
            <ac:spMk id="14" creationId="{10BE4754-B4D0-45AB-8C45-1C15129343DF}"/>
          </ac:spMkLst>
        </pc:spChg>
        <pc:spChg chg="add mod">
          <ac:chgData name="길 다영" userId="11d3a75bfe554e41" providerId="LiveId" clId="{994C51C8-A457-4A27-958A-4676B64138D0}" dt="2021-07-15T04:28:50.587" v="5836" actId="14100"/>
          <ac:spMkLst>
            <pc:docMk/>
            <pc:sldMk cId="457547006" sldId="266"/>
            <ac:spMk id="15" creationId="{3ABA88F9-5D1A-4E6B-BD83-7191D1E77B5D}"/>
          </ac:spMkLst>
        </pc:spChg>
        <pc:spChg chg="add mod">
          <ac:chgData name="길 다영" userId="11d3a75bfe554e41" providerId="LiveId" clId="{994C51C8-A457-4A27-958A-4676B64138D0}" dt="2021-07-15T04:18:52.629" v="5552" actId="1038"/>
          <ac:spMkLst>
            <pc:docMk/>
            <pc:sldMk cId="457547006" sldId="266"/>
            <ac:spMk id="16" creationId="{5601143E-084F-4A3F-B6D8-B3D730F4D2E7}"/>
          </ac:spMkLst>
        </pc:spChg>
        <pc:spChg chg="add mod">
          <ac:chgData name="길 다영" userId="11d3a75bfe554e41" providerId="LiveId" clId="{994C51C8-A457-4A27-958A-4676B64138D0}" dt="2021-07-15T04:18:41.104" v="5542" actId="1037"/>
          <ac:spMkLst>
            <pc:docMk/>
            <pc:sldMk cId="457547006" sldId="266"/>
            <ac:spMk id="17" creationId="{F6179857-3D51-4E60-A8D0-9E552B407C08}"/>
          </ac:spMkLst>
        </pc:spChg>
        <pc:spChg chg="mod">
          <ac:chgData name="길 다영" userId="11d3a75bfe554e41" providerId="LiveId" clId="{994C51C8-A457-4A27-958A-4676B64138D0}" dt="2021-07-12T06:02:05.883" v="4930"/>
          <ac:spMkLst>
            <pc:docMk/>
            <pc:sldMk cId="457547006" sldId="266"/>
            <ac:spMk id="19" creationId="{0C153376-CF68-4E56-8503-CD85E70BBC0F}"/>
          </ac:spMkLst>
        </pc:spChg>
        <pc:spChg chg="add mod">
          <ac:chgData name="길 다영" userId="11d3a75bfe554e41" providerId="LiveId" clId="{994C51C8-A457-4A27-958A-4676B64138D0}" dt="2021-07-15T04:18:32.751" v="5539" actId="207"/>
          <ac:spMkLst>
            <pc:docMk/>
            <pc:sldMk cId="457547006" sldId="266"/>
            <ac:spMk id="20" creationId="{CDE1B97C-56C4-46AA-9F28-039A95924E56}"/>
          </ac:spMkLst>
        </pc:spChg>
        <pc:spChg chg="add mod">
          <ac:chgData name="길 다영" userId="11d3a75bfe554e41" providerId="LiveId" clId="{994C51C8-A457-4A27-958A-4676B64138D0}" dt="2021-07-15T04:18:20.189" v="5536" actId="207"/>
          <ac:spMkLst>
            <pc:docMk/>
            <pc:sldMk cId="457547006" sldId="266"/>
            <ac:spMk id="21" creationId="{16BC0EFC-2B21-4B3F-BC3E-5EC473DF5A42}"/>
          </ac:spMkLst>
        </pc:spChg>
        <pc:spChg chg="add del mod">
          <ac:chgData name="길 다영" userId="11d3a75bfe554e41" providerId="LiveId" clId="{994C51C8-A457-4A27-958A-4676B64138D0}" dt="2021-07-15T04:22:20.243" v="5564" actId="478"/>
          <ac:spMkLst>
            <pc:docMk/>
            <pc:sldMk cId="457547006" sldId="266"/>
            <ac:spMk id="22" creationId="{6AEA81E4-FC61-4DD5-9E1E-BDDE82F45F4A}"/>
          </ac:spMkLst>
        </pc:spChg>
        <pc:spChg chg="add del mod">
          <ac:chgData name="길 다영" userId="11d3a75bfe554e41" providerId="LiveId" clId="{994C51C8-A457-4A27-958A-4676B64138D0}" dt="2021-07-15T04:22:19.059" v="5563" actId="478"/>
          <ac:spMkLst>
            <pc:docMk/>
            <pc:sldMk cId="457547006" sldId="266"/>
            <ac:spMk id="23" creationId="{CFAD890A-0D8D-43BD-83E0-CBC5E3F8E737}"/>
          </ac:spMkLst>
        </pc:spChg>
        <pc:spChg chg="add mod">
          <ac:chgData name="길 다영" userId="11d3a75bfe554e41" providerId="LiveId" clId="{994C51C8-A457-4A27-958A-4676B64138D0}" dt="2021-07-15T04:22:37.198" v="5570" actId="1035"/>
          <ac:spMkLst>
            <pc:docMk/>
            <pc:sldMk cId="457547006" sldId="266"/>
            <ac:spMk id="24" creationId="{FDB51F9C-BEED-484B-9393-94D4052DA3B3}"/>
          </ac:spMkLst>
        </pc:spChg>
        <pc:spChg chg="add mod ord">
          <ac:chgData name="길 다영" userId="11d3a75bfe554e41" providerId="LiveId" clId="{994C51C8-A457-4A27-958A-4676B64138D0}" dt="2021-07-15T04:31:24.950" v="6102" actId="167"/>
          <ac:spMkLst>
            <pc:docMk/>
            <pc:sldMk cId="457547006" sldId="266"/>
            <ac:spMk id="25" creationId="{ADBFE709-3C7D-4BE0-BF5C-843676A5B9A8}"/>
          </ac:spMkLst>
        </pc:spChg>
        <pc:spChg chg="add mod">
          <ac:chgData name="길 다영" userId="11d3a75bfe554e41" providerId="LiveId" clId="{994C51C8-A457-4A27-958A-4676B64138D0}" dt="2021-07-15T04:29:55.086" v="6030" actId="14100"/>
          <ac:spMkLst>
            <pc:docMk/>
            <pc:sldMk cId="457547006" sldId="266"/>
            <ac:spMk id="26" creationId="{ED454A4C-FFDB-4CC9-9BF2-12B5108CFEED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28" creationId="{58E8C40F-B551-484B-AF51-277FE0892A3A}"/>
          </ac:spMkLst>
        </pc:spChg>
        <pc:spChg chg="add mod">
          <ac:chgData name="길 다영" userId="11d3a75bfe554e41" providerId="LiveId" clId="{994C51C8-A457-4A27-958A-4676B64138D0}" dt="2021-07-15T04:28:36.997" v="5831" actId="14100"/>
          <ac:spMkLst>
            <pc:docMk/>
            <pc:sldMk cId="457547006" sldId="266"/>
            <ac:spMk id="28" creationId="{8999C929-87C1-4FB6-9053-6C2379C81179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29" creationId="{30B9935A-C58B-41A9-9A3F-0E757A7FD03D}"/>
          </ac:spMkLst>
        </pc:spChg>
        <pc:spChg chg="add mod">
          <ac:chgData name="길 다영" userId="11d3a75bfe554e41" providerId="LiveId" clId="{994C51C8-A457-4A27-958A-4676B64138D0}" dt="2021-07-15T04:40:09.830" v="6200" actId="14100"/>
          <ac:spMkLst>
            <pc:docMk/>
            <pc:sldMk cId="457547006" sldId="266"/>
            <ac:spMk id="29" creationId="{F2388B8C-79C8-4671-A69C-5C880E239B8B}"/>
          </ac:spMkLst>
        </pc:spChg>
        <pc:spChg chg="add mod">
          <ac:chgData name="길 다영" userId="11d3a75bfe554e41" providerId="LiveId" clId="{994C51C8-A457-4A27-958A-4676B64138D0}" dt="2021-07-15T04:33:01.728" v="6127" actId="14100"/>
          <ac:spMkLst>
            <pc:docMk/>
            <pc:sldMk cId="457547006" sldId="266"/>
            <ac:spMk id="30" creationId="{85739678-15E0-474D-858E-B171382E0D7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0" creationId="{8A0DA97F-5DB1-46B9-B020-CE145D5436A8}"/>
          </ac:spMkLst>
        </pc:spChg>
        <pc:spChg chg="add mod">
          <ac:chgData name="길 다영" userId="11d3a75bfe554e41" providerId="LiveId" clId="{994C51C8-A457-4A27-958A-4676B64138D0}" dt="2021-07-15T04:13:27.819" v="5485" actId="1035"/>
          <ac:spMkLst>
            <pc:docMk/>
            <pc:sldMk cId="457547006" sldId="266"/>
            <ac:spMk id="31" creationId="{60799F8F-C592-45BB-B48E-A6F3D4C3D84B}"/>
          </ac:spMkLst>
        </pc:spChg>
        <pc:spChg chg="add mod">
          <ac:chgData name="길 다영" userId="11d3a75bfe554e41" providerId="LiveId" clId="{994C51C8-A457-4A27-958A-4676B64138D0}" dt="2021-07-15T04:13:27.819" v="5485" actId="1035"/>
          <ac:spMkLst>
            <pc:docMk/>
            <pc:sldMk cId="457547006" sldId="266"/>
            <ac:spMk id="32" creationId="{62C9E308-0B17-40FA-9176-A0D2571D536B}"/>
          </ac:spMkLst>
        </pc:spChg>
        <pc:spChg chg="add mod">
          <ac:chgData name="길 다영" userId="11d3a75bfe554e41" providerId="LiveId" clId="{994C51C8-A457-4A27-958A-4676B64138D0}" dt="2021-07-15T04:33:14.261" v="6133" actId="1037"/>
          <ac:spMkLst>
            <pc:docMk/>
            <pc:sldMk cId="457547006" sldId="266"/>
            <ac:spMk id="33" creationId="{6B5F97C6-68AA-43E1-8C68-69B7E8B24F46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3" creationId="{B459B4E3-AD70-41CA-A755-82EF5CDF95E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4" creationId="{3B7F5BBE-82EF-45DA-976F-74C348F39832}"/>
          </ac:spMkLst>
        </pc:spChg>
        <pc:spChg chg="add mod">
          <ac:chgData name="길 다영" userId="11d3a75bfe554e41" providerId="LiveId" clId="{994C51C8-A457-4A27-958A-4676B64138D0}" dt="2021-07-15T04:33:05.035" v="6128" actId="1076"/>
          <ac:spMkLst>
            <pc:docMk/>
            <pc:sldMk cId="457547006" sldId="266"/>
            <ac:spMk id="34" creationId="{7E9CDB7D-15A7-47C1-8966-13FC4E82A87F}"/>
          </ac:spMkLst>
        </pc:spChg>
        <pc:spChg chg="add mod">
          <ac:chgData name="길 다영" userId="11d3a75bfe554e41" providerId="LiveId" clId="{994C51C8-A457-4A27-958A-4676B64138D0}" dt="2021-07-15T04:35:20.965" v="6198" actId="1037"/>
          <ac:spMkLst>
            <pc:docMk/>
            <pc:sldMk cId="457547006" sldId="266"/>
            <ac:spMk id="36" creationId="{AF6B042F-625A-4BD2-ABBE-CE48E8E8BE1A}"/>
          </ac:spMkLst>
        </pc:spChg>
        <pc:spChg chg="del mod">
          <ac:chgData name="길 다영" userId="11d3a75bfe554e41" providerId="LiveId" clId="{994C51C8-A457-4A27-958A-4676B64138D0}" dt="2021-07-12T05:59:45.203" v="4912" actId="478"/>
          <ac:spMkLst>
            <pc:docMk/>
            <pc:sldMk cId="457547006" sldId="266"/>
            <ac:spMk id="36" creationId="{E8748312-D9AB-4017-A4A5-07E4011B0422}"/>
          </ac:spMkLst>
        </pc:spChg>
        <pc:spChg chg="add mod">
          <ac:chgData name="길 다영" userId="11d3a75bfe554e41" providerId="LiveId" clId="{994C51C8-A457-4A27-958A-4676B64138D0}" dt="2021-07-15T04:35:03.882" v="6192" actId="1076"/>
          <ac:spMkLst>
            <pc:docMk/>
            <pc:sldMk cId="457547006" sldId="266"/>
            <ac:spMk id="38" creationId="{52AA0D1A-DD28-4D75-BA2C-4F4C6498D870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8" creationId="{B5A4B3EF-7357-4365-B011-0A3F8FAF38F8}"/>
          </ac:spMkLst>
        </pc:spChg>
        <pc:spChg chg="add mod">
          <ac:chgData name="길 다영" userId="11d3a75bfe554e41" providerId="LiveId" clId="{994C51C8-A457-4A27-958A-4676B64138D0}" dt="2021-07-15T04:41:06.227" v="6205" actId="14100"/>
          <ac:spMkLst>
            <pc:docMk/>
            <pc:sldMk cId="457547006" sldId="266"/>
            <ac:spMk id="39" creationId="{5C034E54-2DC4-4554-B96E-8E744F071464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9" creationId="{C781F9D4-8C6F-43F8-AB6C-D44F8CB21F1C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0" creationId="{5F3ABADF-D43E-4EF1-B98F-D3EF69F09C4C}"/>
          </ac:spMkLst>
        </pc:spChg>
        <pc:spChg chg="add del mod">
          <ac:chgData name="길 다영" userId="11d3a75bfe554e41" providerId="LiveId" clId="{994C51C8-A457-4A27-958A-4676B64138D0}" dt="2021-07-15T04:41:21.348" v="6218" actId="478"/>
          <ac:spMkLst>
            <pc:docMk/>
            <pc:sldMk cId="457547006" sldId="266"/>
            <ac:spMk id="40" creationId="{6E98E41B-488D-478E-8E02-02B8315309AC}"/>
          </ac:spMkLst>
        </pc:spChg>
        <pc:spChg chg="add mod">
          <ac:chgData name="길 다영" userId="11d3a75bfe554e41" providerId="LiveId" clId="{994C51C8-A457-4A27-958A-4676B64138D0}" dt="2021-07-15T04:41:48.043" v="6297" actId="14100"/>
          <ac:spMkLst>
            <pc:docMk/>
            <pc:sldMk cId="457547006" sldId="266"/>
            <ac:spMk id="41" creationId="{76FD1978-B2C5-4FDF-9886-55EE7F8228A4}"/>
          </ac:spMkLst>
        </pc:spChg>
        <pc:spChg chg="add mod">
          <ac:chgData name="길 다영" userId="11d3a75bfe554e41" providerId="LiveId" clId="{994C51C8-A457-4A27-958A-4676B64138D0}" dt="2021-07-15T04:42:05.323" v="6303" actId="1076"/>
          <ac:spMkLst>
            <pc:docMk/>
            <pc:sldMk cId="457547006" sldId="266"/>
            <ac:spMk id="42" creationId="{C43B0DAF-F694-448B-9E1C-7E6D59085FA2}"/>
          </ac:spMkLst>
        </pc:spChg>
        <pc:spChg chg="add mod">
          <ac:chgData name="길 다영" userId="11d3a75bfe554e41" providerId="LiveId" clId="{994C51C8-A457-4A27-958A-4676B64138D0}" dt="2021-07-15T04:43:34.848" v="6305" actId="1076"/>
          <ac:spMkLst>
            <pc:docMk/>
            <pc:sldMk cId="457547006" sldId="266"/>
            <ac:spMk id="43" creationId="{94B41574-A56F-4678-868C-F2ABA0D1BF92}"/>
          </ac:spMkLst>
        </pc:spChg>
        <pc:spChg chg="add mod">
          <ac:chgData name="길 다영" userId="11d3a75bfe554e41" providerId="LiveId" clId="{994C51C8-A457-4A27-958A-4676B64138D0}" dt="2021-07-15T04:43:48.952" v="6309" actId="14100"/>
          <ac:spMkLst>
            <pc:docMk/>
            <pc:sldMk cId="457547006" sldId="266"/>
            <ac:spMk id="44" creationId="{7E7C71EE-F98F-4388-BC79-C1EA5EEE7514}"/>
          </ac:spMkLst>
        </pc:spChg>
        <pc:spChg chg="add mod">
          <ac:chgData name="길 다영" userId="11d3a75bfe554e41" providerId="LiveId" clId="{994C51C8-A457-4A27-958A-4676B64138D0}" dt="2021-07-15T04:43:58.998" v="6312" actId="14100"/>
          <ac:spMkLst>
            <pc:docMk/>
            <pc:sldMk cId="457547006" sldId="266"/>
            <ac:spMk id="45" creationId="{394144BD-9618-49B8-9B29-291038E34640}"/>
          </ac:spMkLst>
        </pc:spChg>
        <pc:spChg chg="del">
          <ac:chgData name="길 다영" userId="11d3a75bfe554e41" providerId="LiveId" clId="{994C51C8-A457-4A27-958A-4676B64138D0}" dt="2021-07-12T05:59:42.987" v="4910" actId="478"/>
          <ac:spMkLst>
            <pc:docMk/>
            <pc:sldMk cId="457547006" sldId="266"/>
            <ac:spMk id="45" creationId="{BC71FF15-A776-49C5-B965-E3EEC331A8A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6" creationId="{461A3EAC-DADD-4490-8BDC-B7E1555FF823}"/>
          </ac:spMkLst>
        </pc:spChg>
        <pc:spChg chg="add del mod">
          <ac:chgData name="길 다영" userId="11d3a75bfe554e41" providerId="LiveId" clId="{994C51C8-A457-4A27-958A-4676B64138D0}" dt="2021-07-15T04:44:07.679" v="6315"/>
          <ac:spMkLst>
            <pc:docMk/>
            <pc:sldMk cId="457547006" sldId="266"/>
            <ac:spMk id="46" creationId="{9057C50F-2ED9-4F64-A75E-9865A7DB2B38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7" creationId="{7656F1DE-8CD5-4A38-AC6D-382F1E181626}"/>
          </ac:spMkLst>
        </pc:spChg>
        <pc:spChg chg="add mod">
          <ac:chgData name="길 다영" userId="11d3a75bfe554e41" providerId="LiveId" clId="{994C51C8-A457-4A27-958A-4676B64138D0}" dt="2021-07-15T04:45:49.600" v="6632" actId="1076"/>
          <ac:spMkLst>
            <pc:docMk/>
            <pc:sldMk cId="457547006" sldId="266"/>
            <ac:spMk id="47" creationId="{FB456EA3-8B14-4066-9643-0D275CAA9A72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8" creationId="{4430F992-F3ED-4F69-B562-5CB12A5F1659}"/>
          </ac:spMkLst>
        </pc:spChg>
        <pc:spChg chg="del mod">
          <ac:chgData name="길 다영" userId="11d3a75bfe554e41" providerId="LiveId" clId="{994C51C8-A457-4A27-958A-4676B64138D0}" dt="2021-07-12T05:59:46.547" v="4913" actId="478"/>
          <ac:spMkLst>
            <pc:docMk/>
            <pc:sldMk cId="457547006" sldId="266"/>
            <ac:spMk id="49" creationId="{A7CA3505-05DD-445C-978B-0FAA14583E9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50" creationId="{45B97057-3D5A-48C6-AD0D-CD20CEBC0A41}"/>
          </ac:spMkLst>
        </pc:spChg>
        <pc:spChg chg="del">
          <ac:chgData name="길 다영" userId="11d3a75bfe554e41" providerId="LiveId" clId="{994C51C8-A457-4A27-958A-4676B64138D0}" dt="2021-07-12T05:59:47.447" v="4914" actId="478"/>
          <ac:spMkLst>
            <pc:docMk/>
            <pc:sldMk cId="457547006" sldId="266"/>
            <ac:spMk id="51" creationId="{5F3934D1-DED1-4BA4-9768-0E3E6260FEC8}"/>
          </ac:spMkLst>
        </pc:spChg>
        <pc:picChg chg="add mod">
          <ac:chgData name="길 다영" userId="11d3a75bfe554e41" providerId="LiveId" clId="{994C51C8-A457-4A27-958A-4676B64138D0}" dt="2021-07-15T04:28:10.965" v="5824" actId="1076"/>
          <ac:picMkLst>
            <pc:docMk/>
            <pc:sldMk cId="457547006" sldId="266"/>
            <ac:picMk id="3" creationId="{EEAEAA2F-2E6F-4DC9-B3B7-74B0CE9221E1}"/>
          </ac:picMkLst>
        </pc:picChg>
        <pc:picChg chg="del">
          <ac:chgData name="길 다영" userId="11d3a75bfe554e41" providerId="LiveId" clId="{994C51C8-A457-4A27-958A-4676B64138D0}" dt="2021-07-12T05:59:40.969" v="4907" actId="478"/>
          <ac:picMkLst>
            <pc:docMk/>
            <pc:sldMk cId="457547006" sldId="266"/>
            <ac:picMk id="8" creationId="{9655ABCE-91F1-4C02-A853-527D4DE233B7}"/>
          </ac:picMkLst>
        </pc:picChg>
        <pc:picChg chg="del">
          <ac:chgData name="길 다영" userId="11d3a75bfe554e41" providerId="LiveId" clId="{994C51C8-A457-4A27-958A-4676B64138D0}" dt="2021-07-12T05:59:41.844" v="4908" actId="478"/>
          <ac:picMkLst>
            <pc:docMk/>
            <pc:sldMk cId="457547006" sldId="266"/>
            <ac:picMk id="13" creationId="{FC098FB1-7521-442F-8C9A-B8C23BC13332}"/>
          </ac:picMkLst>
        </pc:picChg>
        <pc:picChg chg="add mod">
          <ac:chgData name="길 다영" userId="11d3a75bfe554e41" providerId="LiveId" clId="{994C51C8-A457-4A27-958A-4676B64138D0}" dt="2021-07-15T04:58:57.390" v="6707" actId="1076"/>
          <ac:picMkLst>
            <pc:docMk/>
            <pc:sldMk cId="457547006" sldId="266"/>
            <ac:picMk id="27" creationId="{212B0381-8CFD-445F-8036-FEEE45E61CF3}"/>
          </ac:picMkLst>
        </pc:picChg>
      </pc:sldChg>
      <pc:sldChg chg="addSp delSp modSp add mod">
        <pc:chgData name="길 다영" userId="11d3a75bfe554e41" providerId="LiveId" clId="{994C51C8-A457-4A27-958A-4676B64138D0}" dt="2021-07-15T05:02:42.290" v="7008" actId="1076"/>
        <pc:sldMkLst>
          <pc:docMk/>
          <pc:sldMk cId="293582149" sldId="267"/>
        </pc:sldMkLst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11" creationId="{0B53C486-47C0-4E6B-A0AC-45D1BE5E1A11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2" creationId="{B642D956-7F52-4628-AB8F-F2E35B67D4BB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3" creationId="{C0F4C3B9-A776-4E05-88E8-94E895EA9381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4" creationId="{10BE4754-B4D0-45AB-8C45-1C15129343DF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5" creationId="{3ABA88F9-5D1A-4E6B-BD83-7191D1E77B5D}"/>
          </ac:spMkLst>
        </pc:spChg>
        <pc:spChg chg="del">
          <ac:chgData name="길 다영" userId="11d3a75bfe554e41" providerId="LiveId" clId="{994C51C8-A457-4A27-958A-4676B64138D0}" dt="2021-07-15T05:01:03.358" v="6749" actId="478"/>
          <ac:spMkLst>
            <pc:docMk/>
            <pc:sldMk cId="293582149" sldId="267"/>
            <ac:spMk id="16" creationId="{5601143E-084F-4A3F-B6D8-B3D730F4D2E7}"/>
          </ac:spMkLst>
        </pc:spChg>
        <pc:spChg chg="del">
          <ac:chgData name="길 다영" userId="11d3a75bfe554e41" providerId="LiveId" clId="{994C51C8-A457-4A27-958A-4676B64138D0}" dt="2021-07-15T05:01:03.670" v="6750" actId="478"/>
          <ac:spMkLst>
            <pc:docMk/>
            <pc:sldMk cId="293582149" sldId="267"/>
            <ac:spMk id="17" creationId="{F6179857-3D51-4E60-A8D0-9E552B407C08}"/>
          </ac:spMkLst>
        </pc:spChg>
        <pc:spChg chg="mod">
          <ac:chgData name="길 다영" userId="11d3a75bfe554e41" providerId="LiveId" clId="{994C51C8-A457-4A27-958A-4676B64138D0}" dt="2021-07-15T04:48:33.652" v="6651" actId="1036"/>
          <ac:spMkLst>
            <pc:docMk/>
            <pc:sldMk cId="293582149" sldId="267"/>
            <ac:spMk id="19" creationId="{0C153376-CF68-4E56-8503-CD85E70BBC0F}"/>
          </ac:spMkLst>
        </pc:spChg>
        <pc:spChg chg="del">
          <ac:chgData name="길 다영" userId="11d3a75bfe554e41" providerId="LiveId" clId="{994C51C8-A457-4A27-958A-4676B64138D0}" dt="2021-07-15T05:01:02.615" v="6748" actId="478"/>
          <ac:spMkLst>
            <pc:docMk/>
            <pc:sldMk cId="293582149" sldId="267"/>
            <ac:spMk id="20" creationId="{CDE1B97C-56C4-46AA-9F28-039A95924E56}"/>
          </ac:spMkLst>
        </pc:spChg>
        <pc:spChg chg="del mod">
          <ac:chgData name="길 다영" userId="11d3a75bfe554e41" providerId="LiveId" clId="{994C51C8-A457-4A27-958A-4676B64138D0}" dt="2021-07-15T05:01:01.017" v="6747" actId="478"/>
          <ac:spMkLst>
            <pc:docMk/>
            <pc:sldMk cId="293582149" sldId="267"/>
            <ac:spMk id="21" creationId="{16BC0EFC-2B21-4B3F-BC3E-5EC473DF5A42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4" creationId="{FDB51F9C-BEED-484B-9393-94D4052DA3B3}"/>
          </ac:spMkLst>
        </pc:spChg>
        <pc:spChg chg="del">
          <ac:chgData name="길 다영" userId="11d3a75bfe554e41" providerId="LiveId" clId="{994C51C8-A457-4A27-958A-4676B64138D0}" dt="2021-07-15T05:00:59.813" v="6745" actId="478"/>
          <ac:spMkLst>
            <pc:docMk/>
            <pc:sldMk cId="293582149" sldId="267"/>
            <ac:spMk id="25" creationId="{ADBFE709-3C7D-4BE0-BF5C-843676A5B9A8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6" creationId="{ED454A4C-FFDB-4CC9-9BF2-12B5108CFEED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8" creationId="{8999C929-87C1-4FB6-9053-6C2379C81179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9" creationId="{F2388B8C-79C8-4671-A69C-5C880E239B8B}"/>
          </ac:spMkLst>
        </pc:spChg>
        <pc:spChg chg="del">
          <ac:chgData name="길 다영" userId="11d3a75bfe554e41" providerId="LiveId" clId="{994C51C8-A457-4A27-958A-4676B64138D0}" dt="2021-07-15T05:00:57.865" v="6743" actId="478"/>
          <ac:spMkLst>
            <pc:docMk/>
            <pc:sldMk cId="293582149" sldId="267"/>
            <ac:spMk id="30" creationId="{85739678-15E0-474D-858E-B171382E0D77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31" creationId="{60799F8F-C592-45BB-B48E-A6F3D4C3D84B}"/>
          </ac:spMkLst>
        </pc:spChg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32" creationId="{62C9E308-0B17-40FA-9176-A0D2571D536B}"/>
          </ac:spMkLst>
        </pc:spChg>
        <pc:spChg chg="del">
          <ac:chgData name="길 다영" userId="11d3a75bfe554e41" providerId="LiveId" clId="{994C51C8-A457-4A27-958A-4676B64138D0}" dt="2021-07-15T05:01:04.684" v="6751" actId="478"/>
          <ac:spMkLst>
            <pc:docMk/>
            <pc:sldMk cId="293582149" sldId="267"/>
            <ac:spMk id="33" creationId="{6B5F97C6-68AA-43E1-8C68-69B7E8B24F46}"/>
          </ac:spMkLst>
        </pc:spChg>
        <pc:spChg chg="del">
          <ac:chgData name="길 다영" userId="11d3a75bfe554e41" providerId="LiveId" clId="{994C51C8-A457-4A27-958A-4676B64138D0}" dt="2021-07-15T05:00:58.849" v="6744" actId="478"/>
          <ac:spMkLst>
            <pc:docMk/>
            <pc:sldMk cId="293582149" sldId="267"/>
            <ac:spMk id="34" creationId="{7E9CDB7D-15A7-47C1-8966-13FC4E82A87F}"/>
          </ac:spMkLst>
        </pc:spChg>
        <pc:spChg chg="del">
          <ac:chgData name="길 다영" userId="11d3a75bfe554e41" providerId="LiveId" clId="{994C51C8-A457-4A27-958A-4676B64138D0}" dt="2021-07-15T05:01:04.978" v="6752" actId="478"/>
          <ac:spMkLst>
            <pc:docMk/>
            <pc:sldMk cId="293582149" sldId="267"/>
            <ac:spMk id="36" creationId="{AF6B042F-625A-4BD2-ABBE-CE48E8E8BE1A}"/>
          </ac:spMkLst>
        </pc:spChg>
        <pc:spChg chg="del">
          <ac:chgData name="길 다영" userId="11d3a75bfe554e41" providerId="LiveId" clId="{994C51C8-A457-4A27-958A-4676B64138D0}" dt="2021-07-15T05:00:57.136" v="6742" actId="478"/>
          <ac:spMkLst>
            <pc:docMk/>
            <pc:sldMk cId="293582149" sldId="267"/>
            <ac:spMk id="38" creationId="{52AA0D1A-DD28-4D75-BA2C-4F4C6498D870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39" creationId="{5C034E54-2DC4-4554-B96E-8E744F071464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1" creationId="{76FD1978-B2C5-4FDF-9886-55EE7F8228A4}"/>
          </ac:spMkLst>
        </pc:spChg>
        <pc:spChg chg="del">
          <ac:chgData name="길 다영" userId="11d3a75bfe554e41" providerId="LiveId" clId="{994C51C8-A457-4A27-958A-4676B64138D0}" dt="2021-07-15T05:01:05.572" v="6753" actId="478"/>
          <ac:spMkLst>
            <pc:docMk/>
            <pc:sldMk cId="293582149" sldId="267"/>
            <ac:spMk id="42" creationId="{C43B0DAF-F694-448B-9E1C-7E6D59085FA2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3" creationId="{94B41574-A56F-4678-868C-F2ABA0D1BF92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4" creationId="{7E7C71EE-F98F-4388-BC79-C1EA5EEE7514}"/>
          </ac:spMkLst>
        </pc:spChg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45" creationId="{394144BD-9618-49B8-9B29-291038E34640}"/>
          </ac:spMkLst>
        </pc:spChg>
        <pc:spChg chg="add mod">
          <ac:chgData name="길 다영" userId="11d3a75bfe554e41" providerId="LiveId" clId="{994C51C8-A457-4A27-958A-4676B64138D0}" dt="2021-07-15T05:00:52.994" v="6741" actId="1076"/>
          <ac:spMkLst>
            <pc:docMk/>
            <pc:sldMk cId="293582149" sldId="267"/>
            <ac:spMk id="46" creationId="{7A3EC91F-E70F-4563-AF2C-A46B41A93760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7" creationId="{FB456EA3-8B14-4066-9643-0D275CAA9A72}"/>
          </ac:spMkLst>
        </pc:spChg>
        <pc:spChg chg="add mod">
          <ac:chgData name="길 다영" userId="11d3a75bfe554e41" providerId="LiveId" clId="{994C51C8-A457-4A27-958A-4676B64138D0}" dt="2021-07-15T05:02:31.603" v="7007" actId="14100"/>
          <ac:spMkLst>
            <pc:docMk/>
            <pc:sldMk cId="293582149" sldId="267"/>
            <ac:spMk id="48" creationId="{EDD7974A-BE72-4A25-9B30-66EB7C28A9DE}"/>
          </ac:spMkLst>
        </pc:spChg>
        <pc:spChg chg="add mod">
          <ac:chgData name="길 다영" userId="11d3a75bfe554e41" providerId="LiveId" clId="{994C51C8-A457-4A27-958A-4676B64138D0}" dt="2021-07-15T05:00:06.822" v="6730" actId="1036"/>
          <ac:spMkLst>
            <pc:docMk/>
            <pc:sldMk cId="293582149" sldId="267"/>
            <ac:spMk id="49" creationId="{B1EBACE8-D66D-4C37-A0AC-2EE11584FB17}"/>
          </ac:spMkLst>
        </pc:spChg>
        <pc:spChg chg="add del mod">
          <ac:chgData name="길 다영" userId="11d3a75bfe554e41" providerId="LiveId" clId="{994C51C8-A457-4A27-958A-4676B64138D0}" dt="2021-07-15T05:01:07.763" v="6754" actId="478"/>
          <ac:spMkLst>
            <pc:docMk/>
            <pc:sldMk cId="293582149" sldId="267"/>
            <ac:spMk id="50" creationId="{281B3184-F174-4FCE-B9C4-B6C5887A5692}"/>
          </ac:spMkLst>
        </pc:spChg>
        <pc:spChg chg="add mod">
          <ac:chgData name="길 다영" userId="11d3a75bfe554e41" providerId="LiveId" clId="{994C51C8-A457-4A27-958A-4676B64138D0}" dt="2021-07-15T05:02:22.108" v="7006" actId="1076"/>
          <ac:spMkLst>
            <pc:docMk/>
            <pc:sldMk cId="293582149" sldId="267"/>
            <ac:spMk id="51" creationId="{76F1A74A-3AC2-42E2-9BF1-986B7A160582}"/>
          </ac:spMkLst>
        </pc:spChg>
        <pc:grpChg chg="add mod">
          <ac:chgData name="길 다영" userId="11d3a75bfe554e41" providerId="LiveId" clId="{994C51C8-A457-4A27-958A-4676B64138D0}" dt="2021-07-15T04:57:35.881" v="6666" actId="1076"/>
          <ac:grpSpMkLst>
            <pc:docMk/>
            <pc:sldMk cId="293582149" sldId="267"/>
            <ac:grpSpMk id="7" creationId="{8442F338-F935-45F4-9273-70DF41128FB3}"/>
          </ac:grpSpMkLst>
        </pc:grpChg>
        <pc:picChg chg="del">
          <ac:chgData name="길 다영" userId="11d3a75bfe554e41" providerId="LiveId" clId="{994C51C8-A457-4A27-958A-4676B64138D0}" dt="2021-07-15T04:56:35.041" v="6653" actId="478"/>
          <ac:picMkLst>
            <pc:docMk/>
            <pc:sldMk cId="293582149" sldId="267"/>
            <ac:picMk id="3" creationId="{EEAEAA2F-2E6F-4DC9-B3B7-74B0CE9221E1}"/>
          </ac:picMkLst>
        </pc:picChg>
        <pc:picChg chg="add mod">
          <ac:chgData name="길 다영" userId="11d3a75bfe554e41" providerId="LiveId" clId="{994C51C8-A457-4A27-958A-4676B64138D0}" dt="2021-07-15T04:57:22.021" v="6662" actId="164"/>
          <ac:picMkLst>
            <pc:docMk/>
            <pc:sldMk cId="293582149" sldId="267"/>
            <ac:picMk id="4" creationId="{2E5018B2-A375-4075-81F9-8E12262B505D}"/>
          </ac:picMkLst>
        </pc:picChg>
        <pc:picChg chg="add mod">
          <ac:chgData name="길 다영" userId="11d3a75bfe554e41" providerId="LiveId" clId="{994C51C8-A457-4A27-958A-4676B64138D0}" dt="2021-07-15T04:57:22.021" v="6662" actId="164"/>
          <ac:picMkLst>
            <pc:docMk/>
            <pc:sldMk cId="293582149" sldId="267"/>
            <ac:picMk id="6" creationId="{10E4B29A-D42A-4BAD-8808-043D043B21BC}"/>
          </ac:picMkLst>
        </pc:picChg>
        <pc:picChg chg="mod">
          <ac:chgData name="길 다영" userId="11d3a75bfe554e41" providerId="LiveId" clId="{994C51C8-A457-4A27-958A-4676B64138D0}" dt="2021-07-15T05:02:42.290" v="7008" actId="1076"/>
          <ac:picMkLst>
            <pc:docMk/>
            <pc:sldMk cId="293582149" sldId="267"/>
            <ac:picMk id="27" creationId="{212B0381-8CFD-445F-8036-FEEE45E61C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60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17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5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71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90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a5c1fcd7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a5c1fcd7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set1995/Horizon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00075" y="1657375"/>
            <a:ext cx="30600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600075" y="1943100"/>
            <a:ext cx="3844334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7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r>
              <a:rPr lang="en-US" altLang="ko-KR" sz="27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 </a:t>
            </a:r>
            <a:r>
              <a:rPr lang="ko-KR" altLang="en-US" sz="27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논문 해석</a:t>
            </a:r>
            <a:endParaRPr sz="16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628650" y="3100400"/>
            <a:ext cx="30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628650" y="2453725"/>
            <a:ext cx="23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길다영</a:t>
            </a:r>
            <a:endParaRPr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9900" y="3119669"/>
            <a:ext cx="3189468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2021. 07. 12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  <a:hlinkClick r:id="rId3"/>
              </a:rPr>
              <a:t>https://github.com/sunset1995/HorizonNet</a:t>
            </a: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참고</a:t>
            </a:r>
            <a:r>
              <a:rPr lang="en-US" altLang="ko-KR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.</a:t>
            </a:r>
            <a:endParaRPr sz="1200" dirty="0">
              <a:solidFill>
                <a:schemeClr val="dk1"/>
              </a:solidFill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2962500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3.1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89" name="Google Shape;89;p15"/>
          <p:cNvCxnSpPr>
            <a:cxnSpLocks/>
          </p:cNvCxnSpPr>
          <p:nvPr/>
        </p:nvCxnSpPr>
        <p:spPr>
          <a:xfrm>
            <a:off x="2999551" y="812186"/>
            <a:ext cx="1549589" cy="18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4887713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3.2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95" name="Google Shape;95;p15"/>
          <p:cNvCxnSpPr>
            <a:cxnSpLocks/>
          </p:cNvCxnSpPr>
          <p:nvPr/>
        </p:nvCxnSpPr>
        <p:spPr>
          <a:xfrm>
            <a:off x="4924764" y="812186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5"/>
          <p:cNvSpPr txBox="1"/>
          <p:nvPr/>
        </p:nvSpPr>
        <p:spPr>
          <a:xfrm>
            <a:off x="6812925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3.3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101" name="Google Shape;101;p15"/>
          <p:cNvCxnSpPr>
            <a:cxnSpLocks/>
          </p:cNvCxnSpPr>
          <p:nvPr/>
        </p:nvCxnSpPr>
        <p:spPr>
          <a:xfrm>
            <a:off x="6849976" y="812186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6;p14">
            <a:extLst>
              <a:ext uri="{FF2B5EF4-FFF2-40B4-BE49-F238E27FC236}">
                <a16:creationId xmlns:a16="http://schemas.microsoft.com/office/drawing/2014/main" id="{6F743ED0-7447-4E8C-AAD5-897E9928E376}"/>
              </a:ext>
            </a:extLst>
          </p:cNvPr>
          <p:cNvSpPr txBox="1"/>
          <p:nvPr/>
        </p:nvSpPr>
        <p:spPr>
          <a:xfrm>
            <a:off x="427538" y="2227289"/>
            <a:ext cx="1174769" cy="68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9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목차</a:t>
            </a:r>
            <a:endParaRPr sz="19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Contents</a:t>
            </a:r>
            <a:endParaRPr sz="15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98017-C57E-4F16-AC90-27079F6FEC84}"/>
              </a:ext>
            </a:extLst>
          </p:cNvPr>
          <p:cNvSpPr txBox="1"/>
          <p:nvPr/>
        </p:nvSpPr>
        <p:spPr>
          <a:xfrm>
            <a:off x="3264393" y="855196"/>
            <a:ext cx="1272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endParaRPr lang="en-US" altLang="ko-KR" sz="16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BD9FC7-EC55-4445-9266-BAD8D23C1172}"/>
              </a:ext>
            </a:extLst>
          </p:cNvPr>
          <p:cNvSpPr txBox="1"/>
          <p:nvPr/>
        </p:nvSpPr>
        <p:spPr>
          <a:xfrm>
            <a:off x="4978239" y="862766"/>
            <a:ext cx="1493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Post-processing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05943D-3270-4BD2-9098-B3B4F2AE2704}"/>
              </a:ext>
            </a:extLst>
          </p:cNvPr>
          <p:cNvSpPr txBox="1"/>
          <p:nvPr/>
        </p:nvSpPr>
        <p:spPr>
          <a:xfrm>
            <a:off x="6656832" y="848459"/>
            <a:ext cx="1740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Pano</a:t>
            </a: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 Stretch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Data Augmentation</a:t>
            </a:r>
          </a:p>
        </p:txBody>
      </p:sp>
      <p:sp>
        <p:nvSpPr>
          <p:cNvPr id="30" name="Google Shape;87;p15">
            <a:extLst>
              <a:ext uri="{FF2B5EF4-FFF2-40B4-BE49-F238E27FC236}">
                <a16:creationId xmlns:a16="http://schemas.microsoft.com/office/drawing/2014/main" id="{9D0A1D8A-2619-403A-9E08-8B1E8AF9C7A8}"/>
              </a:ext>
            </a:extLst>
          </p:cNvPr>
          <p:cNvSpPr txBox="1"/>
          <p:nvPr/>
        </p:nvSpPr>
        <p:spPr>
          <a:xfrm>
            <a:off x="2983485" y="1102978"/>
            <a:ext cx="1594765" cy="109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1D Layout Representation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Feature Extractor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Recurrent Nueral Network for Capturing Global Infor-mation</a:t>
            </a:r>
            <a:endParaRPr sz="900" dirty="0">
              <a:solidFill>
                <a:schemeClr val="dk1"/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31" name="Google Shape;87;p15">
            <a:extLst>
              <a:ext uri="{FF2B5EF4-FFF2-40B4-BE49-F238E27FC236}">
                <a16:creationId xmlns:a16="http://schemas.microsoft.com/office/drawing/2014/main" id="{362C36E5-2136-4B69-AFA0-C3917D76AADD}"/>
              </a:ext>
            </a:extLst>
          </p:cNvPr>
          <p:cNvSpPr txBox="1"/>
          <p:nvPr/>
        </p:nvSpPr>
        <p:spPr>
          <a:xfrm>
            <a:off x="4961815" y="1093970"/>
            <a:ext cx="1547100" cy="87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Recovering the Floor and Ceiling Planes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Recovering Wall Planes</a:t>
            </a:r>
            <a:endParaRPr sz="900" dirty="0">
              <a:solidFill>
                <a:schemeClr val="dk1"/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32" name="Google Shape;97;p15">
            <a:extLst>
              <a:ext uri="{FF2B5EF4-FFF2-40B4-BE49-F238E27FC236}">
                <a16:creationId xmlns:a16="http://schemas.microsoft.com/office/drawing/2014/main" id="{D2A99E31-8B73-4DD8-ABE9-950D5F4FC40E}"/>
              </a:ext>
            </a:extLst>
          </p:cNvPr>
          <p:cNvSpPr txBox="1"/>
          <p:nvPr/>
        </p:nvSpPr>
        <p:spPr>
          <a:xfrm>
            <a:off x="954614" y="1104464"/>
            <a:ext cx="1775469" cy="65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 Approach</a:t>
            </a:r>
            <a:endParaRPr sz="2000" dirty="0">
              <a:solidFill>
                <a:schemeClr val="accent2">
                  <a:lumMod val="75000"/>
                  <a:lumOff val="25000"/>
                </a:schemeClr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3" name="Google Shape;97;p15">
            <a:extLst>
              <a:ext uri="{FF2B5EF4-FFF2-40B4-BE49-F238E27FC236}">
                <a16:creationId xmlns:a16="http://schemas.microsoft.com/office/drawing/2014/main" id="{334EB181-83D4-4D3F-87B6-1BF21ABBEE4F}"/>
              </a:ext>
            </a:extLst>
          </p:cNvPr>
          <p:cNvSpPr txBox="1"/>
          <p:nvPr/>
        </p:nvSpPr>
        <p:spPr>
          <a:xfrm>
            <a:off x="910043" y="3101756"/>
            <a:ext cx="2019586" cy="65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75000"/>
                  </a:schemeClr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 Experiments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45" name="Google Shape;85;p15">
            <a:extLst>
              <a:ext uri="{FF2B5EF4-FFF2-40B4-BE49-F238E27FC236}">
                <a16:creationId xmlns:a16="http://schemas.microsoft.com/office/drawing/2014/main" id="{D6263390-3A80-4026-AC39-3F69281BB55E}"/>
              </a:ext>
            </a:extLst>
          </p:cNvPr>
          <p:cNvSpPr txBox="1"/>
          <p:nvPr/>
        </p:nvSpPr>
        <p:spPr>
          <a:xfrm>
            <a:off x="2962500" y="2636364"/>
            <a:ext cx="700500" cy="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4.1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46" name="Google Shape;89;p15">
            <a:extLst>
              <a:ext uri="{FF2B5EF4-FFF2-40B4-BE49-F238E27FC236}">
                <a16:creationId xmlns:a16="http://schemas.microsoft.com/office/drawing/2014/main" id="{DC5A1CBE-BFED-425F-B8E9-EE38972CFB51}"/>
              </a:ext>
            </a:extLst>
          </p:cNvPr>
          <p:cNvCxnSpPr/>
          <p:nvPr/>
        </p:nvCxnSpPr>
        <p:spPr>
          <a:xfrm>
            <a:off x="2999551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91;p15">
            <a:extLst>
              <a:ext uri="{FF2B5EF4-FFF2-40B4-BE49-F238E27FC236}">
                <a16:creationId xmlns:a16="http://schemas.microsoft.com/office/drawing/2014/main" id="{0E8A9C66-D0F1-4E5D-91D3-B2FA1F0425E3}"/>
              </a:ext>
            </a:extLst>
          </p:cNvPr>
          <p:cNvSpPr txBox="1"/>
          <p:nvPr/>
        </p:nvSpPr>
        <p:spPr>
          <a:xfrm>
            <a:off x="4887713" y="2636364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4.2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48" name="Google Shape;95;p15">
            <a:extLst>
              <a:ext uri="{FF2B5EF4-FFF2-40B4-BE49-F238E27FC236}">
                <a16:creationId xmlns:a16="http://schemas.microsoft.com/office/drawing/2014/main" id="{9C3F6786-EB56-4399-B0E7-BCBCE731D4BB}"/>
              </a:ext>
            </a:extLst>
          </p:cNvPr>
          <p:cNvCxnSpPr/>
          <p:nvPr/>
        </p:nvCxnSpPr>
        <p:spPr>
          <a:xfrm>
            <a:off x="4924764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97;p15">
            <a:extLst>
              <a:ext uri="{FF2B5EF4-FFF2-40B4-BE49-F238E27FC236}">
                <a16:creationId xmlns:a16="http://schemas.microsoft.com/office/drawing/2014/main" id="{BD6B2865-086D-4BFF-A81C-36BA7DFFF62E}"/>
              </a:ext>
            </a:extLst>
          </p:cNvPr>
          <p:cNvSpPr txBox="1"/>
          <p:nvPr/>
        </p:nvSpPr>
        <p:spPr>
          <a:xfrm>
            <a:off x="6812925" y="2636364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4.3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0" name="Google Shape;101;p15">
            <a:extLst>
              <a:ext uri="{FF2B5EF4-FFF2-40B4-BE49-F238E27FC236}">
                <a16:creationId xmlns:a16="http://schemas.microsoft.com/office/drawing/2014/main" id="{C2A9D7F8-D548-4AFC-8C7C-0F3826E3F8E4}"/>
              </a:ext>
            </a:extLst>
          </p:cNvPr>
          <p:cNvCxnSpPr/>
          <p:nvPr/>
        </p:nvCxnSpPr>
        <p:spPr>
          <a:xfrm>
            <a:off x="6849976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54EF27-4454-469E-A54F-B0392DF6F484}"/>
              </a:ext>
            </a:extLst>
          </p:cNvPr>
          <p:cNvSpPr txBox="1"/>
          <p:nvPr/>
        </p:nvSpPr>
        <p:spPr>
          <a:xfrm>
            <a:off x="3274492" y="3120691"/>
            <a:ext cx="12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Datasets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8ECB9C-6787-4E18-BE92-ABAD6B232C01}"/>
              </a:ext>
            </a:extLst>
          </p:cNvPr>
          <p:cNvSpPr txBox="1"/>
          <p:nvPr/>
        </p:nvSpPr>
        <p:spPr>
          <a:xfrm>
            <a:off x="4978239" y="3132786"/>
            <a:ext cx="1493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Training Details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7068B8-20EF-4FB8-AF43-E3D8E22C0D36}"/>
              </a:ext>
            </a:extLst>
          </p:cNvPr>
          <p:cNvSpPr txBox="1"/>
          <p:nvPr/>
        </p:nvSpPr>
        <p:spPr>
          <a:xfrm>
            <a:off x="6979920" y="3130199"/>
            <a:ext cx="1417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Cuboid Room Results</a:t>
            </a:r>
          </a:p>
        </p:txBody>
      </p:sp>
      <p:sp>
        <p:nvSpPr>
          <p:cNvPr id="56" name="Google Shape;85;p15">
            <a:extLst>
              <a:ext uri="{FF2B5EF4-FFF2-40B4-BE49-F238E27FC236}">
                <a16:creationId xmlns:a16="http://schemas.microsoft.com/office/drawing/2014/main" id="{7089668B-D17F-411D-AB6D-D677AB70D9DC}"/>
              </a:ext>
            </a:extLst>
          </p:cNvPr>
          <p:cNvSpPr txBox="1"/>
          <p:nvPr/>
        </p:nvSpPr>
        <p:spPr>
          <a:xfrm>
            <a:off x="2999551" y="3678027"/>
            <a:ext cx="700500" cy="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4.4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7" name="Google Shape;89;p15">
            <a:extLst>
              <a:ext uri="{FF2B5EF4-FFF2-40B4-BE49-F238E27FC236}">
                <a16:creationId xmlns:a16="http://schemas.microsoft.com/office/drawing/2014/main" id="{C9833BFF-9146-4AE7-8745-1A82A290DC9C}"/>
              </a:ext>
            </a:extLst>
          </p:cNvPr>
          <p:cNvCxnSpPr/>
          <p:nvPr/>
        </p:nvCxnSpPr>
        <p:spPr>
          <a:xfrm>
            <a:off x="3036602" y="4130868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91;p15">
            <a:extLst>
              <a:ext uri="{FF2B5EF4-FFF2-40B4-BE49-F238E27FC236}">
                <a16:creationId xmlns:a16="http://schemas.microsoft.com/office/drawing/2014/main" id="{B31F75AC-BBF3-41F3-9151-0090B289A549}"/>
              </a:ext>
            </a:extLst>
          </p:cNvPr>
          <p:cNvSpPr txBox="1"/>
          <p:nvPr/>
        </p:nvSpPr>
        <p:spPr>
          <a:xfrm>
            <a:off x="4924764" y="3678027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4.5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9" name="Google Shape;95;p15">
            <a:extLst>
              <a:ext uri="{FF2B5EF4-FFF2-40B4-BE49-F238E27FC236}">
                <a16:creationId xmlns:a16="http://schemas.microsoft.com/office/drawing/2014/main" id="{97F510BF-C13A-4105-9902-23251761F332}"/>
              </a:ext>
            </a:extLst>
          </p:cNvPr>
          <p:cNvCxnSpPr/>
          <p:nvPr/>
        </p:nvCxnSpPr>
        <p:spPr>
          <a:xfrm>
            <a:off x="4961815" y="4130868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267A740-6970-45D4-AAF4-7A89DDB2BA5B}"/>
              </a:ext>
            </a:extLst>
          </p:cNvPr>
          <p:cNvSpPr txBox="1"/>
          <p:nvPr/>
        </p:nvSpPr>
        <p:spPr>
          <a:xfrm>
            <a:off x="3191895" y="4253794"/>
            <a:ext cx="1417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Ablation Study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6543EF-B81F-4156-87A2-34084B86D078}"/>
              </a:ext>
            </a:extLst>
          </p:cNvPr>
          <p:cNvSpPr txBox="1"/>
          <p:nvPr/>
        </p:nvSpPr>
        <p:spPr>
          <a:xfrm>
            <a:off x="5015290" y="4253376"/>
            <a:ext cx="1493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Non-cuboid Room Results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32DC06-647E-4A07-AEB5-E1F0CBEB3B19}"/>
              </a:ext>
            </a:extLst>
          </p:cNvPr>
          <p:cNvSpPr/>
          <p:nvPr/>
        </p:nvSpPr>
        <p:spPr>
          <a:xfrm>
            <a:off x="2827020" y="359345"/>
            <a:ext cx="5731230" cy="2098051"/>
          </a:xfrm>
          <a:prstGeom prst="rect">
            <a:avLst/>
          </a:prstGeom>
          <a:solidFill>
            <a:schemeClr val="accent2">
              <a:lumMod val="25000"/>
              <a:lumOff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4790619-9E25-430A-AA5F-599E8AEE1CC8}"/>
              </a:ext>
            </a:extLst>
          </p:cNvPr>
          <p:cNvSpPr/>
          <p:nvPr/>
        </p:nvSpPr>
        <p:spPr>
          <a:xfrm>
            <a:off x="2827020" y="2571751"/>
            <a:ext cx="5731230" cy="2312482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Google Shape;87;p15">
            <a:extLst>
              <a:ext uri="{FF2B5EF4-FFF2-40B4-BE49-F238E27FC236}">
                <a16:creationId xmlns:a16="http://schemas.microsoft.com/office/drawing/2014/main" id="{AA92B88C-4A8C-404D-B4D7-37E545CF4587}"/>
              </a:ext>
            </a:extLst>
          </p:cNvPr>
          <p:cNvSpPr txBox="1"/>
          <p:nvPr/>
        </p:nvSpPr>
        <p:spPr>
          <a:xfrm>
            <a:off x="-226334" y="1102978"/>
            <a:ext cx="1594765" cy="109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1D Layout Representation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Feature Extractor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Recurrent Nueral Network for Capturing Global Infor-mation</a:t>
            </a:r>
            <a:endParaRPr sz="900" dirty="0">
              <a:solidFill>
                <a:schemeClr val="dk1"/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91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accent2">
                  <a:lumMod val="75000"/>
                  <a:lumOff val="25000"/>
                </a:schemeClr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0EAEA-A0DA-4AAB-8AD7-C9D4C0E3F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" y="361237"/>
            <a:ext cx="2787801" cy="3205645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DB8B983-5B03-4D7E-BA50-9BC7C276B6B2}"/>
              </a:ext>
            </a:extLst>
          </p:cNvPr>
          <p:cNvSpPr/>
          <p:nvPr/>
        </p:nvSpPr>
        <p:spPr>
          <a:xfrm>
            <a:off x="793432" y="641409"/>
            <a:ext cx="2787801" cy="28133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96F78C-FC1E-49AC-BEC1-5BEE8BEF34D3}"/>
              </a:ext>
            </a:extLst>
          </p:cNvPr>
          <p:cNvSpPr/>
          <p:nvPr/>
        </p:nvSpPr>
        <p:spPr>
          <a:xfrm>
            <a:off x="3751754" y="641409"/>
            <a:ext cx="3898724" cy="252061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목표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360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도 파노라마 이미지로부터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 room layout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추정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8F2CEAE-58F8-49AE-9C6D-3AFF67C8C4F1}"/>
              </a:ext>
            </a:extLst>
          </p:cNvPr>
          <p:cNvSpPr/>
          <p:nvPr/>
        </p:nvSpPr>
        <p:spPr>
          <a:xfrm>
            <a:off x="2072341" y="1186299"/>
            <a:ext cx="1508892" cy="155544"/>
          </a:xfrm>
          <a:prstGeom prst="roundRect">
            <a:avLst/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27657F0-F7C9-4DA5-89E7-4C9A9F998340}"/>
              </a:ext>
            </a:extLst>
          </p:cNvPr>
          <p:cNvSpPr/>
          <p:nvPr/>
        </p:nvSpPr>
        <p:spPr>
          <a:xfrm>
            <a:off x="793431" y="1341706"/>
            <a:ext cx="2787801" cy="263694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5F096D-942C-462A-B070-58F860F77FFF}"/>
              </a:ext>
            </a:extLst>
          </p:cNvPr>
          <p:cNvSpPr/>
          <p:nvPr/>
        </p:nvSpPr>
        <p:spPr>
          <a:xfrm>
            <a:off x="3759374" y="1126188"/>
            <a:ext cx="3898725" cy="252061"/>
          </a:xfrm>
          <a:prstGeom prst="rect">
            <a:avLst/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경계를 회귀시키고 이미지의 각 열의 모서리를 분류함으로써 문제를 공식화함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2E212C6-C8F2-4D24-B7F7-5B1335D7F9F7}"/>
              </a:ext>
            </a:extLst>
          </p:cNvPr>
          <p:cNvSpPr/>
          <p:nvPr/>
        </p:nvSpPr>
        <p:spPr>
          <a:xfrm>
            <a:off x="793430" y="1605401"/>
            <a:ext cx="2787801" cy="937394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8FF21C-2F6D-4A73-8C24-D7F322779C20}"/>
              </a:ext>
            </a:extLst>
          </p:cNvPr>
          <p:cNvSpPr/>
          <p:nvPr/>
        </p:nvSpPr>
        <p:spPr>
          <a:xfrm>
            <a:off x="3759375" y="1468756"/>
            <a:ext cx="3898725" cy="1357924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3.1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대상을 예측하기 위해 훈련된 </a:t>
            </a:r>
            <a:r>
              <a:rPr lang="en-US" altLang="ko-KR" sz="9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제시되어 있음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3.2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결과로부터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도출하는 후처리 결과 소개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3.3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Augmentation (x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축이나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축을 따라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ground-truth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image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늘리고 줄임으로써 훈련 데이터를 효과적으로 확장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75FCA8-62AA-4F98-903A-1F509254730F}"/>
              </a:ext>
            </a:extLst>
          </p:cNvPr>
          <p:cNvSpPr/>
          <p:nvPr/>
        </p:nvSpPr>
        <p:spPr>
          <a:xfrm>
            <a:off x="793430" y="2856289"/>
            <a:ext cx="2787801" cy="679973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D5A01-E269-4DF8-90B7-C11E5A81424B}"/>
              </a:ext>
            </a:extLst>
          </p:cNvPr>
          <p:cNvSpPr/>
          <p:nvPr/>
        </p:nvSpPr>
        <p:spPr>
          <a:xfrm>
            <a:off x="3759374" y="2916407"/>
            <a:ext cx="3898725" cy="479400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접근 방식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정렬된 파노라마의 특성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등각 투영 하에 벽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경계는 수직선임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이용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두개의 값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경계 끝점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대신 하나의 값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경계의 열 위치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만을 사용 가능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1317A-6380-4698-9160-54EC74A066B5}"/>
              </a:ext>
            </a:extLst>
          </p:cNvPr>
          <p:cNvSpPr txBox="1"/>
          <p:nvPr/>
        </p:nvSpPr>
        <p:spPr>
          <a:xfrm>
            <a:off x="563879" y="4611278"/>
            <a:ext cx="509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Manhattan World </a:t>
            </a:r>
            <a:r>
              <a:rPr lang="ko-KR" altLang="en-US" sz="900" dirty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가정 </a:t>
            </a:r>
            <a:r>
              <a:rPr lang="en-US" altLang="ko-KR" sz="900" dirty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영상에 나타나는 평면들은 </a:t>
            </a:r>
            <a:r>
              <a:rPr lang="en-US" altLang="ko-KR" sz="900" dirty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3</a:t>
            </a:r>
            <a:r>
              <a:rPr lang="ko-KR" altLang="en-US" sz="900" dirty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차원상에서 서로 직교하는 평면들 로만 이루어져 있다</a:t>
            </a:r>
            <a:r>
              <a:rPr lang="en-US" altLang="ko-KR" sz="900" dirty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등각 투영 </a:t>
            </a:r>
            <a:r>
              <a:rPr lang="en-US" altLang="ko-KR" sz="900" dirty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육면체를 투영할 때</a:t>
            </a:r>
            <a:r>
              <a:rPr lang="en-US" altLang="ko-KR" sz="900" dirty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, 3</a:t>
            </a:r>
            <a:r>
              <a:rPr lang="ko-KR" altLang="en-US" sz="900" dirty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축의 선분이 각각 </a:t>
            </a:r>
            <a:r>
              <a:rPr lang="en-US" altLang="ko-KR" sz="900" dirty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120</a:t>
            </a:r>
            <a:r>
              <a:rPr lang="ko-KR" altLang="en-US" sz="900" dirty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도로 이루어져 윤곽이 정육각형이 되는 투영</a:t>
            </a:r>
            <a:r>
              <a:rPr lang="en-US" altLang="ko-KR" sz="900" dirty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F2D77D-85B4-48C5-BCE2-D05ADAED8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40" y="4480377"/>
            <a:ext cx="481496" cy="4955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97AE406-CAD5-46F0-9ED5-1532D4F8A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9" r="920"/>
          <a:stretch/>
        </p:blipFill>
        <p:spPr>
          <a:xfrm>
            <a:off x="793429" y="3538461"/>
            <a:ext cx="2794104" cy="8493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7BEB648-5838-4E33-A0C8-C79525192764}"/>
              </a:ext>
            </a:extLst>
          </p:cNvPr>
          <p:cNvSpPr/>
          <p:nvPr/>
        </p:nvSpPr>
        <p:spPr>
          <a:xfrm>
            <a:off x="793427" y="3796798"/>
            <a:ext cx="2787801" cy="590987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F065EA-C695-41DF-9978-911C1E82BB8D}"/>
              </a:ext>
            </a:extLst>
          </p:cNvPr>
          <p:cNvSpPr/>
          <p:nvPr/>
        </p:nvSpPr>
        <p:spPr>
          <a:xfrm>
            <a:off x="3751754" y="3510673"/>
            <a:ext cx="1908507" cy="993805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Fig2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특징 추출기와 순환 신경망을 이룸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3*512*1024 (channel,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height,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width)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파노라마 이미지를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input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으로 취함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F206694-E52A-4CD0-8C54-81FCBC682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569" y="3485534"/>
            <a:ext cx="3255739" cy="12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2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accent2">
                  <a:lumMod val="75000"/>
                  <a:lumOff val="25000"/>
                </a:schemeClr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1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1D Layout Representation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55ABCE-91F1-4C02-A853-527D4DE2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8" y="660275"/>
            <a:ext cx="2521183" cy="387866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8E8C40F-B551-484B-AF51-277FE0892A3A}"/>
              </a:ext>
            </a:extLst>
          </p:cNvPr>
          <p:cNvSpPr/>
          <p:nvPr/>
        </p:nvSpPr>
        <p:spPr>
          <a:xfrm>
            <a:off x="645238" y="814868"/>
            <a:ext cx="2531783" cy="52769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0B9935A-C58B-41A9-9A3F-0E757A7FD03D}"/>
              </a:ext>
            </a:extLst>
          </p:cNvPr>
          <p:cNvSpPr/>
          <p:nvPr/>
        </p:nvSpPr>
        <p:spPr>
          <a:xfrm>
            <a:off x="1959429" y="657280"/>
            <a:ext cx="1217592" cy="157580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0DA97F-5DB1-46B9-B020-CE145D5436A8}"/>
              </a:ext>
            </a:extLst>
          </p:cNvPr>
          <p:cNvSpPr/>
          <p:nvPr/>
        </p:nvSpPr>
        <p:spPr>
          <a:xfrm>
            <a:off x="3275497" y="608571"/>
            <a:ext cx="2814338" cy="698714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네트워크 출력 크기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 * 1 * 1024</a:t>
            </a:r>
          </a:p>
          <a:p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Fig3 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), </a:t>
            </a:r>
            <a:r>
              <a:rPr lang="en-US" altLang="ko-KR" sz="9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), </a:t>
            </a:r>
            <a:r>
              <a:rPr lang="en-US" altLang="ko-KR" sz="9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corner)</a:t>
            </a:r>
            <a:endParaRPr lang="ko-KR" altLang="en-US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098FB1-7521-442F-8C9A-B8C23BC13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272" y="268486"/>
            <a:ext cx="2269187" cy="137888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459B4E3-AD70-41CA-A755-82EF5CDF95E7}"/>
              </a:ext>
            </a:extLst>
          </p:cNvPr>
          <p:cNvSpPr/>
          <p:nvPr/>
        </p:nvSpPr>
        <p:spPr>
          <a:xfrm>
            <a:off x="655838" y="1466836"/>
            <a:ext cx="2521183" cy="768363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B7F5BBE-82EF-45DA-976F-74C348F39832}"/>
              </a:ext>
            </a:extLst>
          </p:cNvPr>
          <p:cNvSpPr/>
          <p:nvPr/>
        </p:nvSpPr>
        <p:spPr>
          <a:xfrm>
            <a:off x="655838" y="1340176"/>
            <a:ext cx="686733" cy="11940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8748312-D9AB-4017-A4A5-07E4011B0422}"/>
                  </a:ext>
                </a:extLst>
              </p:cNvPr>
              <p:cNvSpPr/>
              <p:nvPr/>
            </p:nvSpPr>
            <p:spPr>
              <a:xfrm>
                <a:off x="3258380" y="1368731"/>
                <a:ext cx="5299870" cy="1112171"/>
              </a:xfrm>
              <a:prstGeom prst="rect">
                <a:avLst/>
              </a:prstGeom>
              <a:solidFill>
                <a:srgbClr val="B2B8A3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Yc, </a:t>
                </a:r>
                <a:r>
                  <a:rPr lang="en-US" altLang="ko-KR" sz="900" dirty="0" err="1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Yf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: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[</a:t>
                </a:r>
                <a:r>
                  <a:rPr lang="el-GR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−π/2, π/2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]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로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정규화</a:t>
                </a:r>
                <a:endParaRPr lang="en-US" altLang="ko-KR" sz="90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endParaRPr lang="en-US" altLang="ko-KR" sz="90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r>
                  <a:rPr lang="en-US" altLang="ko-KR" sz="900" dirty="0" err="1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Yw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: 0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과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1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의 이진 벡터로 정의하면 감지하기 어려움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단순 입방체 레이아웃의 경우 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1024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 값 중 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4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개만 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0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이 아님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 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그래서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 smtClean="0">
                            <a:solidFill>
                              <a:schemeClr val="accent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chemeClr val="accent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900" b="0" i="1" smtClean="0">
                            <a:solidFill>
                              <a:schemeClr val="accent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sz="900" b="0" i="1" smtClean="0">
                            <a:solidFill>
                              <a:schemeClr val="accent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900" b="0" i="1" smtClean="0">
                            <a:solidFill>
                              <a:schemeClr val="accent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𝑖</m:t>
                        </m:r>
                      </m:e>
                    </m:d>
                    <m:r>
                      <a:rPr lang="en-US" altLang="ko-KR" sz="900" b="0" i="1" smtClean="0">
                        <a:solidFill>
                          <a:schemeClr val="accent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서울한강체 L" panose="02020503020101020101" pitchFamily="18" charset="-127"/>
                      </a:rPr>
                      <m:t>= </m:t>
                    </m:r>
                    <m:sSup>
                      <m:sSupPr>
                        <m:ctrlPr>
                          <a:rPr lang="en-US" altLang="ko-KR" sz="900" b="0" i="1" smtClean="0">
                            <a:solidFill>
                              <a:schemeClr val="accent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sSupPr>
                      <m:e>
                        <m:r>
                          <a:rPr lang="en-US" altLang="ko-KR" sz="900" b="0" i="1" smtClean="0">
                            <a:solidFill>
                              <a:schemeClr val="accent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𝑐</m:t>
                        </m:r>
                      </m:e>
                      <m:sup>
                        <m:r>
                          <a:rPr lang="en-US" altLang="ko-KR" sz="900" b="0" i="1" smtClean="0">
                            <a:solidFill>
                              <a:schemeClr val="accent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𝑑𝑥</m:t>
                        </m:r>
                      </m:sup>
                    </m:sSup>
                  </m:oMath>
                </a14:m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설정</a:t>
                </a:r>
                <a:endParaRPr lang="en-US" altLang="ko-KR" sz="90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en-US" altLang="ko-KR" sz="900" dirty="0" err="1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: </a:t>
                </a:r>
                <a:r>
                  <a:rPr lang="en-US" altLang="ko-KR" sz="900" dirty="0" err="1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번째 열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, dx : </a:t>
                </a:r>
                <a:r>
                  <a:rPr lang="en-US" altLang="ko-KR" sz="900" dirty="0" err="1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번째 열에서 가장 가까운 열까지의 거리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, c : 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상수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실험 결과 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0.96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고수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)) </a:t>
                </a: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8748312-D9AB-4017-A4A5-07E4011B0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380" y="1368731"/>
                <a:ext cx="5299870" cy="1112171"/>
              </a:xfrm>
              <a:prstGeom prst="rect">
                <a:avLst/>
              </a:prstGeom>
              <a:blipFill>
                <a:blip r:embed="rId5"/>
                <a:stretch>
                  <a:fillRect t="-549" b="-21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5A4B3EF-7357-4365-B011-0A3F8FAF38F8}"/>
              </a:ext>
            </a:extLst>
          </p:cNvPr>
          <p:cNvSpPr/>
          <p:nvPr/>
        </p:nvSpPr>
        <p:spPr>
          <a:xfrm>
            <a:off x="1353171" y="1346497"/>
            <a:ext cx="1823850" cy="119404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781F9D4-8C6F-43F8-AB6C-D44F8CB21F1C}"/>
              </a:ext>
            </a:extLst>
          </p:cNvPr>
          <p:cNvSpPr/>
          <p:nvPr/>
        </p:nvSpPr>
        <p:spPr>
          <a:xfrm>
            <a:off x="684112" y="2609744"/>
            <a:ext cx="2492909" cy="762282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F3ABADF-D43E-4EF1-B98F-D3EF69F09C4C}"/>
              </a:ext>
            </a:extLst>
          </p:cNvPr>
          <p:cNvSpPr/>
          <p:nvPr/>
        </p:nvSpPr>
        <p:spPr>
          <a:xfrm>
            <a:off x="2939143" y="2482685"/>
            <a:ext cx="237878" cy="127060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71FF15-A776-49C5-B965-E3EEC331A8A7}"/>
              </a:ext>
            </a:extLst>
          </p:cNvPr>
          <p:cNvSpPr/>
          <p:nvPr/>
        </p:nvSpPr>
        <p:spPr>
          <a:xfrm>
            <a:off x="3258379" y="2513125"/>
            <a:ext cx="5299869" cy="858895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표현의 이점 ❶</a:t>
            </a: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zero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지배적인 배경에 영향을 덜 받음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(</a:t>
            </a:r>
            <a:r>
              <a:rPr lang="en-US" altLang="ko-KR" sz="9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각 성분에 대한 예측은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 truth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대한 실제 값 회귀이기 때문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경계와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corner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2D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평활화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후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95%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zero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값임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61A3EAC-DADD-4490-8BDC-B7E1555FF823}"/>
              </a:ext>
            </a:extLst>
          </p:cNvPr>
          <p:cNvSpPr/>
          <p:nvPr/>
        </p:nvSpPr>
        <p:spPr>
          <a:xfrm>
            <a:off x="675247" y="3372025"/>
            <a:ext cx="1618010" cy="145085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656F1DE-8CD5-4A38-AC6D-382F1E181626}"/>
              </a:ext>
            </a:extLst>
          </p:cNvPr>
          <p:cNvSpPr/>
          <p:nvPr/>
        </p:nvSpPr>
        <p:spPr>
          <a:xfrm>
            <a:off x="675247" y="3529234"/>
            <a:ext cx="2492909" cy="478003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30F992-F3ED-4F69-B562-5CB12A5F1659}"/>
              </a:ext>
            </a:extLst>
          </p:cNvPr>
          <p:cNvSpPr/>
          <p:nvPr/>
        </p:nvSpPr>
        <p:spPr>
          <a:xfrm>
            <a:off x="2293257" y="3385338"/>
            <a:ext cx="874899" cy="143896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7CA3505-05DD-445C-978B-0FAA14583E97}"/>
                  </a:ext>
                </a:extLst>
              </p:cNvPr>
              <p:cNvSpPr/>
              <p:nvPr/>
            </p:nvSpPr>
            <p:spPr>
              <a:xfrm>
                <a:off x="3273887" y="3436136"/>
                <a:ext cx="5284361" cy="790437"/>
              </a:xfrm>
              <a:prstGeom prst="rect">
                <a:avLst/>
              </a:prstGeom>
              <a:solidFill>
                <a:srgbClr val="A0937D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1D 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표현의 이점 ❷</a:t>
                </a:r>
                <a:endParaRPr lang="en-US" altLang="ko-KR" sz="90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1D 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-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 표현 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900" i="1" smtClean="0">
                            <a:solidFill>
                              <a:schemeClr val="accent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sz="900" b="0" i="1" smtClean="0">
                            <a:solidFill>
                              <a:schemeClr val="accent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2</m:t>
                        </m:r>
                        <m:r>
                          <a:rPr lang="en-US" altLang="ko-KR" sz="900" b="0" i="1" smtClean="0">
                            <a:solidFill>
                              <a:schemeClr val="accent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𝑁</m:t>
                        </m:r>
                      </m:num>
                      <m:den>
                        <m:r>
                          <a:rPr lang="en-US" altLang="ko-KR" sz="900" b="0" i="1" smtClean="0">
                            <a:solidFill>
                              <a:schemeClr val="accent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512∗1024</m:t>
                        </m:r>
                      </m:den>
                    </m:f>
                  </m:oMath>
                </a14:m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900" i="1">
                            <a:solidFill>
                              <a:schemeClr val="accent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sz="900" i="1">
                            <a:solidFill>
                              <a:schemeClr val="accent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𝑁</m:t>
                        </m:r>
                      </m:num>
                      <m:den>
                        <m:r>
                          <a:rPr lang="en-US" altLang="ko-KR" sz="900" i="1">
                            <a:solidFill>
                              <a:schemeClr val="accent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1024</m:t>
                        </m:r>
                      </m:den>
                    </m:f>
                  </m:oMath>
                </a14:m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로 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ground truth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의 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peak-background 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비율 변경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.(N : 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-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 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corner 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개수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그래서 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Zero 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지배적인 배경에 영향을 덜 받음</a:t>
                </a:r>
                <a:r>
                  <a:rPr lang="en-US" altLang="ko-KR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. </a:t>
                </a:r>
                <a:r>
                  <a:rPr lang="ko-KR" altLang="en-US" sz="9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 </a:t>
                </a:r>
                <a:endParaRPr lang="en-US" altLang="ko-KR" sz="90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7CA3505-05DD-445C-978B-0FAA14583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887" y="3436136"/>
                <a:ext cx="5284361" cy="790437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5B97057-3D5A-48C6-AD0D-CD20CEBC0A41}"/>
              </a:ext>
            </a:extLst>
          </p:cNvPr>
          <p:cNvSpPr/>
          <p:nvPr/>
        </p:nvSpPr>
        <p:spPr>
          <a:xfrm>
            <a:off x="675248" y="4015175"/>
            <a:ext cx="2501774" cy="523764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F3934D1-DED1-4BA4-9768-0E3E6260FEC8}"/>
              </a:ext>
            </a:extLst>
          </p:cNvPr>
          <p:cNvSpPr/>
          <p:nvPr/>
        </p:nvSpPr>
        <p:spPr>
          <a:xfrm>
            <a:off x="3258379" y="4277058"/>
            <a:ext cx="5299869" cy="523764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표현의 이점 ❸</a:t>
            </a: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2D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출력에 비해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출력이 연산이 더 빠르고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간단하며 효율적임</a:t>
            </a: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81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accent2">
                  <a:lumMod val="75000"/>
                  <a:lumOff val="25000"/>
                </a:schemeClr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Feature Extractor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AEAA2F-2E6F-4DC9-B3B7-74B0CE922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39" y="2210989"/>
            <a:ext cx="2522573" cy="276111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12B0381-8CFD-445F-8036-FEEE45E61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99" y="203890"/>
            <a:ext cx="4996553" cy="1867761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0799F8F-C592-45BB-B48E-A6F3D4C3D84B}"/>
              </a:ext>
            </a:extLst>
          </p:cNvPr>
          <p:cNvSpPr/>
          <p:nvPr/>
        </p:nvSpPr>
        <p:spPr>
          <a:xfrm>
            <a:off x="806829" y="2347578"/>
            <a:ext cx="2531783" cy="22753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C9E308-0B17-40FA-9176-A0D2571D536B}"/>
              </a:ext>
            </a:extLst>
          </p:cNvPr>
          <p:cNvSpPr/>
          <p:nvPr/>
        </p:nvSpPr>
        <p:spPr>
          <a:xfrm>
            <a:off x="1719942" y="2189998"/>
            <a:ext cx="1618669" cy="157580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3C486-47C0-4E6B-A0AC-45D1BE5E1A11}"/>
              </a:ext>
            </a:extLst>
          </p:cNvPr>
          <p:cNvSpPr/>
          <p:nvPr/>
        </p:nvSpPr>
        <p:spPr>
          <a:xfrm>
            <a:off x="3483926" y="2176551"/>
            <a:ext cx="5086026" cy="35149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특징 추출기로써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ResNet-50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선택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ResNet50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각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출력은 이전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비해 공간 분해능이 절반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42D956-7F52-4628-AB8F-F2E35B67D4BB}"/>
              </a:ext>
            </a:extLst>
          </p:cNvPr>
          <p:cNvSpPr/>
          <p:nvPr/>
        </p:nvSpPr>
        <p:spPr>
          <a:xfrm>
            <a:off x="805828" y="2708645"/>
            <a:ext cx="2531783" cy="734464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F4C3B9-A776-4E05-88E8-94E895EA9381}"/>
              </a:ext>
            </a:extLst>
          </p:cNvPr>
          <p:cNvSpPr/>
          <p:nvPr/>
        </p:nvSpPr>
        <p:spPr>
          <a:xfrm>
            <a:off x="1115371" y="2584792"/>
            <a:ext cx="2222240" cy="129034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0BE4754-B4D0-45AB-8C45-1C15129343DF}"/>
              </a:ext>
            </a:extLst>
          </p:cNvPr>
          <p:cNvSpPr/>
          <p:nvPr/>
        </p:nvSpPr>
        <p:spPr>
          <a:xfrm>
            <a:off x="805828" y="2576659"/>
            <a:ext cx="309542" cy="138709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BA88F9-5D1A-4E6B-BD83-7191D1E77B5D}"/>
              </a:ext>
            </a:extLst>
          </p:cNvPr>
          <p:cNvSpPr/>
          <p:nvPr/>
        </p:nvSpPr>
        <p:spPr>
          <a:xfrm>
            <a:off x="3483926" y="2569837"/>
            <a:ext cx="5086026" cy="936440"/>
          </a:xfrm>
          <a:prstGeom prst="rect">
            <a:avLst/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ResNet-50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에는 </a:t>
            </a:r>
            <a:r>
              <a:rPr lang="ko-KR" altLang="en-US" sz="900" b="1" dirty="0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채널수가 </a:t>
            </a:r>
            <a:r>
              <a:rPr lang="en-US" altLang="ko-KR" sz="900" b="1" dirty="0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8(2*2*2)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높이는 </a:t>
            </a:r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16(4*2*2)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감소하는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포함되어 있음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Low-level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high level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기능을 모두 캡쳐 하기 위함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layers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가짐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4x2, 2x1, 2x1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커널 사이즈와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stride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가짐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채널 수는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1/2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01143E-084F-4A3F-B6D8-B3D730F4D2E7}"/>
              </a:ext>
            </a:extLst>
          </p:cNvPr>
          <p:cNvSpPr/>
          <p:nvPr/>
        </p:nvSpPr>
        <p:spPr>
          <a:xfrm>
            <a:off x="1645761" y="782036"/>
            <a:ext cx="114522" cy="859744"/>
          </a:xfrm>
          <a:prstGeom prst="rect">
            <a:avLst/>
          </a:prstGeom>
          <a:solidFill>
            <a:srgbClr val="355C12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179857-3D51-4E60-A8D0-9E552B407C08}"/>
              </a:ext>
            </a:extLst>
          </p:cNvPr>
          <p:cNvSpPr/>
          <p:nvPr/>
        </p:nvSpPr>
        <p:spPr>
          <a:xfrm>
            <a:off x="1785830" y="789098"/>
            <a:ext cx="81462" cy="859744"/>
          </a:xfrm>
          <a:prstGeom prst="rect">
            <a:avLst/>
          </a:prstGeom>
          <a:solidFill>
            <a:schemeClr val="accent6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rgbClr val="F1ECC3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1B97C-56C4-46AA-9F28-039A95924E56}"/>
              </a:ext>
            </a:extLst>
          </p:cNvPr>
          <p:cNvSpPr txBox="1"/>
          <p:nvPr/>
        </p:nvSpPr>
        <p:spPr>
          <a:xfrm>
            <a:off x="1625589" y="458598"/>
            <a:ext cx="140975" cy="368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 err="1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채널수</a:t>
            </a:r>
            <a:endParaRPr lang="ko-KR" altLang="en-US" sz="600" dirty="0">
              <a:solidFill>
                <a:srgbClr val="355C1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C0EFC-2B21-4B3F-BC3E-5EC473DF5A42}"/>
              </a:ext>
            </a:extLst>
          </p:cNvPr>
          <p:cNvSpPr txBox="1"/>
          <p:nvPr/>
        </p:nvSpPr>
        <p:spPr>
          <a:xfrm>
            <a:off x="1759268" y="512098"/>
            <a:ext cx="1409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높이</a:t>
            </a:r>
            <a:endParaRPr lang="ko-KR" altLang="en-US" sz="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DB51F9C-BEED-484B-9393-94D4052DA3B3}"/>
              </a:ext>
            </a:extLst>
          </p:cNvPr>
          <p:cNvSpPr/>
          <p:nvPr/>
        </p:nvSpPr>
        <p:spPr>
          <a:xfrm>
            <a:off x="805828" y="3442043"/>
            <a:ext cx="980002" cy="124920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BFE709-3C7D-4BE0-BF5C-843676A5B9A8}"/>
              </a:ext>
            </a:extLst>
          </p:cNvPr>
          <p:cNvSpPr/>
          <p:nvPr/>
        </p:nvSpPr>
        <p:spPr>
          <a:xfrm>
            <a:off x="1439438" y="438818"/>
            <a:ext cx="611238" cy="1356364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D454A4C-FFDB-4CC9-9BF2-12B5108CFEED}"/>
              </a:ext>
            </a:extLst>
          </p:cNvPr>
          <p:cNvSpPr/>
          <p:nvPr/>
        </p:nvSpPr>
        <p:spPr>
          <a:xfrm>
            <a:off x="816039" y="3599182"/>
            <a:ext cx="2521572" cy="243709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99C929-87C1-4FB6-9053-6C2379C81179}"/>
              </a:ext>
            </a:extLst>
          </p:cNvPr>
          <p:cNvSpPr/>
          <p:nvPr/>
        </p:nvSpPr>
        <p:spPr>
          <a:xfrm>
            <a:off x="1792554" y="3464486"/>
            <a:ext cx="1545057" cy="134696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388B8C-79C8-4671-A69C-5C880E239B8B}"/>
              </a:ext>
            </a:extLst>
          </p:cNvPr>
          <p:cNvSpPr/>
          <p:nvPr/>
        </p:nvSpPr>
        <p:spPr>
          <a:xfrm>
            <a:off x="3483927" y="3566963"/>
            <a:ext cx="5086026" cy="211661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너비 </a:t>
            </a: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256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입력 이미지 너비의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¼)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upsampled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되고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높이로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재구성됨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739678-15E0-474D-858E-B171382E0D77}"/>
              </a:ext>
            </a:extLst>
          </p:cNvPr>
          <p:cNvSpPr/>
          <p:nvPr/>
        </p:nvSpPr>
        <p:spPr>
          <a:xfrm>
            <a:off x="2106674" y="202346"/>
            <a:ext cx="710485" cy="1592836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5F97C6-68AA-43E1-8C68-69B7E8B24F46}"/>
              </a:ext>
            </a:extLst>
          </p:cNvPr>
          <p:cNvSpPr/>
          <p:nvPr/>
        </p:nvSpPr>
        <p:spPr>
          <a:xfrm>
            <a:off x="2376895" y="808108"/>
            <a:ext cx="108000" cy="836658"/>
          </a:xfrm>
          <a:prstGeom prst="rect">
            <a:avLst/>
          </a:prstGeom>
          <a:solidFill>
            <a:schemeClr val="accent5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CDB7D-15A7-47C1-8966-13FC4E82A87F}"/>
              </a:ext>
            </a:extLst>
          </p:cNvPr>
          <p:cNvSpPr txBox="1"/>
          <p:nvPr/>
        </p:nvSpPr>
        <p:spPr>
          <a:xfrm>
            <a:off x="2299448" y="252566"/>
            <a:ext cx="1982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너비</a:t>
            </a:r>
            <a:endParaRPr lang="ko-KR" altLang="en-US" sz="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6B042F-625A-4BD2-ABBE-CE48E8E8BE1A}"/>
              </a:ext>
            </a:extLst>
          </p:cNvPr>
          <p:cNvSpPr/>
          <p:nvPr/>
        </p:nvSpPr>
        <p:spPr>
          <a:xfrm>
            <a:off x="2511505" y="796766"/>
            <a:ext cx="90000" cy="836658"/>
          </a:xfrm>
          <a:prstGeom prst="rect">
            <a:avLst/>
          </a:prstGeom>
          <a:solidFill>
            <a:schemeClr val="accent3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AA0D1A-DD28-4D75-BA2C-4F4C6498D870}"/>
              </a:ext>
            </a:extLst>
          </p:cNvPr>
          <p:cNvSpPr txBox="1"/>
          <p:nvPr/>
        </p:nvSpPr>
        <p:spPr>
          <a:xfrm>
            <a:off x="2439293" y="251046"/>
            <a:ext cx="1982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>
                <a:solidFill>
                  <a:schemeClr val="accent3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높이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C034E54-2DC4-4554-B96E-8E744F071464}"/>
              </a:ext>
            </a:extLst>
          </p:cNvPr>
          <p:cNvSpPr/>
          <p:nvPr/>
        </p:nvSpPr>
        <p:spPr>
          <a:xfrm>
            <a:off x="805828" y="3853440"/>
            <a:ext cx="2300443" cy="124084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FD1978-B2C5-4FDF-9886-55EE7F8228A4}"/>
              </a:ext>
            </a:extLst>
          </p:cNvPr>
          <p:cNvSpPr/>
          <p:nvPr/>
        </p:nvSpPr>
        <p:spPr>
          <a:xfrm>
            <a:off x="3483927" y="3834109"/>
            <a:ext cx="5086026" cy="189253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마지막으로 연결된 기능 지도의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size : 1024 x 1 x 256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43B0DAF-F694-448B-9E1C-7E6D59085FA2}"/>
              </a:ext>
            </a:extLst>
          </p:cNvPr>
          <p:cNvSpPr/>
          <p:nvPr/>
        </p:nvSpPr>
        <p:spPr>
          <a:xfrm>
            <a:off x="2957004" y="209953"/>
            <a:ext cx="1934167" cy="218022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4B41574-A56F-4678-868C-F2ABA0D1BF92}"/>
              </a:ext>
            </a:extLst>
          </p:cNvPr>
          <p:cNvSpPr/>
          <p:nvPr/>
        </p:nvSpPr>
        <p:spPr>
          <a:xfrm>
            <a:off x="825264" y="4332717"/>
            <a:ext cx="2492909" cy="478003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E7C71EE-F98F-4388-BC79-C1EA5EEE7514}"/>
              </a:ext>
            </a:extLst>
          </p:cNvPr>
          <p:cNvSpPr/>
          <p:nvPr/>
        </p:nvSpPr>
        <p:spPr>
          <a:xfrm>
            <a:off x="1429842" y="4192545"/>
            <a:ext cx="1888331" cy="140172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94144BD-9618-49B8-9B29-291038E34640}"/>
              </a:ext>
            </a:extLst>
          </p:cNvPr>
          <p:cNvSpPr/>
          <p:nvPr/>
        </p:nvSpPr>
        <p:spPr>
          <a:xfrm>
            <a:off x="825264" y="4810720"/>
            <a:ext cx="1074979" cy="139338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456EA3-8B14-4066-9643-0D275CAA9A72}"/>
              </a:ext>
            </a:extLst>
          </p:cNvPr>
          <p:cNvSpPr/>
          <p:nvPr/>
        </p:nvSpPr>
        <p:spPr>
          <a:xfrm>
            <a:off x="3483926" y="4262631"/>
            <a:ext cx="5086026" cy="529852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101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등의 다양한 기능 </a:t>
            </a:r>
            <a:r>
              <a:rPr lang="ko-KR" altLang="en-US" sz="9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추출기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다양한 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설계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1024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upsampling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하는 등 다양한 설정을 시도했지만 결과는 비슷했음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D4A33-057A-402A-A32A-AB2AAE89C10D}"/>
              </a:ext>
            </a:extLst>
          </p:cNvPr>
          <p:cNvSpPr txBox="1"/>
          <p:nvPr/>
        </p:nvSpPr>
        <p:spPr>
          <a:xfrm>
            <a:off x="6008542" y="949986"/>
            <a:ext cx="2476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Bell MT" panose="02020503060305020303" pitchFamily="18" charset="0"/>
              </a:rPr>
              <a:t>ResNet-50 </a:t>
            </a:r>
            <a:r>
              <a:rPr lang="ko-KR" altLang="en-US" sz="1050" b="1" dirty="0">
                <a:latin typeface="Bell MT" panose="02020503060305020303" pitchFamily="18" charset="0"/>
              </a:rPr>
              <a:t>참고</a:t>
            </a:r>
            <a:endParaRPr lang="en-US" altLang="ko-KR" sz="1050" b="1" dirty="0">
              <a:latin typeface="Bell MT" panose="02020503060305020303" pitchFamily="18" charset="0"/>
            </a:endParaRPr>
          </a:p>
          <a:p>
            <a:r>
              <a:rPr lang="en-US" altLang="ko-KR" sz="1050" dirty="0">
                <a:latin typeface="Bell MT" panose="02020503060305020303" pitchFamily="18" charset="0"/>
              </a:rPr>
              <a:t>https://velog.io/@arittung/ResNet-50</a:t>
            </a:r>
            <a:endParaRPr lang="ko-KR" altLang="en-US" sz="105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4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accent2">
                  <a:lumMod val="75000"/>
                  <a:lumOff val="25000"/>
                </a:schemeClr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110" y="158035"/>
            <a:ext cx="478593" cy="4787169"/>
          </a:xfrm>
          <a:prstGeom prst="rect">
            <a:avLst/>
          </a:prstGeom>
          <a:noFill/>
        </p:spPr>
        <p:txBody>
          <a:bodyPr vert="wordArtVert" wrap="square" lIns="0" rIns="0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Recurrent </a:t>
            </a:r>
            <a:r>
              <a:rPr lang="en-US" altLang="ko-KR" sz="9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Nueral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 Network for Capturing Global Infor-</a:t>
            </a:r>
            <a:r>
              <a:rPr lang="en-US" altLang="ko-KR" sz="9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mation</a:t>
            </a: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12B0381-8CFD-445F-8036-FEEE45E61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18" y="277030"/>
            <a:ext cx="4996553" cy="186776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442F338-F935-45F4-9273-70DF41128FB3}"/>
              </a:ext>
            </a:extLst>
          </p:cNvPr>
          <p:cNvGrpSpPr/>
          <p:nvPr/>
        </p:nvGrpSpPr>
        <p:grpSpPr>
          <a:xfrm>
            <a:off x="722099" y="2395089"/>
            <a:ext cx="2244583" cy="2424412"/>
            <a:chOff x="803417" y="2255729"/>
            <a:chExt cx="2046288" cy="20260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E5018B2-A375-4075-81F9-8E12262B5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417" y="2255729"/>
              <a:ext cx="2046288" cy="193884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0E4B29A-D42A-4BAD-8808-043D043B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417" y="4194691"/>
              <a:ext cx="2013742" cy="8713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A3EC91F-E70F-4563-AF2C-A46B41A93760}"/>
              </a:ext>
            </a:extLst>
          </p:cNvPr>
          <p:cNvSpPr txBox="1"/>
          <p:nvPr/>
        </p:nvSpPr>
        <p:spPr>
          <a:xfrm>
            <a:off x="5998904" y="686174"/>
            <a:ext cx="2476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Bell MT" panose="02020503060305020303" pitchFamily="18" charset="0"/>
              </a:rPr>
              <a:t>RNN </a:t>
            </a:r>
            <a:r>
              <a:rPr lang="ko-KR" altLang="en-US" sz="1050" b="1" dirty="0">
                <a:latin typeface="Bell MT" panose="02020503060305020303" pitchFamily="18" charset="0"/>
              </a:rPr>
              <a:t>참고</a:t>
            </a:r>
            <a:endParaRPr lang="en-US" altLang="ko-KR" sz="1050" b="1" dirty="0">
              <a:latin typeface="Bell MT" panose="02020503060305020303" pitchFamily="18" charset="0"/>
            </a:endParaRPr>
          </a:p>
          <a:p>
            <a:r>
              <a:rPr lang="en-US" altLang="ko-KR" sz="1050" dirty="0">
                <a:latin typeface="Bell MT" panose="02020503060305020303" pitchFamily="18" charset="0"/>
              </a:rPr>
              <a:t>https://velog.io/@arittung/ANN-DNN-CNN-RNN#rnn-recurrent-neural-network</a:t>
            </a:r>
            <a:endParaRPr lang="ko-KR" altLang="en-US" sz="1050" dirty="0">
              <a:latin typeface="Bell MT" panose="02020503060305020303" pitchFamily="18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D7974A-BE72-4A25-9B30-66EB7C28A9DE}"/>
              </a:ext>
            </a:extLst>
          </p:cNvPr>
          <p:cNvSpPr/>
          <p:nvPr/>
        </p:nvSpPr>
        <p:spPr>
          <a:xfrm>
            <a:off x="722099" y="2673209"/>
            <a:ext cx="2234905" cy="585248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1EBACE8-D66D-4C37-A0AC-2EE11584FB17}"/>
              </a:ext>
            </a:extLst>
          </p:cNvPr>
          <p:cNvSpPr/>
          <p:nvPr/>
        </p:nvSpPr>
        <p:spPr>
          <a:xfrm>
            <a:off x="1090908" y="2522817"/>
            <a:ext cx="1866096" cy="149032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6F1A74A-3AC2-42E2-9BF1-986B7A160582}"/>
              </a:ext>
            </a:extLst>
          </p:cNvPr>
          <p:cNvSpPr/>
          <p:nvPr/>
        </p:nvSpPr>
        <p:spPr>
          <a:xfrm>
            <a:off x="3180394" y="2515792"/>
            <a:ext cx="5086026" cy="50389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사용 이유</a:t>
            </a: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순차 데이터 로부터 패턴과 장기 의존성 학습 가능</a:t>
            </a:r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accent2">
                    <a:lumMod val="75000"/>
                    <a:lumOff val="2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방의 모서리는 다른 모서리의 위치에서 대략적으로 추론 가능</a:t>
            </a: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8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600075" y="1657375"/>
            <a:ext cx="24576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600075" y="1943100"/>
            <a:ext cx="24576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감사합니다</a:t>
            </a:r>
            <a:r>
              <a:rPr lang="en-US" altLang="ko-KR" sz="22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.</a:t>
            </a:r>
            <a:endParaRPr sz="22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The End</a:t>
            </a:r>
            <a:endParaRPr sz="1500"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  <p:cxnSp>
        <p:nvCxnSpPr>
          <p:cNvPr id="192" name="Google Shape;192;p18"/>
          <p:cNvCxnSpPr/>
          <p:nvPr/>
        </p:nvCxnSpPr>
        <p:spPr>
          <a:xfrm>
            <a:off x="628650" y="3100400"/>
            <a:ext cx="248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662</Words>
  <Application>Microsoft Office PowerPoint</Application>
  <PresentationFormat>화면 슬라이드 쇼(16:9)</PresentationFormat>
  <Paragraphs>102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서울한강 장체 B</vt:lpstr>
      <vt:lpstr>Bell MT</vt:lpstr>
      <vt:lpstr>서울한강 장체 EB</vt:lpstr>
      <vt:lpstr>서울한강 장체 L</vt:lpstr>
      <vt:lpstr>Cambria Math</vt:lpstr>
      <vt:lpstr>Arial</vt:lpstr>
      <vt:lpstr>서울한강체 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길다영</dc:creator>
  <cp:lastModifiedBy>길 다영</cp:lastModifiedBy>
  <cp:revision>17</cp:revision>
  <dcterms:modified xsi:type="dcterms:W3CDTF">2021-07-19T01:50:31Z</dcterms:modified>
</cp:coreProperties>
</file>