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embeddedFontLst>
    <p:embeddedFont>
      <p:font typeface="KBIZ한마음고딕 H" panose="02020503020101020101" pitchFamily="18" charset="-127"/>
      <p:regular r:id="rId11"/>
    </p:embeddedFont>
    <p:embeddedFont>
      <p:font typeface="KBIZ한마음고딕 M" panose="020205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5C58"/>
    <a:srgbClr val="4F6C97"/>
    <a:srgbClr val="052E6B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1step</c:v>
                </c:pt>
                <c:pt idx="1">
                  <c:v>이케*</c:v>
                </c:pt>
                <c:pt idx="2">
                  <c:v>대한</c:v>
                </c:pt>
                <c:pt idx="3">
                  <c:v>엑*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D-485F-9673-4664E19D8D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1step</c:v>
                </c:pt>
                <c:pt idx="1">
                  <c:v>이케*</c:v>
                </c:pt>
                <c:pt idx="2">
                  <c:v>대한</c:v>
                </c:pt>
                <c:pt idx="3">
                  <c:v>엑*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CD-485F-9673-4664E19D8D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팝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1step</c:v>
                </c:pt>
                <c:pt idx="1">
                  <c:v>이케*</c:v>
                </c:pt>
                <c:pt idx="2">
                  <c:v>대한</c:v>
                </c:pt>
                <c:pt idx="3">
                  <c:v>엑*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CD-485F-9673-4664E19D8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609736"/>
        <c:axId val="580611704"/>
      </c:barChart>
      <c:catAx>
        <c:axId val="58060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pPr>
            <a:endParaRPr lang="ko-KR"/>
          </a:p>
        </c:txPr>
        <c:crossAx val="580611704"/>
        <c:crosses val="autoZero"/>
        <c:auto val="1"/>
        <c:lblAlgn val="ctr"/>
        <c:lblOffset val="100"/>
        <c:noMultiLvlLbl val="0"/>
      </c:catAx>
      <c:valAx>
        <c:axId val="580611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060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01353071690976E-2"/>
          <c:y val="0"/>
          <c:w val="0.27205858460941573"/>
          <c:h val="8.3904758467618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omopop.com/product/search.html?banner_action=&amp;keyword=%EC%96%B4%ED%94%84%EB%A1%9C%EC%B9%9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67693" y="2249809"/>
            <a:ext cx="4056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HoHoNet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코드 분석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2" y="5616516"/>
            <a:ext cx="2045491" cy="61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2021.09.27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AI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융합학부 길다영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62062" y="1541964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https://github.com/sunset1995/HoHoNet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9595" y="179426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05976"/>
            <a:ext cx="202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KoPub돋움체 Bold" panose="00000800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377816" y="1460980"/>
            <a:ext cx="2914912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infer_depth.py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infer_layout.py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3954F-9984-4D1E-B4C6-A38F57A21C56}"/>
              </a:ext>
            </a:extLst>
          </p:cNvPr>
          <p:cNvSpPr txBox="1"/>
          <p:nvPr/>
        </p:nvSpPr>
        <p:spPr>
          <a:xfrm>
            <a:off x="4377818" y="3172144"/>
            <a:ext cx="291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hohonet.py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E5E8C-D978-4462-8568-198AB3EE5CFD}"/>
              </a:ext>
            </a:extLst>
          </p:cNvPr>
          <p:cNvSpPr txBox="1"/>
          <p:nvPr/>
        </p:nvSpPr>
        <p:spPr>
          <a:xfrm>
            <a:off x="5498345" y="976515"/>
            <a:ext cx="68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F3923-4F32-4984-B9B1-CD2A6BB482B4}"/>
              </a:ext>
            </a:extLst>
          </p:cNvPr>
          <p:cNvSpPr txBox="1"/>
          <p:nvPr/>
        </p:nvSpPr>
        <p:spPr>
          <a:xfrm>
            <a:off x="5456030" y="2679212"/>
            <a:ext cx="758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FEACB58D-7EC9-42BA-9F47-5C7DD404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977" y="428691"/>
            <a:ext cx="4108872" cy="626745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EF2D6C5-0493-4EFA-817F-CAF4C2E5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0" y="855711"/>
            <a:ext cx="4088895" cy="60022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666152" y="57623"/>
            <a:ext cx="1829744" cy="704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infer_depth.py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infer_layout.py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1" y="63138"/>
            <a:ext cx="2451005" cy="7294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CE2B0-BA17-4CA2-9781-92FD20B31BB6}"/>
              </a:ext>
            </a:extLst>
          </p:cNvPr>
          <p:cNvSpPr txBox="1"/>
          <p:nvPr/>
        </p:nvSpPr>
        <p:spPr>
          <a:xfrm>
            <a:off x="222093" y="197859"/>
            <a:ext cx="5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1.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29762D-573B-4E1A-8B5D-481EACA165AA}"/>
              </a:ext>
            </a:extLst>
          </p:cNvPr>
          <p:cNvGrpSpPr/>
          <p:nvPr/>
        </p:nvGrpSpPr>
        <p:grpSpPr>
          <a:xfrm>
            <a:off x="3229244" y="721080"/>
            <a:ext cx="1517209" cy="319135"/>
            <a:chOff x="3954780" y="2513045"/>
            <a:chExt cx="3886200" cy="36731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8A0696-F543-4ABF-B205-7F781C4B16A7}"/>
                </a:ext>
              </a:extLst>
            </p:cNvPr>
            <p:cNvSpPr/>
            <p:nvPr/>
          </p:nvSpPr>
          <p:spPr>
            <a:xfrm>
              <a:off x="3954780" y="2513045"/>
              <a:ext cx="3886200" cy="367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6350">
                    <a:noFill/>
                  </a:ln>
                  <a:solidFill>
                    <a:schemeClr val="tx1"/>
                  </a:solidFill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infer_depth.py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06D02B16-66B3-4044-8D9D-6D2F07034182}"/>
                </a:ext>
              </a:extLst>
            </p:cNvPr>
            <p:cNvSpPr/>
            <p:nvPr/>
          </p:nvSpPr>
          <p:spPr>
            <a:xfrm flipV="1">
              <a:off x="7484700" y="2665851"/>
              <a:ext cx="184422" cy="8287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937044-8C31-488B-8AA7-74AABF9DB7F1}"/>
              </a:ext>
            </a:extLst>
          </p:cNvPr>
          <p:cNvGrpSpPr/>
          <p:nvPr/>
        </p:nvGrpSpPr>
        <p:grpSpPr>
          <a:xfrm>
            <a:off x="10389051" y="340389"/>
            <a:ext cx="1517209" cy="319135"/>
            <a:chOff x="3954780" y="2513045"/>
            <a:chExt cx="3886200" cy="36731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B94C1A-D145-49A8-B495-1AC54F6587A2}"/>
                </a:ext>
              </a:extLst>
            </p:cNvPr>
            <p:cNvSpPr/>
            <p:nvPr/>
          </p:nvSpPr>
          <p:spPr>
            <a:xfrm>
              <a:off x="3954780" y="2513045"/>
              <a:ext cx="3886200" cy="367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6350">
                    <a:noFill/>
                  </a:ln>
                  <a:solidFill>
                    <a:schemeClr val="tx1"/>
                  </a:solidFill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infer_layout.py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49D568B-568B-4DF2-994F-88E927FCEB99}"/>
                </a:ext>
              </a:extLst>
            </p:cNvPr>
            <p:cNvSpPr/>
            <p:nvPr/>
          </p:nvSpPr>
          <p:spPr>
            <a:xfrm flipV="1">
              <a:off x="7484700" y="2665851"/>
              <a:ext cx="184422" cy="8287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335C35-1833-4A63-BFDE-6C450C813A66}"/>
              </a:ext>
            </a:extLst>
          </p:cNvPr>
          <p:cNvSpPr/>
          <p:nvPr/>
        </p:nvSpPr>
        <p:spPr>
          <a:xfrm>
            <a:off x="881881" y="2507016"/>
            <a:ext cx="1251719" cy="666552"/>
          </a:xfrm>
          <a:prstGeom prst="rect">
            <a:avLst/>
          </a:prstGeom>
          <a:noFill/>
          <a:ln w="19050">
            <a:solidFill>
              <a:srgbClr val="4F6C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2DC28A-C32B-46F5-BE3A-7C647127649F}"/>
              </a:ext>
            </a:extLst>
          </p:cNvPr>
          <p:cNvSpPr/>
          <p:nvPr/>
        </p:nvSpPr>
        <p:spPr>
          <a:xfrm>
            <a:off x="7868832" y="2247899"/>
            <a:ext cx="1419741" cy="643411"/>
          </a:xfrm>
          <a:prstGeom prst="rect">
            <a:avLst/>
          </a:prstGeom>
          <a:noFill/>
          <a:ln w="19050">
            <a:solidFill>
              <a:srgbClr val="4F6C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E5A1B0-ABED-4A8B-9F5E-04DC8BF33209}"/>
              </a:ext>
            </a:extLst>
          </p:cNvPr>
          <p:cNvSpPr txBox="1"/>
          <p:nvPr/>
        </p:nvSpPr>
        <p:spPr>
          <a:xfrm>
            <a:off x="4191557" y="2366714"/>
            <a:ext cx="194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F6C97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Input path</a:t>
            </a:r>
            <a:endParaRPr lang="ko-KR" altLang="en-US" sz="1400" dirty="0">
              <a:solidFill>
                <a:srgbClr val="4F6C97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EF371B-C8A5-4289-8730-56DB9DF40DDA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2133600" y="2569605"/>
            <a:ext cx="5735232" cy="270687"/>
          </a:xfrm>
          <a:prstGeom prst="line">
            <a:avLst/>
          </a:prstGeom>
          <a:ln w="19050">
            <a:solidFill>
              <a:srgbClr val="4F6C9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BBC38C-3678-4226-8640-8252C79A6A12}"/>
              </a:ext>
            </a:extLst>
          </p:cNvPr>
          <p:cNvSpPr/>
          <p:nvPr/>
        </p:nvSpPr>
        <p:spPr>
          <a:xfrm>
            <a:off x="7868832" y="3856855"/>
            <a:ext cx="3377018" cy="2839286"/>
          </a:xfrm>
          <a:prstGeom prst="rect">
            <a:avLst/>
          </a:prstGeom>
          <a:noFill/>
          <a:ln w="19050">
            <a:solidFill>
              <a:srgbClr val="FF8F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C58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8F43D3-F39A-4B6C-808F-624B4E4D63A3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 flipV="1">
            <a:off x="4666023" y="5276498"/>
            <a:ext cx="3202809" cy="129787"/>
          </a:xfrm>
          <a:prstGeom prst="line">
            <a:avLst/>
          </a:prstGeom>
          <a:ln w="19050">
            <a:solidFill>
              <a:srgbClr val="FF8F8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F4B942E-D828-40A9-8926-5C8F7DD14842}"/>
              </a:ext>
            </a:extLst>
          </p:cNvPr>
          <p:cNvSpPr txBox="1"/>
          <p:nvPr/>
        </p:nvSpPr>
        <p:spPr>
          <a:xfrm>
            <a:off x="5354358" y="4968721"/>
            <a:ext cx="194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F8F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inference</a:t>
            </a:r>
            <a:endParaRPr lang="ko-KR" altLang="en-US" sz="1400" dirty="0">
              <a:solidFill>
                <a:srgbClr val="FF8F8F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B86770-57F3-47AD-BB19-4340741593D8}"/>
              </a:ext>
            </a:extLst>
          </p:cNvPr>
          <p:cNvSpPr/>
          <p:nvPr/>
        </p:nvSpPr>
        <p:spPr>
          <a:xfrm>
            <a:off x="881880" y="4017708"/>
            <a:ext cx="3784143" cy="2777153"/>
          </a:xfrm>
          <a:prstGeom prst="rect">
            <a:avLst/>
          </a:prstGeom>
          <a:noFill/>
          <a:ln w="19050">
            <a:solidFill>
              <a:srgbClr val="FF8F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5C58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56F102-3CAA-44B2-B47D-CC297F9F6A99}"/>
              </a:ext>
            </a:extLst>
          </p:cNvPr>
          <p:cNvSpPr/>
          <p:nvPr/>
        </p:nvSpPr>
        <p:spPr>
          <a:xfrm>
            <a:off x="8801100" y="5276498"/>
            <a:ext cx="1245690" cy="286102"/>
          </a:xfrm>
          <a:prstGeom prst="rect">
            <a:avLst/>
          </a:prstGeom>
          <a:solidFill>
            <a:srgbClr val="FF8F8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99B6494-7C08-42CF-AC7E-CBDD59DFD101}"/>
              </a:ext>
            </a:extLst>
          </p:cNvPr>
          <p:cNvSpPr/>
          <p:nvPr/>
        </p:nvSpPr>
        <p:spPr>
          <a:xfrm>
            <a:off x="1879401" y="5549900"/>
            <a:ext cx="1162249" cy="286102"/>
          </a:xfrm>
          <a:prstGeom prst="rect">
            <a:avLst/>
          </a:prstGeom>
          <a:solidFill>
            <a:srgbClr val="FF8F8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C608A80-76EE-45E3-9B95-465484A2AA17}"/>
              </a:ext>
            </a:extLst>
          </p:cNvPr>
          <p:cNvSpPr/>
          <p:nvPr/>
        </p:nvSpPr>
        <p:spPr>
          <a:xfrm>
            <a:off x="1914771" y="5879928"/>
            <a:ext cx="1209429" cy="286102"/>
          </a:xfrm>
          <a:prstGeom prst="rect">
            <a:avLst/>
          </a:prstGeom>
          <a:solidFill>
            <a:srgbClr val="FF8F8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3F39794-7B2C-49EF-BDAD-19018161B852}"/>
              </a:ext>
            </a:extLst>
          </p:cNvPr>
          <p:cNvSpPr/>
          <p:nvPr/>
        </p:nvSpPr>
        <p:spPr>
          <a:xfrm>
            <a:off x="8813800" y="5973619"/>
            <a:ext cx="1295400" cy="286102"/>
          </a:xfrm>
          <a:prstGeom prst="rect">
            <a:avLst/>
          </a:prstGeom>
          <a:solidFill>
            <a:srgbClr val="FF8F8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666152" y="259415"/>
            <a:ext cx="18297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hohonet.py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1" y="63138"/>
            <a:ext cx="2451005" cy="7294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CE2B0-BA17-4CA2-9781-92FD20B31BB6}"/>
              </a:ext>
            </a:extLst>
          </p:cNvPr>
          <p:cNvSpPr txBox="1"/>
          <p:nvPr/>
        </p:nvSpPr>
        <p:spPr>
          <a:xfrm>
            <a:off x="222093" y="197859"/>
            <a:ext cx="5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2.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B51993-CE3B-43C8-8168-24DAABC3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04" y="0"/>
            <a:ext cx="5814391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429762D-573B-4E1A-8B5D-481EACA165AA}"/>
              </a:ext>
            </a:extLst>
          </p:cNvPr>
          <p:cNvGrpSpPr/>
          <p:nvPr/>
        </p:nvGrpSpPr>
        <p:grpSpPr>
          <a:xfrm>
            <a:off x="8731124" y="108720"/>
            <a:ext cx="1517209" cy="319135"/>
            <a:chOff x="3954780" y="2513045"/>
            <a:chExt cx="3886200" cy="36731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8A0696-F543-4ABF-B205-7F781C4B16A7}"/>
                </a:ext>
              </a:extLst>
            </p:cNvPr>
            <p:cNvSpPr/>
            <p:nvPr/>
          </p:nvSpPr>
          <p:spPr>
            <a:xfrm>
              <a:off x="3954780" y="2513045"/>
              <a:ext cx="3886200" cy="367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 w="6350">
                    <a:noFill/>
                  </a:ln>
                  <a:solidFill>
                    <a:schemeClr val="tx1"/>
                  </a:solidFill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hohonet.py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06D02B16-66B3-4044-8D9D-6D2F07034182}"/>
                </a:ext>
              </a:extLst>
            </p:cNvPr>
            <p:cNvSpPr/>
            <p:nvPr/>
          </p:nvSpPr>
          <p:spPr>
            <a:xfrm flipV="1">
              <a:off x="7484700" y="2665851"/>
              <a:ext cx="184422" cy="8287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KBIZ한마음고딕 H" panose="02020503020101020101" pitchFamily="18" charset="-127"/>
                <a:ea typeface="KBIZ한마음고딕 H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7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954780" y="2411730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289171" y="247280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미니멀리즘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5094861" y="336208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Minimalism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635240" y="2596778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4023360" y="3300532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미니멀리즘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4023360" y="3669864"/>
            <a:ext cx="566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단순함과 간결함을 추구하는 예술과 문화적인 흐름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53" y="3229928"/>
            <a:ext cx="205086" cy="205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9EE6C6-E4AB-4F27-8FA9-E28A15E0D559}"/>
              </a:ext>
            </a:extLst>
          </p:cNvPr>
          <p:cNvGrpSpPr/>
          <p:nvPr/>
        </p:nvGrpSpPr>
        <p:grpSpPr>
          <a:xfrm>
            <a:off x="2103120" y="1954530"/>
            <a:ext cx="2205990" cy="2205990"/>
            <a:chOff x="1143000" y="1954530"/>
            <a:chExt cx="2205990" cy="220599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114300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095184-6A8B-450F-A54A-BD06B753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2187214" y="4342851"/>
            <a:ext cx="20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Silver magnet bar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2E681C-3B62-4CC4-B3CE-C3D6C71AC69C}"/>
              </a:ext>
            </a:extLst>
          </p:cNvPr>
          <p:cNvGrpSpPr/>
          <p:nvPr/>
        </p:nvGrpSpPr>
        <p:grpSpPr>
          <a:xfrm>
            <a:off x="4907280" y="1863090"/>
            <a:ext cx="2205990" cy="2205990"/>
            <a:chOff x="4427220" y="1954530"/>
            <a:chExt cx="2205990" cy="22059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37DCC88-FEAA-40C0-8420-B67AE4B45EC6}"/>
                </a:ext>
              </a:extLst>
            </p:cNvPr>
            <p:cNvSpPr/>
            <p:nvPr/>
          </p:nvSpPr>
          <p:spPr>
            <a:xfrm>
              <a:off x="442722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0E59A8E-284B-4FDE-B66F-929E46D9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220" y="1954530"/>
              <a:ext cx="2205990" cy="220599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6CC2F4-FB88-4FB5-98D4-8A7D84960B71}"/>
              </a:ext>
            </a:extLst>
          </p:cNvPr>
          <p:cNvGrpSpPr/>
          <p:nvPr/>
        </p:nvGrpSpPr>
        <p:grpSpPr>
          <a:xfrm>
            <a:off x="7711440" y="1954530"/>
            <a:ext cx="2205990" cy="2205990"/>
            <a:chOff x="7711440" y="1954530"/>
            <a:chExt cx="2205990" cy="220599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372AB8-744C-4038-92FA-FB8DFB68DDD5}"/>
                </a:ext>
              </a:extLst>
            </p:cNvPr>
            <p:cNvSpPr/>
            <p:nvPr/>
          </p:nvSpPr>
          <p:spPr>
            <a:xfrm>
              <a:off x="771144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00B7019-1ACB-46E8-A72B-9A7EFFD2B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44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2303145" y="4712183"/>
            <a:ext cx="176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완벽하게 모던하자 이것은 예시입니다 이것은 예시예요 예시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D20D-83F8-42DF-89B5-35FCDF53ABB3}"/>
              </a:ext>
            </a:extLst>
          </p:cNvPr>
          <p:cNvSpPr txBox="1"/>
          <p:nvPr/>
        </p:nvSpPr>
        <p:spPr>
          <a:xfrm>
            <a:off x="5356473" y="43428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키워드 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1EDEC-04A0-41E2-A575-51EFBFFCC853}"/>
              </a:ext>
            </a:extLst>
          </p:cNvPr>
          <p:cNvSpPr txBox="1"/>
          <p:nvPr/>
        </p:nvSpPr>
        <p:spPr>
          <a:xfrm>
            <a:off x="5107305" y="4712183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248150" y="43428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키워드 제목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14D50-98B2-4D14-8E82-4449D9D8769B}"/>
              </a:ext>
            </a:extLst>
          </p:cNvPr>
          <p:cNvSpPr txBox="1"/>
          <p:nvPr/>
        </p:nvSpPr>
        <p:spPr>
          <a:xfrm>
            <a:off x="7998982" y="4712183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4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FCF9D5-EAB3-47E9-85CF-4008F4B5DB87}"/>
              </a:ext>
            </a:extLst>
          </p:cNvPr>
          <p:cNvGrpSpPr/>
          <p:nvPr/>
        </p:nvGrpSpPr>
        <p:grpSpPr>
          <a:xfrm>
            <a:off x="4097655" y="1738659"/>
            <a:ext cx="2465763" cy="568877"/>
            <a:chOff x="1231323" y="2011282"/>
            <a:chExt cx="2465763" cy="5688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6C30FC-2D86-4663-A114-8DA9A1D9EBB7}"/>
                </a:ext>
              </a:extLst>
            </p:cNvPr>
            <p:cNvSpPr txBox="1"/>
            <p:nvPr/>
          </p:nvSpPr>
          <p:spPr>
            <a:xfrm>
              <a:off x="1231323" y="2241605"/>
              <a:ext cx="246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스탠드독서등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구매량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추이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5523238-D9F9-4075-A69F-2689F1A4E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000" y="2011282"/>
              <a:ext cx="506366" cy="506366"/>
            </a:xfrm>
            <a:prstGeom prst="rect">
              <a:avLst/>
            </a:prstGeom>
          </p:spPr>
        </p:pic>
      </p:grp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50CAAD81-B74A-40E7-B8EF-490341683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25177"/>
              </p:ext>
            </p:extLst>
          </p:nvPr>
        </p:nvGraphicFramePr>
        <p:xfrm>
          <a:off x="3886492" y="2365740"/>
          <a:ext cx="4123950" cy="2881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D99258A-0F06-4BF6-B90C-82687D4D2A2F}"/>
              </a:ext>
            </a:extLst>
          </p:cNvPr>
          <p:cNvSpPr txBox="1"/>
          <p:nvPr/>
        </p:nvSpPr>
        <p:spPr>
          <a:xfrm>
            <a:off x="3591022" y="5164122"/>
            <a:ext cx="4874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차트에 대한 간략한 분석 내용 적어주세요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차트 클릭 후 마우스 오른쪽 클릭하면 차트 </a:t>
            </a:r>
            <a:r>
              <a:rPr lang="ko-KR" altLang="en-US" sz="11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편집창이 나와요</a:t>
            </a:r>
            <a:endParaRPr lang="ko-KR" altLang="en-US" sz="11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DC1BA-9785-451D-9FFE-920312FF6AE0}"/>
              </a:ext>
            </a:extLst>
          </p:cNvPr>
          <p:cNvSpPr/>
          <p:nvPr/>
        </p:nvSpPr>
        <p:spPr>
          <a:xfrm>
            <a:off x="260059" y="260058"/>
            <a:ext cx="511728" cy="3271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69841F-3A5D-4AB0-98E0-5B8B1E07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r="1"/>
          <a:stretch/>
        </p:blipFill>
        <p:spPr>
          <a:xfrm>
            <a:off x="5964564" y="1350323"/>
            <a:ext cx="2910989" cy="29620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F2A633-77F3-4DB3-B91C-C94775CC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3201798" y="1350323"/>
            <a:ext cx="2894202" cy="2962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D19D8F-982A-4011-97AD-68F457B75331}"/>
              </a:ext>
            </a:extLst>
          </p:cNvPr>
          <p:cNvSpPr txBox="1"/>
          <p:nvPr/>
        </p:nvSpPr>
        <p:spPr>
          <a:xfrm>
            <a:off x="184557" y="142612"/>
            <a:ext cx="35653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잠깐</a:t>
            </a: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모모팝 타임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조금만 시간을 내주세요</a:t>
            </a:r>
            <a:r>
              <a:rPr lang="th-TH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٩(๑•̀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o•́</a:t>
            </a:r>
            <a:r>
              <a:rPr lang="th-TH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๑)</a:t>
            </a:r>
            <a:r>
              <a:rPr lang="ar-AE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و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35B0-7AFC-4A49-A3C4-BD0531031B7C}"/>
              </a:ext>
            </a:extLst>
          </p:cNvPr>
          <p:cNvSpPr txBox="1"/>
          <p:nvPr/>
        </p:nvSpPr>
        <p:spPr>
          <a:xfrm>
            <a:off x="3523374" y="4230865"/>
            <a:ext cx="65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플래너에도 부는 모던 바람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모던한 감성을 담은 만년 플래너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어프로치 다이어리 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B24A8-6850-4C8E-95BF-7CF9AD693B86}"/>
              </a:ext>
            </a:extLst>
          </p:cNvPr>
          <p:cNvSpPr txBox="1"/>
          <p:nvPr/>
        </p:nvSpPr>
        <p:spPr>
          <a:xfrm>
            <a:off x="3523375" y="4764947"/>
            <a:ext cx="6258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어프로치 다이어리 구경하기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4"/>
              </a:rPr>
              <a:t>http://www.momopop.com/product/search.html?banner_action=&amp;keyword=%EC%96%B4%ED%94%84%EB%A1%9C%EC%B9%98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216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KBIZ한마음고딕 H</vt:lpstr>
      <vt:lpstr>맑은 고딕</vt:lpstr>
      <vt:lpstr>KBIZ한마음고딕 M</vt:lpstr>
      <vt:lpstr>Arial</vt:lpstr>
      <vt:lpstr>KoPub돋움체 Bold</vt:lpstr>
      <vt:lpstr>KoPub돋움체 Light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길 다영</cp:lastModifiedBy>
  <cp:revision>42</cp:revision>
  <dcterms:created xsi:type="dcterms:W3CDTF">2017-11-16T00:50:54Z</dcterms:created>
  <dcterms:modified xsi:type="dcterms:W3CDTF">2021-09-27T04:22:49Z</dcterms:modified>
</cp:coreProperties>
</file>