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1" r:id="rId14"/>
    <p:sldId id="275" r:id="rId15"/>
    <p:sldId id="261" r:id="rId16"/>
  </p:sldIdLst>
  <p:sldSz cx="9144000" cy="5143500" type="screen16x9"/>
  <p:notesSz cx="6858000" cy="9144000"/>
  <p:embeddedFontLst>
    <p:embeddedFont>
      <p:font typeface="Mapo마포나루" panose="02000500000000000000" pitchFamily="2" charset="-127"/>
      <p:regular r:id="rId18"/>
    </p:embeddedFont>
    <p:embeddedFont>
      <p:font typeface="메이플스토리" panose="02000300000000000000" pitchFamily="2" charset="-127"/>
      <p:regular r:id="rId19"/>
      <p:bold r:id="rId20"/>
    </p:embeddedFont>
    <p:embeddedFont>
      <p:font typeface="서울한강 장체 B" panose="02020503020101020101" pitchFamily="18" charset="-127"/>
      <p:regular r:id="rId21"/>
    </p:embeddedFont>
    <p:embeddedFont>
      <p:font typeface="서울한강 장체 EB" panose="02020503020101020101" pitchFamily="18" charset="-127"/>
      <p:regular r:id="rId22"/>
    </p:embeddedFont>
    <p:embeddedFont>
      <p:font typeface="서울한강 장체 L" panose="02020503020101020101" pitchFamily="18" charset="-127"/>
      <p:regular r:id="rId23"/>
    </p:embeddedFont>
    <p:embeddedFont>
      <p:font typeface="서울한강 장체 M" panose="02020503020101020101" pitchFamily="18" charset="-127"/>
      <p:regular r:id="rId24"/>
    </p:embeddedFont>
    <p:embeddedFont>
      <p:font typeface="서울한강체 L" panose="02020503020101020101" pitchFamily="18" charset="-127"/>
      <p:regular r:id="rId25"/>
    </p:embeddedFont>
    <p:embeddedFont>
      <p:font typeface="Bell MT" panose="02020503060305020303" pitchFamily="18" charset="0"/>
      <p:regular r:id="rId26"/>
      <p:bold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57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22T05:21:22.139" v="15041" actId="2710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5:32:17.777" v="14967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9T05:32:15.059" v="14966" actId="207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9T05:32:17.777" v="14967" actId="207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22T05:21:22.139" v="15041" actId="2710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22T05:21:22.139" v="15041" actId="2710"/>
          <ac:spMkLst>
            <pc:docMk/>
            <pc:sldMk cId="2188600941" sldId="270"/>
            <ac:spMk id="30" creationId="{F81B0C56-8914-4290-9D0E-2674FC4C5F8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35:46.745" v="15020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35:21.670" v="14977" actId="20577"/>
          <ac:spMkLst>
            <pc:docMk/>
            <pc:sldMk cId="3526788571" sldId="271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35:46.745" v="15020"/>
          <ac:spMkLst>
            <pc:docMk/>
            <pc:sldMk cId="3526788571" sldId="271"/>
            <ac:spMk id="17" creationId="{141C52D6-65CB-4AFA-9A67-68C5EE0645E5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  <pc:docChgLst>
    <pc:chgData name="길 다영" userId="11d3a75bfe554e41" providerId="LiveId" clId="{939E813B-B863-490A-A804-0EC73DE49EEA}"/>
    <pc:docChg chg="custSel modSld">
      <pc:chgData name="길 다영" userId="11d3a75bfe554e41" providerId="LiveId" clId="{939E813B-B863-490A-A804-0EC73DE49EEA}" dt="2021-07-22T06:29:54.214" v="66" actId="1076"/>
      <pc:docMkLst>
        <pc:docMk/>
      </pc:docMkLst>
      <pc:sldChg chg="addSp delSp modSp mod">
        <pc:chgData name="길 다영" userId="11d3a75bfe554e41" providerId="LiveId" clId="{939E813B-B863-490A-A804-0EC73DE49EEA}" dt="2021-07-22T06:29:32.255" v="59" actId="1076"/>
        <pc:sldMkLst>
          <pc:docMk/>
          <pc:sldMk cId="457547006" sldId="266"/>
        </pc:sldMkLst>
        <pc:spChg chg="mod">
          <ac:chgData name="길 다영" userId="11d3a75bfe554e41" providerId="LiveId" clId="{939E813B-B863-490A-A804-0EC73DE49EEA}" dt="2021-07-22T06:20:10.322" v="37" actId="1076"/>
          <ac:spMkLst>
            <pc:docMk/>
            <pc:sldMk cId="457547006" sldId="266"/>
            <ac:spMk id="40" creationId="{603741A8-C0D3-45AF-A518-2E601E021896}"/>
          </ac:spMkLst>
        </pc:spChg>
        <pc:spChg chg="del mod">
          <ac:chgData name="길 다영" userId="11d3a75bfe554e41" providerId="LiveId" clId="{939E813B-B863-490A-A804-0EC73DE49EEA}" dt="2021-07-22T06:20:06.762" v="36" actId="478"/>
          <ac:spMkLst>
            <pc:docMk/>
            <pc:sldMk cId="457547006" sldId="266"/>
            <ac:spMk id="46" creationId="{8ED027E8-7A85-411B-B0BD-A55D5A2234BA}"/>
          </ac:spMkLst>
        </pc:spChg>
        <pc:spChg chg="add mod">
          <ac:chgData name="길 다영" userId="11d3a75bfe554e41" providerId="LiveId" clId="{939E813B-B863-490A-A804-0EC73DE49EEA}" dt="2021-07-22T06:29:32.255" v="59" actId="1076"/>
          <ac:spMkLst>
            <pc:docMk/>
            <pc:sldMk cId="457547006" sldId="266"/>
            <ac:spMk id="48" creationId="{19CFF816-81FC-4A5E-8F3B-91D33105A3F6}"/>
          </ac:spMkLst>
        </pc:spChg>
      </pc:sldChg>
      <pc:sldChg chg="modSp mod">
        <pc:chgData name="길 다영" userId="11d3a75bfe554e41" providerId="LiveId" clId="{939E813B-B863-490A-A804-0EC73DE49EEA}" dt="2021-07-22T05:34:07.428" v="13" actId="2711"/>
        <pc:sldMkLst>
          <pc:docMk/>
          <pc:sldMk cId="293582149" sldId="267"/>
        </pc:sldMkLst>
        <pc:spChg chg="mod">
          <ac:chgData name="길 다영" userId="11d3a75bfe554e41" providerId="LiveId" clId="{939E813B-B863-490A-A804-0EC73DE49EEA}" dt="2021-07-22T05:33:59.833" v="12" actId="2711"/>
          <ac:spMkLst>
            <pc:docMk/>
            <pc:sldMk cId="293582149" sldId="267"/>
            <ac:spMk id="22" creationId="{99E97E0C-F3FC-4EDD-9527-0049C52A01D5}"/>
          </ac:spMkLst>
        </pc:spChg>
        <pc:spChg chg="mod">
          <ac:chgData name="길 다영" userId="11d3a75bfe554e41" providerId="LiveId" clId="{939E813B-B863-490A-A804-0EC73DE49EEA}" dt="2021-07-22T05:34:07.428" v="13" actId="2711"/>
          <ac:spMkLst>
            <pc:docMk/>
            <pc:sldMk cId="293582149" sldId="267"/>
            <ac:spMk id="24" creationId="{7505CC13-A7D6-40D5-874D-14388FBE081D}"/>
          </ac:spMkLst>
        </pc:spChg>
      </pc:sldChg>
      <pc:sldChg chg="addSp delSp modSp mod">
        <pc:chgData name="길 다영" userId="11d3a75bfe554e41" providerId="LiveId" clId="{939E813B-B863-490A-A804-0EC73DE49EEA}" dt="2021-07-22T06:27:50.198" v="39" actId="478"/>
        <pc:sldMkLst>
          <pc:docMk/>
          <pc:sldMk cId="2188600941" sldId="270"/>
        </pc:sldMkLst>
        <pc:spChg chg="add mod">
          <ac:chgData name="길 다영" userId="11d3a75bfe554e41" providerId="LiveId" clId="{939E813B-B863-490A-A804-0EC73DE49EEA}" dt="2021-07-22T05:38:31.531" v="22" actId="1076"/>
          <ac:spMkLst>
            <pc:docMk/>
            <pc:sldMk cId="2188600941" sldId="270"/>
            <ac:spMk id="31" creationId="{E7B33A2C-BDCE-4E22-85CA-701D5AF40932}"/>
          </ac:spMkLst>
        </pc:spChg>
        <pc:spChg chg="mod">
          <ac:chgData name="길 다영" userId="11d3a75bfe554e41" providerId="LiveId" clId="{939E813B-B863-490A-A804-0EC73DE49EEA}" dt="2021-07-22T05:34:22.251" v="15" actId="14100"/>
          <ac:spMkLst>
            <pc:docMk/>
            <pc:sldMk cId="2188600941" sldId="270"/>
            <ac:spMk id="47" creationId="{3EE26ABA-1E3B-41A3-9B91-5144AF2AB0BF}"/>
          </ac:spMkLst>
        </pc:spChg>
        <pc:spChg chg="mod">
          <ac:chgData name="길 다영" userId="11d3a75bfe554e41" providerId="LiveId" clId="{939E813B-B863-490A-A804-0EC73DE49EEA}" dt="2021-07-22T06:20:19.870" v="38" actId="20577"/>
          <ac:spMkLst>
            <pc:docMk/>
            <pc:sldMk cId="2188600941" sldId="270"/>
            <ac:spMk id="50" creationId="{AC62FE35-4E45-4E50-BA37-3678F946761C}"/>
          </ac:spMkLst>
        </pc:spChg>
        <pc:spChg chg="del mod">
          <ac:chgData name="길 다영" userId="11d3a75bfe554e41" providerId="LiveId" clId="{939E813B-B863-490A-A804-0EC73DE49EEA}" dt="2021-07-22T06:27:50.198" v="39" actId="478"/>
          <ac:spMkLst>
            <pc:docMk/>
            <pc:sldMk cId="2188600941" sldId="270"/>
            <ac:spMk id="51" creationId="{F982C8DA-F8F1-4E37-A1FC-F76AD51D37BD}"/>
          </ac:spMkLst>
        </pc:spChg>
        <pc:picChg chg="add mod">
          <ac:chgData name="길 다영" userId="11d3a75bfe554e41" providerId="LiveId" clId="{939E813B-B863-490A-A804-0EC73DE49EEA}" dt="2021-07-22T05:39:16.633" v="26" actId="14100"/>
          <ac:picMkLst>
            <pc:docMk/>
            <pc:sldMk cId="2188600941" sldId="270"/>
            <ac:picMk id="4" creationId="{24934B87-9735-434C-927A-95A555C85A78}"/>
          </ac:picMkLst>
        </pc:picChg>
        <pc:picChg chg="add mod">
          <ac:chgData name="길 다영" userId="11d3a75bfe554e41" providerId="LiveId" clId="{939E813B-B863-490A-A804-0EC73DE49EEA}" dt="2021-07-22T05:39:37.515" v="30" actId="1076"/>
          <ac:picMkLst>
            <pc:docMk/>
            <pc:sldMk cId="2188600941" sldId="270"/>
            <ac:picMk id="8" creationId="{FC38C763-3AEE-427B-A13A-C578599FED6E}"/>
          </ac:picMkLst>
        </pc:picChg>
        <pc:picChg chg="del mod">
          <ac:chgData name="길 다영" userId="11d3a75bfe554e41" providerId="LiveId" clId="{939E813B-B863-490A-A804-0EC73DE49EEA}" dt="2021-07-22T05:39:39.467" v="32" actId="478"/>
          <ac:picMkLst>
            <pc:docMk/>
            <pc:sldMk cId="2188600941" sldId="270"/>
            <ac:picMk id="10" creationId="{4049AE87-A4CC-4C62-9D02-DA2BE44CB54D}"/>
          </ac:picMkLst>
        </pc:picChg>
        <pc:picChg chg="add mod">
          <ac:chgData name="길 다영" userId="11d3a75bfe554e41" providerId="LiveId" clId="{939E813B-B863-490A-A804-0EC73DE49EEA}" dt="2021-07-22T05:39:51.418" v="35" actId="1076"/>
          <ac:picMkLst>
            <pc:docMk/>
            <pc:sldMk cId="2188600941" sldId="270"/>
            <ac:picMk id="11" creationId="{15A7DE55-557B-4AF1-8ABE-9165F8D7471F}"/>
          </ac:picMkLst>
        </pc:picChg>
        <pc:picChg chg="mod">
          <ac:chgData name="길 다영" userId="11d3a75bfe554e41" providerId="LiveId" clId="{939E813B-B863-490A-A804-0EC73DE49EEA}" dt="2021-07-22T05:34:35.154" v="20" actId="14100"/>
          <ac:picMkLst>
            <pc:docMk/>
            <pc:sldMk cId="2188600941" sldId="270"/>
            <ac:picMk id="13" creationId="{860E4B16-FC33-4BC5-BC2A-A00885249E28}"/>
          </ac:picMkLst>
        </pc:picChg>
      </pc:sldChg>
      <pc:sldChg chg="addSp delSp modSp mod">
        <pc:chgData name="길 다영" userId="11d3a75bfe554e41" providerId="LiveId" clId="{939E813B-B863-490A-A804-0EC73DE49EEA}" dt="2021-07-22T06:29:54.214" v="66" actId="1076"/>
        <pc:sldMkLst>
          <pc:docMk/>
          <pc:sldMk cId="3526788571" sldId="271"/>
        </pc:sldMkLst>
        <pc:spChg chg="del">
          <ac:chgData name="길 다영" userId="11d3a75bfe554e41" providerId="LiveId" clId="{939E813B-B863-490A-A804-0EC73DE49EEA}" dt="2021-07-22T06:29:39.635" v="60" actId="478"/>
          <ac:spMkLst>
            <pc:docMk/>
            <pc:sldMk cId="3526788571" sldId="271"/>
            <ac:spMk id="17" creationId="{141C52D6-65CB-4AFA-9A67-68C5EE0645E5}"/>
          </ac:spMkLst>
        </pc:spChg>
        <pc:spChg chg="add mod">
          <ac:chgData name="길 다영" userId="11d3a75bfe554e41" providerId="LiveId" clId="{939E813B-B863-490A-A804-0EC73DE49EEA}" dt="2021-07-22T06:29:54.214" v="66" actId="1076"/>
          <ac:spMkLst>
            <pc:docMk/>
            <pc:sldMk cId="3526788571" sldId="271"/>
            <ac:spMk id="18" creationId="{E3B5E32B-ED97-433F-863F-32B0F50A3D9E}"/>
          </ac:spMkLst>
        </pc:spChg>
      </pc:sldChg>
      <pc:sldChg chg="addSp delSp modSp mod">
        <pc:chgData name="길 다영" userId="11d3a75bfe554e41" providerId="LiveId" clId="{939E813B-B863-490A-A804-0EC73DE49EEA}" dt="2021-07-22T06:29:04.488" v="50" actId="1076"/>
        <pc:sldMkLst>
          <pc:docMk/>
          <pc:sldMk cId="490252809" sldId="273"/>
        </pc:sldMkLst>
        <pc:spChg chg="add mod">
          <ac:chgData name="길 다영" userId="11d3a75bfe554e41" providerId="LiveId" clId="{939E813B-B863-490A-A804-0EC73DE49EEA}" dt="2021-07-22T06:29:04.488" v="50" actId="1076"/>
          <ac:spMkLst>
            <pc:docMk/>
            <pc:sldMk cId="490252809" sldId="273"/>
            <ac:spMk id="24" creationId="{07CF8F74-80D1-43F7-BF72-D9626D554368}"/>
          </ac:spMkLst>
        </pc:spChg>
        <pc:spChg chg="del">
          <ac:chgData name="길 다영" userId="11d3a75bfe554e41" providerId="LiveId" clId="{939E813B-B863-490A-A804-0EC73DE49EEA}" dt="2021-07-22T06:28:44.140" v="40" actId="478"/>
          <ac:spMkLst>
            <pc:docMk/>
            <pc:sldMk cId="490252809" sldId="273"/>
            <ac:spMk id="28" creationId="{A69CB39B-F293-4ECA-A85D-DF674A0BA9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7CF8F74-80D1-43F7-BF72-D9626D554368}"/>
              </a:ext>
            </a:extLst>
          </p:cNvPr>
          <p:cNvSpPr/>
          <p:nvPr/>
        </p:nvSpPr>
        <p:spPr>
          <a:xfrm>
            <a:off x="6804234" y="4751756"/>
            <a:ext cx="2252156" cy="302347"/>
          </a:xfrm>
          <a:prstGeom prst="roundRect">
            <a:avLst/>
          </a:prstGeom>
          <a:solidFill>
            <a:srgbClr val="536142">
              <a:alpha val="8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RNN </a:t>
            </a:r>
            <a:r>
              <a:rPr lang="ko-KR" altLang="en-US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존재하는 경우와 존재하지 않는 경우 직접 비교</a:t>
            </a: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B5E32B-ED97-433F-863F-32B0F50A3D9E}"/>
              </a:ext>
            </a:extLst>
          </p:cNvPr>
          <p:cNvSpPr/>
          <p:nvPr/>
        </p:nvSpPr>
        <p:spPr>
          <a:xfrm>
            <a:off x="6980011" y="4500134"/>
            <a:ext cx="1691549" cy="372220"/>
          </a:xfrm>
          <a:prstGeom prst="roundRect">
            <a:avLst/>
          </a:prstGeom>
          <a:solidFill>
            <a:srgbClr val="536142">
              <a:alpha val="8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Non-cuboid </a:t>
            </a:r>
            <a:r>
              <a:rPr lang="ko-KR" altLang="en-US" sz="9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보완해보기</a:t>
            </a: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76872" y="629427"/>
            <a:ext cx="2666165" cy="860981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nb-NO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  <a:p>
            <a:endParaRPr lang="ko-KR" altLang="nb-NO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https://velog.io/@arittung/ResNet-50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9CFF816-81FC-4A5E-8F3B-91D33105A3F6}"/>
              </a:ext>
            </a:extLst>
          </p:cNvPr>
          <p:cNvSpPr/>
          <p:nvPr/>
        </p:nvSpPr>
        <p:spPr>
          <a:xfrm>
            <a:off x="5744175" y="1847057"/>
            <a:ext cx="2798862" cy="342941"/>
          </a:xfrm>
          <a:prstGeom prst="roundRect">
            <a:avLst/>
          </a:prstGeom>
          <a:solidFill>
            <a:srgbClr val="536142">
              <a:alpha val="8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ResNet</a:t>
            </a:r>
            <a:r>
              <a:rPr lang="en-US" altLang="ko-KR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 50 </a:t>
            </a:r>
            <a:r>
              <a:rPr lang="ko-KR" altLang="en-US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이외의 다른 특징 </a:t>
            </a:r>
            <a:r>
              <a:rPr lang="ko-KR" altLang="en-US" sz="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추출기</a:t>
            </a:r>
            <a:r>
              <a:rPr lang="ko-KR" altLang="en-US" sz="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THE샤베트" panose="02020503020101020101" pitchFamily="18" charset="-127"/>
              </a:rPr>
              <a:t> 선택하여 진행해보기</a:t>
            </a: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695672" y="701045"/>
            <a:ext cx="2739970" cy="1000302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  <a:p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altLang="ko-KR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https://velog.io/@arittung/ANN-DNN-CNN-RNN#rnn-recurrent-neural-network</a:t>
            </a:r>
            <a:endParaRPr lang="ko-KR" altLang="en-US" sz="1100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이 부분</a:t>
            </a:r>
            <a:r>
              <a:rPr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(RNN, LSTM)</a:t>
            </a:r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은 추후 더 공부하여 완성할 것임</a:t>
            </a:r>
            <a:endParaRPr lang="ko-KR" alt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7" y="3680085"/>
            <a:ext cx="3988256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799" y="3687181"/>
            <a:ext cx="1523233" cy="94277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B0C56-8914-4290-9D0E-2674FC4C5F8B}"/>
              </a:ext>
            </a:extLst>
          </p:cNvPr>
          <p:cNvSpPr txBox="1"/>
          <p:nvPr/>
        </p:nvSpPr>
        <p:spPr>
          <a:xfrm>
            <a:off x="2375799" y="206131"/>
            <a:ext cx="1077949" cy="2539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05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평면 복구</a:t>
            </a:r>
            <a:endParaRPr lang="en-US" altLang="ko-KR" sz="105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33A2C-BDCE-4E22-85CA-701D5AF40932}"/>
              </a:ext>
            </a:extLst>
          </p:cNvPr>
          <p:cNvSpPr txBox="1"/>
          <p:nvPr/>
        </p:nvSpPr>
        <p:spPr>
          <a:xfrm>
            <a:off x="7043469" y="4650530"/>
            <a:ext cx="1907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벽에 투표하는 대신, 두개의 두드러진 봉우리와 두 개의 벽의 위치에 따라 코너를 추가함</a:t>
            </a:r>
            <a:r>
              <a:rPr lang="en-US" altLang="ko-KR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700" dirty="0"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34B87-9735-434C-927A-95A555C85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821" y="611215"/>
            <a:ext cx="1029417" cy="81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8C763-3AEE-427B-A13A-C578599F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998" y="1726756"/>
            <a:ext cx="1075343" cy="822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7DE55-557B-4AF1-8ABE-9165F8D74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6998" y="2699963"/>
            <a:ext cx="1090550" cy="8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1911</Words>
  <Application>Microsoft Office PowerPoint</Application>
  <PresentationFormat>화면 슬라이드 쇼(16:9)</PresentationFormat>
  <Paragraphs>232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Cambria Math</vt:lpstr>
      <vt:lpstr>서울한강체 L</vt:lpstr>
      <vt:lpstr>Arial</vt:lpstr>
      <vt:lpstr>서울한강 장체 EB</vt:lpstr>
      <vt:lpstr>서울한강 장체 L</vt:lpstr>
      <vt:lpstr>서울한강 장체 B</vt:lpstr>
      <vt:lpstr>Mapo마포나루</vt:lpstr>
      <vt:lpstr>Bell MT</vt:lpstr>
      <vt:lpstr>메이플스토리</vt:lpstr>
      <vt:lpstr>서울한강 장체 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29</cp:revision>
  <dcterms:modified xsi:type="dcterms:W3CDTF">2021-07-22T06:29:58Z</dcterms:modified>
</cp:coreProperties>
</file>