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65" r:id="rId5"/>
    <p:sldId id="257" r:id="rId6"/>
    <p:sldId id="275" r:id="rId7"/>
    <p:sldId id="267" r:id="rId8"/>
    <p:sldId id="273" r:id="rId9"/>
    <p:sldId id="274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4E11B-0B55-4085-AF30-CDAA55EE7C9F}" v="8" dt="2021-03-12T14:41:17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2" autoAdjust="0"/>
    <p:restoredTop sz="94180" autoAdjust="0"/>
  </p:normalViewPr>
  <p:slideViewPr>
    <p:cSldViewPr>
      <p:cViewPr varScale="1">
        <p:scale>
          <a:sx n="99" d="100"/>
          <a:sy n="99" d="100"/>
        </p:scale>
        <p:origin x="138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FDE4E11B-0B55-4085-AF30-CDAA55EE7C9F}"/>
    <pc:docChg chg="modSld">
      <pc:chgData name="길 다영" userId="11d3a75bfe554e41" providerId="LiveId" clId="{FDE4E11B-0B55-4085-AF30-CDAA55EE7C9F}" dt="2021-03-20T05:36:57.730" v="384"/>
      <pc:docMkLst>
        <pc:docMk/>
      </pc:docMkLst>
      <pc:sldChg chg="modSp mod">
        <pc:chgData name="길 다영" userId="11d3a75bfe554e41" providerId="LiveId" clId="{FDE4E11B-0B55-4085-AF30-CDAA55EE7C9F}" dt="2021-03-20T05:34:37.987" v="238"/>
        <pc:sldMkLst>
          <pc:docMk/>
          <pc:sldMk cId="0" sldId="257"/>
        </pc:sldMkLst>
        <pc:spChg chg="mod">
          <ac:chgData name="길 다영" userId="11d3a75bfe554e41" providerId="LiveId" clId="{FDE4E11B-0B55-4085-AF30-CDAA55EE7C9F}" dt="2021-03-20T05:34:37.987" v="238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길 다영" userId="11d3a75bfe554e41" providerId="LiveId" clId="{FDE4E11B-0B55-4085-AF30-CDAA55EE7C9F}" dt="2021-03-12T14:41:17.776" v="74" actId="20577"/>
        <pc:sldMkLst>
          <pc:docMk/>
          <pc:sldMk cId="0" sldId="264"/>
        </pc:sldMkLst>
        <pc:spChg chg="mod">
          <ac:chgData name="길 다영" userId="11d3a75bfe554e41" providerId="LiveId" clId="{FDE4E11B-0B55-4085-AF30-CDAA55EE7C9F}" dt="2021-03-12T14:41:17.776" v="74" actId="20577"/>
          <ac:spMkLst>
            <pc:docMk/>
            <pc:sldMk cId="0" sldId="264"/>
            <ac:spMk id="30" creationId="{00000000-0000-0000-0000-000000000000}"/>
          </ac:spMkLst>
        </pc:spChg>
      </pc:sldChg>
      <pc:sldChg chg="modSp mod">
        <pc:chgData name="길 다영" userId="11d3a75bfe554e41" providerId="LiveId" clId="{FDE4E11B-0B55-4085-AF30-CDAA55EE7C9F}" dt="2021-03-20T05:34:26.885" v="229" actId="20577"/>
        <pc:sldMkLst>
          <pc:docMk/>
          <pc:sldMk cId="70231559" sldId="265"/>
        </pc:sldMkLst>
        <pc:spChg chg="mod">
          <ac:chgData name="길 다영" userId="11d3a75bfe554e41" providerId="LiveId" clId="{FDE4E11B-0B55-4085-AF30-CDAA55EE7C9F}" dt="2021-03-20T05:34:26.885" v="229" actId="20577"/>
          <ac:spMkLst>
            <pc:docMk/>
            <pc:sldMk cId="70231559" sldId="265"/>
            <ac:spMk id="7" creationId="{00000000-0000-0000-0000-000000000000}"/>
          </ac:spMkLst>
        </pc:spChg>
        <pc:spChg chg="mod">
          <ac:chgData name="길 다영" userId="11d3a75bfe554e41" providerId="LiveId" clId="{FDE4E11B-0B55-4085-AF30-CDAA55EE7C9F}" dt="2021-03-20T05:34:03.316" v="204"/>
          <ac:spMkLst>
            <pc:docMk/>
            <pc:sldMk cId="70231559" sldId="265"/>
            <ac:spMk id="40" creationId="{00000000-0000-0000-0000-000000000000}"/>
          </ac:spMkLst>
        </pc:spChg>
      </pc:sldChg>
      <pc:sldChg chg="modSp mod">
        <pc:chgData name="길 다영" userId="11d3a75bfe554e41" providerId="LiveId" clId="{FDE4E11B-0B55-4085-AF30-CDAA55EE7C9F}" dt="2021-03-20T05:36:57.730" v="384"/>
        <pc:sldMkLst>
          <pc:docMk/>
          <pc:sldMk cId="4281779000" sldId="273"/>
        </pc:sldMkLst>
        <pc:spChg chg="mod">
          <ac:chgData name="길 다영" userId="11d3a75bfe554e41" providerId="LiveId" clId="{FDE4E11B-0B55-4085-AF30-CDAA55EE7C9F}" dt="2021-03-20T05:36:57.730" v="384"/>
          <ac:spMkLst>
            <pc:docMk/>
            <pc:sldMk cId="4281779000" sldId="273"/>
            <ac:spMk id="13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8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8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02499-FBFE-4983-8DC1-F68B28B1F7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340850"/>
            <a:ext cx="504056" cy="510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4800" b="1" dirty="0" err="1">
                <a:solidFill>
                  <a:schemeClr val="tx2">
                    <a:lumMod val="50000"/>
                  </a:schemeClr>
                </a:solidFill>
              </a:rPr>
              <a:t>프로젝트과제명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2021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XX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XX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3,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홍길동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4)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6745757" cy="517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과제 개요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문제 정의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요청 사항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고객의 요청사항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구현할 시스템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Image(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문제 해결 방안</a:t>
            </a:r>
            <a:r>
              <a:rPr lang="en-US" altLang="ko-KR" sz="2800" b="1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향후 추진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고려 사항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7.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기대 효과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별첨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과제 개요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정 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9" y="1268760"/>
            <a:ext cx="72362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 과제 수행 산출물인 제품 및 서비스에 대한 핵심내용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특장점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차별성 위주로 기술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 문제 정의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ko-KR" altLang="en-US" sz="1400" dirty="0">
                <a:solidFill>
                  <a:prstClr val="black"/>
                </a:solidFill>
              </a:rPr>
              <a:t>고객의 요구사항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 적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3356992"/>
            <a:ext cx="72362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 과제 추진 목적 및 과제 수행을 통해 얻을 수 있는 기대 효과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/>
              <a:t> 문제가 해결이 되면 고객이 </a:t>
            </a:r>
            <a:r>
              <a:rPr lang="ko-KR" altLang="en-US" sz="1400"/>
              <a:t>얻을 수 있는 기대 효과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950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</a:rPr>
              <a:t>시스템</a:t>
            </a: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</a:rPr>
              <a:t>고객</a:t>
            </a: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요청 사항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622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과제 관련하여 수요자의 요구사항 정리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그림 등 포함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구현할 시스템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Image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1124744"/>
            <a:ext cx="569239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구현할 시스템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image(level 1)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Level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까지 표현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1124744"/>
            <a:ext cx="81104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팀원 개인 또는 </a:t>
            </a:r>
            <a:r>
              <a:rPr lang="ko-KR" altLang="en-US" b="1" dirty="0" err="1">
                <a:solidFill>
                  <a:srgbClr val="C00000"/>
                </a:solidFill>
              </a:rPr>
              <a:t>소그룹</a:t>
            </a:r>
            <a:r>
              <a:rPr lang="ko-KR" altLang="en-US" b="1" dirty="0">
                <a:solidFill>
                  <a:srgbClr val="C00000"/>
                </a:solidFill>
              </a:rPr>
              <a:t> 별로 작성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시스템 주요 기능 요약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(1~2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기능 상세 설계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기능 상세 설명자료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 이상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구축 환경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(HW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SW platform,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예상 투자비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별도 페이지로 정리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팀인 경우 팀원간 역할 표기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필요시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별첨에 시스템 분석 관련 별도 페이지로 정리할 것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예로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A, B, C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안 중에서 어느 案을 선택했다는 분석 내용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향후 추진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82589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정보수집 등 해결방안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솔루션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활동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해결방안 확정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기본설계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상세설계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),</a:t>
            </a: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테스트 등 전체 추진 일정 작성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(1~2 page)</a:t>
            </a:r>
          </a:p>
          <a:p>
            <a:pPr>
              <a:buFontTx/>
              <a:buChar char="-"/>
            </a:pP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필요시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엑셀파일 등으로 정리된 상세 추진일정 작성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엑셀파일 세부 항목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중 분류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상세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activity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명칭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activity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내용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상세 추진 예상일정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(from, to),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담당자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비고 등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=&gt;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졸업과제 작품 전시까지의 일정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b="1">
                <a:solidFill>
                  <a:schemeClr val="tx2">
                    <a:lumMod val="50000"/>
                  </a:schemeClr>
                </a:solidFill>
              </a:rPr>
              <a:t>향후 추진일정안에 포함되어야 함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7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고려 사항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1124744"/>
            <a:ext cx="6530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과제 </a:t>
            </a:r>
            <a:r>
              <a:rPr lang="ko-KR" altLang="en-US" sz="2000" b="1" dirty="0" err="1">
                <a:solidFill>
                  <a:schemeClr val="tx2">
                    <a:lumMod val="50000"/>
                  </a:schemeClr>
                </a:solidFill>
              </a:rPr>
              <a:t>수행시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 제한 요소 등 주요 고려 사항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(1~2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기대 효과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1124744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시스템 구축 후 기대 효과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(1~2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1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11945</TotalTime>
  <Words>372</Words>
  <Application>Microsoft Office PowerPoint</Application>
  <PresentationFormat>화면 슬라이드 쇼(4:3)</PresentationFormat>
  <Paragraphs>64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디자인 사용자 지정</vt:lpstr>
      <vt:lpstr>프로젝트과제명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길 다영</cp:lastModifiedBy>
  <cp:revision>1036</cp:revision>
  <cp:lastPrinted>2016-09-22T00:00:28Z</cp:lastPrinted>
  <dcterms:created xsi:type="dcterms:W3CDTF">2016-04-18T13:18:18Z</dcterms:created>
  <dcterms:modified xsi:type="dcterms:W3CDTF">2021-03-20T05:36:57Z</dcterms:modified>
</cp:coreProperties>
</file>