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Information theory</a:t>
            </a:r>
            <a:br>
              <a:rPr kumimoji="1" lang="en-US" altLang="ja-JP" dirty="0" smtClean="0"/>
            </a:br>
            <a:r>
              <a:rPr kumimoji="1" lang="en-US" altLang="ja-JP" dirty="0" smtClean="0"/>
              <a:t>-Practice-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en-US" altLang="ja-JP" dirty="0"/>
              <a:t>National Institute of Technology, Anan College, JAPAN</a:t>
            </a:r>
          </a:p>
          <a:p>
            <a:r>
              <a:rPr lang="en-US" altLang="ja-JP" dirty="0" err="1"/>
              <a:t>Yoshiki</a:t>
            </a:r>
            <a:r>
              <a:rPr lang="en-US" altLang="ja-JP" dirty="0"/>
              <a:t> </a:t>
            </a:r>
            <a:r>
              <a:rPr lang="en-US" altLang="ja-JP" dirty="0" err="1"/>
              <a:t>Satotani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7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Draw a graph of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𝑝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1268"/>
            <a:ext cx="5829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Flip </a:t>
            </a:r>
            <a:r>
              <a:rPr lang="en-US" altLang="ja-JP" dirty="0"/>
              <a:t>a coin many times </a:t>
            </a:r>
            <a:r>
              <a:rPr lang="en-US" altLang="ja-JP" dirty="0" smtClean="0"/>
              <a:t>and find </a:t>
            </a:r>
            <a:r>
              <a:rPr lang="en-US" altLang="ja-JP" dirty="0"/>
              <a:t>average information quantity (entropy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04" y="2203276"/>
            <a:ext cx="5829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Draw a graph of  Entropy function (i.e.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2" y="2492896"/>
            <a:ext cx="5253236" cy="415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15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Alter the sample program (</a:t>
            </a:r>
            <a:r>
              <a:rPr kumimoji="1" lang="en-US" altLang="ja-JP" dirty="0" err="1" smtClean="0"/>
              <a:t>word_counter.R</a:t>
            </a:r>
            <a:r>
              <a:rPr kumimoji="1" lang="en-US" altLang="ja-JP" dirty="0" smtClean="0"/>
              <a:t>), find the entropy of a text file.</a:t>
            </a:r>
          </a:p>
          <a:p>
            <a:r>
              <a:rPr lang="en-US" altLang="ja-JP" dirty="0" smtClean="0"/>
              <a:t>Any differences </a:t>
            </a:r>
            <a:r>
              <a:rPr lang="en-US" altLang="ja-JP" dirty="0"/>
              <a:t>between scientific paper and present day </a:t>
            </a:r>
            <a:r>
              <a:rPr lang="en-US" altLang="ja-JP" dirty="0" smtClean="0"/>
              <a:t>literature? And if there is, why?</a:t>
            </a:r>
          </a:p>
        </p:txBody>
      </p:sp>
    </p:spTree>
    <p:extLst>
      <p:ext uri="{BB962C8B-B14F-4D97-AF65-F5344CB8AC3E}">
        <p14:creationId xmlns:p14="http://schemas.microsoft.com/office/powerpoint/2010/main" val="345692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he sample program (</a:t>
            </a:r>
            <a:r>
              <a:rPr lang="en-US" altLang="ja-JP" dirty="0" err="1" smtClean="0"/>
              <a:t>word_counter</a:t>
            </a:r>
            <a:r>
              <a:rPr kumimoji="1" lang="en-US" altLang="ja-JP" dirty="0" err="1" smtClean="0"/>
              <a:t>.R</a:t>
            </a:r>
            <a:r>
              <a:rPr kumimoji="1" lang="en-US" altLang="ja-JP" dirty="0" smtClean="0"/>
              <a:t>) find frequency of each words in a text file.</a:t>
            </a:r>
          </a:p>
          <a:p>
            <a:r>
              <a:rPr kumimoji="1" lang="en-US" altLang="ja-JP" dirty="0" smtClean="0"/>
              <a:t>Alter the sample program, find probability of each words and generate text from the probabilities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523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オースティン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204</TotalTime>
  <Words>153</Words>
  <Application>Microsoft Office PowerPoint</Application>
  <PresentationFormat>画面に合わせる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クラリティ</vt:lpstr>
      <vt:lpstr>Information theory -Practice-</vt:lpstr>
      <vt:lpstr>Practice 1</vt:lpstr>
      <vt:lpstr>Practice 2</vt:lpstr>
      <vt:lpstr>Practice 3</vt:lpstr>
      <vt:lpstr>Practice 4</vt:lpstr>
      <vt:lpstr>Practice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 Satotani</dc:creator>
  <cp:lastModifiedBy>Yoshiki Satotani</cp:lastModifiedBy>
  <cp:revision>10</cp:revision>
  <dcterms:created xsi:type="dcterms:W3CDTF">2015-08-06T16:31:04Z</dcterms:created>
  <dcterms:modified xsi:type="dcterms:W3CDTF">2015-08-13T04:23:15Z</dcterms:modified>
</cp:coreProperties>
</file>