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0944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1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0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013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7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53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7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6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4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05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B831E8-C18C-4B9D-A496-811328F6FFCD}" type="datetimeFigureOut">
              <a:rPr lang="es-ES" smtClean="0"/>
              <a:t>06/04/2024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A5A268-192E-4665-AD89-8DC7A19413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43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 barco en el agua&#10;&#10;Descripción generada automáticamente">
            <a:extLst>
              <a:ext uri="{FF2B5EF4-FFF2-40B4-BE49-F238E27FC236}">
                <a16:creationId xmlns:a16="http://schemas.microsoft.com/office/drawing/2014/main" id="{5A25B1B0-7CD9-AB2B-7237-408EDAEE1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54" b="529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B3093B-98C8-9962-323C-9D9E94FE6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725" y="3429000"/>
            <a:ext cx="5086350" cy="123396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TITANIC</a:t>
            </a:r>
          </a:p>
        </p:txBody>
      </p:sp>
    </p:spTree>
    <p:extLst>
      <p:ext uri="{BB962C8B-B14F-4D97-AF65-F5344CB8AC3E}">
        <p14:creationId xmlns:p14="http://schemas.microsoft.com/office/powerpoint/2010/main" val="1907053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807BE-9C46-C01F-6222-1984DF1A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Una tasa de mortalidad demencial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57B52-29EF-0FCD-25A0-550B61AD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614" y="3115373"/>
            <a:ext cx="5683898" cy="173139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datos nos afirman que el trágico accidente del Titanic es una de las tragedias con mayor tasa de mortalidad.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54062A-E2FE-753A-5468-62FBB3E5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8" y="2314194"/>
            <a:ext cx="3124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4786C-874C-5B03-2E38-38A69ABD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00100"/>
            <a:ext cx="9692640" cy="891222"/>
          </a:xfrm>
        </p:spPr>
        <p:txBody>
          <a:bodyPr>
            <a:normAutofit fontScale="90000"/>
          </a:bodyPr>
          <a:lstStyle/>
          <a:p>
            <a:r>
              <a:rPr lang="es-ES" dirty="0"/>
              <a:t>Los más afectados fueron los hombres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AC2CA-E8AF-D792-3B5A-0A30487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900873"/>
            <a:ext cx="8944737" cy="81915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datos confirman que, en proporción, los hombres murieron más que las mujeres y los niños.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976A2A-0386-5F05-C061-E3B0558C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8" y="3009901"/>
            <a:ext cx="10131445" cy="34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61BB9-AEF2-5B20-D0E8-3B8816BA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Una realidad por diferencia de clases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9BAE1DC-A993-D4B1-4E41-335F352AA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97" y="3429000"/>
            <a:ext cx="9580837" cy="3150745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967D773-9D43-018D-F09B-65F3B9E47D57}"/>
              </a:ext>
            </a:extLst>
          </p:cNvPr>
          <p:cNvSpPr txBox="1"/>
          <p:nvPr/>
        </p:nvSpPr>
        <p:spPr>
          <a:xfrm>
            <a:off x="2055090" y="1861234"/>
            <a:ext cx="8825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dirty="0"/>
              <a:t>Analizando los billetes de los pasajeros, observamos que aquellos que menos sobrevivieron fueron los que tenían un billete de tercera clase.</a:t>
            </a:r>
          </a:p>
        </p:txBody>
      </p:sp>
    </p:spTree>
    <p:extLst>
      <p:ext uri="{BB962C8B-B14F-4D97-AF65-F5344CB8AC3E}">
        <p14:creationId xmlns:p14="http://schemas.microsoft.com/office/powerpoint/2010/main" val="4227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9D41-96AE-AFCE-DC98-055362E5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5760"/>
            <a:ext cx="10440162" cy="1325562"/>
          </a:xfrm>
        </p:spPr>
        <p:txBody>
          <a:bodyPr/>
          <a:lstStyle/>
          <a:p>
            <a:r>
              <a:rPr lang="es-ES" dirty="0"/>
              <a:t>Diferencias entre los niños y las mujeres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142B4-A998-33A7-7CFB-AECBDBED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388" y="1691322"/>
            <a:ext cx="8220837" cy="193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Comprobando los billetes de las mujeres y los niños, se observa una clara relación con las tasas de mortalidad de cada uno.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518128-A2E6-4509-5C7B-D3F11ED1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4" y="3016884"/>
            <a:ext cx="8102728" cy="36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7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BFA6-40F0-E54D-03D7-AF77137C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Embarque vs Billete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3F9E6E-815E-9712-DBDD-66EA4B759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45" y="3314700"/>
            <a:ext cx="10168130" cy="3177540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C674DF0-29A8-489F-A64F-11219CDF7194}"/>
              </a:ext>
            </a:extLst>
          </p:cNvPr>
          <p:cNvSpPr txBox="1">
            <a:spLocks/>
          </p:cNvSpPr>
          <p:nvPr/>
        </p:nvSpPr>
        <p:spPr>
          <a:xfrm>
            <a:off x="2399538" y="1938973"/>
            <a:ext cx="8220837" cy="89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/>
              <a:t>Finalmente comprobamos como, a pesar de que la mortalidad podría estar influenciada por el puerto de embarque, los datos confirman que la clase del billete es un factor determinante también.</a:t>
            </a:r>
          </a:p>
        </p:txBody>
      </p:sp>
    </p:spTree>
    <p:extLst>
      <p:ext uri="{BB962C8B-B14F-4D97-AF65-F5344CB8AC3E}">
        <p14:creationId xmlns:p14="http://schemas.microsoft.com/office/powerpoint/2010/main" val="11352499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24</TotalTime>
  <Words>148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Vista</vt:lpstr>
      <vt:lpstr>TITANIC</vt:lpstr>
      <vt:lpstr>Una tasa de mortalidad demencial</vt:lpstr>
      <vt:lpstr>Los más afectados fueron los hombres</vt:lpstr>
      <vt:lpstr>Una realidad por diferencia de clases</vt:lpstr>
      <vt:lpstr>Diferencias entre los niños y las mujeres</vt:lpstr>
      <vt:lpstr>Embarque vs Billete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ARITZ CEREZO</dc:creator>
  <cp:lastModifiedBy>ARITZ CEREZO</cp:lastModifiedBy>
  <cp:revision>1</cp:revision>
  <dcterms:created xsi:type="dcterms:W3CDTF">2024-04-06T04:21:51Z</dcterms:created>
  <dcterms:modified xsi:type="dcterms:W3CDTF">2024-04-06T04:46:48Z</dcterms:modified>
</cp:coreProperties>
</file>