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1" r:id="rId3"/>
    <p:sldId id="327" r:id="rId4"/>
    <p:sldId id="303" r:id="rId5"/>
    <p:sldId id="337" r:id="rId6"/>
    <p:sldId id="313" r:id="rId7"/>
    <p:sldId id="331" r:id="rId8"/>
    <p:sldId id="278" r:id="rId9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11"/>
      <p:bold r:id="rId12"/>
      <p:italic r:id="rId13"/>
      <p:boldItalic r:id="rId14"/>
    </p:embeddedFont>
    <p:embeddedFont>
      <p:font typeface="Barlow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EA2"/>
    <a:srgbClr val="353535"/>
    <a:srgbClr val="2F84A2"/>
    <a:srgbClr val="2F9AA2"/>
    <a:srgbClr val="57AFAF"/>
    <a:srgbClr val="578BAF"/>
    <a:srgbClr val="0B9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251CE-4CAA-41E7-9D6D-92CD34ED330E}" v="1" dt="2023-08-23T14:55:22.821"/>
  </p1510:revLst>
</p1510:revInfo>
</file>

<file path=ppt/tableStyles.xml><?xml version="1.0" encoding="utf-8"?>
<a:tblStyleLst xmlns:a="http://schemas.openxmlformats.org/drawingml/2006/main" def="{1B7682F0-035C-47DC-AEDC-9B38532DE431}">
  <a:tblStyle styleId="{1B7682F0-035C-47DC-AEDC-9B38532DE4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8"/>
    <p:restoredTop sz="94602"/>
  </p:normalViewPr>
  <p:slideViewPr>
    <p:cSldViewPr snapToGrid="0" snapToObjects="1" showGuides="1">
      <p:cViewPr varScale="1">
        <p:scale>
          <a:sx n="81" d="100"/>
          <a:sy n="81" d="100"/>
        </p:scale>
        <p:origin x="96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ika Avellaneda Martínez" userId="0286ac81-9772-422c-b02e-4423336b6b9c" providerId="ADAL" clId="{705251CE-4CAA-41E7-9D6D-92CD34ED330E}"/>
    <pc:docChg chg="custSel addSld delSld modSld">
      <pc:chgData name="Endika Avellaneda Martínez" userId="0286ac81-9772-422c-b02e-4423336b6b9c" providerId="ADAL" clId="{705251CE-4CAA-41E7-9D6D-92CD34ED330E}" dt="2023-08-23T15:05:45.552" v="1946" actId="20577"/>
      <pc:docMkLst>
        <pc:docMk/>
      </pc:docMkLst>
      <pc:sldChg chg="modSp mod">
        <pc:chgData name="Endika Avellaneda Martínez" userId="0286ac81-9772-422c-b02e-4423336b6b9c" providerId="ADAL" clId="{705251CE-4CAA-41E7-9D6D-92CD34ED330E}" dt="2023-08-23T14:52:09.053" v="20" actId="20577"/>
        <pc:sldMkLst>
          <pc:docMk/>
          <pc:sldMk cId="0" sldId="256"/>
        </pc:sldMkLst>
        <pc:spChg chg="mod">
          <ac:chgData name="Endika Avellaneda Martínez" userId="0286ac81-9772-422c-b02e-4423336b6b9c" providerId="ADAL" clId="{705251CE-4CAA-41E7-9D6D-92CD34ED330E}" dt="2023-08-23T14:52:09.053" v="20" actId="20577"/>
          <ac:spMkLst>
            <pc:docMk/>
            <pc:sldMk cId="0" sldId="256"/>
            <ac:spMk id="516" creationId="{00000000-0000-0000-0000-000000000000}"/>
          </ac:spMkLst>
        </pc:spChg>
      </pc:sldChg>
      <pc:sldChg chg="modSp mod">
        <pc:chgData name="Endika Avellaneda Martínez" userId="0286ac81-9772-422c-b02e-4423336b6b9c" providerId="ADAL" clId="{705251CE-4CAA-41E7-9D6D-92CD34ED330E}" dt="2023-08-23T15:05:45.552" v="1946" actId="20577"/>
        <pc:sldMkLst>
          <pc:docMk/>
          <pc:sldMk cId="0" sldId="261"/>
        </pc:sldMkLst>
        <pc:spChg chg="mod">
          <ac:chgData name="Endika Avellaneda Martínez" userId="0286ac81-9772-422c-b02e-4423336b6b9c" providerId="ADAL" clId="{705251CE-4CAA-41E7-9D6D-92CD34ED330E}" dt="2023-08-23T15:05:45.552" v="1946" actId="20577"/>
          <ac:spMkLst>
            <pc:docMk/>
            <pc:sldMk cId="0" sldId="261"/>
            <ac:spMk id="551" creationId="{00000000-0000-0000-0000-000000000000}"/>
          </ac:spMkLst>
        </pc:spChg>
      </pc:sldChg>
      <pc:sldChg chg="modSp mod">
        <pc:chgData name="Endika Avellaneda Martínez" userId="0286ac81-9772-422c-b02e-4423336b6b9c" providerId="ADAL" clId="{705251CE-4CAA-41E7-9D6D-92CD34ED330E}" dt="2023-08-23T15:05:04.396" v="1835" actId="20577"/>
        <pc:sldMkLst>
          <pc:docMk/>
          <pc:sldMk cId="4265824064" sldId="303"/>
        </pc:sldMkLst>
        <pc:spChg chg="mod">
          <ac:chgData name="Endika Avellaneda Martínez" userId="0286ac81-9772-422c-b02e-4423336b6b9c" providerId="ADAL" clId="{705251CE-4CAA-41E7-9D6D-92CD34ED330E}" dt="2023-08-23T14:55:11.377" v="416" actId="20577"/>
          <ac:spMkLst>
            <pc:docMk/>
            <pc:sldMk cId="4265824064" sldId="303"/>
            <ac:spMk id="577" creationId="{00000000-0000-0000-0000-000000000000}"/>
          </ac:spMkLst>
        </pc:spChg>
        <pc:spChg chg="mod">
          <ac:chgData name="Endika Avellaneda Martínez" userId="0286ac81-9772-422c-b02e-4423336b6b9c" providerId="ADAL" clId="{705251CE-4CAA-41E7-9D6D-92CD34ED330E}" dt="2023-08-23T15:05:04.396" v="1835" actId="20577"/>
          <ac:spMkLst>
            <pc:docMk/>
            <pc:sldMk cId="4265824064" sldId="303"/>
            <ac:spMk id="578" creationId="{00000000-0000-0000-0000-000000000000}"/>
          </ac:spMkLst>
        </pc:spChg>
      </pc:sldChg>
      <pc:sldChg chg="modSp mod">
        <pc:chgData name="Endika Avellaneda Martínez" userId="0286ac81-9772-422c-b02e-4423336b6b9c" providerId="ADAL" clId="{705251CE-4CAA-41E7-9D6D-92CD34ED330E}" dt="2023-08-23T14:58:47.974" v="889" actId="1076"/>
        <pc:sldMkLst>
          <pc:docMk/>
          <pc:sldMk cId="1945065184" sldId="313"/>
        </pc:sldMkLst>
        <pc:spChg chg="mod">
          <ac:chgData name="Endika Avellaneda Martínez" userId="0286ac81-9772-422c-b02e-4423336b6b9c" providerId="ADAL" clId="{705251CE-4CAA-41E7-9D6D-92CD34ED330E}" dt="2023-08-23T14:58:47.974" v="889" actId="1076"/>
          <ac:spMkLst>
            <pc:docMk/>
            <pc:sldMk cId="1945065184" sldId="313"/>
            <ac:spMk id="557" creationId="{00000000-0000-0000-0000-000000000000}"/>
          </ac:spMkLst>
        </pc:spChg>
      </pc:sldChg>
      <pc:sldChg chg="del">
        <pc:chgData name="Endika Avellaneda Martínez" userId="0286ac81-9772-422c-b02e-4423336b6b9c" providerId="ADAL" clId="{705251CE-4CAA-41E7-9D6D-92CD34ED330E}" dt="2023-08-23T15:04:31.041" v="1788" actId="47"/>
        <pc:sldMkLst>
          <pc:docMk/>
          <pc:sldMk cId="2831331148" sldId="315"/>
        </pc:sldMkLst>
      </pc:sldChg>
      <pc:sldChg chg="del">
        <pc:chgData name="Endika Avellaneda Martínez" userId="0286ac81-9772-422c-b02e-4423336b6b9c" providerId="ADAL" clId="{705251CE-4CAA-41E7-9D6D-92CD34ED330E}" dt="2023-08-23T15:04:30.582" v="1787" actId="47"/>
        <pc:sldMkLst>
          <pc:docMk/>
          <pc:sldMk cId="3956044117" sldId="320"/>
        </pc:sldMkLst>
      </pc:sldChg>
      <pc:sldChg chg="del">
        <pc:chgData name="Endika Avellaneda Martínez" userId="0286ac81-9772-422c-b02e-4423336b6b9c" providerId="ADAL" clId="{705251CE-4CAA-41E7-9D6D-92CD34ED330E}" dt="2023-08-23T15:04:30.112" v="1786" actId="47"/>
        <pc:sldMkLst>
          <pc:docMk/>
          <pc:sldMk cId="912261554" sldId="321"/>
        </pc:sldMkLst>
      </pc:sldChg>
      <pc:sldChg chg="modSp mod">
        <pc:chgData name="Endika Avellaneda Martínez" userId="0286ac81-9772-422c-b02e-4423336b6b9c" providerId="ADAL" clId="{705251CE-4CAA-41E7-9D6D-92CD34ED330E}" dt="2023-08-23T15:04:55.395" v="1823" actId="1076"/>
        <pc:sldMkLst>
          <pc:docMk/>
          <pc:sldMk cId="4031626640" sldId="327"/>
        </pc:sldMkLst>
        <pc:spChg chg="mod">
          <ac:chgData name="Endika Avellaneda Martínez" userId="0286ac81-9772-422c-b02e-4423336b6b9c" providerId="ADAL" clId="{705251CE-4CAA-41E7-9D6D-92CD34ED330E}" dt="2023-08-23T15:04:55.395" v="1823" actId="1076"/>
          <ac:spMkLst>
            <pc:docMk/>
            <pc:sldMk cId="4031626640" sldId="327"/>
            <ac:spMk id="557" creationId="{00000000-0000-0000-0000-000000000000}"/>
          </ac:spMkLst>
        </pc:spChg>
      </pc:sldChg>
      <pc:sldChg chg="del">
        <pc:chgData name="Endika Avellaneda Martínez" userId="0286ac81-9772-422c-b02e-4423336b6b9c" providerId="ADAL" clId="{705251CE-4CAA-41E7-9D6D-92CD34ED330E}" dt="2023-08-23T15:04:29.811" v="1785" actId="47"/>
        <pc:sldMkLst>
          <pc:docMk/>
          <pc:sldMk cId="1232441196" sldId="328"/>
        </pc:sldMkLst>
      </pc:sldChg>
      <pc:sldChg chg="modSp mod">
        <pc:chgData name="Endika Avellaneda Martínez" userId="0286ac81-9772-422c-b02e-4423336b6b9c" providerId="ADAL" clId="{705251CE-4CAA-41E7-9D6D-92CD34ED330E}" dt="2023-08-23T15:04:21.699" v="1780" actId="20577"/>
        <pc:sldMkLst>
          <pc:docMk/>
          <pc:sldMk cId="1029790827" sldId="331"/>
        </pc:sldMkLst>
        <pc:spChg chg="mod">
          <ac:chgData name="Endika Avellaneda Martínez" userId="0286ac81-9772-422c-b02e-4423336b6b9c" providerId="ADAL" clId="{705251CE-4CAA-41E7-9D6D-92CD34ED330E}" dt="2023-08-23T14:58:55.177" v="911" actId="20577"/>
          <ac:spMkLst>
            <pc:docMk/>
            <pc:sldMk cId="1029790827" sldId="331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705251CE-4CAA-41E7-9D6D-92CD34ED330E}" dt="2023-08-23T15:04:21.699" v="1780" actId="20577"/>
          <ac:spMkLst>
            <pc:docMk/>
            <pc:sldMk cId="1029790827" sldId="331"/>
            <ac:spMk id="522" creationId="{00000000-0000-0000-0000-000000000000}"/>
          </ac:spMkLst>
        </pc:spChg>
        <pc:spChg chg="mod">
          <ac:chgData name="Endika Avellaneda Martínez" userId="0286ac81-9772-422c-b02e-4423336b6b9c" providerId="ADAL" clId="{705251CE-4CAA-41E7-9D6D-92CD34ED330E}" dt="2023-08-23T15:02:13.969" v="1251" actId="20577"/>
          <ac:spMkLst>
            <pc:docMk/>
            <pc:sldMk cId="1029790827" sldId="331"/>
            <ac:spMk id="523" creationId="{00000000-0000-0000-0000-000000000000}"/>
          </ac:spMkLst>
        </pc:spChg>
      </pc:sldChg>
      <pc:sldChg chg="del">
        <pc:chgData name="Endika Avellaneda Martínez" userId="0286ac81-9772-422c-b02e-4423336b6b9c" providerId="ADAL" clId="{705251CE-4CAA-41E7-9D6D-92CD34ED330E}" dt="2023-08-23T15:04:28.285" v="1781" actId="47"/>
        <pc:sldMkLst>
          <pc:docMk/>
          <pc:sldMk cId="1415736295" sldId="333"/>
        </pc:sldMkLst>
      </pc:sldChg>
      <pc:sldChg chg="del">
        <pc:chgData name="Endika Avellaneda Martínez" userId="0286ac81-9772-422c-b02e-4423336b6b9c" providerId="ADAL" clId="{705251CE-4CAA-41E7-9D6D-92CD34ED330E}" dt="2023-08-23T15:04:28.706" v="1782" actId="47"/>
        <pc:sldMkLst>
          <pc:docMk/>
          <pc:sldMk cId="639938111" sldId="334"/>
        </pc:sldMkLst>
      </pc:sldChg>
      <pc:sldChg chg="del">
        <pc:chgData name="Endika Avellaneda Martínez" userId="0286ac81-9772-422c-b02e-4423336b6b9c" providerId="ADAL" clId="{705251CE-4CAA-41E7-9D6D-92CD34ED330E}" dt="2023-08-23T15:04:29.033" v="1783" actId="47"/>
        <pc:sldMkLst>
          <pc:docMk/>
          <pc:sldMk cId="4062767074" sldId="335"/>
        </pc:sldMkLst>
      </pc:sldChg>
      <pc:sldChg chg="del">
        <pc:chgData name="Endika Avellaneda Martínez" userId="0286ac81-9772-422c-b02e-4423336b6b9c" providerId="ADAL" clId="{705251CE-4CAA-41E7-9D6D-92CD34ED330E}" dt="2023-08-23T15:04:29.344" v="1784" actId="47"/>
        <pc:sldMkLst>
          <pc:docMk/>
          <pc:sldMk cId="941708918" sldId="336"/>
        </pc:sldMkLst>
      </pc:sldChg>
      <pc:sldChg chg="modSp add mod">
        <pc:chgData name="Endika Avellaneda Martínez" userId="0286ac81-9772-422c-b02e-4423336b6b9c" providerId="ADAL" clId="{705251CE-4CAA-41E7-9D6D-92CD34ED330E}" dt="2023-08-23T14:57:49.466" v="840" actId="20577"/>
        <pc:sldMkLst>
          <pc:docMk/>
          <pc:sldMk cId="2858961939" sldId="337"/>
        </pc:sldMkLst>
        <pc:spChg chg="mod">
          <ac:chgData name="Endika Avellaneda Martínez" userId="0286ac81-9772-422c-b02e-4423336b6b9c" providerId="ADAL" clId="{705251CE-4CAA-41E7-9D6D-92CD34ED330E}" dt="2023-08-23T14:57:49.466" v="840" actId="20577"/>
          <ac:spMkLst>
            <pc:docMk/>
            <pc:sldMk cId="2858961939" sldId="337"/>
            <ac:spMk id="577" creationId="{00000000-0000-0000-0000-000000000000}"/>
          </ac:spMkLst>
        </pc:spChg>
        <pc:spChg chg="mod">
          <ac:chgData name="Endika Avellaneda Martínez" userId="0286ac81-9772-422c-b02e-4423336b6b9c" providerId="ADAL" clId="{705251CE-4CAA-41E7-9D6D-92CD34ED330E}" dt="2023-08-23T14:55:35.352" v="455" actId="20577"/>
          <ac:spMkLst>
            <pc:docMk/>
            <pc:sldMk cId="2858961939" sldId="337"/>
            <ac:spMk id="578" creationId="{00000000-0000-0000-0000-000000000000}"/>
          </ac:spMkLst>
        </pc:spChg>
      </pc:sldChg>
    </pc:docChg>
  </pc:docChgLst>
  <pc:docChgLst>
    <pc:chgData name="Endika Avellaneda Martínez" userId="0286ac81-9772-422c-b02e-4423336b6b9c" providerId="ADAL" clId="{67D4133F-5032-4DD4-9E2D-AB687BA661C5}"/>
    <pc:docChg chg="undo custSel addSld delSld modSld">
      <pc:chgData name="Endika Avellaneda Martínez" userId="0286ac81-9772-422c-b02e-4423336b6b9c" providerId="ADAL" clId="{67D4133F-5032-4DD4-9E2D-AB687BA661C5}" dt="2023-08-17T10:20:58.914" v="4043" actId="20577"/>
      <pc:docMkLst>
        <pc:docMk/>
      </pc:docMkLst>
      <pc:sldChg chg="modSp mod">
        <pc:chgData name="Endika Avellaneda Martínez" userId="0286ac81-9772-422c-b02e-4423336b6b9c" providerId="ADAL" clId="{67D4133F-5032-4DD4-9E2D-AB687BA661C5}" dt="2023-08-17T10:20:19.913" v="3966" actId="20577"/>
        <pc:sldMkLst>
          <pc:docMk/>
          <pc:sldMk cId="0" sldId="256"/>
        </pc:sldMkLst>
        <pc:spChg chg="mod">
          <ac:chgData name="Endika Avellaneda Martínez" userId="0286ac81-9772-422c-b02e-4423336b6b9c" providerId="ADAL" clId="{67D4133F-5032-4DD4-9E2D-AB687BA661C5}" dt="2023-08-17T10:20:19.913" v="3966" actId="20577"/>
          <ac:spMkLst>
            <pc:docMk/>
            <pc:sldMk cId="0" sldId="256"/>
            <ac:spMk id="516" creationId="{00000000-0000-0000-0000-000000000000}"/>
          </ac:spMkLst>
        </pc:spChg>
      </pc:sldChg>
      <pc:sldChg chg="modSp mod">
        <pc:chgData name="Endika Avellaneda Martínez" userId="0286ac81-9772-422c-b02e-4423336b6b9c" providerId="ADAL" clId="{67D4133F-5032-4DD4-9E2D-AB687BA661C5}" dt="2023-08-17T10:20:58.914" v="4043" actId="20577"/>
        <pc:sldMkLst>
          <pc:docMk/>
          <pc:sldMk cId="0" sldId="261"/>
        </pc:sldMkLst>
        <pc:spChg chg="mod">
          <ac:chgData name="Endika Avellaneda Martínez" userId="0286ac81-9772-422c-b02e-4423336b6b9c" providerId="ADAL" clId="{67D4133F-5032-4DD4-9E2D-AB687BA661C5}" dt="2023-08-17T10:20:58.914" v="4043" actId="20577"/>
          <ac:spMkLst>
            <pc:docMk/>
            <pc:sldMk cId="0" sldId="261"/>
            <ac:spMk id="551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09:48:28.399" v="523" actId="47"/>
        <pc:sldMkLst>
          <pc:docMk/>
          <pc:sldMk cId="861021986" sldId="290"/>
        </pc:sldMkLst>
      </pc:sldChg>
      <pc:sldChg chg="del">
        <pc:chgData name="Endika Avellaneda Martínez" userId="0286ac81-9772-422c-b02e-4423336b6b9c" providerId="ADAL" clId="{67D4133F-5032-4DD4-9E2D-AB687BA661C5}" dt="2023-08-17T09:48:29.955" v="526" actId="47"/>
        <pc:sldMkLst>
          <pc:docMk/>
          <pc:sldMk cId="1280525718" sldId="294"/>
        </pc:sldMkLst>
      </pc:sldChg>
      <pc:sldChg chg="modSp mod">
        <pc:chgData name="Endika Avellaneda Martínez" userId="0286ac81-9772-422c-b02e-4423336b6b9c" providerId="ADAL" clId="{67D4133F-5032-4DD4-9E2D-AB687BA661C5}" dt="2023-08-17T09:48:19.829" v="507" actId="27636"/>
        <pc:sldMkLst>
          <pc:docMk/>
          <pc:sldMk cId="4265824064" sldId="303"/>
        </pc:sldMkLst>
        <pc:spChg chg="mod">
          <ac:chgData name="Endika Avellaneda Martínez" userId="0286ac81-9772-422c-b02e-4423336b6b9c" providerId="ADAL" clId="{67D4133F-5032-4DD4-9E2D-AB687BA661C5}" dt="2023-08-17T09:48:19.829" v="507" actId="27636"/>
          <ac:spMkLst>
            <pc:docMk/>
            <pc:sldMk cId="4265824064" sldId="303"/>
            <ac:spMk id="577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09:46:29.826" v="76" actId="20577"/>
          <ac:spMkLst>
            <pc:docMk/>
            <pc:sldMk cId="4265824064" sldId="303"/>
            <ac:spMk id="578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09:48:28.830" v="524" actId="47"/>
        <pc:sldMkLst>
          <pc:docMk/>
          <pc:sldMk cId="4256910583" sldId="308"/>
        </pc:sldMkLst>
      </pc:sldChg>
      <pc:sldChg chg="modSp del mod">
        <pc:chgData name="Endika Avellaneda Martínez" userId="0286ac81-9772-422c-b02e-4423336b6b9c" providerId="ADAL" clId="{67D4133F-5032-4DD4-9E2D-AB687BA661C5}" dt="2023-08-17T09:51:19.875" v="585" actId="47"/>
        <pc:sldMkLst>
          <pc:docMk/>
          <pc:sldMk cId="3213046470" sldId="310"/>
        </pc:sldMkLst>
        <pc:spChg chg="mod">
          <ac:chgData name="Endika Avellaneda Martínez" userId="0286ac81-9772-422c-b02e-4423336b6b9c" providerId="ADAL" clId="{67D4133F-5032-4DD4-9E2D-AB687BA661C5}" dt="2023-08-17T09:51:16.199" v="583" actId="21"/>
          <ac:spMkLst>
            <pc:docMk/>
            <pc:sldMk cId="3213046470" sldId="310"/>
            <ac:spMk id="578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10:14:23.111" v="3064" actId="47"/>
        <pc:sldMkLst>
          <pc:docMk/>
          <pc:sldMk cId="2985262256" sldId="311"/>
        </pc:sldMkLst>
      </pc:sldChg>
      <pc:sldChg chg="modSp mod">
        <pc:chgData name="Endika Avellaneda Martínez" userId="0286ac81-9772-422c-b02e-4423336b6b9c" providerId="ADAL" clId="{67D4133F-5032-4DD4-9E2D-AB687BA661C5}" dt="2023-08-17T09:50:44.235" v="541" actId="1076"/>
        <pc:sldMkLst>
          <pc:docMk/>
          <pc:sldMk cId="1945065184" sldId="313"/>
        </pc:sldMkLst>
        <pc:spChg chg="mod">
          <ac:chgData name="Endika Avellaneda Martínez" userId="0286ac81-9772-422c-b02e-4423336b6b9c" providerId="ADAL" clId="{67D4133F-5032-4DD4-9E2D-AB687BA661C5}" dt="2023-08-17T09:50:44.235" v="541" actId="1076"/>
          <ac:spMkLst>
            <pc:docMk/>
            <pc:sldMk cId="1945065184" sldId="313"/>
            <ac:spMk id="557" creationId="{00000000-0000-0000-0000-000000000000}"/>
          </ac:spMkLst>
        </pc:spChg>
      </pc:sldChg>
      <pc:sldChg chg="addSp delSp modSp add mod">
        <pc:chgData name="Endika Avellaneda Martínez" userId="0286ac81-9772-422c-b02e-4423336b6b9c" providerId="ADAL" clId="{67D4133F-5032-4DD4-9E2D-AB687BA661C5}" dt="2023-08-17T10:19:29.869" v="3882" actId="20577"/>
        <pc:sldMkLst>
          <pc:docMk/>
          <pc:sldMk cId="2831331148" sldId="315"/>
        </pc:sldMkLst>
        <pc:spChg chg="del mod">
          <ac:chgData name="Endika Avellaneda Martínez" userId="0286ac81-9772-422c-b02e-4423336b6b9c" providerId="ADAL" clId="{67D4133F-5032-4DD4-9E2D-AB687BA661C5}" dt="2023-08-17T10:19:13.828" v="3838" actId="478"/>
          <ac:spMkLst>
            <pc:docMk/>
            <pc:sldMk cId="2831331148" sldId="315"/>
            <ac:spMk id="577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9:29.869" v="3882" actId="20577"/>
          <ac:spMkLst>
            <pc:docMk/>
            <pc:sldMk cId="2831331148" sldId="315"/>
            <ac:spMk id="578" creationId="{00000000-0000-0000-0000-000000000000}"/>
          </ac:spMkLst>
        </pc:spChg>
        <pc:picChg chg="add mod modCrop">
          <ac:chgData name="Endika Avellaneda Martínez" userId="0286ac81-9772-422c-b02e-4423336b6b9c" providerId="ADAL" clId="{67D4133F-5032-4DD4-9E2D-AB687BA661C5}" dt="2023-08-17T10:19:21.406" v="3842" actId="1076"/>
          <ac:picMkLst>
            <pc:docMk/>
            <pc:sldMk cId="2831331148" sldId="315"/>
            <ac:picMk id="3" creationId="{4A52EEA4-899E-E42F-1E1D-A89565DB797C}"/>
          </ac:picMkLst>
        </pc:picChg>
      </pc:sldChg>
      <pc:sldChg chg="del">
        <pc:chgData name="Endika Avellaneda Martínez" userId="0286ac81-9772-422c-b02e-4423336b6b9c" providerId="ADAL" clId="{67D4133F-5032-4DD4-9E2D-AB687BA661C5}" dt="2023-08-17T10:14:22.694" v="3063" actId="47"/>
        <pc:sldMkLst>
          <pc:docMk/>
          <pc:sldMk cId="2178844286" sldId="318"/>
        </pc:sldMkLst>
      </pc:sldChg>
      <pc:sldChg chg="modSp mod">
        <pc:chgData name="Endika Avellaneda Martínez" userId="0286ac81-9772-422c-b02e-4423336b6b9c" providerId="ADAL" clId="{67D4133F-5032-4DD4-9E2D-AB687BA661C5}" dt="2023-08-17T10:19:48.049" v="3904" actId="1076"/>
        <pc:sldMkLst>
          <pc:docMk/>
          <pc:sldMk cId="3956044117" sldId="320"/>
        </pc:sldMkLst>
        <pc:spChg chg="mod">
          <ac:chgData name="Endika Avellaneda Martínez" userId="0286ac81-9772-422c-b02e-4423336b6b9c" providerId="ADAL" clId="{67D4133F-5032-4DD4-9E2D-AB687BA661C5}" dt="2023-08-17T10:19:48.049" v="3904" actId="1076"/>
          <ac:spMkLst>
            <pc:docMk/>
            <pc:sldMk cId="3956044117" sldId="320"/>
            <ac:spMk id="557" creationId="{00000000-0000-0000-0000-000000000000}"/>
          </ac:spMkLst>
        </pc:spChg>
      </pc:sldChg>
      <pc:sldChg chg="modSp mod">
        <pc:chgData name="Endika Avellaneda Martínez" userId="0286ac81-9772-422c-b02e-4423336b6b9c" providerId="ADAL" clId="{67D4133F-5032-4DD4-9E2D-AB687BA661C5}" dt="2023-08-17T10:17:21.678" v="3749" actId="20577"/>
        <pc:sldMkLst>
          <pc:docMk/>
          <pc:sldMk cId="912261554" sldId="321"/>
        </pc:sldMkLst>
        <pc:spChg chg="mod">
          <ac:chgData name="Endika Avellaneda Martínez" userId="0286ac81-9772-422c-b02e-4423336b6b9c" providerId="ADAL" clId="{67D4133F-5032-4DD4-9E2D-AB687BA661C5}" dt="2023-08-17T10:14:42.096" v="3139" actId="20577"/>
          <ac:spMkLst>
            <pc:docMk/>
            <pc:sldMk cId="912261554" sldId="321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7:21.678" v="3749" actId="20577"/>
          <ac:spMkLst>
            <pc:docMk/>
            <pc:sldMk cId="912261554" sldId="321"/>
            <ac:spMk id="522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6:17.340" v="3472" actId="20577"/>
          <ac:spMkLst>
            <pc:docMk/>
            <pc:sldMk cId="912261554" sldId="321"/>
            <ac:spMk id="523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10:17:26.355" v="3750" actId="47"/>
        <pc:sldMkLst>
          <pc:docMk/>
          <pc:sldMk cId="1044263074" sldId="322"/>
        </pc:sldMkLst>
      </pc:sldChg>
      <pc:sldChg chg="del">
        <pc:chgData name="Endika Avellaneda Martínez" userId="0286ac81-9772-422c-b02e-4423336b6b9c" providerId="ADAL" clId="{67D4133F-5032-4DD4-9E2D-AB687BA661C5}" dt="2023-08-17T10:17:43.824" v="3788" actId="47"/>
        <pc:sldMkLst>
          <pc:docMk/>
          <pc:sldMk cId="4053646303" sldId="325"/>
        </pc:sldMkLst>
      </pc:sldChg>
      <pc:sldChg chg="del">
        <pc:chgData name="Endika Avellaneda Martínez" userId="0286ac81-9772-422c-b02e-4423336b6b9c" providerId="ADAL" clId="{67D4133F-5032-4DD4-9E2D-AB687BA661C5}" dt="2023-08-17T10:17:44.196" v="3789" actId="47"/>
        <pc:sldMkLst>
          <pc:docMk/>
          <pc:sldMk cId="499967073" sldId="326"/>
        </pc:sldMkLst>
      </pc:sldChg>
      <pc:sldChg chg="modSp mod">
        <pc:chgData name="Endika Avellaneda Martínez" userId="0286ac81-9772-422c-b02e-4423336b6b9c" providerId="ADAL" clId="{67D4133F-5032-4DD4-9E2D-AB687BA661C5}" dt="2023-08-17T09:50:59.602" v="542" actId="1076"/>
        <pc:sldMkLst>
          <pc:docMk/>
          <pc:sldMk cId="4031626640" sldId="327"/>
        </pc:sldMkLst>
        <pc:spChg chg="mod">
          <ac:chgData name="Endika Avellaneda Martínez" userId="0286ac81-9772-422c-b02e-4423336b6b9c" providerId="ADAL" clId="{67D4133F-5032-4DD4-9E2D-AB687BA661C5}" dt="2023-08-17T09:50:59.602" v="542" actId="1076"/>
          <ac:spMkLst>
            <pc:docMk/>
            <pc:sldMk cId="4031626640" sldId="327"/>
            <ac:spMk id="557" creationId="{00000000-0000-0000-0000-000000000000}"/>
          </ac:spMkLst>
        </pc:spChg>
      </pc:sldChg>
      <pc:sldChg chg="modSp mod">
        <pc:chgData name="Endika Avellaneda Martínez" userId="0286ac81-9772-422c-b02e-4423336b6b9c" providerId="ADAL" clId="{67D4133F-5032-4DD4-9E2D-AB687BA661C5}" dt="2023-08-17T10:14:32.924" v="3113" actId="20577"/>
        <pc:sldMkLst>
          <pc:docMk/>
          <pc:sldMk cId="1232441196" sldId="328"/>
        </pc:sldMkLst>
        <pc:spChg chg="mod">
          <ac:chgData name="Endika Avellaneda Martínez" userId="0286ac81-9772-422c-b02e-4423336b6b9c" providerId="ADAL" clId="{67D4133F-5032-4DD4-9E2D-AB687BA661C5}" dt="2023-08-17T10:14:32.924" v="3113" actId="20577"/>
          <ac:spMkLst>
            <pc:docMk/>
            <pc:sldMk cId="1232441196" sldId="328"/>
            <ac:spMk id="557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10:17:26.512" v="3751" actId="47"/>
        <pc:sldMkLst>
          <pc:docMk/>
          <pc:sldMk cId="2375920217" sldId="329"/>
        </pc:sldMkLst>
      </pc:sldChg>
      <pc:sldChg chg="del">
        <pc:chgData name="Endika Avellaneda Martínez" userId="0286ac81-9772-422c-b02e-4423336b6b9c" providerId="ADAL" clId="{67D4133F-5032-4DD4-9E2D-AB687BA661C5}" dt="2023-08-17T09:48:29.204" v="525" actId="47"/>
        <pc:sldMkLst>
          <pc:docMk/>
          <pc:sldMk cId="2077625416" sldId="330"/>
        </pc:sldMkLst>
      </pc:sldChg>
      <pc:sldChg chg="modSp mod">
        <pc:chgData name="Endika Avellaneda Martínez" userId="0286ac81-9772-422c-b02e-4423336b6b9c" providerId="ADAL" clId="{67D4133F-5032-4DD4-9E2D-AB687BA661C5}" dt="2023-08-17T10:08:19.844" v="2237" actId="20577"/>
        <pc:sldMkLst>
          <pc:docMk/>
          <pc:sldMk cId="1029790827" sldId="331"/>
        </pc:sldMkLst>
        <pc:spChg chg="mod">
          <ac:chgData name="Endika Avellaneda Martínez" userId="0286ac81-9772-422c-b02e-4423336b6b9c" providerId="ADAL" clId="{67D4133F-5032-4DD4-9E2D-AB687BA661C5}" dt="2023-08-17T10:08:19.844" v="2237" actId="20577"/>
          <ac:spMkLst>
            <pc:docMk/>
            <pc:sldMk cId="1029790827" sldId="331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02:34.544" v="1669" actId="1076"/>
          <ac:spMkLst>
            <pc:docMk/>
            <pc:sldMk cId="1029790827" sldId="331"/>
            <ac:spMk id="522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01:16.821" v="1500" actId="14100"/>
          <ac:spMkLst>
            <pc:docMk/>
            <pc:sldMk cId="1029790827" sldId="331"/>
            <ac:spMk id="523" creationId="{00000000-0000-0000-0000-000000000000}"/>
          </ac:spMkLst>
        </pc:spChg>
      </pc:sldChg>
      <pc:sldChg chg="del">
        <pc:chgData name="Endika Avellaneda Martínez" userId="0286ac81-9772-422c-b02e-4423336b6b9c" providerId="ADAL" clId="{67D4133F-5032-4DD4-9E2D-AB687BA661C5}" dt="2023-08-17T10:14:23.631" v="3065" actId="47"/>
        <pc:sldMkLst>
          <pc:docMk/>
          <pc:sldMk cId="3686314467" sldId="332"/>
        </pc:sldMkLst>
      </pc:sldChg>
      <pc:sldChg chg="addSp delSp modSp add mod">
        <pc:chgData name="Endika Avellaneda Martínez" userId="0286ac81-9772-422c-b02e-4423336b6b9c" providerId="ADAL" clId="{67D4133F-5032-4DD4-9E2D-AB687BA661C5}" dt="2023-08-17T10:08:23.445" v="2242" actId="20577"/>
        <pc:sldMkLst>
          <pc:docMk/>
          <pc:sldMk cId="1415736295" sldId="333"/>
        </pc:sldMkLst>
        <pc:spChg chg="add del mod">
          <ac:chgData name="Endika Avellaneda Martínez" userId="0286ac81-9772-422c-b02e-4423336b6b9c" providerId="ADAL" clId="{67D4133F-5032-4DD4-9E2D-AB687BA661C5}" dt="2023-08-17T10:02:01.676" v="1599" actId="478"/>
          <ac:spMkLst>
            <pc:docMk/>
            <pc:sldMk cId="1415736295" sldId="333"/>
            <ac:spMk id="3" creationId="{538F319A-25EB-4D01-DEDE-F01FB54FB772}"/>
          </ac:spMkLst>
        </pc:spChg>
        <pc:spChg chg="mod">
          <ac:chgData name="Endika Avellaneda Martínez" userId="0286ac81-9772-422c-b02e-4423336b6b9c" providerId="ADAL" clId="{67D4133F-5032-4DD4-9E2D-AB687BA661C5}" dt="2023-08-17T10:08:23.445" v="2242" actId="20577"/>
          <ac:spMkLst>
            <pc:docMk/>
            <pc:sldMk cId="1415736295" sldId="333"/>
            <ac:spMk id="521" creationId="{00000000-0000-0000-0000-000000000000}"/>
          </ac:spMkLst>
        </pc:spChg>
        <pc:spChg chg="del">
          <ac:chgData name="Endika Avellaneda Martínez" userId="0286ac81-9772-422c-b02e-4423336b6b9c" providerId="ADAL" clId="{67D4133F-5032-4DD4-9E2D-AB687BA661C5}" dt="2023-08-17T10:02:00.007" v="1598" actId="478"/>
          <ac:spMkLst>
            <pc:docMk/>
            <pc:sldMk cId="1415736295" sldId="333"/>
            <ac:spMk id="522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06:48.043" v="2085" actId="1076"/>
          <ac:spMkLst>
            <pc:docMk/>
            <pc:sldMk cId="1415736295" sldId="333"/>
            <ac:spMk id="523" creationId="{00000000-0000-0000-0000-000000000000}"/>
          </ac:spMkLst>
        </pc:spChg>
        <pc:picChg chg="add del">
          <ac:chgData name="Endika Avellaneda Martínez" userId="0286ac81-9772-422c-b02e-4423336b6b9c" providerId="ADAL" clId="{67D4133F-5032-4DD4-9E2D-AB687BA661C5}" dt="2023-08-17T10:03:48.413" v="1918" actId="478"/>
          <ac:picMkLst>
            <pc:docMk/>
            <pc:sldMk cId="1415736295" sldId="333"/>
            <ac:picMk id="5" creationId="{40AABCF5-09A1-BA20-961C-78BC356C61D0}"/>
          </ac:picMkLst>
        </pc:picChg>
        <pc:picChg chg="add mod modCrop">
          <ac:chgData name="Endika Avellaneda Martínez" userId="0286ac81-9772-422c-b02e-4423336b6b9c" providerId="ADAL" clId="{67D4133F-5032-4DD4-9E2D-AB687BA661C5}" dt="2023-08-17T10:06:48.043" v="2085" actId="1076"/>
          <ac:picMkLst>
            <pc:docMk/>
            <pc:sldMk cId="1415736295" sldId="333"/>
            <ac:picMk id="7" creationId="{58DE60BE-9F86-3D55-EE9E-1DC42D127C3A}"/>
          </ac:picMkLst>
        </pc:picChg>
        <pc:picChg chg="add del mod modCrop">
          <ac:chgData name="Endika Avellaneda Martínez" userId="0286ac81-9772-422c-b02e-4423336b6b9c" providerId="ADAL" clId="{67D4133F-5032-4DD4-9E2D-AB687BA661C5}" dt="2023-08-17T10:06:39.390" v="2083" actId="478"/>
          <ac:picMkLst>
            <pc:docMk/>
            <pc:sldMk cId="1415736295" sldId="333"/>
            <ac:picMk id="9" creationId="{5BAA6B75-5CD5-F181-377E-2F750E444B85}"/>
          </ac:picMkLst>
        </pc:picChg>
      </pc:sldChg>
      <pc:sldChg chg="delSp modSp add mod">
        <pc:chgData name="Endika Avellaneda Martínez" userId="0286ac81-9772-422c-b02e-4423336b6b9c" providerId="ADAL" clId="{67D4133F-5032-4DD4-9E2D-AB687BA661C5}" dt="2023-08-17T10:08:28.106" v="2250" actId="20577"/>
        <pc:sldMkLst>
          <pc:docMk/>
          <pc:sldMk cId="639938111" sldId="334"/>
        </pc:sldMkLst>
        <pc:spChg chg="mod">
          <ac:chgData name="Endika Avellaneda Martínez" userId="0286ac81-9772-422c-b02e-4423336b6b9c" providerId="ADAL" clId="{67D4133F-5032-4DD4-9E2D-AB687BA661C5}" dt="2023-08-17T10:08:28.106" v="2250" actId="20577"/>
          <ac:spMkLst>
            <pc:docMk/>
            <pc:sldMk cId="639938111" sldId="334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07:56.726" v="2226" actId="20577"/>
          <ac:spMkLst>
            <pc:docMk/>
            <pc:sldMk cId="639938111" sldId="334"/>
            <ac:spMk id="523" creationId="{00000000-0000-0000-0000-000000000000}"/>
          </ac:spMkLst>
        </pc:spChg>
        <pc:picChg chg="del">
          <ac:chgData name="Endika Avellaneda Martínez" userId="0286ac81-9772-422c-b02e-4423336b6b9c" providerId="ADAL" clId="{67D4133F-5032-4DD4-9E2D-AB687BA661C5}" dt="2023-08-17T10:06:51.236" v="2086" actId="478"/>
          <ac:picMkLst>
            <pc:docMk/>
            <pc:sldMk cId="639938111" sldId="334"/>
            <ac:picMk id="7" creationId="{58DE60BE-9F86-3D55-EE9E-1DC42D127C3A}"/>
          </ac:picMkLst>
        </pc:picChg>
        <pc:picChg chg="mod">
          <ac:chgData name="Endika Avellaneda Martínez" userId="0286ac81-9772-422c-b02e-4423336b6b9c" providerId="ADAL" clId="{67D4133F-5032-4DD4-9E2D-AB687BA661C5}" dt="2023-08-17T10:08:01.982" v="2228" actId="1076"/>
          <ac:picMkLst>
            <pc:docMk/>
            <pc:sldMk cId="639938111" sldId="334"/>
            <ac:picMk id="9" creationId="{5BAA6B75-5CD5-F181-377E-2F750E444B85}"/>
          </ac:picMkLst>
        </pc:picChg>
      </pc:sldChg>
      <pc:sldChg chg="addSp delSp modSp add mod">
        <pc:chgData name="Endika Avellaneda Martínez" userId="0286ac81-9772-422c-b02e-4423336b6b9c" providerId="ADAL" clId="{67D4133F-5032-4DD4-9E2D-AB687BA661C5}" dt="2023-08-17T10:12:25.213" v="2886" actId="6549"/>
        <pc:sldMkLst>
          <pc:docMk/>
          <pc:sldMk cId="4062767074" sldId="335"/>
        </pc:sldMkLst>
        <pc:spChg chg="mod">
          <ac:chgData name="Endika Avellaneda Martínez" userId="0286ac81-9772-422c-b02e-4423336b6b9c" providerId="ADAL" clId="{67D4133F-5032-4DD4-9E2D-AB687BA661C5}" dt="2023-08-17T10:08:32.332" v="2255" actId="20577"/>
          <ac:spMkLst>
            <pc:docMk/>
            <pc:sldMk cId="4062767074" sldId="335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2:25.213" v="2886" actId="6549"/>
          <ac:spMkLst>
            <pc:docMk/>
            <pc:sldMk cId="4062767074" sldId="335"/>
            <ac:spMk id="523" creationId="{00000000-0000-0000-0000-000000000000}"/>
          </ac:spMkLst>
        </pc:spChg>
        <pc:picChg chg="add mod modCrop">
          <ac:chgData name="Endika Avellaneda Martínez" userId="0286ac81-9772-422c-b02e-4423336b6b9c" providerId="ADAL" clId="{67D4133F-5032-4DD4-9E2D-AB687BA661C5}" dt="2023-08-17T10:11:52.256" v="2802" actId="1076"/>
          <ac:picMkLst>
            <pc:docMk/>
            <pc:sldMk cId="4062767074" sldId="335"/>
            <ac:picMk id="3" creationId="{8AE460FE-420F-C2C1-0399-BE96050D73D0}"/>
          </ac:picMkLst>
        </pc:picChg>
        <pc:picChg chg="del mod">
          <ac:chgData name="Endika Avellaneda Martínez" userId="0286ac81-9772-422c-b02e-4423336b6b9c" providerId="ADAL" clId="{67D4133F-5032-4DD4-9E2D-AB687BA661C5}" dt="2023-08-17T10:11:46.055" v="2800" actId="478"/>
          <ac:picMkLst>
            <pc:docMk/>
            <pc:sldMk cId="4062767074" sldId="335"/>
            <ac:picMk id="9" creationId="{5BAA6B75-5CD5-F181-377E-2F750E444B85}"/>
          </ac:picMkLst>
        </pc:picChg>
      </pc:sldChg>
      <pc:sldChg chg="addSp delSp modSp add mod">
        <pc:chgData name="Endika Avellaneda Martínez" userId="0286ac81-9772-422c-b02e-4423336b6b9c" providerId="ADAL" clId="{67D4133F-5032-4DD4-9E2D-AB687BA661C5}" dt="2023-08-17T10:14:14.993" v="3062" actId="1076"/>
        <pc:sldMkLst>
          <pc:docMk/>
          <pc:sldMk cId="941708918" sldId="336"/>
        </pc:sldMkLst>
        <pc:spChg chg="mod">
          <ac:chgData name="Endika Avellaneda Martínez" userId="0286ac81-9772-422c-b02e-4423336b6b9c" providerId="ADAL" clId="{67D4133F-5032-4DD4-9E2D-AB687BA661C5}" dt="2023-08-17T10:12:35.741" v="2888" actId="20577"/>
          <ac:spMkLst>
            <pc:docMk/>
            <pc:sldMk cId="941708918" sldId="336"/>
            <ac:spMk id="521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4:12.519" v="3061" actId="20577"/>
          <ac:spMkLst>
            <pc:docMk/>
            <pc:sldMk cId="941708918" sldId="336"/>
            <ac:spMk id="523" creationId="{00000000-0000-0000-0000-000000000000}"/>
          </ac:spMkLst>
        </pc:spChg>
        <pc:picChg chg="del">
          <ac:chgData name="Endika Avellaneda Martínez" userId="0286ac81-9772-422c-b02e-4423336b6b9c" providerId="ADAL" clId="{67D4133F-5032-4DD4-9E2D-AB687BA661C5}" dt="2023-08-17T10:13:02.003" v="2977" actId="478"/>
          <ac:picMkLst>
            <pc:docMk/>
            <pc:sldMk cId="941708918" sldId="336"/>
            <ac:picMk id="3" creationId="{8AE460FE-420F-C2C1-0399-BE96050D73D0}"/>
          </ac:picMkLst>
        </pc:picChg>
        <pc:picChg chg="add mod modCrop">
          <ac:chgData name="Endika Avellaneda Martínez" userId="0286ac81-9772-422c-b02e-4423336b6b9c" providerId="ADAL" clId="{67D4133F-5032-4DD4-9E2D-AB687BA661C5}" dt="2023-08-17T10:14:14.993" v="3062" actId="1076"/>
          <ac:picMkLst>
            <pc:docMk/>
            <pc:sldMk cId="941708918" sldId="336"/>
            <ac:picMk id="4" creationId="{8137C977-09C3-2683-A65E-434DDA33037D}"/>
          </ac:picMkLst>
        </pc:picChg>
      </pc:sldChg>
      <pc:sldChg chg="modSp add del mod">
        <pc:chgData name="Endika Avellaneda Martínez" userId="0286ac81-9772-422c-b02e-4423336b6b9c" providerId="ADAL" clId="{67D4133F-5032-4DD4-9E2D-AB687BA661C5}" dt="2023-08-17T10:18:36.988" v="3812" actId="47"/>
        <pc:sldMkLst>
          <pc:docMk/>
          <pc:sldMk cId="2205986807" sldId="337"/>
        </pc:sldMkLst>
        <pc:spChg chg="mod">
          <ac:chgData name="Endika Avellaneda Martínez" userId="0286ac81-9772-422c-b02e-4423336b6b9c" providerId="ADAL" clId="{67D4133F-5032-4DD4-9E2D-AB687BA661C5}" dt="2023-08-17T10:18:22.368" v="3809" actId="113"/>
          <ac:spMkLst>
            <pc:docMk/>
            <pc:sldMk cId="2205986807" sldId="337"/>
            <ac:spMk id="550" creationId="{00000000-0000-0000-0000-000000000000}"/>
          </ac:spMkLst>
        </pc:spChg>
        <pc:spChg chg="mod">
          <ac:chgData name="Endika Avellaneda Martínez" userId="0286ac81-9772-422c-b02e-4423336b6b9c" providerId="ADAL" clId="{67D4133F-5032-4DD4-9E2D-AB687BA661C5}" dt="2023-08-17T10:18:24.559" v="3810" actId="6549"/>
          <ac:spMkLst>
            <pc:docMk/>
            <pc:sldMk cId="2205986807" sldId="337"/>
            <ac:spMk id="551" creationId="{00000000-0000-0000-0000-000000000000}"/>
          </ac:spMkLst>
        </pc:spChg>
      </pc:sldChg>
      <pc:sldMasterChg chg="delSldLayout">
        <pc:chgData name="Endika Avellaneda Martínez" userId="0286ac81-9772-422c-b02e-4423336b6b9c" providerId="ADAL" clId="{67D4133F-5032-4DD4-9E2D-AB687BA661C5}" dt="2023-08-17T10:17:44.196" v="3789" actId="47"/>
        <pc:sldMasterMkLst>
          <pc:docMk/>
          <pc:sldMasterMk cId="0" sldId="2147483659"/>
        </pc:sldMasterMkLst>
        <pc:sldLayoutChg chg="del">
          <pc:chgData name="Endika Avellaneda Martínez" userId="0286ac81-9772-422c-b02e-4423336b6b9c" providerId="ADAL" clId="{67D4133F-5032-4DD4-9E2D-AB687BA661C5}" dt="2023-08-17T10:17:44.196" v="3789" actId="47"/>
          <pc:sldLayoutMkLst>
            <pc:docMk/>
            <pc:sldMasterMk cId="0" sldId="2147483659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2813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8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20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9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07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9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0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9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04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6100200" cy="5143500"/>
          </a:xfrm>
          <a:prstGeom prst="rect">
            <a:avLst/>
          </a:prstGeom>
          <a:solidFill>
            <a:srgbClr val="028E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  <a:solidFill>
            <a:srgbClr val="028EA2"/>
          </a:solidFill>
        </p:grpSpPr>
        <p:sp>
          <p:nvSpPr>
            <p:cNvPr id="14" name="Google Shape;14;p2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7042555" y="1541664"/>
            <a:ext cx="730045" cy="2060087"/>
            <a:chOff x="7022220" y="1541675"/>
            <a:chExt cx="666403" cy="1880499"/>
          </a:xfrm>
          <a:solidFill>
            <a:srgbClr val="353535"/>
          </a:solidFill>
        </p:grpSpPr>
        <p:sp>
          <p:nvSpPr>
            <p:cNvPr id="31" name="Google Shape;31;p2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629199" y="1541675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629199" y="1744017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29199" y="1946358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629224" y="2148699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629199" y="2351050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629199" y="2553392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629199" y="27557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629224" y="29580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629199" y="3160433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629224" y="3362774"/>
              <a:ext cx="59400" cy="594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-225" y="2008293"/>
            <a:ext cx="301775" cy="1126923"/>
            <a:chOff x="-225" y="1987280"/>
            <a:chExt cx="318900" cy="1190873"/>
          </a:xfrm>
        </p:grpSpPr>
        <p:sp>
          <p:nvSpPr>
            <p:cNvPr id="72" name="Google Shape;72;p2"/>
            <p:cNvSpPr/>
            <p:nvPr/>
          </p:nvSpPr>
          <p:spPr>
            <a:xfrm>
              <a:off x="-175" y="1987280"/>
              <a:ext cx="318794" cy="116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175" y="2255817"/>
              <a:ext cx="318794" cy="116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75" y="2524353"/>
              <a:ext cx="318794" cy="1166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  <a:solidFill>
            <a:srgbClr val="028EA2"/>
          </a:solidFill>
        </p:grpSpPr>
        <p:sp>
          <p:nvSpPr>
            <p:cNvPr id="78" name="Google Shape;78;p2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5798375" y="4270684"/>
            <a:ext cx="301822" cy="872807"/>
            <a:chOff x="1611209" y="2255817"/>
            <a:chExt cx="318950" cy="922336"/>
          </a:xfrm>
          <a:solidFill>
            <a:srgbClr val="353535"/>
          </a:solidFill>
        </p:grpSpPr>
        <p:sp>
          <p:nvSpPr>
            <p:cNvPr id="83" name="Google Shape;83;p2"/>
            <p:cNvSpPr/>
            <p:nvPr/>
          </p:nvSpPr>
          <p:spPr>
            <a:xfrm>
              <a:off x="1611259" y="2255817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611259" y="25243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611209" y="2792878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11209" y="3061453"/>
              <a:ext cx="318900" cy="11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88" name="Google Shape;88;p2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5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rgbClr val="028E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5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262" name="Google Shape;262;p5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5"/>
          <p:cNvGrpSpPr/>
          <p:nvPr/>
        </p:nvGrpSpPr>
        <p:grpSpPr>
          <a:xfrm>
            <a:off x="332041" y="4404527"/>
            <a:ext cx="666347" cy="666373"/>
            <a:chOff x="7134700" y="414375"/>
            <a:chExt cx="501919" cy="501900"/>
          </a:xfrm>
          <a:solidFill>
            <a:srgbClr val="028EA2"/>
          </a:solidFill>
        </p:grpSpPr>
        <p:sp>
          <p:nvSpPr>
            <p:cNvPr id="266" name="Google Shape;266;p5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5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rgbClr val="353535"/>
          </a:solidFill>
        </p:grpSpPr>
        <p:sp>
          <p:nvSpPr>
            <p:cNvPr id="283" name="Google Shape;283;p5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028EA2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rgbClr val="028E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327" name="Google Shape;327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7"/>
          <p:cNvGrpSpPr/>
          <p:nvPr/>
        </p:nvGrpSpPr>
        <p:grpSpPr>
          <a:xfrm>
            <a:off x="320529" y="4396843"/>
            <a:ext cx="666347" cy="666373"/>
            <a:chOff x="7134700" y="414375"/>
            <a:chExt cx="501919" cy="501900"/>
          </a:xfrm>
          <a:solidFill>
            <a:srgbClr val="028EA2"/>
          </a:solidFill>
        </p:grpSpPr>
        <p:sp>
          <p:nvSpPr>
            <p:cNvPr id="331" name="Google Shape;331;p7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rgbClr val="353535"/>
          </a:solidFill>
        </p:grpSpPr>
        <p:sp>
          <p:nvSpPr>
            <p:cNvPr id="348" name="Google Shape;348;p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solidFill>
            <a:srgbClr val="353535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028EA2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11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58" name="Google Shape;458;p11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1"/>
          <p:cNvGrpSpPr/>
          <p:nvPr/>
        </p:nvGrpSpPr>
        <p:grpSpPr>
          <a:xfrm>
            <a:off x="320526" y="4421990"/>
            <a:ext cx="666347" cy="666373"/>
            <a:chOff x="7134700" y="414375"/>
            <a:chExt cx="501919" cy="501900"/>
          </a:xfrm>
          <a:solidFill>
            <a:srgbClr val="028EA2"/>
          </a:solidFill>
        </p:grpSpPr>
        <p:sp>
          <p:nvSpPr>
            <p:cNvPr id="462" name="Google Shape;462;p11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11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rgbClr val="028EA2"/>
          </a:solidFill>
        </p:grpSpPr>
        <p:sp>
          <p:nvSpPr>
            <p:cNvPr id="479" name="Google Shape;479;p11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1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028EA2"/>
                </a:solidFill>
              </a:defRPr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rgbClr val="028E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  <a:solidFill>
            <a:schemeClr val="bg1"/>
          </a:solidFill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  <a:solidFill>
            <a:srgbClr val="028EA2"/>
          </a:solidFill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  <a:solidFill>
            <a:srgbClr val="028EA2"/>
          </a:solidFill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rgbClr val="353535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451263" y="1541675"/>
            <a:ext cx="624642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latin typeface="Arial" panose="020B0604020202020204" pitchFamily="34" charset="0"/>
                <a:cs typeface="Arial" panose="020B0604020202020204" pitchFamily="34" charset="0"/>
              </a:rPr>
              <a:t>Pruebas de caja negra</a:t>
            </a:r>
            <a:endParaRPr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516;p13">
            <a:extLst>
              <a:ext uri="{FF2B5EF4-FFF2-40B4-BE49-F238E27FC236}">
                <a16:creationId xmlns:a16="http://schemas.microsoft.com/office/drawing/2014/main" id="{76AB392A-DF8A-E4F0-5150-117BA6478E12}"/>
              </a:ext>
            </a:extLst>
          </p:cNvPr>
          <p:cNvSpPr txBox="1">
            <a:spLocks/>
          </p:cNvSpPr>
          <p:nvPr/>
        </p:nvSpPr>
        <p:spPr>
          <a:xfrm>
            <a:off x="90056" y="3954483"/>
            <a:ext cx="5740200" cy="6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SemiBold"/>
              <a:buNone/>
              <a:defRPr sz="48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Endika Avellaneda Martínez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55691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28EA2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Pruebas de caja negra. Definición.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28EA2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Responden a las </a:t>
            </a:r>
            <a:r>
              <a:rPr lang="es-ES">
                <a:latin typeface="Arial" panose="020B0604020202020204" pitchFamily="34" charset="0"/>
                <a:cs typeface="Arial" panose="020B0604020202020204" pitchFamily="34" charset="0"/>
              </a:rPr>
              <a:t>siguientes preguntas.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28EA2"/>
              </a:buClr>
              <a:buSzPts val="2400"/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Tipos de prueba.</a:t>
            </a:r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745386" y="1940747"/>
            <a:ext cx="5272085" cy="1262005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800" dirty="0">
                <a:solidFill>
                  <a:srgbClr val="028E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caja negra</a:t>
            </a:r>
            <a:endParaRPr sz="5800" dirty="0">
              <a:solidFill>
                <a:srgbClr val="028E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7691105" y="3430447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7303002" y="1754121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6001396" y="2897851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6636137" y="1371314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746907" y="2274861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642032" y="2511285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667986" y="1014057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43792"/>
            <a:ext cx="7331604" cy="331321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342900" indent="-34290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centran en los requisitos funcionales del software, en las entradas y en las salidas.</a:t>
            </a:r>
          </a:p>
          <a:p>
            <a:pPr marL="342900" indent="-342900"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Permite obtener conjuntos de condiciones de entrada que ejerciten completamente todos los requisitos funcionales de un programa.</a:t>
            </a:r>
          </a:p>
          <a:p>
            <a:pPr marL="342900" indent="-342900"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 es una alternativa a las técnicas de prueba de caja blanca.  Se trata de un enfoque complementario.</a:t>
            </a:r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Pruebas de caja negra. Definición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body" idx="1"/>
          </p:nvPr>
        </p:nvSpPr>
        <p:spPr>
          <a:xfrm>
            <a:off x="1172650" y="1543792"/>
            <a:ext cx="7331604" cy="331321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342900" indent="-34290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¿Cómo se prueba la validez funcional?</a:t>
            </a:r>
          </a:p>
          <a:p>
            <a:pPr marL="342900" indent="-342900"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¿Cómo se prueba el rendimiento y el comportamiento del sistema?</a:t>
            </a:r>
          </a:p>
          <a:p>
            <a:pPr marL="342900" indent="-342900"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¿Es el sistema particularmente sensible a ciertos valores de entrada?</a:t>
            </a:r>
          </a:p>
          <a:p>
            <a:pPr marL="342900" indent="-342900"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volúmenes y niveles de datos tolerará el sistema?</a:t>
            </a:r>
          </a:p>
          <a:p>
            <a:pPr marL="342900" indent="-342900"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efectos sobre la operación del sistema tendrán combinaciones específicas de datos?</a:t>
            </a:r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Responden a las siguientes preguntas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96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745386" y="1708453"/>
            <a:ext cx="5272085" cy="1505813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dirty="0">
                <a:solidFill>
                  <a:srgbClr val="028EA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pruebas</a:t>
            </a:r>
            <a:endParaRPr sz="6600" dirty="0">
              <a:solidFill>
                <a:srgbClr val="028EA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7691105" y="3430447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7303002" y="1754121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6001396" y="2897851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6636137" y="1371314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746907" y="2274861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642032" y="2511285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667986" y="1014057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Tipos de pruebas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Google Shape;522;p14"/>
          <p:cNvSpPr txBox="1">
            <a:spLocks noGrp="1"/>
          </p:cNvSpPr>
          <p:nvPr>
            <p:ph type="body" idx="2"/>
          </p:nvPr>
        </p:nvSpPr>
        <p:spPr>
          <a:xfrm>
            <a:off x="5032504" y="1599600"/>
            <a:ext cx="3213535" cy="3316784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+mj-lt"/>
                <a:cs typeface="Arial Narrow" panose="020B0604020202020204" pitchFamily="34" charset="0"/>
              </a:rPr>
              <a:t>Análisis de valores límite</a:t>
            </a:r>
          </a:p>
          <a:p>
            <a:pPr marL="171450" lvl="0" indent="-171450" algn="just">
              <a:buClr>
                <a:schemeClr val="dk1"/>
              </a:buClr>
              <a:buSzPts val="1100"/>
              <a:buFont typeface="Arial" panose="020B0604020202020204" pitchFamily="34" charset="0"/>
              <a:buChar char="−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Los errores tienden a darse más en los límites del campo de entrada que en el centro.</a:t>
            </a:r>
          </a:p>
          <a:p>
            <a:pPr marL="171450" lvl="0" indent="-171450" algn="just">
              <a:buClr>
                <a:schemeClr val="dk1"/>
              </a:buClr>
              <a:buSzPts val="1100"/>
              <a:buFont typeface="Arial" panose="020B0604020202020204" pitchFamily="34" charset="0"/>
              <a:buChar char="−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Técnica de diseño de casos de prueba que complementa a la partición equivalente.</a:t>
            </a:r>
          </a:p>
          <a:p>
            <a:pPr marL="171450" lvl="0" indent="-171450" algn="just">
              <a:buClr>
                <a:schemeClr val="dk1"/>
              </a:buClr>
              <a:buSzPts val="1100"/>
              <a:buFont typeface="Arial" panose="020B0604020202020204" pitchFamily="34" charset="0"/>
              <a:buChar char="−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Si una condición de entrada especifica un rango delimitado por los valores a y b, se deben diseñar casos de prueba para los valores a y b, y para los valores justo por debajo y justo por encima de a y b.</a:t>
            </a:r>
          </a:p>
          <a:p>
            <a:pPr marL="457200" lvl="1" indent="0" algn="just">
              <a:buClr>
                <a:schemeClr val="dk1"/>
              </a:buClr>
              <a:buSzPts val="1100"/>
              <a:buNone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3" name="Google Shape;523;p14"/>
          <p:cNvSpPr txBox="1">
            <a:spLocks noGrp="1"/>
          </p:cNvSpPr>
          <p:nvPr>
            <p:ph type="body" idx="1"/>
          </p:nvPr>
        </p:nvSpPr>
        <p:spPr>
          <a:xfrm>
            <a:off x="1358464" y="1599599"/>
            <a:ext cx="3213536" cy="33167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Partición equivalente</a:t>
            </a:r>
          </a:p>
          <a:p>
            <a:pPr marL="171450" lvl="0" indent="-171450" algn="just">
              <a:buClr>
                <a:schemeClr val="dk1"/>
              </a:buClr>
              <a:buSzPts val="1100"/>
              <a:buFont typeface="Arial" panose="020B0604020202020204" pitchFamily="34" charset="0"/>
              <a:buChar char="−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Es un método de prueba consistente en dividir y separar los campos de entrada según el tipo de dato y las restricciones que conllevan.</a:t>
            </a:r>
          </a:p>
          <a:p>
            <a:pPr marL="171450" lvl="0" indent="-171450" algn="just">
              <a:buClr>
                <a:schemeClr val="dk1"/>
              </a:buClr>
              <a:buSzPts val="1100"/>
              <a:buFont typeface="Arial" panose="020B0604020202020204" pitchFamily="34" charset="0"/>
              <a:buChar char="−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Se definen unas pruebas comunes dependiendo del tipo de dato del campo en cuestión.</a:t>
            </a:r>
          </a:p>
        </p:txBody>
      </p:sp>
      <p:sp>
        <p:nvSpPr>
          <p:cNvPr id="525" name="Google Shape;525;p1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9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4201704" y="2153720"/>
            <a:ext cx="428880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GRACIAS</a:t>
            </a:r>
            <a:endParaRPr sz="6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288</Words>
  <Application>Microsoft Office PowerPoint</Application>
  <PresentationFormat>Presentación en pantalla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Barlow SemiBold</vt:lpstr>
      <vt:lpstr>Barlow Light</vt:lpstr>
      <vt:lpstr>Lodovico template</vt:lpstr>
      <vt:lpstr>Pruebas de caja negra</vt:lpstr>
      <vt:lpstr>Índice</vt:lpstr>
      <vt:lpstr>Pruebas caja negra</vt:lpstr>
      <vt:lpstr>Pruebas de caja negra. Definición</vt:lpstr>
      <vt:lpstr>Responden a las siguientes preguntas</vt:lpstr>
      <vt:lpstr>Tipos de pruebas</vt:lpstr>
      <vt:lpstr>Tipos de pruebas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Endika</dc:creator>
  <cp:lastModifiedBy>Endika Avellaneda Martínez</cp:lastModifiedBy>
  <cp:revision>78</cp:revision>
  <dcterms:modified xsi:type="dcterms:W3CDTF">2023-08-23T15:05:46Z</dcterms:modified>
</cp:coreProperties>
</file>