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 Mon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2" Type="http://schemas.openxmlformats.org/officeDocument/2006/relationships/font" Target="fonts/Merriweather-regular.fnt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7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Medium-bold.fntdata"/><Relationship Id="rId30" Type="http://schemas.openxmlformats.org/officeDocument/2006/relationships/font" Target="fonts/RobotoMonoMedium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Medium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346251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34625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346251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346251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fc483e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fc483e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337a6cd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337a6cd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37a6cd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337a6cd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fd69399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fd69399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fd69399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fd69399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fd69399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fd69399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fd69399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fd69399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fd69399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fd69399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fcd63cb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fcd63cb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024332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024332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337a6cd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337a6cd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024332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024332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024332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024332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 this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024332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024332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024332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024332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fcd63cb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fcd63cb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cd63cb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cd63cb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fcd63c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fcd63c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cd63cb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cd63cb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fcd63cb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fcd63cb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fdb63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fdb63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fdb638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fdb638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Digital Signage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Team JEDi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1"/>
            <a:ext cx="42426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ared Miller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ric Batsaikhan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arien Clay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2400"/>
            <a:ext cx="66557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2400"/>
            <a:ext cx="61162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Upload media (UPLD)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Actor</a:t>
            </a:r>
            <a:r>
              <a:rPr lang="en" sz="1800"/>
              <a:t>: sign manager</a:t>
            </a:r>
            <a:br>
              <a:rPr lang="en" sz="1800"/>
            </a:br>
            <a:br>
              <a:rPr lang="en" sz="1800"/>
            </a:br>
            <a:r>
              <a:rPr b="1" lang="en" sz="1800" u="sng"/>
              <a:t>Pre-conditions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Sign manager has authenticated with the management interface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Page with navigation menu active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Media available on managers local computer</a:t>
            </a:r>
            <a:endParaRPr sz="1800"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Upload media (UPLD)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/>
              <a:t>Use case begins</a:t>
            </a:r>
            <a:r>
              <a:rPr lang="en" sz="1500"/>
              <a:t> when the manager activates the “Upload media” menu option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AutoNum type="arabicPeriod"/>
            </a:pPr>
            <a:r>
              <a:rPr lang="en" sz="1500">
                <a:solidFill>
                  <a:srgbClr val="38761D"/>
                </a:solidFill>
              </a:rPr>
              <a:t>System shall display an interface prompting for the upload of files</a:t>
            </a:r>
            <a:endParaRPr sz="1500">
              <a:solidFill>
                <a:srgbClr val="38761D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AutoNum type="arabicPeriod"/>
            </a:pPr>
            <a:r>
              <a:rPr lang="en" sz="1500">
                <a:solidFill>
                  <a:srgbClr val="38761D"/>
                </a:solidFill>
              </a:rPr>
              <a:t>System shall retrieve and display a list of pending uploads (missing info/not confirmed)</a:t>
            </a:r>
            <a:endParaRPr sz="1500">
              <a:solidFill>
                <a:srgbClr val="38761D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AutoNum type="arabicPeriod"/>
            </a:pPr>
            <a:r>
              <a:rPr lang="en" sz="1500">
                <a:solidFill>
                  <a:srgbClr val="38761D"/>
                </a:solidFill>
              </a:rPr>
              <a:t>Manager shall provide one or more media files either via a “choose file” flow (browser agent provided functionality) or via a “drag and drop” interface (if supported)</a:t>
            </a:r>
            <a:endParaRPr sz="1500">
              <a:solidFill>
                <a:srgbClr val="38761D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AutoNum type="arabicPeriod"/>
            </a:pPr>
            <a:r>
              <a:rPr lang="en" sz="1500">
                <a:solidFill>
                  <a:srgbClr val="38761D"/>
                </a:solidFill>
              </a:rPr>
              <a:t>System shall receive files, save to a temporary location and add to the list of pending files</a:t>
            </a:r>
            <a:endParaRPr sz="1500">
              <a:solidFill>
                <a:srgbClr val="38761D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AutoNum type="arabicPeriod"/>
            </a:pPr>
            <a:r>
              <a:rPr lang="en" sz="1500">
                <a:solidFill>
                  <a:srgbClr val="990000"/>
                </a:solidFill>
              </a:rPr>
              <a:t>System shall prompt manager to add info to pending media files</a:t>
            </a:r>
            <a:endParaRPr sz="1500">
              <a:solidFill>
                <a:srgbClr val="99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AutoNum type="arabicPeriod"/>
            </a:pPr>
            <a:r>
              <a:rPr lang="en" sz="1500">
                <a:solidFill>
                  <a:srgbClr val="990000"/>
                </a:solidFill>
              </a:rPr>
              <a:t>Manager shall select a pending media file to add info to (name, orientation, distortion allowed, et al)</a:t>
            </a:r>
            <a:endParaRPr sz="1500">
              <a:solidFill>
                <a:srgbClr val="99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AutoNum type="arabicPeriod"/>
            </a:pPr>
            <a:r>
              <a:rPr lang="en" sz="1500">
                <a:solidFill>
                  <a:srgbClr val="990000"/>
                </a:solidFill>
              </a:rPr>
              <a:t>System shall prompt manager for info, providing defaults (name from file name, orientation from image dimensions, etc)</a:t>
            </a:r>
            <a:endParaRPr sz="1500">
              <a:solidFill>
                <a:srgbClr val="99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AutoNum type="arabicPeriod"/>
            </a:pPr>
            <a:r>
              <a:rPr lang="en" sz="1500">
                <a:solidFill>
                  <a:srgbClr val="990000"/>
                </a:solidFill>
              </a:rPr>
              <a:t>Manager shall enter appropriate info and select submit button</a:t>
            </a:r>
            <a:endParaRPr sz="1500">
              <a:solidFill>
                <a:srgbClr val="99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en" sz="1500" u="sng"/>
              <a:t>Use case ends</a:t>
            </a:r>
            <a:r>
              <a:rPr lang="en" sz="1500"/>
              <a:t> when system saves submitted info and marks media file as no longer pending</a:t>
            </a:r>
            <a:endParaRPr sz="1500"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Upload media (UPLD)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Alternative courses of Action</a:t>
            </a:r>
            <a:endParaRPr b="1" sz="1600" u="sng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Manager may choose to not immediately add info to a file in D.7, and instead return later to add info (skipping D.4-D.5)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/>
              <a:t>Exceptions</a:t>
            </a:r>
            <a:endParaRPr b="1" sz="1600" u="sng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an invalid file is submitted to the system in D.5, upload should fail, file should be discarded and manager should be presented with an appropriate error message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an upload is interrupted in D.5, upload should fail, partial file should be discarded, and manager should be presented with an appropriate error message</a:t>
            </a:r>
            <a:endParaRPr sz="1600"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25" y="152400"/>
            <a:ext cx="713218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0" cy="442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Overview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Current solution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Goal solution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Technology stack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Persona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Use Cases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Architecture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hierarchy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Sequence Diagram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Storyboard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- persistent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8167657" cy="48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822786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04" y="-81275"/>
            <a:ext cx="67850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/>
          <p:nvPr/>
        </p:nvSpPr>
        <p:spPr>
          <a:xfrm>
            <a:off x="0" y="0"/>
            <a:ext cx="2709600" cy="7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Architecture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Signage???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920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have seen...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Provide information to passers-by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Advertising space for student groups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Promoting special events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75" y="1204760"/>
            <a:ext cx="3938676" cy="183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0369"/>
            <a:ext cx="3938673" cy="18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what’s new?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Limitations of existing system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Prohibited by (ethernet) network access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Requires a full Windows installation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Temperamental licensing system (NIC locked)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No (stable) previewing feature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Inevitably using aging hardware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Target features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Integrated wireless access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Linux based players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OS-agnostic management interface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Preview sign display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Solid state hardware (no moving parts)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Lightweight, low energy use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Technologies - Management Interface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Roboto Mono"/>
                <a:ea typeface="Roboto Mono"/>
                <a:cs typeface="Roboto Mono"/>
                <a:sym typeface="Roboto Mono"/>
              </a:rPr>
              <a:t>Front-end</a:t>
            </a:r>
            <a:endParaRPr b="1" sz="18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Browser-based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Vue.js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Bootstrap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Nightwatch e2e/integration testing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Roboto Mono"/>
                <a:ea typeface="Roboto Mono"/>
                <a:cs typeface="Roboto Mono"/>
                <a:sym typeface="Roboto Mono"/>
              </a:rPr>
              <a:t>Back-end</a:t>
            </a:r>
            <a:endParaRPr b="1" sz="18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Node.js (platform agnostic)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Local sqlite3 database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Sequelize ORM layer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Express webapp framework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Mocha unit testing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Technologies - Player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Raspberry Pi 3 Model B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Chromium rendering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Investigating custom SDL/Libav rendering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○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Better leverages onboard GPU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On-board 802.11 (Wi-Fi) networking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SSH control and data transfer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