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8D0D6-F93D-4543-AA77-62C7F9949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7FDE71-1832-9347-869E-0B204A4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90D177-BDB0-1748-B244-661A1E925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A82B-E827-A24D-BB79-5C6B1288965F}" type="datetimeFigureOut">
              <a:rPr lang="es-MX" smtClean="0"/>
              <a:t>19/05/21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9B4007-1D06-0C4B-80F3-E8295FC6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D41E0D-E6FE-3B44-AA43-F39BA512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161F-8C83-5C48-AF01-AC3C0703A4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129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066A5-E41B-6A4F-873C-6A1E89AF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2F180C-5B6C-1240-8179-6EB92C982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33BEE0-A52A-324C-AA12-0A283487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A82B-E827-A24D-BB79-5C6B1288965F}" type="datetimeFigureOut">
              <a:rPr lang="es-MX" smtClean="0"/>
              <a:t>19/05/21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EA1A99-5FBA-004F-8D0B-43CF4C01C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4086CB-7BC5-AA4B-AC94-A5E684B4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161F-8C83-5C48-AF01-AC3C0703A4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403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F9D172-1C8D-A840-BFB7-5611A7B57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E1A0ED-1CDA-CA45-8A55-2DDDCBDE8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507050-68FA-FE43-BE8F-A61C3BCC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A82B-E827-A24D-BB79-5C6B1288965F}" type="datetimeFigureOut">
              <a:rPr lang="es-MX" smtClean="0"/>
              <a:t>19/05/21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67FEC3-8116-3F47-B2A8-54F350B1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9F4FB1-85F6-3044-8609-281FB003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161F-8C83-5C48-AF01-AC3C0703A4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927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925E9-059C-B847-B49A-2EB142ACE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02B6DF-4B15-A74E-9766-2462F2C02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37FE13-453B-CF4B-AA56-6D66A167E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A82B-E827-A24D-BB79-5C6B1288965F}" type="datetimeFigureOut">
              <a:rPr lang="es-MX" smtClean="0"/>
              <a:t>19/05/21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6880A4-1DFB-C74C-AAAC-258E59095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8B0530-68C8-1D4B-BD03-1855AC8E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161F-8C83-5C48-AF01-AC3C0703A4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653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EAA50-CABF-2544-B3E8-5AF2F1475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12A9EC-385A-BA4F-B40C-E57283BC7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E21C33-E76A-9A42-9549-92FD82B5E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A82B-E827-A24D-BB79-5C6B1288965F}" type="datetimeFigureOut">
              <a:rPr lang="es-MX" smtClean="0"/>
              <a:t>19/05/21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42245B-AAEC-964B-BCFD-A187FB12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1B2285-EA82-B84E-885D-A264030F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161F-8C83-5C48-AF01-AC3C0703A4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814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62A41-F828-7143-8AD5-C8849A8CB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779A8B-AE5E-6E4A-81DC-42190B1BC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199EB0-801F-884B-8B1B-9575F51C5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EF60ED-971A-8A40-9693-A74F346F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A82B-E827-A24D-BB79-5C6B1288965F}" type="datetimeFigureOut">
              <a:rPr lang="es-MX" smtClean="0"/>
              <a:t>19/05/21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DFF116-F9AE-9A4D-8473-49918A87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85C7F7-9BD5-8342-A7E0-CCC6E029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161F-8C83-5C48-AF01-AC3C0703A4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150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2E13F-6704-3947-9BBA-6D4C3E49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29B826-BE42-6442-BED2-691879CD9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4FA22A-F078-0A45-989B-48D59B9ED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89F5B24-5A23-D645-BB2C-1DA211409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EA44E91-98FA-4E46-99D4-276BF54E2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B7E39D4-9764-024F-AB36-8F903741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A82B-E827-A24D-BB79-5C6B1288965F}" type="datetimeFigureOut">
              <a:rPr lang="es-MX" smtClean="0"/>
              <a:t>19/05/21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7D33A60-2E09-6045-9D8F-32F79C6D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180EB2F-7763-F749-AD42-77295119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161F-8C83-5C48-AF01-AC3C0703A4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964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3F197-0743-8E4B-9FBE-C65F0A6E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6B6D07-F1DA-CD4D-B413-DDBBE7498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A82B-E827-A24D-BB79-5C6B1288965F}" type="datetimeFigureOut">
              <a:rPr lang="es-MX" smtClean="0"/>
              <a:t>19/05/21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3DCBDB-1498-4343-B9E6-CA189B43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D39472C-80FA-2741-9EBB-0537C243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161F-8C83-5C48-AF01-AC3C0703A4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125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1D0A72-F410-D644-AC6E-A21452BE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A82B-E827-A24D-BB79-5C6B1288965F}" type="datetimeFigureOut">
              <a:rPr lang="es-MX" smtClean="0"/>
              <a:t>19/05/21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383D3D-5CBF-6D4F-B1D9-1692C2A1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A8AA9D-36E8-FD42-9D35-8A4D2BF23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161F-8C83-5C48-AF01-AC3C0703A4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861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9F4C4-5314-0145-8148-6FA97AAAE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736501-2AEA-6544-857B-1272939AC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00BC7D-57B6-7146-A19E-D0B621794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67FC65-6A09-5340-AFF5-074AF43B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A82B-E827-A24D-BB79-5C6B1288965F}" type="datetimeFigureOut">
              <a:rPr lang="es-MX" smtClean="0"/>
              <a:t>19/05/21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0ECA90-14EB-374B-AA63-67DB00C92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238CAF-C9A8-C344-ADAC-972F734C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161F-8C83-5C48-AF01-AC3C0703A4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9089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4F6D2-768C-634C-9FBA-695AD799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792BE2D-E77A-7E49-AA44-61E0CC36B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B152E9-8FAE-B64A-9951-9E3E428FE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E8C4B9-EB8A-B547-9C27-462786E0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A82B-E827-A24D-BB79-5C6B1288965F}" type="datetimeFigureOut">
              <a:rPr lang="es-MX" smtClean="0"/>
              <a:t>19/05/21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DC2A20-EF4B-B746-AB38-47B88AF8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E3286D-CC9B-0C45-8DEA-7751F5E8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161F-8C83-5C48-AF01-AC3C0703A4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731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1A792E5-9F7C-2D4B-AB26-78BA29B8F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2DBC16-7486-9442-8A16-F6CAA606B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9500B1-F975-5C41-9B33-C8B219647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BA82B-E827-A24D-BB79-5C6B1288965F}" type="datetimeFigureOut">
              <a:rPr lang="es-MX" smtClean="0"/>
              <a:t>19/05/21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0A6D36-85BB-764C-89BA-E4CE0A70F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896C46-4AD6-074F-B8C8-3F458FDEF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6161F-8C83-5C48-AF01-AC3C0703A4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339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microsoft.com/office/2007/relationships/hdphoto" Target="../media/hdphoto11.wdp"/><Relationship Id="rId3" Type="http://schemas.microsoft.com/office/2007/relationships/hdphoto" Target="../media/hdphoto1.wdp"/><Relationship Id="rId7" Type="http://schemas.microsoft.com/office/2007/relationships/hdphoto" Target="../media/hdphoto5.wdp"/><Relationship Id="rId12" Type="http://schemas.microsoft.com/office/2007/relationships/hdphoto" Target="../media/hdphoto10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microsoft.com/office/2007/relationships/hdphoto" Target="../media/hdphoto9.wdp"/><Relationship Id="rId5" Type="http://schemas.microsoft.com/office/2007/relationships/hdphoto" Target="../media/hdphoto3.wdp"/><Relationship Id="rId10" Type="http://schemas.microsoft.com/office/2007/relationships/hdphoto" Target="../media/hdphoto8.wdp"/><Relationship Id="rId4" Type="http://schemas.microsoft.com/office/2007/relationships/hdphoto" Target="../media/hdphoto2.wdp"/><Relationship Id="rId9" Type="http://schemas.microsoft.com/office/2007/relationships/hdphoto" Target="../media/hdphoto7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3BBF8E4-AB0E-E343-B2C2-5688EABEA3A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0" y="0"/>
            <a:ext cx="3149600" cy="25146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78C0FEA-D1F0-4B4B-977A-9017ABFE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0" y="2514600"/>
            <a:ext cx="3149600" cy="25146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02C022C-AF8E-ED43-AE81-834D17467CB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0" y="5029200"/>
            <a:ext cx="3149600" cy="25146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E4C63ED-53A1-DB49-9D83-B24323B92CE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149600" y="1257300"/>
            <a:ext cx="3149600" cy="25146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E963487-9920-554C-B78C-4DFBD0D85E4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149600" y="-1257300"/>
            <a:ext cx="3149600" cy="25146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AA6EDE7-66E7-2944-9ECA-44DEBD7F864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149600" y="3771900"/>
            <a:ext cx="3149600" cy="25146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1FAE48E-2B26-EB4B-BDCF-51F9FE4C5F6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149600" y="6286500"/>
            <a:ext cx="3149600" cy="25146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E5EAD9E-A545-CB48-A7EC-8B3D9D706F4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0" y="-2514600"/>
            <a:ext cx="3149600" cy="25146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72D6548-D679-1B48-AA9B-9647F355BE7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0" y="7543800"/>
            <a:ext cx="3149600" cy="25146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A743AB4-C8FB-3D4C-A473-EE8035E00A2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299200" y="0"/>
            <a:ext cx="3149600" cy="25146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90A5DA5-1528-4F4E-87FE-CF2DA8541C6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299200" y="2514600"/>
            <a:ext cx="3149600" cy="25146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70EF7F1-B3EE-CE42-82D8-BC66D9B05E7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299200" y="5029200"/>
            <a:ext cx="3149600" cy="251460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E479FBB7-95C1-6E4B-AEAA-D799EA72519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448800" y="1257300"/>
            <a:ext cx="3149600" cy="25146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39589FE6-EDA4-7A46-91F5-D01CCDEA073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448800" y="-1257300"/>
            <a:ext cx="3149600" cy="251460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B6E165C6-26B0-304A-BA9E-1C99AC99C3F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448800" y="3771900"/>
            <a:ext cx="3149600" cy="251460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345FF659-642E-0246-BE73-AA9606F98D2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448800" y="6286500"/>
            <a:ext cx="3149600" cy="251460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6EA4C2D5-D28F-F041-B9F9-ED073AD2555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299200" y="-2514600"/>
            <a:ext cx="3149600" cy="251460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C1B77B1D-6AF3-E248-BA77-0E66772C679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299200" y="7543800"/>
            <a:ext cx="3149600" cy="251460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AF7501AA-298E-464F-824B-EB9E2D1944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</a:blip>
          <a:srcRect b="50000"/>
          <a:stretch/>
        </p:blipFill>
        <p:spPr>
          <a:xfrm>
            <a:off x="3149600" y="8801100"/>
            <a:ext cx="3149600" cy="125730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A7A01571-B252-5344-87C2-2F57FED80C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</a:blip>
          <a:srcRect b="50000"/>
          <a:stretch/>
        </p:blipFill>
        <p:spPr>
          <a:xfrm>
            <a:off x="9448800" y="8801100"/>
            <a:ext cx="3149600" cy="125730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17FB6A6A-1C46-994C-8034-747B798152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</a:blip>
          <a:srcRect t="50000"/>
          <a:stretch/>
        </p:blipFill>
        <p:spPr>
          <a:xfrm>
            <a:off x="3149600" y="-2514601"/>
            <a:ext cx="3149600" cy="1257300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5E748EC2-8017-294A-8400-6458767EC1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</a:blip>
          <a:srcRect t="50000"/>
          <a:stretch/>
        </p:blipFill>
        <p:spPr>
          <a:xfrm>
            <a:off x="9448800" y="-2514601"/>
            <a:ext cx="31496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8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erm clipart">
            <a:extLst>
              <a:ext uri="{FF2B5EF4-FFF2-40B4-BE49-F238E27FC236}">
                <a16:creationId xmlns:a16="http://schemas.microsoft.com/office/drawing/2014/main" id="{D080A129-C10E-D641-9078-7670BD7DC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1" y="-565053"/>
            <a:ext cx="521235" cy="56505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Picture 2" descr="Germ clipart">
            <a:extLst>
              <a:ext uri="{FF2B5EF4-FFF2-40B4-BE49-F238E27FC236}">
                <a16:creationId xmlns:a16="http://schemas.microsoft.com/office/drawing/2014/main" id="{52EB9CA9-CEA6-3648-AC73-6F89A0D77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1" y="2734959"/>
            <a:ext cx="521235" cy="56505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2" descr="Germ clipart">
            <a:extLst>
              <a:ext uri="{FF2B5EF4-FFF2-40B4-BE49-F238E27FC236}">
                <a16:creationId xmlns:a16="http://schemas.microsoft.com/office/drawing/2014/main" id="{4F192218-D9F1-304B-B35E-5CC0798C2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1" y="6163959"/>
            <a:ext cx="521235" cy="56505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2" descr="Germ clipart">
            <a:extLst>
              <a:ext uri="{FF2B5EF4-FFF2-40B4-BE49-F238E27FC236}">
                <a16:creationId xmlns:a16="http://schemas.microsoft.com/office/drawing/2014/main" id="{EC56A0CF-4D1A-7746-83B6-F47DCFC8F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59" y="1295062"/>
            <a:ext cx="521235" cy="56505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2" descr="Germ clipart">
            <a:extLst>
              <a:ext uri="{FF2B5EF4-FFF2-40B4-BE49-F238E27FC236}">
                <a16:creationId xmlns:a16="http://schemas.microsoft.com/office/drawing/2014/main" id="{F8A03620-F900-264A-B9CD-432D3F784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59" y="4478761"/>
            <a:ext cx="521235" cy="56505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2" descr="Germ clipart">
            <a:extLst>
              <a:ext uri="{FF2B5EF4-FFF2-40B4-BE49-F238E27FC236}">
                <a16:creationId xmlns:a16="http://schemas.microsoft.com/office/drawing/2014/main" id="{F162B262-04E1-6140-80D0-5696DB6F3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547" y="-565053"/>
            <a:ext cx="521235" cy="56505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Picture 2" descr="Germ clipart">
            <a:extLst>
              <a:ext uri="{FF2B5EF4-FFF2-40B4-BE49-F238E27FC236}">
                <a16:creationId xmlns:a16="http://schemas.microsoft.com/office/drawing/2014/main" id="{9B75CB5F-BBEF-4346-B754-87EC5712D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547" y="2734959"/>
            <a:ext cx="521235" cy="56505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2" descr="Germ clipart">
            <a:extLst>
              <a:ext uri="{FF2B5EF4-FFF2-40B4-BE49-F238E27FC236}">
                <a16:creationId xmlns:a16="http://schemas.microsoft.com/office/drawing/2014/main" id="{C0FC3721-9C10-9B4B-9EEE-C8653DFAB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547" y="6163959"/>
            <a:ext cx="521235" cy="56505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Picture 2" descr="Germ clipart">
            <a:extLst>
              <a:ext uri="{FF2B5EF4-FFF2-40B4-BE49-F238E27FC236}">
                <a16:creationId xmlns:a16="http://schemas.microsoft.com/office/drawing/2014/main" id="{BD14BC15-8817-A445-A723-0D5266737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835" y="1295062"/>
            <a:ext cx="521235" cy="56505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Picture 2" descr="Germ clipart">
            <a:extLst>
              <a:ext uri="{FF2B5EF4-FFF2-40B4-BE49-F238E27FC236}">
                <a16:creationId xmlns:a16="http://schemas.microsoft.com/office/drawing/2014/main" id="{787C6A7B-339C-5748-9C85-D3D3EA595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835" y="4478761"/>
            <a:ext cx="521235" cy="56505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Picture 2" descr="Germ clipart">
            <a:extLst>
              <a:ext uri="{FF2B5EF4-FFF2-40B4-BE49-F238E27FC236}">
                <a16:creationId xmlns:a16="http://schemas.microsoft.com/office/drawing/2014/main" id="{2AA091E6-DBBF-D145-99FA-6878A13B1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0123" y="-565053"/>
            <a:ext cx="521235" cy="56505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Picture 2" descr="Germ clipart">
            <a:extLst>
              <a:ext uri="{FF2B5EF4-FFF2-40B4-BE49-F238E27FC236}">
                <a16:creationId xmlns:a16="http://schemas.microsoft.com/office/drawing/2014/main" id="{FB56FA6D-4D76-F144-A24D-1D480BE45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0123" y="2734959"/>
            <a:ext cx="521235" cy="56505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6" name="Picture 2" descr="Germ clipart">
            <a:extLst>
              <a:ext uri="{FF2B5EF4-FFF2-40B4-BE49-F238E27FC236}">
                <a16:creationId xmlns:a16="http://schemas.microsoft.com/office/drawing/2014/main" id="{4141D80B-0C06-7D48-AA10-8C700BF58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0123" y="6163959"/>
            <a:ext cx="521235" cy="56505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828986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0</Words>
  <Application>Microsoft Macintosh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Ariadna Vargas</dc:creator>
  <cp:lastModifiedBy>Ariadna Vargas</cp:lastModifiedBy>
  <cp:revision>4</cp:revision>
  <dcterms:created xsi:type="dcterms:W3CDTF">2021-05-19T17:46:57Z</dcterms:created>
  <dcterms:modified xsi:type="dcterms:W3CDTF">2021-05-20T01:40:48Z</dcterms:modified>
</cp:coreProperties>
</file>