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6"/>
    <p:restoredTop sz="94729"/>
  </p:normalViewPr>
  <p:slideViewPr>
    <p:cSldViewPr snapToGrid="0" snapToObjects="1">
      <p:cViewPr varScale="1">
        <p:scale>
          <a:sx n="59" d="100"/>
          <a:sy n="59" d="100"/>
        </p:scale>
        <p:origin x="216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8131B-E2A8-F842-A55F-BBC2B58E0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CB5A5D-EA4B-4845-932B-7889A79F6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4450EE-111D-3340-8C07-D9DEE623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9318-5330-D847-9BEF-F16B68FCB56A}" type="datetimeFigureOut">
              <a:rPr lang="es-MX" smtClean="0"/>
              <a:t>29/07/19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D8EA38-E1F4-3246-9391-012DB02D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909957-7355-6E4A-A5C4-543A6D9E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6DCA-A5D0-9B44-984C-7C049844F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255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AEF8A-7D53-EC40-B0B0-463F02A5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CAA949-7512-D540-AEE0-886076B2D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3B208E-1A90-3D4E-A38B-28E1C4550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9318-5330-D847-9BEF-F16B68FCB56A}" type="datetimeFigureOut">
              <a:rPr lang="es-MX" smtClean="0"/>
              <a:t>29/07/19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5ED16B-04E7-1445-A7E6-73C2D0AE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5E976E-8D05-0C4F-BBBE-0038A132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6DCA-A5D0-9B44-984C-7C049844F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397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69F4E8-6F56-2346-B24C-9CB3B735D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4D0C5D-6F32-8D47-B8B8-25E45967D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399F8D-E15D-824B-B9DF-695E2FEE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9318-5330-D847-9BEF-F16B68FCB56A}" type="datetimeFigureOut">
              <a:rPr lang="es-MX" smtClean="0"/>
              <a:t>29/07/19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58EF84-D080-484D-B63D-AAEF05EE5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4178F6-6F23-324A-AD3F-25A0EE129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6DCA-A5D0-9B44-984C-7C049844F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457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4CCD8-FEF0-2B43-BACE-F82C451B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B85053-FE7E-8843-908E-611CDE11D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469AE3-00B0-AA45-A589-7FB5450C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9318-5330-D847-9BEF-F16B68FCB56A}" type="datetimeFigureOut">
              <a:rPr lang="es-MX" smtClean="0"/>
              <a:t>29/07/19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819007-93AC-6845-9EC4-510386A8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AF7901-0767-C646-9A21-A21EDA46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6DCA-A5D0-9B44-984C-7C049844F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966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93977-F88B-C24B-8958-4C69ACB6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85C662-5A10-B84A-9A51-34B3F7789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62B1FE-11A9-874D-A373-DF3D94BD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9318-5330-D847-9BEF-F16B68FCB56A}" type="datetimeFigureOut">
              <a:rPr lang="es-MX" smtClean="0"/>
              <a:t>29/07/19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549169-193E-E746-AA16-D2EA4538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80CB0B-1244-9042-9E9F-0C90DFCF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6DCA-A5D0-9B44-984C-7C049844F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380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34384-66C3-E640-AD52-06321BF8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3CF586-F32F-434B-AF7D-FA1CF1BEC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54A4BB-0037-F148-AB39-84856D3B0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47DCFD-8F8E-6D41-A444-5E39A855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9318-5330-D847-9BEF-F16B68FCB56A}" type="datetimeFigureOut">
              <a:rPr lang="es-MX" smtClean="0"/>
              <a:t>29/07/19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BEA91E-4329-F24B-9BD9-D4D3064B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0C87B8-6559-C848-A922-96A18B3A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6DCA-A5D0-9B44-984C-7C049844F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925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51C24-B952-504A-BE74-A5D0A3A6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34281B-0B50-884B-83C3-540330A4E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A02D9A-8BA8-2543-AFFC-06422ECCD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92706F0-3339-3D43-B7C7-61FD1352F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79B233-2AC6-FC45-8CB7-BCDF12AE78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1C1C4CD-B38B-8C45-A36F-8EA2223B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9318-5330-D847-9BEF-F16B68FCB56A}" type="datetimeFigureOut">
              <a:rPr lang="es-MX" smtClean="0"/>
              <a:t>29/07/19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63E202-678E-B845-B343-8D393449A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8AF044-32AC-0C4D-BDF2-6CCEDDDD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6DCA-A5D0-9B44-984C-7C049844F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908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9A8DC-C919-F742-B250-32053BE2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B9A8C9-FB54-9749-94DC-25745CF6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9318-5330-D847-9BEF-F16B68FCB56A}" type="datetimeFigureOut">
              <a:rPr lang="es-MX" smtClean="0"/>
              <a:t>29/07/19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D70789D-7344-BE4C-B6B2-ED196F12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0AF331-3D99-2B48-BC0C-A20EFF4F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6DCA-A5D0-9B44-984C-7C049844F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353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390DB89-1BF8-F940-A258-F5EF807E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9318-5330-D847-9BEF-F16B68FCB56A}" type="datetimeFigureOut">
              <a:rPr lang="es-MX" smtClean="0"/>
              <a:t>29/07/19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D608CE-36F9-0646-8731-A134B339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3670B9-7A3C-A747-A061-DB367F7B7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6DCA-A5D0-9B44-984C-7C049844F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831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905AC-CB10-DF42-A271-FE7A2236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85A78F-06BD-8748-83CA-11F446992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B2440D-08E2-674A-9B9F-08D1EFF1C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F5611F-B0FD-2A42-A091-D73D4B4D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9318-5330-D847-9BEF-F16B68FCB56A}" type="datetimeFigureOut">
              <a:rPr lang="es-MX" smtClean="0"/>
              <a:t>29/07/19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7A4EF7-9B68-1349-9FA0-4BDC9DE4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87063D-5974-9A4C-9063-E83EF18F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6DCA-A5D0-9B44-984C-7C049844F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338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3C7DF-2488-D847-AB83-1A96ECDB6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F74657D-8352-9D47-AAD3-DB6CCD2C8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01CDC5-4F14-1142-ACEA-20486CE6D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71B60A-BA23-B04E-966F-781BAAA8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D9318-5330-D847-9BEF-F16B68FCB56A}" type="datetimeFigureOut">
              <a:rPr lang="es-MX" smtClean="0"/>
              <a:t>29/07/19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54E2B3-1E4D-3C47-875E-49D4DE54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682890-F25C-3442-B959-87A1B7F0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36DCA-A5D0-9B44-984C-7C049844F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147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632C7E9-BEF9-5544-8B6A-C355A51E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7417CB-9301-9C4A-8E49-E3386CC6B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B6CD8C-AA11-5B40-8268-7250CBB5FD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D9318-5330-D847-9BEF-F16B68FCB56A}" type="datetimeFigureOut">
              <a:rPr lang="es-MX" smtClean="0"/>
              <a:t>29/07/19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4883B6-1C59-B44B-81F1-B5B5C83B1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7FD674-7B66-5B48-8255-F8D9588BB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36DCA-A5D0-9B44-984C-7C049844FD6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879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6CDC47CA-30FC-A745-AA5D-ED63BB494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95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Ariadna Vargas</dc:creator>
  <cp:lastModifiedBy>Ariadna Vargas</cp:lastModifiedBy>
  <cp:revision>2</cp:revision>
  <dcterms:created xsi:type="dcterms:W3CDTF">2019-07-29T17:30:33Z</dcterms:created>
  <dcterms:modified xsi:type="dcterms:W3CDTF">2019-07-29T17:46:49Z</dcterms:modified>
</cp:coreProperties>
</file>