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Student Habits &amp; Performance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Machine Learning Regression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</a:t>
            </a:r>
          </a:p>
          <a:p>
            <a:r>
              <a:t>Predict students' exam scores based on their habits and lifestyle factors.</a:t>
            </a:r>
          </a:p>
          <a:p/>
          <a:p>
            <a:r>
              <a:t>Dataset:</a:t>
            </a:r>
          </a:p>
          <a:p>
            <a:r>
              <a:t>Includes features such as study hours, sleep, diet, internet quality, part-time job, etc.</a:t>
            </a:r>
          </a:p>
          <a:p/>
          <a:p>
            <a:r>
              <a:t>Approach:</a:t>
            </a:r>
          </a:p>
          <a:p>
            <a:r>
              <a:t>Exploratory Data Analysis, Feature Engineering, Model Building, Evaluation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Numerical: study_hours_per_day, sleep_hours, social_media_hours, netflix_hours, exam_score</a:t>
            </a:r>
          </a:p>
          <a:p>
            <a:r>
              <a:t>- Categorical: gender, diet_quality, parental_education_level, internet_quality,</a:t>
            </a:r>
          </a:p>
          <a:p>
            <a:r>
              <a:t>  part_time_job, extracurricular_participation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Steps:</a:t>
            </a:r>
          </a:p>
          <a:p>
            <a:r>
              <a:t>1. Label Encoding for categorical variables</a:t>
            </a:r>
          </a:p>
          <a:p>
            <a:r>
              <a:t>2. Train-Test Split (80/20)</a:t>
            </a:r>
          </a:p>
          <a:p>
            <a:r>
              <a:t>3. Feature Scaling with StandardScaler</a:t>
            </a:r>
          </a:p>
          <a:p>
            <a:r>
              <a:t>4. Linear Regression Model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Linear Regression Performance:</a:t>
            </a:r>
          </a:p>
          <a:p>
            <a:r>
              <a:t>- RMSE: 5.14</a:t>
            </a:r>
          </a:p>
          <a:p>
            <a:r>
              <a:t>- MAE: 4.18</a:t>
            </a:r>
          </a:p>
          <a:p>
            <a:r>
              <a:t>- R² Score: 0.897</a:t>
            </a:r>
          </a:p>
          <a:p/>
          <a:p>
            <a:r>
              <a:t>Conclusion:</a:t>
            </a:r>
          </a:p>
          <a:p>
            <a:r>
              <a:t>Linear Regression gave the best result compared to other models (Random Forest, SVR, MLP)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Higher study hours and better sleep quality correlate with higher exam scores.</a:t>
            </a:r>
          </a:p>
          <a:p>
            <a:r>
              <a:t>- Social media and Netflix usage negatively impact performance.</a:t>
            </a:r>
          </a:p>
          <a:p>
            <a:r>
              <a:t>- Parental education and diet quality also play important roles.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