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Telecom Customer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 customer category (`custcat`) using demographic and service-related data.</a:t>
            </a:r>
          </a:p>
          <a:p>
            <a:r>
              <a:t>Goal: Help telecom companies understand and target customer segments better.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- 1000 customer records</a:t>
            </a:r>
          </a:p>
          <a:p>
            <a:r>
              <a:t>- Target: custcat (1 to 4)</a:t>
            </a:r>
          </a:p>
          <a:p>
            <a:r>
              <a:t>- Features: region, tenure, age, marital status, income, education, employment,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Preprocessing: Scaling with StandardScaler</a:t>
            </a:r>
          </a:p>
          <a:p>
            <a:r>
              <a:t>2. Train-Test Split (80-20)</a:t>
            </a:r>
          </a:p>
          <a:p>
            <a:r>
              <a:t>3. Models: Logistic Regression, Random Forest, KNN, SVM, MLP</a:t>
            </a:r>
          </a:p>
          <a:p>
            <a:r>
              <a:t>4. Evaluation: Accuracy and Confusion Matrix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Accuracy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Regression: 43.5%</a:t>
            </a:r>
          </a:p>
          <a:p>
            <a:r>
              <a:t>- SVM: 39.0%</a:t>
            </a:r>
          </a:p>
          <a:p>
            <a:r>
              <a:t>- Random Forest: 36.0%</a:t>
            </a:r>
          </a:p>
          <a:p>
            <a:r>
              <a:t>- KNN: 33.0%</a:t>
            </a:r>
          </a:p>
          <a:p>
            <a:r>
              <a:t>- MLP Classifier: 29.0%</a:t>
            </a:r>
          </a:p>
          <a:p/>
          <a:p>
            <a:r>
              <a:t>→ Logistic Regression performed best and was selected.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Income, employment, and tenure are influential features</a:t>
            </a:r>
          </a:p>
          <a:p>
            <a:r>
              <a:t>- Logistic Regression offered balance and interpretability</a:t>
            </a:r>
          </a:p>
          <a:p>
            <a:r>
              <a:t>- Complex models didn't outperform simpler ones due to data size/structure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successfully demonstrated how ML can be used to classify telecom customers.</a:t>
            </a:r>
          </a:p>
          <a:p>
            <a:r>
              <a:t>The model can help target marketing efforts and improve customer retention.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