
<file path=[Content_Types].xml><?xml version="1.0" encoding="utf-8"?>
<Types xmlns="http://schemas.openxmlformats.org/package/2006/content-types"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3" r:id="rId3"/>
    <p:sldId id="264" r:id="rId4"/>
    <p:sldId id="258" r:id="rId5"/>
    <p:sldId id="265" r:id="rId6"/>
    <p:sldId id="266" r:id="rId7"/>
    <p:sldId id="267" r:id="rId8"/>
    <p:sldId id="268" r:id="rId9"/>
    <p:sldId id="259" r:id="rId10"/>
    <p:sldId id="260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2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43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488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50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2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3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2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7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2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6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6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5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15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Student Habits &amp;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Machine Learning Regression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1" dirty="0"/>
              <a:t>Linear Regression Performance:</a:t>
            </a:r>
          </a:p>
          <a:p>
            <a:r>
              <a:rPr dirty="0"/>
              <a:t>- RMSE: 5.14</a:t>
            </a:r>
          </a:p>
          <a:p>
            <a:r>
              <a:rPr dirty="0"/>
              <a:t>- MAE: 4.18</a:t>
            </a:r>
          </a:p>
          <a:p>
            <a:r>
              <a:rPr dirty="0"/>
              <a:t>- R² Score: 0.897</a:t>
            </a:r>
          </a:p>
          <a:p>
            <a:endParaRPr dirty="0"/>
          </a:p>
          <a:p>
            <a:pPr marL="0" indent="0">
              <a:buNone/>
            </a:pPr>
            <a:r>
              <a:rPr sz="2400" b="1" dirty="0"/>
              <a:t>Conclusion:</a:t>
            </a:r>
          </a:p>
          <a:p>
            <a:r>
              <a:rPr lang="en-US" dirty="0" smtClean="0"/>
              <a:t> </a:t>
            </a:r>
            <a:r>
              <a:rPr lang="en-US" dirty="0"/>
              <a:t>Multiple Linear Regression gave the best result compared to other </a:t>
            </a:r>
            <a:r>
              <a:rPr lang="en-US" dirty="0" smtClean="0"/>
              <a:t>models (Random               Forest </a:t>
            </a:r>
            <a:r>
              <a:rPr lang="en-US" dirty="0" err="1"/>
              <a:t>Regression,Support</a:t>
            </a:r>
            <a:r>
              <a:rPr lang="en-US" dirty="0"/>
              <a:t> vector Regression(SVR),Decision Tree Regression).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2"/>
            <a:ext cx="10353762" cy="1902654"/>
          </a:xfrm>
        </p:spPr>
        <p:txBody>
          <a:bodyPr/>
          <a:lstStyle/>
          <a:p>
            <a:r>
              <a:rPr dirty="0" smtClean="0"/>
              <a:t>Higher </a:t>
            </a:r>
            <a:r>
              <a:rPr dirty="0"/>
              <a:t>study hours and better sleep quality correlate with higher exam scores.</a:t>
            </a:r>
          </a:p>
          <a:p>
            <a:r>
              <a:rPr dirty="0" smtClean="0"/>
              <a:t>Social </a:t>
            </a:r>
            <a:r>
              <a:rPr dirty="0"/>
              <a:t>media and Netflix usage negatively impact performance.</a:t>
            </a:r>
          </a:p>
          <a:p>
            <a:r>
              <a:rPr dirty="0" smtClean="0"/>
              <a:t>Parental </a:t>
            </a:r>
            <a:r>
              <a:rPr dirty="0"/>
              <a:t>education and diet quality also play important roles.</a:t>
            </a:r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" r="3271" b="7679"/>
          <a:stretch/>
        </p:blipFill>
        <p:spPr>
          <a:xfrm>
            <a:off x="66675" y="4076700"/>
            <a:ext cx="6057900" cy="2705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9" b="4047"/>
          <a:stretch/>
        </p:blipFill>
        <p:spPr>
          <a:xfrm>
            <a:off x="6324600" y="4076700"/>
            <a:ext cx="5790077" cy="270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14575"/>
            <a:ext cx="10353761" cy="132632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403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effectLst/>
              </a:rPr>
              <a:t>Objective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To build a machine learning model that predicts a student's </a:t>
            </a:r>
            <a:r>
              <a:rPr lang="en-US" b="1" dirty="0">
                <a:effectLst/>
              </a:rPr>
              <a:t>exam score</a:t>
            </a:r>
            <a:r>
              <a:rPr lang="en-US" dirty="0">
                <a:effectLst/>
              </a:rPr>
              <a:t> based on their daily </a:t>
            </a:r>
            <a:r>
              <a:rPr lang="en-US" dirty="0" smtClean="0">
                <a:effectLst/>
              </a:rPr>
              <a:t>habits, health </a:t>
            </a:r>
            <a:r>
              <a:rPr lang="en-US" dirty="0">
                <a:effectLst/>
              </a:rPr>
              <a:t>indicators</a:t>
            </a:r>
            <a:r>
              <a:rPr lang="en-US" dirty="0" smtClean="0">
                <a:effectLst/>
              </a:rPr>
              <a:t>, and </a:t>
            </a:r>
            <a:r>
              <a:rPr lang="en-US" dirty="0">
                <a:effectLst/>
              </a:rPr>
              <a:t>demographic information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This </a:t>
            </a:r>
            <a:r>
              <a:rPr lang="en-US" dirty="0">
                <a:effectLst/>
              </a:rPr>
              <a:t>can help education and policy-markers identify </a:t>
            </a:r>
            <a:r>
              <a:rPr lang="en-US" dirty="0" smtClean="0">
                <a:effectLst/>
              </a:rPr>
              <a:t>key life style </a:t>
            </a:r>
            <a:r>
              <a:rPr lang="en-US" dirty="0">
                <a:effectLst/>
              </a:rPr>
              <a:t>factors that influence academic success.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7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Dataset Summary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935921"/>
            <a:ext cx="10972800" cy="4655379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</a:rPr>
              <a:t>Total Records</a:t>
            </a:r>
            <a:r>
              <a:rPr lang="en-IN" dirty="0">
                <a:effectLst/>
              </a:rPr>
              <a:t> : </a:t>
            </a:r>
            <a:r>
              <a:rPr lang="en-IN" sz="1800" dirty="0">
                <a:effectLst/>
              </a:rPr>
              <a:t>1000 students</a:t>
            </a:r>
          </a:p>
          <a:p>
            <a:r>
              <a:rPr lang="en-IN" b="1" dirty="0">
                <a:effectLst/>
              </a:rPr>
              <a:t>Target Variable</a:t>
            </a:r>
            <a:r>
              <a:rPr lang="en-IN" dirty="0">
                <a:effectLst/>
              </a:rPr>
              <a:t> : </a:t>
            </a:r>
            <a:r>
              <a:rPr lang="en-IN" sz="1800" dirty="0">
                <a:effectLst/>
              </a:rPr>
              <a:t>E</a:t>
            </a:r>
            <a:r>
              <a:rPr lang="en-IN" sz="1800" dirty="0" smtClean="0">
                <a:effectLst/>
              </a:rPr>
              <a:t>xam score </a:t>
            </a:r>
            <a:r>
              <a:rPr lang="en-IN" sz="1800" dirty="0">
                <a:effectLst/>
              </a:rPr>
              <a:t>(continues,range:18.4 to 100.0)</a:t>
            </a:r>
          </a:p>
          <a:p>
            <a:r>
              <a:rPr lang="en-IN" b="1" dirty="0">
                <a:effectLst/>
              </a:rPr>
              <a:t>Feature Categories</a:t>
            </a:r>
            <a:r>
              <a:rPr lang="en-IN" dirty="0">
                <a:effectLst/>
              </a:rPr>
              <a:t> :</a:t>
            </a:r>
          </a:p>
          <a:p>
            <a:pPr lvl="1"/>
            <a:r>
              <a:rPr lang="en-IN" b="1" dirty="0">
                <a:effectLst/>
              </a:rPr>
              <a:t>Demographics</a:t>
            </a:r>
            <a:r>
              <a:rPr lang="en-IN" dirty="0">
                <a:effectLst/>
              </a:rPr>
              <a:t> : A</a:t>
            </a:r>
            <a:r>
              <a:rPr lang="en-IN" dirty="0" smtClean="0">
                <a:effectLst/>
              </a:rPr>
              <a:t>ge, </a:t>
            </a:r>
            <a:r>
              <a:rPr lang="en-IN" dirty="0">
                <a:effectLst/>
              </a:rPr>
              <a:t>G</a:t>
            </a:r>
            <a:r>
              <a:rPr lang="en-IN" dirty="0" smtClean="0">
                <a:effectLst/>
              </a:rPr>
              <a:t>ender, Parental education level.</a:t>
            </a:r>
            <a:endParaRPr lang="en-IN" dirty="0">
              <a:effectLst/>
            </a:endParaRPr>
          </a:p>
          <a:p>
            <a:pPr lvl="1"/>
            <a:r>
              <a:rPr lang="en-IN" b="1" dirty="0">
                <a:effectLst/>
              </a:rPr>
              <a:t>Lifestyle &amp; Habits :</a:t>
            </a:r>
            <a:endParaRPr lang="en-IN" dirty="0">
              <a:effectLst/>
            </a:endParaRPr>
          </a:p>
          <a:p>
            <a:pPr lvl="2"/>
            <a:r>
              <a:rPr lang="en-IN" sz="1800" dirty="0">
                <a:effectLst/>
              </a:rPr>
              <a:t>Study : </a:t>
            </a:r>
            <a:r>
              <a:rPr lang="en-IN" sz="1800" dirty="0" smtClean="0">
                <a:effectLst/>
              </a:rPr>
              <a:t>study hours per day, Attendance percentage.</a:t>
            </a:r>
            <a:endParaRPr lang="en-IN" sz="1800" dirty="0">
              <a:effectLst/>
            </a:endParaRPr>
          </a:p>
          <a:p>
            <a:pPr lvl="2"/>
            <a:r>
              <a:rPr lang="en-IN" sz="1800" dirty="0">
                <a:effectLst/>
              </a:rPr>
              <a:t>Distractions : </a:t>
            </a:r>
            <a:r>
              <a:rPr lang="en-IN" sz="1800" dirty="0" smtClean="0">
                <a:effectLst/>
              </a:rPr>
              <a:t>Social media hours, Netflix hours</a:t>
            </a:r>
            <a:endParaRPr lang="en-IN" sz="1800" dirty="0">
              <a:effectLst/>
            </a:endParaRPr>
          </a:p>
          <a:p>
            <a:pPr lvl="2"/>
            <a:r>
              <a:rPr lang="en-IN" sz="1800" dirty="0">
                <a:effectLst/>
              </a:rPr>
              <a:t>Wellness : S</a:t>
            </a:r>
            <a:r>
              <a:rPr lang="en-IN" sz="1800" dirty="0" smtClean="0">
                <a:effectLst/>
              </a:rPr>
              <a:t>leep hours, Diet quality, Exercise Frequency, Mental health rating.</a:t>
            </a:r>
            <a:endParaRPr lang="en-IN" sz="1800" dirty="0">
              <a:effectLst/>
            </a:endParaRPr>
          </a:p>
          <a:p>
            <a:pPr lvl="2"/>
            <a:r>
              <a:rPr lang="en-IN" sz="1800" dirty="0" smtClean="0">
                <a:effectLst/>
              </a:rPr>
              <a:t>Environment </a:t>
            </a:r>
            <a:r>
              <a:rPr lang="en-IN" sz="1800" dirty="0">
                <a:effectLst/>
              </a:rPr>
              <a:t>: </a:t>
            </a:r>
            <a:r>
              <a:rPr lang="en-IN" sz="1800" dirty="0" smtClean="0">
                <a:effectLst/>
              </a:rPr>
              <a:t>Internet quality, Part time job, Extracurricular participation.</a:t>
            </a:r>
            <a:endParaRPr lang="en-IN" sz="180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7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494" y="2096064"/>
            <a:ext cx="11202005" cy="3695136"/>
          </a:xfrm>
        </p:spPr>
        <p:txBody>
          <a:bodyPr/>
          <a:lstStyle/>
          <a:p>
            <a:pPr marL="0" indent="0">
              <a:buNone/>
            </a:pPr>
            <a:r>
              <a:rPr b="1" dirty="0" smtClean="0"/>
              <a:t>Numerical</a:t>
            </a:r>
            <a:r>
              <a:rPr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S</a:t>
            </a:r>
            <a:r>
              <a:rPr dirty="0" smtClean="0"/>
              <a:t>tudy</a:t>
            </a:r>
            <a:r>
              <a:rPr lang="en-US" dirty="0"/>
              <a:t> </a:t>
            </a:r>
            <a:r>
              <a:rPr dirty="0" smtClean="0"/>
              <a:t>hours</a:t>
            </a:r>
            <a:r>
              <a:rPr lang="en-US" dirty="0" smtClean="0"/>
              <a:t> </a:t>
            </a:r>
            <a:r>
              <a:rPr dirty="0" smtClean="0"/>
              <a:t>per</a:t>
            </a:r>
            <a:r>
              <a:rPr lang="en-US" dirty="0" smtClean="0"/>
              <a:t> </a:t>
            </a:r>
            <a:r>
              <a:rPr dirty="0" smtClean="0"/>
              <a:t>day</a:t>
            </a:r>
            <a:r>
              <a:rPr dirty="0"/>
              <a:t>, </a:t>
            </a:r>
            <a:r>
              <a:rPr lang="en-US" dirty="0"/>
              <a:t>S</a:t>
            </a:r>
            <a:r>
              <a:rPr dirty="0" smtClean="0"/>
              <a:t>leep</a:t>
            </a:r>
            <a:r>
              <a:rPr lang="en-US" dirty="0" smtClean="0"/>
              <a:t> </a:t>
            </a:r>
            <a:r>
              <a:rPr dirty="0" smtClean="0"/>
              <a:t>hours</a:t>
            </a:r>
            <a:r>
              <a:rPr dirty="0"/>
              <a:t>, </a:t>
            </a:r>
            <a:r>
              <a:rPr lang="en-US" dirty="0"/>
              <a:t>S</a:t>
            </a:r>
            <a:r>
              <a:rPr dirty="0" smtClean="0"/>
              <a:t>ocial</a:t>
            </a:r>
            <a:r>
              <a:rPr lang="en-US" dirty="0" smtClean="0"/>
              <a:t> </a:t>
            </a:r>
            <a:r>
              <a:rPr dirty="0" smtClean="0"/>
              <a:t>media</a:t>
            </a:r>
            <a:r>
              <a:rPr lang="en-US" dirty="0" smtClean="0"/>
              <a:t> </a:t>
            </a:r>
            <a:r>
              <a:rPr dirty="0" smtClean="0"/>
              <a:t>hours</a:t>
            </a:r>
            <a:r>
              <a:rPr dirty="0"/>
              <a:t>, </a:t>
            </a:r>
            <a:r>
              <a:rPr dirty="0" smtClean="0"/>
              <a:t>Netflix</a:t>
            </a:r>
            <a:r>
              <a:rPr lang="en-US" dirty="0" smtClean="0"/>
              <a:t> </a:t>
            </a:r>
            <a:r>
              <a:rPr dirty="0" smtClean="0"/>
              <a:t>hours</a:t>
            </a:r>
            <a:r>
              <a:rPr dirty="0"/>
              <a:t>, </a:t>
            </a:r>
            <a:r>
              <a:rPr lang="en-US" dirty="0"/>
              <a:t>E</a:t>
            </a:r>
            <a:r>
              <a:rPr dirty="0" smtClean="0"/>
              <a:t>xam</a:t>
            </a:r>
            <a:r>
              <a:rPr lang="en-US" dirty="0" smtClean="0"/>
              <a:t> </a:t>
            </a:r>
            <a:r>
              <a:rPr dirty="0" smtClean="0"/>
              <a:t>score</a:t>
            </a:r>
            <a:r>
              <a:rPr lang="en-US" dirty="0" smtClean="0"/>
              <a:t>.</a:t>
            </a:r>
            <a:endParaRPr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b="1" dirty="0" smtClean="0"/>
              <a:t>Categorical</a:t>
            </a:r>
            <a:r>
              <a:rPr b="1" dirty="0"/>
              <a:t>: </a:t>
            </a:r>
            <a:endParaRPr lang="en-US" b="1" dirty="0" smtClean="0"/>
          </a:p>
          <a:p>
            <a:pPr lvl="1"/>
            <a:r>
              <a:rPr lang="en-US" dirty="0" smtClean="0"/>
              <a:t>G</a:t>
            </a:r>
            <a:r>
              <a:rPr dirty="0" smtClean="0"/>
              <a:t>ender</a:t>
            </a:r>
            <a:r>
              <a:rPr dirty="0"/>
              <a:t>, </a:t>
            </a:r>
            <a:r>
              <a:rPr lang="en-US" dirty="0"/>
              <a:t>D</a:t>
            </a:r>
            <a:r>
              <a:rPr dirty="0" smtClean="0"/>
              <a:t>iet</a:t>
            </a:r>
            <a:r>
              <a:rPr lang="en-US" dirty="0" smtClean="0"/>
              <a:t> </a:t>
            </a:r>
            <a:r>
              <a:rPr dirty="0" smtClean="0"/>
              <a:t>quality</a:t>
            </a:r>
            <a:r>
              <a:rPr dirty="0"/>
              <a:t>, </a:t>
            </a:r>
            <a:r>
              <a:rPr lang="en-US" dirty="0"/>
              <a:t>P</a:t>
            </a:r>
            <a:r>
              <a:rPr dirty="0" smtClean="0"/>
              <a:t>arental</a:t>
            </a:r>
            <a:r>
              <a:rPr lang="en-US" dirty="0" smtClean="0"/>
              <a:t> </a:t>
            </a:r>
            <a:r>
              <a:rPr dirty="0" smtClean="0"/>
              <a:t>education</a:t>
            </a:r>
            <a:r>
              <a:rPr lang="en-US" dirty="0" smtClean="0"/>
              <a:t> </a:t>
            </a:r>
            <a:r>
              <a:rPr dirty="0" smtClean="0"/>
              <a:t>level</a:t>
            </a:r>
            <a:r>
              <a:rPr dirty="0"/>
              <a:t>, </a:t>
            </a:r>
            <a:r>
              <a:rPr lang="en-US" dirty="0"/>
              <a:t>I</a:t>
            </a:r>
            <a:r>
              <a:rPr dirty="0" smtClean="0"/>
              <a:t>nternet</a:t>
            </a:r>
            <a:r>
              <a:rPr lang="en-US" dirty="0" smtClean="0"/>
              <a:t> </a:t>
            </a:r>
            <a:r>
              <a:rPr dirty="0" smtClean="0"/>
              <a:t>quality,</a:t>
            </a:r>
            <a:r>
              <a:rPr lang="en-US" dirty="0" smtClean="0"/>
              <a:t> </a:t>
            </a:r>
            <a:r>
              <a:rPr lang="en-US" sz="1800" dirty="0" smtClean="0"/>
              <a:t>P</a:t>
            </a:r>
            <a:r>
              <a:rPr sz="1800" dirty="0" smtClean="0"/>
              <a:t>art</a:t>
            </a:r>
            <a:r>
              <a:rPr lang="en-US" sz="1800" dirty="0" smtClean="0"/>
              <a:t> </a:t>
            </a:r>
            <a:r>
              <a:rPr sz="1800" dirty="0" smtClean="0"/>
              <a:t>time</a:t>
            </a:r>
            <a:r>
              <a:rPr lang="en-US" sz="1800" dirty="0" smtClean="0"/>
              <a:t> </a:t>
            </a:r>
            <a:r>
              <a:rPr sz="1800" dirty="0" smtClean="0"/>
              <a:t>job</a:t>
            </a:r>
            <a:r>
              <a:rPr sz="1800" dirty="0"/>
              <a:t>, </a:t>
            </a:r>
            <a:r>
              <a:rPr lang="en-US" sz="1800" dirty="0"/>
              <a:t>E</a:t>
            </a:r>
            <a:r>
              <a:rPr sz="1800" dirty="0" smtClean="0"/>
              <a:t>xtracurricular</a:t>
            </a:r>
            <a:r>
              <a:rPr lang="en-US" sz="1800" dirty="0" smtClean="0"/>
              <a:t> </a:t>
            </a:r>
            <a:r>
              <a:rPr sz="1800" dirty="0" smtClean="0"/>
              <a:t>participation</a:t>
            </a:r>
            <a:r>
              <a:rPr lang="en-US" sz="1800" dirty="0" smtClean="0"/>
              <a:t>.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Expected Outcome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predict model that estimates a student's exam score.</a:t>
            </a:r>
          </a:p>
          <a:p>
            <a:r>
              <a:rPr lang="en-US" dirty="0">
                <a:effectLst/>
              </a:rPr>
              <a:t>Actionable insights about which daily habits improve or hinder academic performance.</a:t>
            </a:r>
          </a:p>
          <a:p>
            <a:r>
              <a:rPr lang="en-US" dirty="0">
                <a:effectLst/>
              </a:rPr>
              <a:t>A ranked list of lifestyle factors based on their influence on </a:t>
            </a:r>
            <a:r>
              <a:rPr lang="en-US" dirty="0" smtClean="0">
                <a:effectLst/>
              </a:rPr>
              <a:t>performance.</a:t>
            </a:r>
            <a:endParaRPr lang="en-US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6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Project Steps</a:t>
            </a:r>
            <a:r>
              <a:rPr lang="en-IN" b="0" dirty="0">
                <a:effectLst/>
              </a:rPr>
              <a:t/>
            </a:r>
            <a:br>
              <a:rPr lang="en-IN" b="0" dirty="0">
                <a:effectLst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Import </a:t>
            </a:r>
            <a:r>
              <a:rPr lang="en-IN" dirty="0" smtClean="0">
                <a:effectLst/>
              </a:rPr>
              <a:t>Libraries.</a:t>
            </a:r>
          </a:p>
          <a:p>
            <a:r>
              <a:rPr lang="en-IN" dirty="0">
                <a:effectLst/>
              </a:rPr>
              <a:t>Load </a:t>
            </a:r>
            <a:r>
              <a:rPr lang="en-IN" dirty="0" smtClean="0">
                <a:effectLst/>
              </a:rPr>
              <a:t>dataset.</a:t>
            </a:r>
          </a:p>
          <a:p>
            <a:r>
              <a:rPr lang="en-IN" dirty="0">
                <a:effectLst/>
              </a:rPr>
              <a:t>Data </a:t>
            </a:r>
            <a:r>
              <a:rPr lang="en-IN" dirty="0" smtClean="0">
                <a:effectLst/>
              </a:rPr>
              <a:t>Pre-processing.</a:t>
            </a:r>
          </a:p>
          <a:p>
            <a:r>
              <a:rPr lang="en-IN" dirty="0">
                <a:effectLst/>
              </a:rPr>
              <a:t>Exploratory Data Analysis(EDA</a:t>
            </a:r>
            <a:r>
              <a:rPr lang="en-IN" dirty="0" smtClean="0">
                <a:effectLst/>
              </a:rPr>
              <a:t>).</a:t>
            </a:r>
          </a:p>
          <a:p>
            <a:r>
              <a:rPr lang="en-IN" dirty="0">
                <a:effectLst/>
              </a:rPr>
              <a:t>Scale the </a:t>
            </a:r>
            <a:r>
              <a:rPr lang="en-IN" dirty="0" smtClean="0">
                <a:effectLst/>
              </a:rPr>
              <a:t>Feature.</a:t>
            </a:r>
          </a:p>
          <a:p>
            <a:r>
              <a:rPr lang="en-US" dirty="0">
                <a:effectLst/>
              </a:rPr>
              <a:t>Build and Train the Linear </a:t>
            </a:r>
            <a:r>
              <a:rPr lang="en-US" dirty="0" smtClean="0">
                <a:effectLst/>
              </a:rPr>
              <a:t>Model.</a:t>
            </a:r>
          </a:p>
          <a:p>
            <a:r>
              <a:rPr lang="en-IN" dirty="0" smtClean="0">
                <a:effectLst/>
              </a:rPr>
              <a:t>Conclusion.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75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96064"/>
            <a:ext cx="10535256" cy="436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Exploratory Data Analysis (EDA)</a:t>
            </a:r>
            <a:r>
              <a:rPr lang="en-US" dirty="0"/>
              <a:t> is the process of analyzing datasets to summarize their main characteristics, often using visual methods.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Key Steps:</a:t>
            </a:r>
            <a:endParaRPr lang="en-US" b="1" dirty="0"/>
          </a:p>
          <a:p>
            <a:r>
              <a:rPr lang="en-US" dirty="0"/>
              <a:t>Understand the structure of your data</a:t>
            </a:r>
          </a:p>
          <a:p>
            <a:r>
              <a:rPr lang="en-US" dirty="0"/>
              <a:t>Detect outliers or anomalies</a:t>
            </a:r>
          </a:p>
          <a:p>
            <a:r>
              <a:rPr lang="en-US" dirty="0"/>
              <a:t>Uncover patterns, trends, and relationships</a:t>
            </a:r>
          </a:p>
          <a:p>
            <a:r>
              <a:rPr lang="en-US" dirty="0"/>
              <a:t>Test assumptions</a:t>
            </a:r>
          </a:p>
          <a:p>
            <a:r>
              <a:rPr lang="en-US" dirty="0"/>
              <a:t>Guide further analysis or model building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6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WORKFL0W OF </a:t>
            </a:r>
            <a:r>
              <a:rPr lang="en-IN" sz="2800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999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Understand Your </a:t>
            </a:r>
            <a:r>
              <a:rPr lang="en-IN" sz="1800" b="1" dirty="0" smtClean="0"/>
              <a:t>Dataset.</a:t>
            </a:r>
            <a:endParaRPr lang="en-IN" sz="1800" b="1" dirty="0"/>
          </a:p>
          <a:p>
            <a:pPr marL="0" indent="0">
              <a:buNone/>
            </a:pPr>
            <a:r>
              <a:rPr lang="en-IN" sz="1800" dirty="0"/>
              <a:t>2. </a:t>
            </a:r>
            <a:r>
              <a:rPr lang="en-IN" sz="1800" b="1" dirty="0"/>
              <a:t>Univariate </a:t>
            </a:r>
            <a:r>
              <a:rPr lang="en-IN" sz="1800" b="1" dirty="0" smtClean="0"/>
              <a:t>Analysis.</a:t>
            </a:r>
          </a:p>
          <a:p>
            <a:pPr marL="0" indent="0">
              <a:buNone/>
            </a:pPr>
            <a:r>
              <a:rPr lang="en-IN" sz="1800" b="1" dirty="0"/>
              <a:t>3. Target Variable </a:t>
            </a:r>
            <a:r>
              <a:rPr lang="en-IN" sz="1800" b="1" dirty="0" smtClean="0"/>
              <a:t>Analysis.</a:t>
            </a:r>
          </a:p>
          <a:p>
            <a:pPr marL="0" indent="0">
              <a:buNone/>
            </a:pPr>
            <a:r>
              <a:rPr lang="en-IN" sz="1800" dirty="0"/>
              <a:t>4. </a:t>
            </a:r>
            <a:r>
              <a:rPr lang="en-IN" sz="1800" b="1" dirty="0"/>
              <a:t>Bivariate </a:t>
            </a:r>
            <a:r>
              <a:rPr lang="en-IN" sz="1800" b="1" dirty="0" smtClean="0"/>
              <a:t>Analysis.</a:t>
            </a:r>
          </a:p>
          <a:p>
            <a:pPr marL="0" indent="0">
              <a:buNone/>
            </a:pPr>
            <a:r>
              <a:rPr lang="en-IN" sz="1800" dirty="0"/>
              <a:t>5. </a:t>
            </a:r>
            <a:r>
              <a:rPr lang="en-IN" sz="1800" b="1" dirty="0"/>
              <a:t>Multivariate </a:t>
            </a:r>
            <a:r>
              <a:rPr lang="en-IN" sz="1800" b="1" dirty="0" smtClean="0"/>
              <a:t>Analysis.</a:t>
            </a:r>
          </a:p>
          <a:p>
            <a:pPr marL="0" indent="0">
              <a:buNone/>
            </a:pPr>
            <a:r>
              <a:rPr lang="en-US" sz="1800" dirty="0"/>
              <a:t>6. </a:t>
            </a:r>
            <a:r>
              <a:rPr lang="en-US" sz="1800" b="1" dirty="0"/>
              <a:t>Missing Data and </a:t>
            </a:r>
            <a:r>
              <a:rPr lang="en-US" sz="1800" b="1" dirty="0" smtClean="0"/>
              <a:t>Outliers.</a:t>
            </a:r>
          </a:p>
          <a:p>
            <a:pPr marL="0" indent="0">
              <a:buNone/>
            </a:pPr>
            <a:r>
              <a:rPr lang="en-IN" sz="1800" dirty="0"/>
              <a:t>7. </a:t>
            </a:r>
            <a:r>
              <a:rPr lang="en-IN" sz="1800" b="1" dirty="0"/>
              <a:t>Feature </a:t>
            </a:r>
            <a:r>
              <a:rPr lang="en-IN" sz="1800" b="1" dirty="0" smtClean="0"/>
              <a:t>Engineering.</a:t>
            </a:r>
          </a:p>
          <a:p>
            <a:pPr marL="0" indent="0">
              <a:buNone/>
            </a:pPr>
            <a:r>
              <a:rPr lang="en-IN" sz="1800" dirty="0"/>
              <a:t>8. </a:t>
            </a:r>
            <a:r>
              <a:rPr lang="en-IN" sz="1800" b="1" dirty="0"/>
              <a:t>Data Imbalance &amp; </a:t>
            </a:r>
            <a:r>
              <a:rPr lang="en-IN" sz="1800" b="1" dirty="0" smtClean="0"/>
              <a:t>Sampling</a:t>
            </a:r>
            <a:r>
              <a:rPr lang="en-IN" dirty="0" smtClean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7248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Steps:</a:t>
            </a:r>
          </a:p>
          <a:p>
            <a:pPr marL="0" indent="0">
              <a:buNone/>
            </a:pPr>
            <a:r>
              <a:rPr dirty="0"/>
              <a:t>1. Label Encoding for categorical </a:t>
            </a:r>
            <a:r>
              <a:rPr dirty="0" smtClean="0"/>
              <a:t>variables</a:t>
            </a:r>
            <a:r>
              <a:rPr lang="en-US" dirty="0" smtClean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2. Train-Test Split (80/20</a:t>
            </a:r>
            <a:r>
              <a:rPr dirty="0" smtClean="0"/>
              <a:t>)</a:t>
            </a:r>
            <a:r>
              <a:rPr lang="en-US" dirty="0" smtClean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3. Feature Scaling with </a:t>
            </a:r>
            <a:r>
              <a:rPr dirty="0" smtClean="0"/>
              <a:t>Standard</a:t>
            </a:r>
            <a:r>
              <a:rPr lang="en-US" dirty="0" smtClean="0"/>
              <a:t> </a:t>
            </a:r>
            <a:r>
              <a:rPr dirty="0" smtClean="0"/>
              <a:t>Scaler</a:t>
            </a:r>
            <a:r>
              <a:rPr lang="en-US" dirty="0" smtClean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4. Linear Regression </a:t>
            </a:r>
            <a:r>
              <a:rPr dirty="0" smtClean="0"/>
              <a:t>Model</a:t>
            </a:r>
            <a:r>
              <a:rPr lang="en-US" dirty="0" smtClean="0"/>
              <a:t>.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323</TotalTime>
  <Words>362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Student Habits &amp; Performance Analysis</vt:lpstr>
      <vt:lpstr>Objective </vt:lpstr>
      <vt:lpstr>Dataset Summary </vt:lpstr>
      <vt:lpstr>Dataset Features</vt:lpstr>
      <vt:lpstr>Expected Outcome </vt:lpstr>
      <vt:lpstr>Project Steps </vt:lpstr>
      <vt:lpstr>Exploratory Data Analysis</vt:lpstr>
      <vt:lpstr>WORKFL0W OF Exploratory Data Analysis</vt:lpstr>
      <vt:lpstr>Model Building</vt:lpstr>
      <vt:lpstr>Model Evaluation</vt:lpstr>
      <vt:lpstr>Key Insights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Habits &amp; Performance Analysis</dc:title>
  <dc:subject/>
  <dc:creator/>
  <cp:keywords/>
  <dc:description>generated using python-pptx</dc:description>
  <cp:lastModifiedBy>Student</cp:lastModifiedBy>
  <cp:revision>22</cp:revision>
  <dcterms:created xsi:type="dcterms:W3CDTF">2013-01-27T09:14:16Z</dcterms:created>
  <dcterms:modified xsi:type="dcterms:W3CDTF">2025-05-24T11:48:24Z</dcterms:modified>
  <cp:category/>
</cp:coreProperties>
</file>