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39BB5D-2A25-45C9-A35A-E89EF9971100}"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0609C4-C296-42A2-ABD3-AC1D20C6559C}" type="slidenum">
              <a:rPr lang="en-IN" smtClean="0"/>
              <a:t>‹#›</a:t>
            </a:fld>
            <a:endParaRPr lang="en-IN"/>
          </a:p>
        </p:txBody>
      </p:sp>
    </p:spTree>
    <p:extLst>
      <p:ext uri="{BB962C8B-B14F-4D97-AF65-F5344CB8AC3E}">
        <p14:creationId xmlns:p14="http://schemas.microsoft.com/office/powerpoint/2010/main" val="530923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39BB5D-2A25-45C9-A35A-E89EF9971100}"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0609C4-C296-42A2-ABD3-AC1D20C6559C}" type="slidenum">
              <a:rPr lang="en-IN" smtClean="0"/>
              <a:t>‹#›</a:t>
            </a:fld>
            <a:endParaRPr lang="en-IN"/>
          </a:p>
        </p:txBody>
      </p:sp>
    </p:spTree>
    <p:extLst>
      <p:ext uri="{BB962C8B-B14F-4D97-AF65-F5344CB8AC3E}">
        <p14:creationId xmlns:p14="http://schemas.microsoft.com/office/powerpoint/2010/main" val="3507851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39BB5D-2A25-45C9-A35A-E89EF9971100}"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0609C4-C296-42A2-ABD3-AC1D20C6559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4271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39BB5D-2A25-45C9-A35A-E89EF9971100}"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0609C4-C296-42A2-ABD3-AC1D20C6559C}" type="slidenum">
              <a:rPr lang="en-IN" smtClean="0"/>
              <a:t>‹#›</a:t>
            </a:fld>
            <a:endParaRPr lang="en-IN"/>
          </a:p>
        </p:txBody>
      </p:sp>
    </p:spTree>
    <p:extLst>
      <p:ext uri="{BB962C8B-B14F-4D97-AF65-F5344CB8AC3E}">
        <p14:creationId xmlns:p14="http://schemas.microsoft.com/office/powerpoint/2010/main" val="2390804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39BB5D-2A25-45C9-A35A-E89EF9971100}"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0609C4-C296-42A2-ABD3-AC1D20C6559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788977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39BB5D-2A25-45C9-A35A-E89EF9971100}"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0609C4-C296-42A2-ABD3-AC1D20C6559C}" type="slidenum">
              <a:rPr lang="en-IN" smtClean="0"/>
              <a:t>‹#›</a:t>
            </a:fld>
            <a:endParaRPr lang="en-IN"/>
          </a:p>
        </p:txBody>
      </p:sp>
    </p:spTree>
    <p:extLst>
      <p:ext uri="{BB962C8B-B14F-4D97-AF65-F5344CB8AC3E}">
        <p14:creationId xmlns:p14="http://schemas.microsoft.com/office/powerpoint/2010/main" val="6479848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39BB5D-2A25-45C9-A35A-E89EF9971100}"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0609C4-C296-42A2-ABD3-AC1D20C6559C}" type="slidenum">
              <a:rPr lang="en-IN" smtClean="0"/>
              <a:t>‹#›</a:t>
            </a:fld>
            <a:endParaRPr lang="en-IN"/>
          </a:p>
        </p:txBody>
      </p:sp>
    </p:spTree>
    <p:extLst>
      <p:ext uri="{BB962C8B-B14F-4D97-AF65-F5344CB8AC3E}">
        <p14:creationId xmlns:p14="http://schemas.microsoft.com/office/powerpoint/2010/main" val="27973157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39BB5D-2A25-45C9-A35A-E89EF9971100}"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0609C4-C296-42A2-ABD3-AC1D20C6559C}" type="slidenum">
              <a:rPr lang="en-IN" smtClean="0"/>
              <a:t>‹#›</a:t>
            </a:fld>
            <a:endParaRPr lang="en-IN"/>
          </a:p>
        </p:txBody>
      </p:sp>
    </p:spTree>
    <p:extLst>
      <p:ext uri="{BB962C8B-B14F-4D97-AF65-F5344CB8AC3E}">
        <p14:creationId xmlns:p14="http://schemas.microsoft.com/office/powerpoint/2010/main" val="71637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39BB5D-2A25-45C9-A35A-E89EF9971100}"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0609C4-C296-42A2-ABD3-AC1D20C6559C}" type="slidenum">
              <a:rPr lang="en-IN" smtClean="0"/>
              <a:t>‹#›</a:t>
            </a:fld>
            <a:endParaRPr lang="en-IN"/>
          </a:p>
        </p:txBody>
      </p:sp>
    </p:spTree>
    <p:extLst>
      <p:ext uri="{BB962C8B-B14F-4D97-AF65-F5344CB8AC3E}">
        <p14:creationId xmlns:p14="http://schemas.microsoft.com/office/powerpoint/2010/main" val="5698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39BB5D-2A25-45C9-A35A-E89EF9971100}"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0609C4-C296-42A2-ABD3-AC1D20C6559C}" type="slidenum">
              <a:rPr lang="en-IN" smtClean="0"/>
              <a:t>‹#›</a:t>
            </a:fld>
            <a:endParaRPr lang="en-IN"/>
          </a:p>
        </p:txBody>
      </p:sp>
    </p:spTree>
    <p:extLst>
      <p:ext uri="{BB962C8B-B14F-4D97-AF65-F5344CB8AC3E}">
        <p14:creationId xmlns:p14="http://schemas.microsoft.com/office/powerpoint/2010/main" val="3734258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39BB5D-2A25-45C9-A35A-E89EF9971100}" type="datetimeFigureOut">
              <a:rPr lang="en-IN" smtClean="0"/>
              <a:t>10-07-2024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0609C4-C296-42A2-ABD3-AC1D20C6559C}" type="slidenum">
              <a:rPr lang="en-IN" smtClean="0"/>
              <a:t>‹#›</a:t>
            </a:fld>
            <a:endParaRPr lang="en-IN"/>
          </a:p>
        </p:txBody>
      </p:sp>
    </p:spTree>
    <p:extLst>
      <p:ext uri="{BB962C8B-B14F-4D97-AF65-F5344CB8AC3E}">
        <p14:creationId xmlns:p14="http://schemas.microsoft.com/office/powerpoint/2010/main" val="4143489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39BB5D-2A25-45C9-A35A-E89EF9971100}" type="datetimeFigureOut">
              <a:rPr lang="en-IN" smtClean="0"/>
              <a:t>10-07-2024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B0609C4-C296-42A2-ABD3-AC1D20C6559C}" type="slidenum">
              <a:rPr lang="en-IN" smtClean="0"/>
              <a:t>‹#›</a:t>
            </a:fld>
            <a:endParaRPr lang="en-IN"/>
          </a:p>
        </p:txBody>
      </p:sp>
    </p:spTree>
    <p:extLst>
      <p:ext uri="{BB962C8B-B14F-4D97-AF65-F5344CB8AC3E}">
        <p14:creationId xmlns:p14="http://schemas.microsoft.com/office/powerpoint/2010/main" val="3367308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39BB5D-2A25-45C9-A35A-E89EF9971100}" type="datetimeFigureOut">
              <a:rPr lang="en-IN" smtClean="0"/>
              <a:t>10-07-2024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0609C4-C296-42A2-ABD3-AC1D20C6559C}" type="slidenum">
              <a:rPr lang="en-IN" smtClean="0"/>
              <a:t>‹#›</a:t>
            </a:fld>
            <a:endParaRPr lang="en-IN"/>
          </a:p>
        </p:txBody>
      </p:sp>
    </p:spTree>
    <p:extLst>
      <p:ext uri="{BB962C8B-B14F-4D97-AF65-F5344CB8AC3E}">
        <p14:creationId xmlns:p14="http://schemas.microsoft.com/office/powerpoint/2010/main" val="3673802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39BB5D-2A25-45C9-A35A-E89EF9971100}" type="datetimeFigureOut">
              <a:rPr lang="en-IN" smtClean="0"/>
              <a:t>10-07-2024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B0609C4-C296-42A2-ABD3-AC1D20C6559C}" type="slidenum">
              <a:rPr lang="en-IN" smtClean="0"/>
              <a:t>‹#›</a:t>
            </a:fld>
            <a:endParaRPr lang="en-IN"/>
          </a:p>
        </p:txBody>
      </p:sp>
    </p:spTree>
    <p:extLst>
      <p:ext uri="{BB962C8B-B14F-4D97-AF65-F5344CB8AC3E}">
        <p14:creationId xmlns:p14="http://schemas.microsoft.com/office/powerpoint/2010/main" val="215256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39BB5D-2A25-45C9-A35A-E89EF9971100}" type="datetimeFigureOut">
              <a:rPr lang="en-IN" smtClean="0"/>
              <a:t>10-07-2024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0609C4-C296-42A2-ABD3-AC1D20C6559C}" type="slidenum">
              <a:rPr lang="en-IN" smtClean="0"/>
              <a:t>‹#›</a:t>
            </a:fld>
            <a:endParaRPr lang="en-IN"/>
          </a:p>
        </p:txBody>
      </p:sp>
    </p:spTree>
    <p:extLst>
      <p:ext uri="{BB962C8B-B14F-4D97-AF65-F5344CB8AC3E}">
        <p14:creationId xmlns:p14="http://schemas.microsoft.com/office/powerpoint/2010/main" val="2401712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39BB5D-2A25-45C9-A35A-E89EF9971100}" type="datetimeFigureOut">
              <a:rPr lang="en-IN" smtClean="0"/>
              <a:t>10-07-2024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0609C4-C296-42A2-ABD3-AC1D20C6559C}" type="slidenum">
              <a:rPr lang="en-IN" smtClean="0"/>
              <a:t>‹#›</a:t>
            </a:fld>
            <a:endParaRPr lang="en-IN"/>
          </a:p>
        </p:txBody>
      </p:sp>
    </p:spTree>
    <p:extLst>
      <p:ext uri="{BB962C8B-B14F-4D97-AF65-F5344CB8AC3E}">
        <p14:creationId xmlns:p14="http://schemas.microsoft.com/office/powerpoint/2010/main" val="3997958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39BB5D-2A25-45C9-A35A-E89EF9971100}" type="datetimeFigureOut">
              <a:rPr lang="en-IN" smtClean="0"/>
              <a:t>10-07-2024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B0609C4-C296-42A2-ABD3-AC1D20C6559C}" type="slidenum">
              <a:rPr lang="en-IN" smtClean="0"/>
              <a:t>‹#›</a:t>
            </a:fld>
            <a:endParaRPr lang="en-IN"/>
          </a:p>
        </p:txBody>
      </p:sp>
    </p:spTree>
    <p:extLst>
      <p:ext uri="{BB962C8B-B14F-4D97-AF65-F5344CB8AC3E}">
        <p14:creationId xmlns:p14="http://schemas.microsoft.com/office/powerpoint/2010/main" val="1519200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01240-0329-3BDD-F749-A8904BAEB874}"/>
              </a:ext>
            </a:extLst>
          </p:cNvPr>
          <p:cNvSpPr>
            <a:spLocks noGrp="1"/>
          </p:cNvSpPr>
          <p:nvPr>
            <p:ph type="ctrTitle"/>
          </p:nvPr>
        </p:nvSpPr>
        <p:spPr>
          <a:xfrm>
            <a:off x="1507067" y="1586753"/>
            <a:ext cx="7766936" cy="2464083"/>
          </a:xfrm>
        </p:spPr>
        <p:txBody>
          <a:bodyPr/>
          <a:lstStyle/>
          <a:p>
            <a:pPr algn="ctr"/>
            <a:r>
              <a:rPr lang="en-IN" dirty="0"/>
              <a:t>YOUTUBE DATA HARVESTING AND WAREHOUSING</a:t>
            </a:r>
          </a:p>
        </p:txBody>
      </p:sp>
    </p:spTree>
    <p:extLst>
      <p:ext uri="{BB962C8B-B14F-4D97-AF65-F5344CB8AC3E}">
        <p14:creationId xmlns:p14="http://schemas.microsoft.com/office/powerpoint/2010/main" val="1027927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06A51-B93E-510B-3FF6-1C2A4014D6A3}"/>
              </a:ext>
            </a:extLst>
          </p:cNvPr>
          <p:cNvSpPr>
            <a:spLocks noGrp="1"/>
          </p:cNvSpPr>
          <p:nvPr>
            <p:ph type="title"/>
          </p:nvPr>
        </p:nvSpPr>
        <p:spPr>
          <a:xfrm>
            <a:off x="677334" y="609600"/>
            <a:ext cx="8596668" cy="510988"/>
          </a:xfrm>
        </p:spPr>
        <p:txBody>
          <a:bodyPr>
            <a:normAutofit fontScale="90000"/>
          </a:bodyPr>
          <a:lstStyle/>
          <a:p>
            <a:pPr algn="ctr"/>
            <a:r>
              <a:rPr lang="en-IN" dirty="0"/>
              <a:t>OBJECTIVE</a:t>
            </a:r>
          </a:p>
        </p:txBody>
      </p:sp>
      <p:sp>
        <p:nvSpPr>
          <p:cNvPr id="4" name="TextBox 3">
            <a:extLst>
              <a:ext uri="{FF2B5EF4-FFF2-40B4-BE49-F238E27FC236}">
                <a16:creationId xmlns:a16="http://schemas.microsoft.com/office/drawing/2014/main" id="{9187DAE1-4140-8BCE-2ACB-0702B0E89E41}"/>
              </a:ext>
            </a:extLst>
          </p:cNvPr>
          <p:cNvSpPr txBox="1"/>
          <p:nvPr/>
        </p:nvSpPr>
        <p:spPr>
          <a:xfrm>
            <a:off x="1102659" y="1640541"/>
            <a:ext cx="7933765" cy="2677656"/>
          </a:xfrm>
          <a:prstGeom prst="rect">
            <a:avLst/>
          </a:prstGeom>
          <a:noFill/>
        </p:spPr>
        <p:txBody>
          <a:bodyPr wrap="square" rtlCol="0">
            <a:spAutoFit/>
          </a:bodyPr>
          <a:lstStyle/>
          <a:p>
            <a:r>
              <a:rPr lang="en-US" sz="2400" b="0" i="0" dirty="0">
                <a:solidFill>
                  <a:srgbClr val="23294C"/>
                </a:solidFill>
                <a:effectLst/>
                <a:highlight>
                  <a:srgbClr val="FFFFFF"/>
                </a:highlight>
                <a:latin typeface="Source Sans Pro" panose="020F0502020204030204" pitchFamily="34" charset="0"/>
              </a:rPr>
              <a:t>The primary objective of this project is to develop a comprehensive YouTube Data Harvesting and Warehousing solution. This involves extracting and transforming YouTube channel and video data, creating a structured relational database to store this information, and implementing an intuitive and interactive </a:t>
            </a:r>
            <a:r>
              <a:rPr lang="en-US" sz="2400" b="0" i="0" dirty="0" err="1">
                <a:solidFill>
                  <a:srgbClr val="23294C"/>
                </a:solidFill>
                <a:effectLst/>
                <a:highlight>
                  <a:srgbClr val="FFFFFF"/>
                </a:highlight>
                <a:latin typeface="Source Sans Pro" panose="020F0502020204030204" pitchFamily="34" charset="0"/>
              </a:rPr>
              <a:t>Streamlit</a:t>
            </a:r>
            <a:r>
              <a:rPr lang="en-US" sz="2400" b="0" i="0" dirty="0">
                <a:solidFill>
                  <a:srgbClr val="23294C"/>
                </a:solidFill>
                <a:effectLst/>
                <a:highlight>
                  <a:srgbClr val="FFFFFF"/>
                </a:highlight>
                <a:latin typeface="Source Sans Pro" panose="020F0502020204030204" pitchFamily="34" charset="0"/>
              </a:rPr>
              <a:t> dashboard for data analysis and querying.</a:t>
            </a:r>
            <a:endParaRPr lang="en-IN" sz="2400" dirty="0"/>
          </a:p>
        </p:txBody>
      </p:sp>
    </p:spTree>
    <p:extLst>
      <p:ext uri="{BB962C8B-B14F-4D97-AF65-F5344CB8AC3E}">
        <p14:creationId xmlns:p14="http://schemas.microsoft.com/office/powerpoint/2010/main" val="3390014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F73B6-A4A6-AA10-3F10-98C95976DCAB}"/>
              </a:ext>
            </a:extLst>
          </p:cNvPr>
          <p:cNvSpPr>
            <a:spLocks noGrp="1"/>
          </p:cNvSpPr>
          <p:nvPr>
            <p:ph type="title"/>
          </p:nvPr>
        </p:nvSpPr>
        <p:spPr>
          <a:xfrm>
            <a:off x="677334" y="609600"/>
            <a:ext cx="8596668" cy="430306"/>
          </a:xfrm>
        </p:spPr>
        <p:txBody>
          <a:bodyPr>
            <a:normAutofit fontScale="90000"/>
          </a:bodyPr>
          <a:lstStyle/>
          <a:p>
            <a:r>
              <a:rPr lang="en-IN" dirty="0"/>
              <a:t>How to use it:</a:t>
            </a:r>
          </a:p>
        </p:txBody>
      </p:sp>
      <p:pic>
        <p:nvPicPr>
          <p:cNvPr id="5" name="Picture 4">
            <a:extLst>
              <a:ext uri="{FF2B5EF4-FFF2-40B4-BE49-F238E27FC236}">
                <a16:creationId xmlns:a16="http://schemas.microsoft.com/office/drawing/2014/main" id="{0E124C2B-F372-AF6E-5DEC-177109794303}"/>
              </a:ext>
            </a:extLst>
          </p:cNvPr>
          <p:cNvPicPr>
            <a:picLocks noChangeAspect="1"/>
          </p:cNvPicPr>
          <p:nvPr/>
        </p:nvPicPr>
        <p:blipFill>
          <a:blip r:embed="rId2"/>
          <a:stretch>
            <a:fillRect/>
          </a:stretch>
        </p:blipFill>
        <p:spPr>
          <a:xfrm>
            <a:off x="677334" y="1333207"/>
            <a:ext cx="3334215" cy="4191585"/>
          </a:xfrm>
          <a:prstGeom prst="rect">
            <a:avLst/>
          </a:prstGeom>
        </p:spPr>
      </p:pic>
      <p:sp>
        <p:nvSpPr>
          <p:cNvPr id="6" name="TextBox 5">
            <a:extLst>
              <a:ext uri="{FF2B5EF4-FFF2-40B4-BE49-F238E27FC236}">
                <a16:creationId xmlns:a16="http://schemas.microsoft.com/office/drawing/2014/main" id="{62EED85F-3B5E-8562-3113-BCE471061193}"/>
              </a:ext>
            </a:extLst>
          </p:cNvPr>
          <p:cNvSpPr txBox="1"/>
          <p:nvPr/>
        </p:nvSpPr>
        <p:spPr>
          <a:xfrm>
            <a:off x="4011549" y="1434353"/>
            <a:ext cx="5262453" cy="1200329"/>
          </a:xfrm>
          <a:prstGeom prst="rect">
            <a:avLst/>
          </a:prstGeom>
          <a:noFill/>
        </p:spPr>
        <p:txBody>
          <a:bodyPr wrap="square" rtlCol="0">
            <a:spAutoFit/>
          </a:bodyPr>
          <a:lstStyle/>
          <a:p>
            <a:r>
              <a:rPr lang="en-IN" dirty="0"/>
              <a:t>Here given option menu in </a:t>
            </a:r>
            <a:r>
              <a:rPr lang="en-IN" dirty="0" err="1"/>
              <a:t>streamlit</a:t>
            </a:r>
            <a:r>
              <a:rPr lang="en-IN" dirty="0"/>
              <a:t> sidebar </a:t>
            </a:r>
          </a:p>
          <a:p>
            <a:r>
              <a:rPr lang="en-IN" dirty="0"/>
              <a:t>	1.Home</a:t>
            </a:r>
          </a:p>
          <a:p>
            <a:r>
              <a:rPr lang="en-IN" dirty="0"/>
              <a:t>	2.Channel ID Input</a:t>
            </a:r>
          </a:p>
          <a:p>
            <a:r>
              <a:rPr lang="en-IN" dirty="0"/>
              <a:t>	3.Sample question </a:t>
            </a:r>
          </a:p>
        </p:txBody>
      </p:sp>
    </p:spTree>
    <p:extLst>
      <p:ext uri="{BB962C8B-B14F-4D97-AF65-F5344CB8AC3E}">
        <p14:creationId xmlns:p14="http://schemas.microsoft.com/office/powerpoint/2010/main" val="2974954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0F720-B6B5-D0C9-32F3-D9C8494D0EAB}"/>
              </a:ext>
            </a:extLst>
          </p:cNvPr>
          <p:cNvSpPr>
            <a:spLocks noGrp="1"/>
          </p:cNvSpPr>
          <p:nvPr>
            <p:ph type="title"/>
          </p:nvPr>
        </p:nvSpPr>
        <p:spPr>
          <a:xfrm>
            <a:off x="677334" y="609600"/>
            <a:ext cx="8596668" cy="493059"/>
          </a:xfrm>
        </p:spPr>
        <p:txBody>
          <a:bodyPr>
            <a:normAutofit fontScale="90000"/>
          </a:bodyPr>
          <a:lstStyle/>
          <a:p>
            <a:r>
              <a:rPr lang="en-IN" dirty="0"/>
              <a:t>How to use it Home tape:</a:t>
            </a:r>
          </a:p>
        </p:txBody>
      </p:sp>
      <p:pic>
        <p:nvPicPr>
          <p:cNvPr id="5" name="Picture 4">
            <a:extLst>
              <a:ext uri="{FF2B5EF4-FFF2-40B4-BE49-F238E27FC236}">
                <a16:creationId xmlns:a16="http://schemas.microsoft.com/office/drawing/2014/main" id="{DBAEF255-FC98-CB2B-5B9C-5C4CDE9B7128}"/>
              </a:ext>
            </a:extLst>
          </p:cNvPr>
          <p:cNvPicPr>
            <a:picLocks noChangeAspect="1"/>
          </p:cNvPicPr>
          <p:nvPr/>
        </p:nvPicPr>
        <p:blipFill>
          <a:blip r:embed="rId2"/>
          <a:stretch>
            <a:fillRect/>
          </a:stretch>
        </p:blipFill>
        <p:spPr>
          <a:xfrm>
            <a:off x="677333" y="1314603"/>
            <a:ext cx="8448737" cy="2907773"/>
          </a:xfrm>
          <a:prstGeom prst="rect">
            <a:avLst/>
          </a:prstGeom>
        </p:spPr>
      </p:pic>
      <p:sp>
        <p:nvSpPr>
          <p:cNvPr id="6" name="TextBox 5">
            <a:extLst>
              <a:ext uri="{FF2B5EF4-FFF2-40B4-BE49-F238E27FC236}">
                <a16:creationId xmlns:a16="http://schemas.microsoft.com/office/drawing/2014/main" id="{1B7DC075-99AE-ED9C-B038-2AB54E7EED01}"/>
              </a:ext>
            </a:extLst>
          </p:cNvPr>
          <p:cNvSpPr txBox="1"/>
          <p:nvPr/>
        </p:nvSpPr>
        <p:spPr>
          <a:xfrm>
            <a:off x="677334" y="4464424"/>
            <a:ext cx="8421842" cy="646331"/>
          </a:xfrm>
          <a:prstGeom prst="rect">
            <a:avLst/>
          </a:prstGeom>
          <a:noFill/>
        </p:spPr>
        <p:txBody>
          <a:bodyPr wrap="square" rtlCol="0">
            <a:spAutoFit/>
          </a:bodyPr>
          <a:lstStyle/>
          <a:p>
            <a:r>
              <a:rPr lang="en-IN" dirty="0"/>
              <a:t>You click on the home tab, you can know its objective and what are technology using this project</a:t>
            </a:r>
          </a:p>
        </p:txBody>
      </p:sp>
    </p:spTree>
    <p:extLst>
      <p:ext uri="{BB962C8B-B14F-4D97-AF65-F5344CB8AC3E}">
        <p14:creationId xmlns:p14="http://schemas.microsoft.com/office/powerpoint/2010/main" val="2745471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ABAB-BE41-0868-0022-12406839EE9F}"/>
              </a:ext>
            </a:extLst>
          </p:cNvPr>
          <p:cNvSpPr>
            <a:spLocks noGrp="1"/>
          </p:cNvSpPr>
          <p:nvPr>
            <p:ph type="title"/>
          </p:nvPr>
        </p:nvSpPr>
        <p:spPr>
          <a:xfrm>
            <a:off x="677334" y="609600"/>
            <a:ext cx="8596668" cy="475129"/>
          </a:xfrm>
        </p:spPr>
        <p:txBody>
          <a:bodyPr>
            <a:normAutofit fontScale="90000"/>
          </a:bodyPr>
          <a:lstStyle/>
          <a:p>
            <a:r>
              <a:rPr lang="en-IN" dirty="0"/>
              <a:t>How to use it Channel ID Input tap:</a:t>
            </a:r>
          </a:p>
        </p:txBody>
      </p:sp>
      <p:pic>
        <p:nvPicPr>
          <p:cNvPr id="5" name="Picture 4">
            <a:extLst>
              <a:ext uri="{FF2B5EF4-FFF2-40B4-BE49-F238E27FC236}">
                <a16:creationId xmlns:a16="http://schemas.microsoft.com/office/drawing/2014/main" id="{B1564654-4ECD-7854-3D98-DAFF52254297}"/>
              </a:ext>
            </a:extLst>
          </p:cNvPr>
          <p:cNvPicPr>
            <a:picLocks noChangeAspect="1"/>
          </p:cNvPicPr>
          <p:nvPr/>
        </p:nvPicPr>
        <p:blipFill>
          <a:blip r:embed="rId2"/>
          <a:stretch>
            <a:fillRect/>
          </a:stretch>
        </p:blipFill>
        <p:spPr>
          <a:xfrm>
            <a:off x="358589" y="1375220"/>
            <a:ext cx="8915413" cy="2515462"/>
          </a:xfrm>
          <a:prstGeom prst="rect">
            <a:avLst/>
          </a:prstGeom>
        </p:spPr>
      </p:pic>
      <p:sp>
        <p:nvSpPr>
          <p:cNvPr id="6" name="TextBox 5">
            <a:extLst>
              <a:ext uri="{FF2B5EF4-FFF2-40B4-BE49-F238E27FC236}">
                <a16:creationId xmlns:a16="http://schemas.microsoft.com/office/drawing/2014/main" id="{1D721932-889B-9DB6-E396-7C87528FAD7C}"/>
              </a:ext>
            </a:extLst>
          </p:cNvPr>
          <p:cNvSpPr txBox="1"/>
          <p:nvPr/>
        </p:nvSpPr>
        <p:spPr>
          <a:xfrm>
            <a:off x="349624" y="4159624"/>
            <a:ext cx="8924378" cy="923330"/>
          </a:xfrm>
          <a:prstGeom prst="rect">
            <a:avLst/>
          </a:prstGeom>
          <a:noFill/>
        </p:spPr>
        <p:txBody>
          <a:bodyPr wrap="square" rtlCol="0">
            <a:spAutoFit/>
          </a:bodyPr>
          <a:lstStyle/>
          <a:p>
            <a:r>
              <a:rPr lang="en-IN" dirty="0"/>
              <a:t>Here, you are put channel id in the textbox then click on the fetch data button it will collect data from </a:t>
            </a:r>
            <a:r>
              <a:rPr lang="en-IN" dirty="0" err="1"/>
              <a:t>youtube</a:t>
            </a:r>
            <a:r>
              <a:rPr lang="en-IN" dirty="0"/>
              <a:t> that channel id like channel data, video data, comment data  and the will be stored to </a:t>
            </a:r>
            <a:r>
              <a:rPr lang="en-IN" dirty="0" err="1"/>
              <a:t>Mysql</a:t>
            </a:r>
            <a:r>
              <a:rPr lang="en-IN" dirty="0"/>
              <a:t> database</a:t>
            </a:r>
          </a:p>
        </p:txBody>
      </p:sp>
    </p:spTree>
    <p:extLst>
      <p:ext uri="{BB962C8B-B14F-4D97-AF65-F5344CB8AC3E}">
        <p14:creationId xmlns:p14="http://schemas.microsoft.com/office/powerpoint/2010/main" val="443108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99394-7C8F-A822-E98B-1DBE111E4246}"/>
              </a:ext>
            </a:extLst>
          </p:cNvPr>
          <p:cNvSpPr>
            <a:spLocks noGrp="1"/>
          </p:cNvSpPr>
          <p:nvPr>
            <p:ph type="title"/>
          </p:nvPr>
        </p:nvSpPr>
        <p:spPr>
          <a:xfrm>
            <a:off x="677334" y="609600"/>
            <a:ext cx="8596668" cy="510988"/>
          </a:xfrm>
        </p:spPr>
        <p:txBody>
          <a:bodyPr>
            <a:normAutofit fontScale="90000"/>
          </a:bodyPr>
          <a:lstStyle/>
          <a:p>
            <a:r>
              <a:rPr lang="en-IN" dirty="0"/>
              <a:t>How to use it Sample Question tap:</a:t>
            </a:r>
          </a:p>
        </p:txBody>
      </p:sp>
      <p:pic>
        <p:nvPicPr>
          <p:cNvPr id="5" name="Content Placeholder 4">
            <a:extLst>
              <a:ext uri="{FF2B5EF4-FFF2-40B4-BE49-F238E27FC236}">
                <a16:creationId xmlns:a16="http://schemas.microsoft.com/office/drawing/2014/main" id="{79BB380C-2718-945C-31E7-6F45D5577E2F}"/>
              </a:ext>
            </a:extLst>
          </p:cNvPr>
          <p:cNvPicPr>
            <a:picLocks noGrp="1" noChangeAspect="1"/>
          </p:cNvPicPr>
          <p:nvPr>
            <p:ph idx="1"/>
          </p:nvPr>
        </p:nvPicPr>
        <p:blipFill>
          <a:blip r:embed="rId2"/>
          <a:stretch>
            <a:fillRect/>
          </a:stretch>
        </p:blipFill>
        <p:spPr>
          <a:xfrm>
            <a:off x="677690" y="1199277"/>
            <a:ext cx="8596312" cy="2171452"/>
          </a:xfrm>
        </p:spPr>
      </p:pic>
      <p:sp>
        <p:nvSpPr>
          <p:cNvPr id="6" name="TextBox 5">
            <a:extLst>
              <a:ext uri="{FF2B5EF4-FFF2-40B4-BE49-F238E27FC236}">
                <a16:creationId xmlns:a16="http://schemas.microsoft.com/office/drawing/2014/main" id="{76D2609E-59A5-B6B8-F6F0-284215D538A1}"/>
              </a:ext>
            </a:extLst>
          </p:cNvPr>
          <p:cNvSpPr txBox="1"/>
          <p:nvPr/>
        </p:nvSpPr>
        <p:spPr>
          <a:xfrm>
            <a:off x="677334" y="3702424"/>
            <a:ext cx="8780431" cy="1200329"/>
          </a:xfrm>
          <a:prstGeom prst="rect">
            <a:avLst/>
          </a:prstGeom>
          <a:noFill/>
        </p:spPr>
        <p:txBody>
          <a:bodyPr wrap="square" rtlCol="0">
            <a:spAutoFit/>
          </a:bodyPr>
          <a:lstStyle/>
          <a:p>
            <a:r>
              <a:rPr lang="en-IN" dirty="0"/>
              <a:t>Here give some sample questions, you are selected question on the </a:t>
            </a:r>
            <a:r>
              <a:rPr lang="en-IN" dirty="0" err="1"/>
              <a:t>selectbox</a:t>
            </a:r>
            <a:r>
              <a:rPr lang="en-IN" dirty="0"/>
              <a:t> then click on the Get solution button you are find out the channel information like how many videos does that channel have? or how many likes or comments the particular videos have? For your analysis   </a:t>
            </a:r>
          </a:p>
        </p:txBody>
      </p:sp>
    </p:spTree>
    <p:extLst>
      <p:ext uri="{BB962C8B-B14F-4D97-AF65-F5344CB8AC3E}">
        <p14:creationId xmlns:p14="http://schemas.microsoft.com/office/powerpoint/2010/main" val="1287670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0B32E0D-27F5-E14B-06A7-7E19A44CB684}"/>
              </a:ext>
            </a:extLst>
          </p:cNvPr>
          <p:cNvPicPr>
            <a:picLocks noGrp="1" noChangeAspect="1"/>
          </p:cNvPicPr>
          <p:nvPr>
            <p:ph idx="1"/>
          </p:nvPr>
        </p:nvPicPr>
        <p:blipFill>
          <a:blip r:embed="rId2"/>
          <a:stretch>
            <a:fillRect/>
          </a:stretch>
        </p:blipFill>
        <p:spPr>
          <a:xfrm>
            <a:off x="580352" y="445883"/>
            <a:ext cx="8453436" cy="2931365"/>
          </a:xfrm>
        </p:spPr>
      </p:pic>
      <p:sp>
        <p:nvSpPr>
          <p:cNvPr id="3" name="TextBox 2"/>
          <p:cNvSpPr txBox="1"/>
          <p:nvPr/>
        </p:nvSpPr>
        <p:spPr>
          <a:xfrm>
            <a:off x="817418" y="3713018"/>
            <a:ext cx="8742218" cy="646331"/>
          </a:xfrm>
          <a:prstGeom prst="rect">
            <a:avLst/>
          </a:prstGeom>
          <a:noFill/>
        </p:spPr>
        <p:txBody>
          <a:bodyPr wrap="square" rtlCol="0">
            <a:spAutoFit/>
          </a:bodyPr>
          <a:lstStyle/>
          <a:p>
            <a:r>
              <a:rPr lang="en-US" dirty="0"/>
              <a:t>The question on the page is about finding the names of all the videos and their corresponding channels.</a:t>
            </a:r>
            <a:endParaRPr lang="en-IN" dirty="0"/>
          </a:p>
        </p:txBody>
      </p:sp>
    </p:spTree>
    <p:extLst>
      <p:ext uri="{BB962C8B-B14F-4D97-AF65-F5344CB8AC3E}">
        <p14:creationId xmlns:p14="http://schemas.microsoft.com/office/powerpoint/2010/main" val="4985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39721C6-FF86-03EB-1763-59F331C5DB2F}"/>
              </a:ext>
            </a:extLst>
          </p:cNvPr>
          <p:cNvPicPr>
            <a:picLocks noGrp="1" noChangeAspect="1"/>
          </p:cNvPicPr>
          <p:nvPr>
            <p:ph idx="1"/>
          </p:nvPr>
        </p:nvPicPr>
        <p:blipFill>
          <a:blip r:embed="rId2"/>
          <a:stretch>
            <a:fillRect/>
          </a:stretch>
        </p:blipFill>
        <p:spPr>
          <a:xfrm>
            <a:off x="611053" y="151679"/>
            <a:ext cx="8480550" cy="3881437"/>
          </a:xfrm>
        </p:spPr>
      </p:pic>
      <p:sp>
        <p:nvSpPr>
          <p:cNvPr id="3" name="TextBox 2"/>
          <p:cNvSpPr txBox="1"/>
          <p:nvPr/>
        </p:nvSpPr>
        <p:spPr>
          <a:xfrm>
            <a:off x="817418" y="4211782"/>
            <a:ext cx="8894618" cy="923330"/>
          </a:xfrm>
          <a:prstGeom prst="rect">
            <a:avLst/>
          </a:prstGeom>
          <a:noFill/>
        </p:spPr>
        <p:txBody>
          <a:bodyPr wrap="square" rtlCol="0">
            <a:spAutoFit/>
          </a:bodyPr>
          <a:lstStyle/>
          <a:p>
            <a:r>
              <a:rPr lang="en-US" dirty="0"/>
              <a:t>The question on the page is about finding the top 10 most viewed videos and their respective channels on a platform. The table lists the channel name, video title, and the number of views the video has.</a:t>
            </a:r>
            <a:endParaRPr lang="en-IN" dirty="0"/>
          </a:p>
        </p:txBody>
      </p:sp>
    </p:spTree>
    <p:extLst>
      <p:ext uri="{BB962C8B-B14F-4D97-AF65-F5344CB8AC3E}">
        <p14:creationId xmlns:p14="http://schemas.microsoft.com/office/powerpoint/2010/main" val="103116189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51</TotalTime>
  <Words>276</Words>
  <Application>Microsoft Office PowerPoint</Application>
  <PresentationFormat>Widescreen</PresentationFormat>
  <Paragraphs>16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Source Sans Pro</vt:lpstr>
      <vt:lpstr>Trebuchet MS</vt:lpstr>
      <vt:lpstr>Wingdings 3</vt:lpstr>
      <vt:lpstr>Facet</vt:lpstr>
      <vt:lpstr>YOUTUBE DATA HARVESTING AND WAREHOUSING</vt:lpstr>
      <vt:lpstr>OBJECTIVE</vt:lpstr>
      <vt:lpstr>How to use it:</vt:lpstr>
      <vt:lpstr>How to use it Home tape:</vt:lpstr>
      <vt:lpstr>How to use it Channel ID Input tap:</vt:lpstr>
      <vt:lpstr>How to use it Sample Question tap:</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DATA HARVESTING AND WAREHOUSING</dc:title>
  <dc:creator>Arivazhagan M</dc:creator>
  <cp:lastModifiedBy>ARIVAZHAGAN M</cp:lastModifiedBy>
  <cp:revision>3</cp:revision>
  <dcterms:created xsi:type="dcterms:W3CDTF">2024-07-10T05:52:33Z</dcterms:created>
  <dcterms:modified xsi:type="dcterms:W3CDTF">2024-07-10T10:24:16Z</dcterms:modified>
</cp:coreProperties>
</file>