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A85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537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A85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9143999" cy="513435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6709" y="3259073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 h="0">
                <a:moveTo>
                  <a:pt x="0" y="0"/>
                </a:moveTo>
                <a:lnTo>
                  <a:pt x="525767" y="0"/>
                </a:lnTo>
              </a:path>
            </a:pathLst>
          </a:custGeom>
          <a:ln w="28575">
            <a:solidFill>
              <a:srgbClr val="1F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A85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60" y="0"/>
                </a:moveTo>
                <a:lnTo>
                  <a:pt x="0" y="0"/>
                </a:lnTo>
                <a:lnTo>
                  <a:pt x="0" y="374776"/>
                </a:lnTo>
                <a:lnTo>
                  <a:pt x="175260" y="374776"/>
                </a:lnTo>
                <a:lnTo>
                  <a:pt x="175260" y="0"/>
                </a:lnTo>
                <a:close/>
              </a:path>
            </a:pathLst>
          </a:custGeom>
          <a:solidFill>
            <a:srgbClr val="C589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w="0"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589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w="0" h="2047875">
                <a:moveTo>
                  <a:pt x="0" y="0"/>
                </a:moveTo>
                <a:lnTo>
                  <a:pt x="0" y="2047671"/>
                </a:lnTo>
              </a:path>
            </a:pathLst>
          </a:custGeom>
          <a:ln w="12700">
            <a:solidFill>
              <a:srgbClr val="1F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60" y="0"/>
                </a:moveTo>
                <a:lnTo>
                  <a:pt x="0" y="0"/>
                </a:lnTo>
                <a:lnTo>
                  <a:pt x="0" y="374776"/>
                </a:lnTo>
                <a:lnTo>
                  <a:pt x="175260" y="374776"/>
                </a:lnTo>
                <a:lnTo>
                  <a:pt x="175260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6448" y="2129663"/>
            <a:ext cx="3291103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BA85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61" y="1884422"/>
            <a:ext cx="8059076" cy="263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537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964" y="2641945"/>
            <a:ext cx="24352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FOOD</a:t>
            </a:r>
            <a:r>
              <a:rPr dirty="0" sz="2400" spc="-65"/>
              <a:t> </a:t>
            </a:r>
            <a:r>
              <a:rPr dirty="0" sz="2400" spc="-20">
                <a:solidFill>
                  <a:srgbClr val="F79446"/>
                </a:solidFill>
              </a:rPr>
              <a:t>DELIVERY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38964" y="3362492"/>
            <a:ext cx="1007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0" b="1">
                <a:solidFill>
                  <a:srgbClr val="1F3669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1F3669"/>
                </a:solidFill>
                <a:latin typeface="Times New Roman"/>
                <a:cs typeface="Times New Roman"/>
              </a:rPr>
              <a:t>ask</a:t>
            </a:r>
            <a:r>
              <a:rPr dirty="0" sz="2400" spc="-55" b="1">
                <a:solidFill>
                  <a:srgbClr val="1F366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F3669"/>
                </a:solidFill>
                <a:latin typeface="Times New Roman"/>
                <a:cs typeface="Times New Roman"/>
              </a:rPr>
              <a:t>-</a:t>
            </a:r>
            <a:r>
              <a:rPr dirty="0" sz="2400" spc="-45" b="1">
                <a:solidFill>
                  <a:srgbClr val="1F366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F3669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074" y="305931"/>
            <a:ext cx="3131820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 b="1">
                <a:solidFill>
                  <a:srgbClr val="C5892F"/>
                </a:solidFill>
                <a:latin typeface="Times New Roman"/>
                <a:cs typeface="Times New Roman"/>
              </a:rPr>
              <a:t>N</a:t>
            </a:r>
            <a:r>
              <a:rPr dirty="0" b="1">
                <a:solidFill>
                  <a:srgbClr val="C5892F"/>
                </a:solidFill>
                <a:latin typeface="Times New Roman"/>
                <a:cs typeface="Times New Roman"/>
              </a:rPr>
              <a:t>ON</a:t>
            </a:r>
            <a:r>
              <a:rPr dirty="0" spc="-45" b="1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dirty="0" spc="-20" b="1">
                <a:solidFill>
                  <a:srgbClr val="C5892F"/>
                </a:solidFill>
                <a:latin typeface="Times New Roman"/>
                <a:cs typeface="Times New Roman"/>
              </a:rPr>
              <a:t>FUNC</a:t>
            </a:r>
            <a:r>
              <a:rPr dirty="0" b="1">
                <a:solidFill>
                  <a:srgbClr val="C5892F"/>
                </a:solidFill>
                <a:latin typeface="Times New Roman"/>
                <a:cs typeface="Times New Roman"/>
              </a:rPr>
              <a:t>T</a:t>
            </a:r>
            <a:r>
              <a:rPr dirty="0" spc="5" b="1">
                <a:solidFill>
                  <a:srgbClr val="C5892F"/>
                </a:solidFill>
                <a:latin typeface="Times New Roman"/>
                <a:cs typeface="Times New Roman"/>
              </a:rPr>
              <a:t>I</a:t>
            </a:r>
            <a:r>
              <a:rPr dirty="0" b="1">
                <a:solidFill>
                  <a:srgbClr val="C5892F"/>
                </a:solidFill>
                <a:latin typeface="Times New Roman"/>
                <a:cs typeface="Times New Roman"/>
              </a:rPr>
              <a:t>O</a:t>
            </a:r>
            <a:r>
              <a:rPr dirty="0" spc="-20" b="1">
                <a:solidFill>
                  <a:srgbClr val="C5892F"/>
                </a:solidFill>
                <a:latin typeface="Times New Roman"/>
                <a:cs typeface="Times New Roman"/>
              </a:rPr>
              <a:t>NA</a:t>
            </a:r>
            <a:r>
              <a:rPr dirty="0" b="1">
                <a:solidFill>
                  <a:srgbClr val="C5892F"/>
                </a:solidFill>
                <a:latin typeface="Times New Roman"/>
                <a:cs typeface="Times New Roman"/>
              </a:rPr>
              <a:t>L</a:t>
            </a:r>
            <a:r>
              <a:rPr dirty="0" spc="-100" b="1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dirty="0" spc="-20" b="1">
                <a:solidFill>
                  <a:srgbClr val="C5892F"/>
                </a:solidFill>
                <a:latin typeface="Times New Roman"/>
                <a:cs typeface="Times New Roman"/>
              </a:rPr>
              <a:t>R</a:t>
            </a:r>
            <a:r>
              <a:rPr dirty="0" b="1">
                <a:solidFill>
                  <a:srgbClr val="C5892F"/>
                </a:solidFill>
                <a:latin typeface="Times New Roman"/>
                <a:cs typeface="Times New Roman"/>
              </a:rPr>
              <a:t>EQ</a:t>
            </a:r>
            <a:r>
              <a:rPr dirty="0" spc="-20" b="1">
                <a:solidFill>
                  <a:srgbClr val="C5892F"/>
                </a:solidFill>
                <a:latin typeface="Times New Roman"/>
                <a:cs typeface="Times New Roman"/>
              </a:rPr>
              <a:t>U</a:t>
            </a:r>
            <a:r>
              <a:rPr dirty="0" spc="5" b="1">
                <a:solidFill>
                  <a:srgbClr val="C5892F"/>
                </a:solidFill>
                <a:latin typeface="Times New Roman"/>
                <a:cs typeface="Times New Roman"/>
              </a:rPr>
              <a:t>I</a:t>
            </a:r>
            <a:r>
              <a:rPr dirty="0" spc="-20" b="1">
                <a:solidFill>
                  <a:srgbClr val="C5892F"/>
                </a:solidFill>
                <a:latin typeface="Times New Roman"/>
                <a:cs typeface="Times New Roman"/>
              </a:rPr>
              <a:t>R</a:t>
            </a:r>
            <a:r>
              <a:rPr dirty="0" b="1">
                <a:solidFill>
                  <a:srgbClr val="C5892F"/>
                </a:solidFill>
                <a:latin typeface="Times New Roman"/>
                <a:cs typeface="Times New Roman"/>
              </a:rPr>
              <a:t>E</a:t>
            </a:r>
            <a:r>
              <a:rPr dirty="0" spc="-20" b="1">
                <a:solidFill>
                  <a:srgbClr val="C5892F"/>
                </a:solidFill>
                <a:latin typeface="Times New Roman"/>
                <a:cs typeface="Times New Roman"/>
              </a:rPr>
              <a:t>M</a:t>
            </a:r>
            <a:r>
              <a:rPr dirty="0" b="1">
                <a:solidFill>
                  <a:srgbClr val="C5892F"/>
                </a:solidFill>
                <a:latin typeface="Times New Roman"/>
                <a:cs typeface="Times New Roman"/>
              </a:rPr>
              <a:t>E</a:t>
            </a:r>
            <a:r>
              <a:rPr dirty="0" spc="-20" b="1">
                <a:solidFill>
                  <a:srgbClr val="C5892F"/>
                </a:solidFill>
                <a:latin typeface="Times New Roman"/>
                <a:cs typeface="Times New Roman"/>
              </a:rPr>
              <a:t>N</a:t>
            </a:r>
            <a:r>
              <a:rPr dirty="0" b="1">
                <a:solidFill>
                  <a:srgbClr val="C5892F"/>
                </a:solidFill>
                <a:latin typeface="Times New Roman"/>
                <a:cs typeface="Times New Roman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321" y="669288"/>
            <a:ext cx="6694805" cy="437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5115" indent="-635">
              <a:lnSpc>
                <a:spcPct val="100000"/>
              </a:lnSpc>
              <a:spcBef>
                <a:spcPts val="100"/>
              </a:spcBef>
              <a:buSzPct val="88888"/>
              <a:buAutoNum type="arabicPeriod"/>
              <a:tabLst>
                <a:tab pos="176530" algn="l"/>
              </a:tabLst>
            </a:pP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Performance:</a:t>
            </a:r>
            <a:r>
              <a:rPr dirty="0" sz="18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8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8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able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respond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 all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requests </a:t>
            </a:r>
            <a:r>
              <a:rPr dirty="0" sz="1800" spc="-39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within</a:t>
            </a:r>
            <a:r>
              <a:rPr dirty="0" sz="18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maximum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of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5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seconds.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302260" indent="-635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76530" algn="l"/>
              </a:tabLst>
            </a:pP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Availability:</a:t>
            </a:r>
            <a:r>
              <a:rPr dirty="0" sz="1800" spc="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8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8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available</a:t>
            </a:r>
            <a:r>
              <a:rPr dirty="0" sz="18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99.9%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time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with </a:t>
            </a:r>
            <a:r>
              <a:rPr dirty="0" sz="1800" spc="-39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minimal</a:t>
            </a:r>
            <a:r>
              <a:rPr dirty="0" sz="1800" spc="-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downtime.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2700" indent="-635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76530" algn="l"/>
              </a:tabLst>
            </a:pP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Scalability: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800" spc="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800" spc="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able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accommodate</a:t>
            </a:r>
            <a:r>
              <a:rPr dirty="0" sz="1800" spc="5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</a:t>
            </a:r>
            <a:r>
              <a:rPr dirty="0" sz="18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increase</a:t>
            </a:r>
            <a:r>
              <a:rPr dirty="0" sz="18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in </a:t>
            </a:r>
            <a:r>
              <a:rPr dirty="0" sz="1800" spc="-39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user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demand</a:t>
            </a:r>
            <a:r>
              <a:rPr dirty="0" sz="18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without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any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degradation</a:t>
            </a:r>
            <a:r>
              <a:rPr dirty="0" sz="18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in</a:t>
            </a:r>
            <a:r>
              <a:rPr dirty="0" sz="18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970915" indent="-635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76530" algn="l"/>
              </a:tabLst>
            </a:pP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Security:</a:t>
            </a:r>
            <a:r>
              <a:rPr dirty="0" sz="1800" spc="-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8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8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secure</a:t>
            </a:r>
            <a:r>
              <a:rPr dirty="0" sz="18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ensure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data</a:t>
            </a:r>
            <a:r>
              <a:rPr dirty="0" sz="1800" spc="-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 </a:t>
            </a:r>
            <a:r>
              <a:rPr dirty="0" sz="1800" spc="-39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transactions</a:t>
            </a:r>
            <a:r>
              <a:rPr dirty="0" sz="18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are</a:t>
            </a:r>
            <a:r>
              <a:rPr dirty="0" sz="18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encrypted.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5080" indent="-635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76530" algn="l"/>
              </a:tabLst>
            </a:pP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Maintainability: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8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800" spc="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easy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to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maintain</a:t>
            </a:r>
            <a:r>
              <a:rPr dirty="0" sz="18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8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update</a:t>
            </a:r>
            <a:r>
              <a:rPr dirty="0" sz="18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as </a:t>
            </a:r>
            <a:r>
              <a:rPr dirty="0" sz="1800" spc="-39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needed.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87960" algn="l"/>
              </a:tabLst>
            </a:pP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Usability:</a:t>
            </a:r>
            <a:r>
              <a:rPr dirty="0" sz="1800" spc="-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8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800" spc="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easy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use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8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navigate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for</a:t>
            </a:r>
            <a:r>
              <a:rPr dirty="0" sz="1800" spc="-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all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users.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79"/>
            <a:ext cx="135255" cy="344805"/>
          </a:xfrm>
          <a:custGeom>
            <a:avLst/>
            <a:gdLst/>
            <a:ahLst/>
            <a:cxnLst/>
            <a:rect l="l" t="t" r="r" b="b"/>
            <a:pathLst>
              <a:path w="135255" h="344805">
                <a:moveTo>
                  <a:pt x="135128" y="0"/>
                </a:moveTo>
                <a:lnTo>
                  <a:pt x="0" y="0"/>
                </a:lnTo>
                <a:lnTo>
                  <a:pt x="0" y="344322"/>
                </a:lnTo>
                <a:lnTo>
                  <a:pt x="135128" y="344322"/>
                </a:lnTo>
                <a:lnTo>
                  <a:pt x="135128" y="0"/>
                </a:lnTo>
                <a:close/>
              </a:path>
            </a:pathLst>
          </a:custGeom>
          <a:solidFill>
            <a:srgbClr val="1F36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5568"/>
            <a:ext cx="2079625" cy="2078355"/>
            <a:chOff x="3540505" y="1385568"/>
            <a:chExt cx="2079625" cy="207835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3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85" y="0"/>
                  </a:moveTo>
                  <a:lnTo>
                    <a:pt x="978636" y="1117"/>
                  </a:lnTo>
                  <a:lnTo>
                    <a:pt x="930871" y="4432"/>
                  </a:lnTo>
                  <a:lnTo>
                    <a:pt x="883716" y="9906"/>
                  </a:lnTo>
                  <a:lnTo>
                    <a:pt x="837247" y="17487"/>
                  </a:lnTo>
                  <a:lnTo>
                    <a:pt x="791502" y="27127"/>
                  </a:lnTo>
                  <a:lnTo>
                    <a:pt x="746531" y="38760"/>
                  </a:lnTo>
                  <a:lnTo>
                    <a:pt x="702373" y="52349"/>
                  </a:lnTo>
                  <a:lnTo>
                    <a:pt x="659091" y="67856"/>
                  </a:lnTo>
                  <a:lnTo>
                    <a:pt x="616737" y="85217"/>
                  </a:lnTo>
                  <a:lnTo>
                    <a:pt x="575348" y="104381"/>
                  </a:lnTo>
                  <a:lnTo>
                    <a:pt x="534974" y="125310"/>
                  </a:lnTo>
                  <a:lnTo>
                    <a:pt x="495655" y="147942"/>
                  </a:lnTo>
                  <a:lnTo>
                    <a:pt x="457479" y="172237"/>
                  </a:lnTo>
                  <a:lnTo>
                    <a:pt x="420458" y="198145"/>
                  </a:lnTo>
                  <a:lnTo>
                    <a:pt x="384657" y="225615"/>
                  </a:lnTo>
                  <a:lnTo>
                    <a:pt x="350126" y="254596"/>
                  </a:lnTo>
                  <a:lnTo>
                    <a:pt x="316890" y="285038"/>
                  </a:lnTo>
                  <a:lnTo>
                    <a:pt x="285038" y="316890"/>
                  </a:lnTo>
                  <a:lnTo>
                    <a:pt x="254596" y="350126"/>
                  </a:lnTo>
                  <a:lnTo>
                    <a:pt x="225615" y="384657"/>
                  </a:lnTo>
                  <a:lnTo>
                    <a:pt x="198145" y="420458"/>
                  </a:lnTo>
                  <a:lnTo>
                    <a:pt x="172237" y="457479"/>
                  </a:lnTo>
                  <a:lnTo>
                    <a:pt x="147942" y="495655"/>
                  </a:lnTo>
                  <a:lnTo>
                    <a:pt x="125310" y="534974"/>
                  </a:lnTo>
                  <a:lnTo>
                    <a:pt x="104381" y="575348"/>
                  </a:lnTo>
                  <a:lnTo>
                    <a:pt x="85217" y="616737"/>
                  </a:lnTo>
                  <a:lnTo>
                    <a:pt x="67856" y="659091"/>
                  </a:lnTo>
                  <a:lnTo>
                    <a:pt x="52349" y="702373"/>
                  </a:lnTo>
                  <a:lnTo>
                    <a:pt x="38760" y="746531"/>
                  </a:lnTo>
                  <a:lnTo>
                    <a:pt x="27127" y="791502"/>
                  </a:lnTo>
                  <a:lnTo>
                    <a:pt x="17487" y="837247"/>
                  </a:lnTo>
                  <a:lnTo>
                    <a:pt x="9906" y="883716"/>
                  </a:lnTo>
                  <a:lnTo>
                    <a:pt x="4432" y="930871"/>
                  </a:lnTo>
                  <a:lnTo>
                    <a:pt x="1117" y="978636"/>
                  </a:lnTo>
                  <a:lnTo>
                    <a:pt x="0" y="1026985"/>
                  </a:lnTo>
                  <a:lnTo>
                    <a:pt x="1117" y="1075321"/>
                  </a:lnTo>
                  <a:lnTo>
                    <a:pt x="4432" y="1123099"/>
                  </a:lnTo>
                  <a:lnTo>
                    <a:pt x="9906" y="1170254"/>
                  </a:lnTo>
                  <a:lnTo>
                    <a:pt x="17487" y="1216723"/>
                  </a:lnTo>
                  <a:lnTo>
                    <a:pt x="27127" y="1262456"/>
                  </a:lnTo>
                  <a:lnTo>
                    <a:pt x="38760" y="1307439"/>
                  </a:lnTo>
                  <a:lnTo>
                    <a:pt x="52349" y="1351597"/>
                  </a:lnTo>
                  <a:lnTo>
                    <a:pt x="67856" y="1394879"/>
                  </a:lnTo>
                  <a:lnTo>
                    <a:pt x="85217" y="1437233"/>
                  </a:lnTo>
                  <a:lnTo>
                    <a:pt x="104381" y="1478622"/>
                  </a:lnTo>
                  <a:lnTo>
                    <a:pt x="125310" y="1518996"/>
                  </a:lnTo>
                  <a:lnTo>
                    <a:pt x="147942" y="1558315"/>
                  </a:lnTo>
                  <a:lnTo>
                    <a:pt x="172237" y="1596491"/>
                  </a:lnTo>
                  <a:lnTo>
                    <a:pt x="198145" y="1633512"/>
                  </a:lnTo>
                  <a:lnTo>
                    <a:pt x="225615" y="1669313"/>
                  </a:lnTo>
                  <a:lnTo>
                    <a:pt x="254596" y="1703844"/>
                  </a:lnTo>
                  <a:lnTo>
                    <a:pt x="285038" y="1737067"/>
                  </a:lnTo>
                  <a:lnTo>
                    <a:pt x="316890" y="1768932"/>
                  </a:lnTo>
                  <a:lnTo>
                    <a:pt x="350126" y="1799374"/>
                  </a:lnTo>
                  <a:lnTo>
                    <a:pt x="384657" y="1828355"/>
                  </a:lnTo>
                  <a:lnTo>
                    <a:pt x="420458" y="1855825"/>
                  </a:lnTo>
                  <a:lnTo>
                    <a:pt x="457479" y="1881733"/>
                  </a:lnTo>
                  <a:lnTo>
                    <a:pt x="495655" y="1906016"/>
                  </a:lnTo>
                  <a:lnTo>
                    <a:pt x="534974" y="1928660"/>
                  </a:lnTo>
                  <a:lnTo>
                    <a:pt x="575348" y="1949577"/>
                  </a:lnTo>
                  <a:lnTo>
                    <a:pt x="616737" y="1968754"/>
                  </a:lnTo>
                  <a:lnTo>
                    <a:pt x="659091" y="1986114"/>
                  </a:lnTo>
                  <a:lnTo>
                    <a:pt x="702373" y="2001621"/>
                  </a:lnTo>
                  <a:lnTo>
                    <a:pt x="746531" y="2015210"/>
                  </a:lnTo>
                  <a:lnTo>
                    <a:pt x="791502" y="2026843"/>
                  </a:lnTo>
                  <a:lnTo>
                    <a:pt x="837247" y="2036483"/>
                  </a:lnTo>
                  <a:lnTo>
                    <a:pt x="883716" y="2044052"/>
                  </a:lnTo>
                  <a:lnTo>
                    <a:pt x="930871" y="2049526"/>
                  </a:lnTo>
                  <a:lnTo>
                    <a:pt x="978636" y="2052853"/>
                  </a:lnTo>
                  <a:lnTo>
                    <a:pt x="1026985" y="2053970"/>
                  </a:lnTo>
                  <a:lnTo>
                    <a:pt x="1075321" y="2052853"/>
                  </a:lnTo>
                  <a:lnTo>
                    <a:pt x="1123099" y="2049526"/>
                  </a:lnTo>
                  <a:lnTo>
                    <a:pt x="1170254" y="2044052"/>
                  </a:lnTo>
                  <a:lnTo>
                    <a:pt x="1216723" y="2036483"/>
                  </a:lnTo>
                  <a:lnTo>
                    <a:pt x="1262456" y="2026843"/>
                  </a:lnTo>
                  <a:lnTo>
                    <a:pt x="1307439" y="2015210"/>
                  </a:lnTo>
                  <a:lnTo>
                    <a:pt x="1351597" y="2001621"/>
                  </a:lnTo>
                  <a:lnTo>
                    <a:pt x="1394879" y="1986114"/>
                  </a:lnTo>
                  <a:lnTo>
                    <a:pt x="1437233" y="1968754"/>
                  </a:lnTo>
                  <a:lnTo>
                    <a:pt x="1478622" y="1949577"/>
                  </a:lnTo>
                  <a:lnTo>
                    <a:pt x="1518996" y="1928660"/>
                  </a:lnTo>
                  <a:lnTo>
                    <a:pt x="1558315" y="1906016"/>
                  </a:lnTo>
                  <a:lnTo>
                    <a:pt x="1596491" y="1881733"/>
                  </a:lnTo>
                  <a:lnTo>
                    <a:pt x="1633512" y="1855825"/>
                  </a:lnTo>
                  <a:lnTo>
                    <a:pt x="1669313" y="1828355"/>
                  </a:lnTo>
                  <a:lnTo>
                    <a:pt x="1703844" y="1799374"/>
                  </a:lnTo>
                  <a:lnTo>
                    <a:pt x="1737067" y="1768932"/>
                  </a:lnTo>
                  <a:lnTo>
                    <a:pt x="1768932" y="1737067"/>
                  </a:lnTo>
                  <a:lnTo>
                    <a:pt x="1799374" y="1703844"/>
                  </a:lnTo>
                  <a:lnTo>
                    <a:pt x="1828355" y="1669313"/>
                  </a:lnTo>
                  <a:lnTo>
                    <a:pt x="1855825" y="1633512"/>
                  </a:lnTo>
                  <a:lnTo>
                    <a:pt x="1881733" y="1596491"/>
                  </a:lnTo>
                  <a:lnTo>
                    <a:pt x="1906016" y="1558315"/>
                  </a:lnTo>
                  <a:lnTo>
                    <a:pt x="1928660" y="1518996"/>
                  </a:lnTo>
                  <a:lnTo>
                    <a:pt x="1949577" y="1478622"/>
                  </a:lnTo>
                  <a:lnTo>
                    <a:pt x="1968754" y="1437233"/>
                  </a:lnTo>
                  <a:lnTo>
                    <a:pt x="1986114" y="1394879"/>
                  </a:lnTo>
                  <a:lnTo>
                    <a:pt x="2001621" y="1351597"/>
                  </a:lnTo>
                  <a:lnTo>
                    <a:pt x="2015210" y="1307439"/>
                  </a:lnTo>
                  <a:lnTo>
                    <a:pt x="2026843" y="1262456"/>
                  </a:lnTo>
                  <a:lnTo>
                    <a:pt x="2036483" y="1216723"/>
                  </a:lnTo>
                  <a:lnTo>
                    <a:pt x="2044052" y="1170254"/>
                  </a:lnTo>
                  <a:lnTo>
                    <a:pt x="2049526" y="1123099"/>
                  </a:lnTo>
                  <a:lnTo>
                    <a:pt x="2052853" y="1075321"/>
                  </a:lnTo>
                  <a:lnTo>
                    <a:pt x="2053971" y="1026985"/>
                  </a:lnTo>
                  <a:lnTo>
                    <a:pt x="2052853" y="978636"/>
                  </a:lnTo>
                  <a:lnTo>
                    <a:pt x="2049526" y="930871"/>
                  </a:lnTo>
                  <a:lnTo>
                    <a:pt x="2044052" y="883716"/>
                  </a:lnTo>
                  <a:lnTo>
                    <a:pt x="2036483" y="837247"/>
                  </a:lnTo>
                  <a:lnTo>
                    <a:pt x="2026843" y="791502"/>
                  </a:lnTo>
                  <a:lnTo>
                    <a:pt x="2015210" y="746531"/>
                  </a:lnTo>
                  <a:lnTo>
                    <a:pt x="2001621" y="702373"/>
                  </a:lnTo>
                  <a:lnTo>
                    <a:pt x="1986114" y="659091"/>
                  </a:lnTo>
                  <a:lnTo>
                    <a:pt x="1968754" y="616737"/>
                  </a:lnTo>
                  <a:lnTo>
                    <a:pt x="1949577" y="575348"/>
                  </a:lnTo>
                  <a:lnTo>
                    <a:pt x="1928660" y="534974"/>
                  </a:lnTo>
                  <a:lnTo>
                    <a:pt x="1906016" y="495655"/>
                  </a:lnTo>
                  <a:lnTo>
                    <a:pt x="1881733" y="457479"/>
                  </a:lnTo>
                  <a:lnTo>
                    <a:pt x="1855825" y="420458"/>
                  </a:lnTo>
                  <a:lnTo>
                    <a:pt x="1828355" y="384657"/>
                  </a:lnTo>
                  <a:lnTo>
                    <a:pt x="1799374" y="350126"/>
                  </a:lnTo>
                  <a:lnTo>
                    <a:pt x="1768932" y="316890"/>
                  </a:lnTo>
                  <a:lnTo>
                    <a:pt x="1737067" y="285038"/>
                  </a:lnTo>
                  <a:lnTo>
                    <a:pt x="1703844" y="254596"/>
                  </a:lnTo>
                  <a:lnTo>
                    <a:pt x="1669313" y="225615"/>
                  </a:lnTo>
                  <a:lnTo>
                    <a:pt x="1633512" y="198145"/>
                  </a:lnTo>
                  <a:lnTo>
                    <a:pt x="1596491" y="172237"/>
                  </a:lnTo>
                  <a:lnTo>
                    <a:pt x="1558315" y="147942"/>
                  </a:lnTo>
                  <a:lnTo>
                    <a:pt x="1518996" y="125310"/>
                  </a:lnTo>
                  <a:lnTo>
                    <a:pt x="1478622" y="104381"/>
                  </a:lnTo>
                  <a:lnTo>
                    <a:pt x="1437233" y="85217"/>
                  </a:lnTo>
                  <a:lnTo>
                    <a:pt x="1394879" y="67856"/>
                  </a:lnTo>
                  <a:lnTo>
                    <a:pt x="1351597" y="52349"/>
                  </a:lnTo>
                  <a:lnTo>
                    <a:pt x="1307439" y="38760"/>
                  </a:lnTo>
                  <a:lnTo>
                    <a:pt x="1262456" y="27127"/>
                  </a:lnTo>
                  <a:lnTo>
                    <a:pt x="1216723" y="17487"/>
                  </a:lnTo>
                  <a:lnTo>
                    <a:pt x="1170254" y="9906"/>
                  </a:lnTo>
                  <a:lnTo>
                    <a:pt x="1123099" y="4432"/>
                  </a:lnTo>
                  <a:lnTo>
                    <a:pt x="1075321" y="1117"/>
                  </a:lnTo>
                  <a:lnTo>
                    <a:pt x="1026985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53205" y="1398268"/>
              <a:ext cx="2054225" cy="2052955"/>
            </a:xfrm>
            <a:custGeom>
              <a:avLst/>
              <a:gdLst/>
              <a:ahLst/>
              <a:cxnLst/>
              <a:rect l="l" t="t" r="r" b="b"/>
              <a:pathLst>
                <a:path w="2054225" h="2052954">
                  <a:moveTo>
                    <a:pt x="0" y="1026223"/>
                  </a:moveTo>
                  <a:lnTo>
                    <a:pt x="1117" y="977912"/>
                  </a:lnTo>
                  <a:lnTo>
                    <a:pt x="4432" y="930173"/>
                  </a:lnTo>
                  <a:lnTo>
                    <a:pt x="9906" y="883069"/>
                  </a:lnTo>
                  <a:lnTo>
                    <a:pt x="17487" y="836625"/>
                  </a:lnTo>
                  <a:lnTo>
                    <a:pt x="27127" y="790917"/>
                  </a:lnTo>
                  <a:lnTo>
                    <a:pt x="38760" y="745972"/>
                  </a:lnTo>
                  <a:lnTo>
                    <a:pt x="52349" y="701852"/>
                  </a:lnTo>
                  <a:lnTo>
                    <a:pt x="67856" y="658609"/>
                  </a:lnTo>
                  <a:lnTo>
                    <a:pt x="85217" y="616280"/>
                  </a:lnTo>
                  <a:lnTo>
                    <a:pt x="104381" y="574916"/>
                  </a:lnTo>
                  <a:lnTo>
                    <a:pt x="125310" y="534568"/>
                  </a:lnTo>
                  <a:lnTo>
                    <a:pt x="147942" y="495300"/>
                  </a:lnTo>
                  <a:lnTo>
                    <a:pt x="172237" y="457136"/>
                  </a:lnTo>
                  <a:lnTo>
                    <a:pt x="198145" y="420154"/>
                  </a:lnTo>
                  <a:lnTo>
                    <a:pt x="225615" y="384365"/>
                  </a:lnTo>
                  <a:lnTo>
                    <a:pt x="254596" y="349859"/>
                  </a:lnTo>
                  <a:lnTo>
                    <a:pt x="285038" y="316661"/>
                  </a:lnTo>
                  <a:lnTo>
                    <a:pt x="316890" y="284835"/>
                  </a:lnTo>
                  <a:lnTo>
                    <a:pt x="350126" y="254406"/>
                  </a:lnTo>
                  <a:lnTo>
                    <a:pt x="384657" y="225450"/>
                  </a:lnTo>
                  <a:lnTo>
                    <a:pt x="420458" y="197993"/>
                  </a:lnTo>
                  <a:lnTo>
                    <a:pt x="457479" y="172110"/>
                  </a:lnTo>
                  <a:lnTo>
                    <a:pt x="495655" y="147828"/>
                  </a:lnTo>
                  <a:lnTo>
                    <a:pt x="534974" y="125209"/>
                  </a:lnTo>
                  <a:lnTo>
                    <a:pt x="575348" y="104305"/>
                  </a:lnTo>
                  <a:lnTo>
                    <a:pt x="616737" y="85153"/>
                  </a:lnTo>
                  <a:lnTo>
                    <a:pt x="659091" y="67805"/>
                  </a:lnTo>
                  <a:lnTo>
                    <a:pt x="702373" y="52311"/>
                  </a:lnTo>
                  <a:lnTo>
                    <a:pt x="746531" y="38735"/>
                  </a:lnTo>
                  <a:lnTo>
                    <a:pt x="791502" y="27114"/>
                  </a:lnTo>
                  <a:lnTo>
                    <a:pt x="837247" y="17475"/>
                  </a:lnTo>
                  <a:lnTo>
                    <a:pt x="883716" y="9893"/>
                  </a:lnTo>
                  <a:lnTo>
                    <a:pt x="930871" y="4432"/>
                  </a:lnTo>
                  <a:lnTo>
                    <a:pt x="978636" y="1117"/>
                  </a:lnTo>
                  <a:lnTo>
                    <a:pt x="1026985" y="0"/>
                  </a:lnTo>
                  <a:lnTo>
                    <a:pt x="1075321" y="1117"/>
                  </a:lnTo>
                  <a:lnTo>
                    <a:pt x="1123099" y="4432"/>
                  </a:lnTo>
                  <a:lnTo>
                    <a:pt x="1170254" y="9893"/>
                  </a:lnTo>
                  <a:lnTo>
                    <a:pt x="1216723" y="17475"/>
                  </a:lnTo>
                  <a:lnTo>
                    <a:pt x="1262456" y="27114"/>
                  </a:lnTo>
                  <a:lnTo>
                    <a:pt x="1307439" y="38735"/>
                  </a:lnTo>
                  <a:lnTo>
                    <a:pt x="1351597" y="52311"/>
                  </a:lnTo>
                  <a:lnTo>
                    <a:pt x="1394879" y="67805"/>
                  </a:lnTo>
                  <a:lnTo>
                    <a:pt x="1437233" y="85153"/>
                  </a:lnTo>
                  <a:lnTo>
                    <a:pt x="1478622" y="104305"/>
                  </a:lnTo>
                  <a:lnTo>
                    <a:pt x="1518996" y="125209"/>
                  </a:lnTo>
                  <a:lnTo>
                    <a:pt x="1558315" y="147828"/>
                  </a:lnTo>
                  <a:lnTo>
                    <a:pt x="1596491" y="172110"/>
                  </a:lnTo>
                  <a:lnTo>
                    <a:pt x="1633512" y="197993"/>
                  </a:lnTo>
                  <a:lnTo>
                    <a:pt x="1669313" y="225450"/>
                  </a:lnTo>
                  <a:lnTo>
                    <a:pt x="1703844" y="254406"/>
                  </a:lnTo>
                  <a:lnTo>
                    <a:pt x="1737067" y="284835"/>
                  </a:lnTo>
                  <a:lnTo>
                    <a:pt x="1768932" y="316661"/>
                  </a:lnTo>
                  <a:lnTo>
                    <a:pt x="1799374" y="349859"/>
                  </a:lnTo>
                  <a:lnTo>
                    <a:pt x="1828355" y="384365"/>
                  </a:lnTo>
                  <a:lnTo>
                    <a:pt x="1855825" y="420154"/>
                  </a:lnTo>
                  <a:lnTo>
                    <a:pt x="1881733" y="457136"/>
                  </a:lnTo>
                  <a:lnTo>
                    <a:pt x="1906016" y="495300"/>
                  </a:lnTo>
                  <a:lnTo>
                    <a:pt x="1928660" y="534568"/>
                  </a:lnTo>
                  <a:lnTo>
                    <a:pt x="1949577" y="574916"/>
                  </a:lnTo>
                  <a:lnTo>
                    <a:pt x="1968754" y="616280"/>
                  </a:lnTo>
                  <a:lnTo>
                    <a:pt x="1986114" y="658609"/>
                  </a:lnTo>
                  <a:lnTo>
                    <a:pt x="2001621" y="701852"/>
                  </a:lnTo>
                  <a:lnTo>
                    <a:pt x="2015210" y="745972"/>
                  </a:lnTo>
                  <a:lnTo>
                    <a:pt x="2026843" y="790917"/>
                  </a:lnTo>
                  <a:lnTo>
                    <a:pt x="2036483" y="836625"/>
                  </a:lnTo>
                  <a:lnTo>
                    <a:pt x="2044052" y="883069"/>
                  </a:lnTo>
                  <a:lnTo>
                    <a:pt x="2049538" y="930173"/>
                  </a:lnTo>
                  <a:lnTo>
                    <a:pt x="2052853" y="977912"/>
                  </a:lnTo>
                  <a:lnTo>
                    <a:pt x="2053970" y="1026223"/>
                  </a:lnTo>
                  <a:lnTo>
                    <a:pt x="2052853" y="1074521"/>
                  </a:lnTo>
                  <a:lnTo>
                    <a:pt x="2049538" y="1122273"/>
                  </a:lnTo>
                  <a:lnTo>
                    <a:pt x="2044052" y="1169377"/>
                  </a:lnTo>
                  <a:lnTo>
                    <a:pt x="2036483" y="1215821"/>
                  </a:lnTo>
                  <a:lnTo>
                    <a:pt x="2026843" y="1261516"/>
                  </a:lnTo>
                  <a:lnTo>
                    <a:pt x="2015210" y="1306474"/>
                  </a:lnTo>
                  <a:lnTo>
                    <a:pt x="2001621" y="1350594"/>
                  </a:lnTo>
                  <a:lnTo>
                    <a:pt x="1986114" y="1393837"/>
                  </a:lnTo>
                  <a:lnTo>
                    <a:pt x="1968754" y="1436166"/>
                  </a:lnTo>
                  <a:lnTo>
                    <a:pt x="1949577" y="1477530"/>
                  </a:lnTo>
                  <a:lnTo>
                    <a:pt x="1928660" y="1517878"/>
                  </a:lnTo>
                  <a:lnTo>
                    <a:pt x="1906016" y="1557159"/>
                  </a:lnTo>
                  <a:lnTo>
                    <a:pt x="1881733" y="1595310"/>
                  </a:lnTo>
                  <a:lnTo>
                    <a:pt x="1855825" y="1632305"/>
                  </a:lnTo>
                  <a:lnTo>
                    <a:pt x="1828355" y="1668081"/>
                  </a:lnTo>
                  <a:lnTo>
                    <a:pt x="1799374" y="1702587"/>
                  </a:lnTo>
                  <a:lnTo>
                    <a:pt x="1768932" y="1735785"/>
                  </a:lnTo>
                  <a:lnTo>
                    <a:pt x="1737067" y="1767611"/>
                  </a:lnTo>
                  <a:lnTo>
                    <a:pt x="1703844" y="1798040"/>
                  </a:lnTo>
                  <a:lnTo>
                    <a:pt x="1669313" y="1826996"/>
                  </a:lnTo>
                  <a:lnTo>
                    <a:pt x="1633512" y="1854454"/>
                  </a:lnTo>
                  <a:lnTo>
                    <a:pt x="1596491" y="1880336"/>
                  </a:lnTo>
                  <a:lnTo>
                    <a:pt x="1558315" y="1904606"/>
                  </a:lnTo>
                  <a:lnTo>
                    <a:pt x="1518996" y="1927237"/>
                  </a:lnTo>
                  <a:lnTo>
                    <a:pt x="1478622" y="1948141"/>
                  </a:lnTo>
                  <a:lnTo>
                    <a:pt x="1437233" y="1967293"/>
                  </a:lnTo>
                  <a:lnTo>
                    <a:pt x="1394879" y="1984641"/>
                  </a:lnTo>
                  <a:lnTo>
                    <a:pt x="1351597" y="2000135"/>
                  </a:lnTo>
                  <a:lnTo>
                    <a:pt x="1307439" y="2013712"/>
                  </a:lnTo>
                  <a:lnTo>
                    <a:pt x="1262456" y="2025332"/>
                  </a:lnTo>
                  <a:lnTo>
                    <a:pt x="1216723" y="2034971"/>
                  </a:lnTo>
                  <a:lnTo>
                    <a:pt x="1170254" y="2042541"/>
                  </a:lnTo>
                  <a:lnTo>
                    <a:pt x="1123099" y="2048002"/>
                  </a:lnTo>
                  <a:lnTo>
                    <a:pt x="1075321" y="2051329"/>
                  </a:lnTo>
                  <a:lnTo>
                    <a:pt x="1026985" y="2052447"/>
                  </a:lnTo>
                  <a:lnTo>
                    <a:pt x="978636" y="2051329"/>
                  </a:lnTo>
                  <a:lnTo>
                    <a:pt x="930871" y="2048002"/>
                  </a:lnTo>
                  <a:lnTo>
                    <a:pt x="883716" y="2042541"/>
                  </a:lnTo>
                  <a:lnTo>
                    <a:pt x="837247" y="2034971"/>
                  </a:lnTo>
                  <a:lnTo>
                    <a:pt x="791502" y="2025332"/>
                  </a:lnTo>
                  <a:lnTo>
                    <a:pt x="746531" y="2013712"/>
                  </a:lnTo>
                  <a:lnTo>
                    <a:pt x="702373" y="2000135"/>
                  </a:lnTo>
                  <a:lnTo>
                    <a:pt x="659091" y="1984641"/>
                  </a:lnTo>
                  <a:lnTo>
                    <a:pt x="616737" y="1967293"/>
                  </a:lnTo>
                  <a:lnTo>
                    <a:pt x="575348" y="1948141"/>
                  </a:lnTo>
                  <a:lnTo>
                    <a:pt x="534974" y="1927237"/>
                  </a:lnTo>
                  <a:lnTo>
                    <a:pt x="495655" y="1904606"/>
                  </a:lnTo>
                  <a:lnTo>
                    <a:pt x="457479" y="1880336"/>
                  </a:lnTo>
                  <a:lnTo>
                    <a:pt x="420458" y="1854454"/>
                  </a:lnTo>
                  <a:lnTo>
                    <a:pt x="384657" y="1826996"/>
                  </a:lnTo>
                  <a:lnTo>
                    <a:pt x="350126" y="1798040"/>
                  </a:lnTo>
                  <a:lnTo>
                    <a:pt x="316890" y="1767611"/>
                  </a:lnTo>
                  <a:lnTo>
                    <a:pt x="285038" y="1735785"/>
                  </a:lnTo>
                  <a:lnTo>
                    <a:pt x="254596" y="1702587"/>
                  </a:lnTo>
                  <a:lnTo>
                    <a:pt x="225615" y="1668081"/>
                  </a:lnTo>
                  <a:lnTo>
                    <a:pt x="198145" y="1632305"/>
                  </a:lnTo>
                  <a:lnTo>
                    <a:pt x="172237" y="1595310"/>
                  </a:lnTo>
                  <a:lnTo>
                    <a:pt x="147942" y="1557159"/>
                  </a:lnTo>
                  <a:lnTo>
                    <a:pt x="125310" y="1517878"/>
                  </a:lnTo>
                  <a:lnTo>
                    <a:pt x="104381" y="1477530"/>
                  </a:lnTo>
                  <a:lnTo>
                    <a:pt x="85217" y="1436166"/>
                  </a:lnTo>
                  <a:lnTo>
                    <a:pt x="67856" y="1393837"/>
                  </a:lnTo>
                  <a:lnTo>
                    <a:pt x="52349" y="1350594"/>
                  </a:lnTo>
                  <a:lnTo>
                    <a:pt x="38760" y="1306474"/>
                  </a:lnTo>
                  <a:lnTo>
                    <a:pt x="27127" y="1261516"/>
                  </a:lnTo>
                  <a:lnTo>
                    <a:pt x="17487" y="1215821"/>
                  </a:lnTo>
                  <a:lnTo>
                    <a:pt x="9906" y="1169377"/>
                  </a:lnTo>
                  <a:lnTo>
                    <a:pt x="4432" y="1122273"/>
                  </a:lnTo>
                  <a:lnTo>
                    <a:pt x="1117" y="1074521"/>
                  </a:lnTo>
                  <a:lnTo>
                    <a:pt x="0" y="1026223"/>
                  </a:lnTo>
                  <a:close/>
                </a:path>
              </a:pathLst>
            </a:custGeom>
            <a:ln w="25400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05782" y="1449323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2947" y="0"/>
                  </a:moveTo>
                  <a:lnTo>
                    <a:pt x="924382" y="1193"/>
                  </a:lnTo>
                  <a:lnTo>
                    <a:pt x="876452" y="4724"/>
                  </a:lnTo>
                  <a:lnTo>
                    <a:pt x="829170" y="10541"/>
                  </a:lnTo>
                  <a:lnTo>
                    <a:pt x="782624" y="18592"/>
                  </a:lnTo>
                  <a:lnTo>
                    <a:pt x="736866" y="28816"/>
                  </a:lnTo>
                  <a:lnTo>
                    <a:pt x="691946" y="41160"/>
                  </a:lnTo>
                  <a:lnTo>
                    <a:pt x="647928" y="55575"/>
                  </a:lnTo>
                  <a:lnTo>
                    <a:pt x="604850" y="71996"/>
                  </a:lnTo>
                  <a:lnTo>
                    <a:pt x="562775" y="90360"/>
                  </a:lnTo>
                  <a:lnTo>
                    <a:pt x="521766" y="110629"/>
                  </a:lnTo>
                  <a:lnTo>
                    <a:pt x="481888" y="132740"/>
                  </a:lnTo>
                  <a:lnTo>
                    <a:pt x="443166" y="156641"/>
                  </a:lnTo>
                  <a:lnTo>
                    <a:pt x="405688" y="182257"/>
                  </a:lnTo>
                  <a:lnTo>
                    <a:pt x="369481" y="209562"/>
                  </a:lnTo>
                  <a:lnTo>
                    <a:pt x="334619" y="238467"/>
                  </a:lnTo>
                  <a:lnTo>
                    <a:pt x="301155" y="268960"/>
                  </a:lnTo>
                  <a:lnTo>
                    <a:pt x="269151" y="300939"/>
                  </a:lnTo>
                  <a:lnTo>
                    <a:pt x="238645" y="334378"/>
                  </a:lnTo>
                  <a:lnTo>
                    <a:pt x="209715" y="369214"/>
                  </a:lnTo>
                  <a:lnTo>
                    <a:pt x="182384" y="405384"/>
                  </a:lnTo>
                  <a:lnTo>
                    <a:pt x="156743" y="442848"/>
                  </a:lnTo>
                  <a:lnTo>
                    <a:pt x="132829" y="481533"/>
                  </a:lnTo>
                  <a:lnTo>
                    <a:pt x="110705" y="521385"/>
                  </a:lnTo>
                  <a:lnTo>
                    <a:pt x="90436" y="562381"/>
                  </a:lnTo>
                  <a:lnTo>
                    <a:pt x="72047" y="604405"/>
                  </a:lnTo>
                  <a:lnTo>
                    <a:pt x="55613" y="647458"/>
                  </a:lnTo>
                  <a:lnTo>
                    <a:pt x="41198" y="691451"/>
                  </a:lnTo>
                  <a:lnTo>
                    <a:pt x="28841" y="736346"/>
                  </a:lnTo>
                  <a:lnTo>
                    <a:pt x="18605" y="782066"/>
                  </a:lnTo>
                  <a:lnTo>
                    <a:pt x="10553" y="828573"/>
                  </a:lnTo>
                  <a:lnTo>
                    <a:pt x="4724" y="875817"/>
                  </a:lnTo>
                  <a:lnTo>
                    <a:pt x="1193" y="923721"/>
                  </a:lnTo>
                  <a:lnTo>
                    <a:pt x="0" y="972248"/>
                  </a:lnTo>
                  <a:lnTo>
                    <a:pt x="1193" y="1020762"/>
                  </a:lnTo>
                  <a:lnTo>
                    <a:pt x="4724" y="1068679"/>
                  </a:lnTo>
                  <a:lnTo>
                    <a:pt x="10553" y="1115910"/>
                  </a:lnTo>
                  <a:lnTo>
                    <a:pt x="18605" y="1162431"/>
                  </a:lnTo>
                  <a:lnTo>
                    <a:pt x="28841" y="1208151"/>
                  </a:lnTo>
                  <a:lnTo>
                    <a:pt x="41198" y="1253045"/>
                  </a:lnTo>
                  <a:lnTo>
                    <a:pt x="55613" y="1297038"/>
                  </a:lnTo>
                  <a:lnTo>
                    <a:pt x="72047" y="1340091"/>
                  </a:lnTo>
                  <a:lnTo>
                    <a:pt x="90436" y="1382115"/>
                  </a:lnTo>
                  <a:lnTo>
                    <a:pt x="110705" y="1423111"/>
                  </a:lnTo>
                  <a:lnTo>
                    <a:pt x="132829" y="1462963"/>
                  </a:lnTo>
                  <a:lnTo>
                    <a:pt x="156743" y="1501648"/>
                  </a:lnTo>
                  <a:lnTo>
                    <a:pt x="182384" y="1539113"/>
                  </a:lnTo>
                  <a:lnTo>
                    <a:pt x="209715" y="1575282"/>
                  </a:lnTo>
                  <a:lnTo>
                    <a:pt x="238645" y="1610106"/>
                  </a:lnTo>
                  <a:lnTo>
                    <a:pt x="269151" y="1643557"/>
                  </a:lnTo>
                  <a:lnTo>
                    <a:pt x="301155" y="1675536"/>
                  </a:lnTo>
                  <a:lnTo>
                    <a:pt x="334619" y="1706029"/>
                  </a:lnTo>
                  <a:lnTo>
                    <a:pt x="369481" y="1734934"/>
                  </a:lnTo>
                  <a:lnTo>
                    <a:pt x="405688" y="1762239"/>
                  </a:lnTo>
                  <a:lnTo>
                    <a:pt x="443166" y="1787855"/>
                  </a:lnTo>
                  <a:lnTo>
                    <a:pt x="481888" y="1811756"/>
                  </a:lnTo>
                  <a:lnTo>
                    <a:pt x="521766" y="1833867"/>
                  </a:lnTo>
                  <a:lnTo>
                    <a:pt x="562775" y="1854136"/>
                  </a:lnTo>
                  <a:lnTo>
                    <a:pt x="604850" y="1872500"/>
                  </a:lnTo>
                  <a:lnTo>
                    <a:pt x="647928" y="1888921"/>
                  </a:lnTo>
                  <a:lnTo>
                    <a:pt x="691946" y="1903336"/>
                  </a:lnTo>
                  <a:lnTo>
                    <a:pt x="736866" y="1915680"/>
                  </a:lnTo>
                  <a:lnTo>
                    <a:pt x="782624" y="1925904"/>
                  </a:lnTo>
                  <a:lnTo>
                    <a:pt x="829170" y="1933956"/>
                  </a:lnTo>
                  <a:lnTo>
                    <a:pt x="876452" y="1939772"/>
                  </a:lnTo>
                  <a:lnTo>
                    <a:pt x="924382" y="1943303"/>
                  </a:lnTo>
                  <a:lnTo>
                    <a:pt x="972947" y="1944497"/>
                  </a:lnTo>
                  <a:lnTo>
                    <a:pt x="1021511" y="1943303"/>
                  </a:lnTo>
                  <a:lnTo>
                    <a:pt x="1069441" y="1939772"/>
                  </a:lnTo>
                  <a:lnTo>
                    <a:pt x="1116723" y="1933956"/>
                  </a:lnTo>
                  <a:lnTo>
                    <a:pt x="1163269" y="1925904"/>
                  </a:lnTo>
                  <a:lnTo>
                    <a:pt x="1209027" y="1915680"/>
                  </a:lnTo>
                  <a:lnTo>
                    <a:pt x="1253947" y="1903336"/>
                  </a:lnTo>
                  <a:lnTo>
                    <a:pt x="1297965" y="1888921"/>
                  </a:lnTo>
                  <a:lnTo>
                    <a:pt x="1341043" y="1872500"/>
                  </a:lnTo>
                  <a:lnTo>
                    <a:pt x="1383118" y="1854136"/>
                  </a:lnTo>
                  <a:lnTo>
                    <a:pt x="1424127" y="1833867"/>
                  </a:lnTo>
                  <a:lnTo>
                    <a:pt x="1464005" y="1811756"/>
                  </a:lnTo>
                  <a:lnTo>
                    <a:pt x="1502727" y="1787855"/>
                  </a:lnTo>
                  <a:lnTo>
                    <a:pt x="1540205" y="1762239"/>
                  </a:lnTo>
                  <a:lnTo>
                    <a:pt x="1576412" y="1734934"/>
                  </a:lnTo>
                  <a:lnTo>
                    <a:pt x="1611274" y="1706029"/>
                  </a:lnTo>
                  <a:lnTo>
                    <a:pt x="1644738" y="1675536"/>
                  </a:lnTo>
                  <a:lnTo>
                    <a:pt x="1676742" y="1643557"/>
                  </a:lnTo>
                  <a:lnTo>
                    <a:pt x="1707248" y="1610106"/>
                  </a:lnTo>
                  <a:lnTo>
                    <a:pt x="1736178" y="1575282"/>
                  </a:lnTo>
                  <a:lnTo>
                    <a:pt x="1763509" y="1539113"/>
                  </a:lnTo>
                  <a:lnTo>
                    <a:pt x="1789150" y="1501648"/>
                  </a:lnTo>
                  <a:lnTo>
                    <a:pt x="1813064" y="1462963"/>
                  </a:lnTo>
                  <a:lnTo>
                    <a:pt x="1835188" y="1423111"/>
                  </a:lnTo>
                  <a:lnTo>
                    <a:pt x="1855457" y="1382115"/>
                  </a:lnTo>
                  <a:lnTo>
                    <a:pt x="1873846" y="1340091"/>
                  </a:lnTo>
                  <a:lnTo>
                    <a:pt x="1890280" y="1297038"/>
                  </a:lnTo>
                  <a:lnTo>
                    <a:pt x="1904695" y="1253045"/>
                  </a:lnTo>
                  <a:lnTo>
                    <a:pt x="1917052" y="1208151"/>
                  </a:lnTo>
                  <a:lnTo>
                    <a:pt x="1927288" y="1162431"/>
                  </a:lnTo>
                  <a:lnTo>
                    <a:pt x="1935340" y="1115910"/>
                  </a:lnTo>
                  <a:lnTo>
                    <a:pt x="1941169" y="1068679"/>
                  </a:lnTo>
                  <a:lnTo>
                    <a:pt x="1944700" y="1020762"/>
                  </a:lnTo>
                  <a:lnTo>
                    <a:pt x="1945894" y="972248"/>
                  </a:lnTo>
                  <a:lnTo>
                    <a:pt x="1944700" y="923721"/>
                  </a:lnTo>
                  <a:lnTo>
                    <a:pt x="1941169" y="875817"/>
                  </a:lnTo>
                  <a:lnTo>
                    <a:pt x="1935340" y="828573"/>
                  </a:lnTo>
                  <a:lnTo>
                    <a:pt x="1927288" y="782066"/>
                  </a:lnTo>
                  <a:lnTo>
                    <a:pt x="1917052" y="736346"/>
                  </a:lnTo>
                  <a:lnTo>
                    <a:pt x="1904695" y="691451"/>
                  </a:lnTo>
                  <a:lnTo>
                    <a:pt x="1890280" y="647458"/>
                  </a:lnTo>
                  <a:lnTo>
                    <a:pt x="1873846" y="604405"/>
                  </a:lnTo>
                  <a:lnTo>
                    <a:pt x="1855457" y="562381"/>
                  </a:lnTo>
                  <a:lnTo>
                    <a:pt x="1835188" y="521385"/>
                  </a:lnTo>
                  <a:lnTo>
                    <a:pt x="1813064" y="481533"/>
                  </a:lnTo>
                  <a:lnTo>
                    <a:pt x="1789150" y="442848"/>
                  </a:lnTo>
                  <a:lnTo>
                    <a:pt x="1763509" y="405384"/>
                  </a:lnTo>
                  <a:lnTo>
                    <a:pt x="1736178" y="369214"/>
                  </a:lnTo>
                  <a:lnTo>
                    <a:pt x="1707248" y="334378"/>
                  </a:lnTo>
                  <a:lnTo>
                    <a:pt x="1676742" y="300939"/>
                  </a:lnTo>
                  <a:lnTo>
                    <a:pt x="1644738" y="268960"/>
                  </a:lnTo>
                  <a:lnTo>
                    <a:pt x="1611274" y="238467"/>
                  </a:lnTo>
                  <a:lnTo>
                    <a:pt x="1576412" y="209562"/>
                  </a:lnTo>
                  <a:lnTo>
                    <a:pt x="1540205" y="182257"/>
                  </a:lnTo>
                  <a:lnTo>
                    <a:pt x="1502727" y="156641"/>
                  </a:lnTo>
                  <a:lnTo>
                    <a:pt x="1464005" y="132740"/>
                  </a:lnTo>
                  <a:lnTo>
                    <a:pt x="1424127" y="110629"/>
                  </a:lnTo>
                  <a:lnTo>
                    <a:pt x="1383118" y="90360"/>
                  </a:lnTo>
                  <a:lnTo>
                    <a:pt x="1341043" y="71996"/>
                  </a:lnTo>
                  <a:lnTo>
                    <a:pt x="1297965" y="55575"/>
                  </a:lnTo>
                  <a:lnTo>
                    <a:pt x="1253947" y="41160"/>
                  </a:lnTo>
                  <a:lnTo>
                    <a:pt x="1209027" y="28816"/>
                  </a:lnTo>
                  <a:lnTo>
                    <a:pt x="1163269" y="18592"/>
                  </a:lnTo>
                  <a:lnTo>
                    <a:pt x="1116723" y="10541"/>
                  </a:lnTo>
                  <a:lnTo>
                    <a:pt x="1069441" y="4724"/>
                  </a:lnTo>
                  <a:lnTo>
                    <a:pt x="1021511" y="1193"/>
                  </a:lnTo>
                  <a:lnTo>
                    <a:pt x="97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039307" y="2242600"/>
            <a:ext cx="1043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 b="1">
                <a:solidFill>
                  <a:srgbClr val="1F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8204" y="936500"/>
            <a:ext cx="13627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762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imes New Roman"/>
                <a:cs typeface="Times New Roman"/>
              </a:rPr>
              <a:t>G</a:t>
            </a:r>
            <a:r>
              <a:rPr dirty="0" sz="1000" spc="-15">
                <a:latin typeface="Times New Roman"/>
                <a:cs typeface="Times New Roman"/>
              </a:rPr>
              <a:t>a</a:t>
            </a:r>
            <a:r>
              <a:rPr dirty="0" sz="1000" spc="-30">
                <a:latin typeface="Times New Roman"/>
                <a:cs typeface="Times New Roman"/>
              </a:rPr>
              <a:t>t</a:t>
            </a:r>
            <a:r>
              <a:rPr dirty="0" sz="1000" spc="-35">
                <a:latin typeface="Times New Roman"/>
                <a:cs typeface="Times New Roman"/>
              </a:rPr>
              <a:t>h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r</a:t>
            </a:r>
            <a:r>
              <a:rPr dirty="0" sz="1000" spc="-30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q</a:t>
            </a:r>
            <a:r>
              <a:rPr dirty="0" sz="1000" spc="-50">
                <a:latin typeface="Times New Roman"/>
                <a:cs typeface="Times New Roman"/>
              </a:rPr>
              <a:t>u</a:t>
            </a:r>
            <a:r>
              <a:rPr dirty="0" sz="1000" spc="-30">
                <a:latin typeface="Times New Roman"/>
                <a:cs typeface="Times New Roman"/>
              </a:rPr>
              <a:t>i</a:t>
            </a:r>
            <a:r>
              <a:rPr dirty="0" sz="1000" spc="-25">
                <a:latin typeface="Times New Roman"/>
                <a:cs typeface="Times New Roman"/>
              </a:rPr>
              <a:t>r</a:t>
            </a:r>
            <a:r>
              <a:rPr dirty="0" sz="1000" spc="-30">
                <a:latin typeface="Times New Roman"/>
                <a:cs typeface="Times New Roman"/>
              </a:rPr>
              <a:t>e</a:t>
            </a:r>
            <a:r>
              <a:rPr dirty="0" sz="1000" spc="-60">
                <a:latin typeface="Times New Roman"/>
                <a:cs typeface="Times New Roman"/>
              </a:rPr>
              <a:t>m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n</a:t>
            </a:r>
            <a:r>
              <a:rPr dirty="0" sz="1000" spc="-3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s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f</a:t>
            </a:r>
            <a:r>
              <a:rPr dirty="0" sz="1000" spc="-15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 spc="-25">
                <a:latin typeface="Times New Roman"/>
                <a:cs typeface="Times New Roman"/>
              </a:rPr>
              <a:t>he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25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4381" y="2163978"/>
            <a:ext cx="11423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p</a:t>
            </a:r>
            <a:r>
              <a:rPr dirty="0" sz="1000" spc="-30">
                <a:latin typeface="Times New Roman"/>
                <a:cs typeface="Times New Roman"/>
              </a:rPr>
              <a:t>a</a:t>
            </a:r>
            <a:r>
              <a:rPr dirty="0" sz="1000" spc="-15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-1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30">
                <a:latin typeface="Times New Roman"/>
                <a:cs typeface="Times New Roman"/>
              </a:rPr>
              <a:t>ata</a:t>
            </a:r>
            <a:r>
              <a:rPr dirty="0" sz="1000" spc="-15">
                <a:latin typeface="Times New Roman"/>
                <a:cs typeface="Times New Roman"/>
              </a:rPr>
              <a:t>b</a:t>
            </a:r>
            <a:r>
              <a:rPr dirty="0" sz="1000" spc="-65">
                <a:latin typeface="Times New Roman"/>
                <a:cs typeface="Times New Roman"/>
              </a:rPr>
              <a:t>a</a:t>
            </a:r>
            <a:r>
              <a:rPr dirty="0" sz="1000" spc="-95">
                <a:latin typeface="Times New Roman"/>
                <a:cs typeface="Times New Roman"/>
              </a:rPr>
              <a:t>s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95">
                <a:latin typeface="Times New Roman"/>
                <a:cs typeface="Times New Roman"/>
              </a:rPr>
              <a:t>s</a:t>
            </a:r>
            <a:r>
              <a:rPr dirty="0" sz="1000" spc="-55">
                <a:latin typeface="Times New Roman"/>
                <a:cs typeface="Times New Roman"/>
              </a:rPr>
              <a:t>i</a:t>
            </a:r>
            <a:r>
              <a:rPr dirty="0" sz="1000" spc="-50">
                <a:latin typeface="Times New Roman"/>
                <a:cs typeface="Times New Roman"/>
              </a:rPr>
              <a:t>gn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5">
                <a:latin typeface="Times New Roman"/>
                <a:cs typeface="Times New Roman"/>
              </a:rPr>
              <a:t>schemas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41708" y="3424218"/>
            <a:ext cx="11239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905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G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20">
                <a:latin typeface="Times New Roman"/>
                <a:cs typeface="Times New Roman"/>
              </a:rPr>
              <a:t>y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5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55">
                <a:latin typeface="Times New Roman"/>
                <a:cs typeface="Times New Roman"/>
              </a:rPr>
              <a:t>i</a:t>
            </a:r>
            <a:r>
              <a:rPr dirty="0" sz="1000" spc="-20">
                <a:latin typeface="Times New Roman"/>
                <a:cs typeface="Times New Roman"/>
              </a:rPr>
              <a:t>ti</a:t>
            </a:r>
            <a:r>
              <a:rPr dirty="0" sz="1000" spc="-65">
                <a:latin typeface="Times New Roman"/>
                <a:cs typeface="Times New Roman"/>
              </a:rPr>
              <a:t>a</a:t>
            </a:r>
            <a:r>
              <a:rPr dirty="0" sz="1000" spc="-5">
                <a:latin typeface="Times New Roman"/>
                <a:cs typeface="Times New Roman"/>
              </a:rPr>
              <a:t>l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 spc="-20">
                <a:latin typeface="Times New Roman"/>
                <a:cs typeface="Times New Roman"/>
              </a:rPr>
              <a:t>j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14">
                <a:latin typeface="Times New Roman"/>
                <a:cs typeface="Times New Roman"/>
              </a:rPr>
              <a:t>S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25">
                <a:latin typeface="Times New Roman"/>
                <a:cs typeface="Times New Roman"/>
              </a:rPr>
              <a:t>u</a:t>
            </a:r>
            <a:r>
              <a:rPr dirty="0" sz="1000" spc="-5">
                <a:latin typeface="Times New Roman"/>
                <a:cs typeface="Times New Roman"/>
              </a:rPr>
              <a:t>c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 spc="-35">
                <a:latin typeface="Times New Roman"/>
                <a:cs typeface="Times New Roman"/>
              </a:rPr>
              <a:t>u</a:t>
            </a:r>
            <a:r>
              <a:rPr dirty="0" sz="1000" spc="-15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r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 spc="-6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0637" y="4310168"/>
            <a:ext cx="11061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55">
                <a:latin typeface="Times New Roman"/>
                <a:cs typeface="Times New Roman"/>
              </a:rPr>
              <a:t>i</a:t>
            </a:r>
            <a:r>
              <a:rPr dirty="0" sz="1000" spc="-20">
                <a:latin typeface="Times New Roman"/>
                <a:cs typeface="Times New Roman"/>
              </a:rPr>
              <a:t>ti</a:t>
            </a:r>
            <a:r>
              <a:rPr dirty="0" sz="1000" spc="-30">
                <a:latin typeface="Times New Roman"/>
                <a:cs typeface="Times New Roman"/>
              </a:rPr>
              <a:t>at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Times New Roman"/>
                <a:cs typeface="Times New Roman"/>
              </a:rPr>
              <a:t>g</a:t>
            </a:r>
            <a:r>
              <a:rPr dirty="0" sz="1000" spc="-8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po</a:t>
            </a:r>
            <a:r>
              <a:rPr dirty="0" sz="1000" spc="-45">
                <a:latin typeface="Times New Roman"/>
                <a:cs typeface="Times New Roman"/>
              </a:rPr>
              <a:t>s</a:t>
            </a:r>
            <a:r>
              <a:rPr dirty="0" sz="1000" spc="-55">
                <a:latin typeface="Times New Roman"/>
                <a:cs typeface="Times New Roman"/>
              </a:rPr>
              <a:t>i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3332" y="936500"/>
            <a:ext cx="12223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Times New Roman"/>
                <a:cs typeface="Times New Roman"/>
              </a:rPr>
              <a:t>d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ea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0">
                <a:latin typeface="Times New Roman"/>
                <a:cs typeface="Times New Roman"/>
              </a:rPr>
              <a:t>m</a:t>
            </a:r>
            <a:r>
              <a:rPr dirty="0" sz="1000" spc="-65">
                <a:latin typeface="Times New Roman"/>
                <a:cs typeface="Times New Roman"/>
              </a:rPr>
              <a:t>e.</a:t>
            </a:r>
            <a:r>
              <a:rPr dirty="0" sz="1000" spc="-50">
                <a:latin typeface="Times New Roman"/>
                <a:cs typeface="Times New Roman"/>
              </a:rPr>
              <a:t>m</a:t>
            </a:r>
            <a:r>
              <a:rPr dirty="0" sz="1000" spc="-5">
                <a:latin typeface="Times New Roman"/>
                <a:cs typeface="Times New Roman"/>
              </a:rPr>
              <a:t>d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f</a:t>
            </a:r>
            <a:r>
              <a:rPr dirty="0" sz="1000" spc="-70">
                <a:latin typeface="Times New Roman"/>
                <a:cs typeface="Times New Roman"/>
              </a:rPr>
              <a:t>i</a:t>
            </a:r>
            <a:r>
              <a:rPr dirty="0" sz="1000" spc="-55">
                <a:latin typeface="Times New Roman"/>
                <a:cs typeface="Times New Roman"/>
              </a:rPr>
              <a:t>l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90">
                <a:latin typeface="Times New Roman"/>
                <a:cs typeface="Times New Roman"/>
              </a:rPr>
              <a:t>w</a:t>
            </a:r>
            <a:r>
              <a:rPr dirty="0" sz="1000" spc="-20">
                <a:latin typeface="Times New Roman"/>
                <a:cs typeface="Times New Roman"/>
              </a:rPr>
              <a:t>it</a:t>
            </a:r>
            <a:r>
              <a:rPr dirty="0" sz="1000" spc="-5">
                <a:latin typeface="Times New Roman"/>
                <a:cs typeface="Times New Roman"/>
              </a:rPr>
              <a:t>h  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95">
                <a:latin typeface="Times New Roman"/>
                <a:cs typeface="Times New Roman"/>
              </a:rPr>
              <a:t>s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55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20">
                <a:latin typeface="Times New Roman"/>
                <a:cs typeface="Times New Roman"/>
              </a:rPr>
              <a:t>ti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f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h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 spc="-20">
                <a:latin typeface="Times New Roman"/>
                <a:cs typeface="Times New Roman"/>
              </a:rPr>
              <a:t>j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4981" y="2163978"/>
            <a:ext cx="14662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latin typeface="Times New Roman"/>
                <a:cs typeface="Times New Roman"/>
              </a:rPr>
              <a:t>C</a:t>
            </a:r>
            <a:r>
              <a:rPr dirty="0" sz="1000" spc="-15">
                <a:latin typeface="Times New Roman"/>
                <a:cs typeface="Times New Roman"/>
              </a:rPr>
              <a:t>o</a:t>
            </a:r>
            <a:r>
              <a:rPr dirty="0" sz="1000" spc="-50">
                <a:latin typeface="Times New Roman"/>
                <a:cs typeface="Times New Roman"/>
              </a:rPr>
              <a:t>mm</a:t>
            </a:r>
            <a:r>
              <a:rPr dirty="0" sz="1000" spc="-55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 spc="-65">
                <a:latin typeface="Times New Roman"/>
                <a:cs typeface="Times New Roman"/>
              </a:rPr>
              <a:t>a</a:t>
            </a:r>
            <a:r>
              <a:rPr dirty="0" sz="1000" spc="-55">
                <a:latin typeface="Times New Roman"/>
                <a:cs typeface="Times New Roman"/>
              </a:rPr>
              <a:t>l</a:t>
            </a:r>
            <a:r>
              <a:rPr dirty="0" sz="1000" spc="-5">
                <a:latin typeface="Times New Roman"/>
                <a:cs typeface="Times New Roman"/>
              </a:rPr>
              <a:t>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15">
                <a:latin typeface="Times New Roman"/>
                <a:cs typeface="Times New Roman"/>
              </a:rPr>
              <a:t>ha</a:t>
            </a:r>
            <a:r>
              <a:rPr dirty="0" sz="1000" spc="-35">
                <a:latin typeface="Times New Roman"/>
                <a:cs typeface="Times New Roman"/>
              </a:rPr>
              <a:t>n</a:t>
            </a:r>
            <a:r>
              <a:rPr dirty="0" sz="1000" spc="-95">
                <a:latin typeface="Times New Roman"/>
                <a:cs typeface="Times New Roman"/>
              </a:rPr>
              <a:t>g</a:t>
            </a:r>
            <a:r>
              <a:rPr dirty="0" sz="1000" spc="-9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s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90">
                <a:latin typeface="Times New Roman"/>
                <a:cs typeface="Times New Roman"/>
              </a:rPr>
              <a:t>w</a:t>
            </a:r>
            <a:r>
              <a:rPr dirty="0" sz="1000" spc="-55">
                <a:latin typeface="Times New Roman"/>
                <a:cs typeface="Times New Roman"/>
              </a:rPr>
              <a:t>i</a:t>
            </a:r>
            <a:r>
              <a:rPr dirty="0" sz="1000" spc="-1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h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80">
                <a:latin typeface="Times New Roman"/>
                <a:cs typeface="Times New Roman"/>
              </a:rPr>
              <a:t>"</a:t>
            </a:r>
            <a:r>
              <a:rPr dirty="0" sz="1000" spc="-50">
                <a:latin typeface="Times New Roman"/>
                <a:cs typeface="Times New Roman"/>
              </a:rPr>
              <a:t>f</a:t>
            </a:r>
            <a:r>
              <a:rPr dirty="0" sz="1000" spc="-55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95">
                <a:latin typeface="Times New Roman"/>
                <a:cs typeface="Times New Roman"/>
              </a:rPr>
              <a:t>s</a:t>
            </a:r>
            <a:r>
              <a:rPr dirty="0" sz="1000" spc="-5">
                <a:latin typeface="Times New Roman"/>
                <a:cs typeface="Times New Roman"/>
              </a:rPr>
              <a:t>t  </a:t>
            </a:r>
            <a:r>
              <a:rPr dirty="0" sz="1000" spc="-30">
                <a:latin typeface="Times New Roman"/>
                <a:cs typeface="Times New Roman"/>
              </a:rPr>
              <a:t>commit"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0303" y="3424218"/>
            <a:ext cx="13754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ea</a:t>
            </a:r>
            <a:r>
              <a:rPr dirty="0" sz="1000" spc="-35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po</a:t>
            </a:r>
            <a:r>
              <a:rPr dirty="0" sz="1000" spc="-45">
                <a:latin typeface="Times New Roman"/>
                <a:cs typeface="Times New Roman"/>
              </a:rPr>
              <a:t>s</a:t>
            </a:r>
            <a:r>
              <a:rPr dirty="0" sz="1000" spc="-55">
                <a:latin typeface="Times New Roman"/>
                <a:cs typeface="Times New Roman"/>
              </a:rPr>
              <a:t>i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ry</a:t>
            </a:r>
            <a:r>
              <a:rPr dirty="0" sz="1000" spc="-1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n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Times New Roman"/>
                <a:cs typeface="Times New Roman"/>
              </a:rPr>
              <a:t>g</a:t>
            </a:r>
            <a:r>
              <a:rPr dirty="0" sz="1000" spc="-80">
                <a:latin typeface="Times New Roman"/>
                <a:cs typeface="Times New Roman"/>
              </a:rPr>
              <a:t>i</a:t>
            </a:r>
            <a:r>
              <a:rPr dirty="0" sz="1000" spc="-10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hu</a:t>
            </a:r>
            <a:r>
              <a:rPr dirty="0" sz="1000" spc="-5">
                <a:latin typeface="Times New Roman"/>
                <a:cs typeface="Times New Roman"/>
              </a:rPr>
              <a:t>b  r</a:t>
            </a:r>
            <a:r>
              <a:rPr dirty="0" sz="1000" spc="-65">
                <a:latin typeface="Times New Roman"/>
                <a:cs typeface="Times New Roman"/>
              </a:rPr>
              <a:t>ea</a:t>
            </a:r>
            <a:r>
              <a:rPr dirty="0" sz="1000" spc="-55">
                <a:latin typeface="Times New Roman"/>
                <a:cs typeface="Times New Roman"/>
              </a:rPr>
              <a:t>l</a:t>
            </a:r>
            <a:r>
              <a:rPr dirty="0" sz="1000" spc="-30">
                <a:latin typeface="Times New Roman"/>
                <a:cs typeface="Times New Roman"/>
              </a:rPr>
              <a:t>te</a:t>
            </a:r>
            <a:r>
              <a:rPr dirty="0" sz="1000" spc="-5">
                <a:latin typeface="Times New Roman"/>
                <a:cs typeface="Times New Roman"/>
              </a:rPr>
              <a:t>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50">
                <a:latin typeface="Times New Roman"/>
                <a:cs typeface="Times New Roman"/>
              </a:rPr>
              <a:t>o</a:t>
            </a:r>
            <a:r>
              <a:rPr dirty="0" sz="1000" spc="-20">
                <a:latin typeface="Times New Roman"/>
                <a:cs typeface="Times New Roman"/>
              </a:rPr>
              <a:t>j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3434" y="4310168"/>
            <a:ext cx="1367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</a:t>
            </a:r>
            <a:r>
              <a:rPr dirty="0" sz="1000" spc="-50">
                <a:latin typeface="Times New Roman"/>
                <a:cs typeface="Times New Roman"/>
              </a:rPr>
              <a:t>u</a:t>
            </a:r>
            <a:r>
              <a:rPr dirty="0" sz="1000" spc="-45">
                <a:latin typeface="Times New Roman"/>
                <a:cs typeface="Times New Roman"/>
              </a:rPr>
              <a:t>s</a:t>
            </a:r>
            <a:r>
              <a:rPr dirty="0" sz="1000" spc="-5">
                <a:latin typeface="Times New Roman"/>
                <a:cs typeface="Times New Roman"/>
              </a:rPr>
              <a:t>h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120">
                <a:latin typeface="Times New Roman"/>
                <a:cs typeface="Times New Roman"/>
              </a:rPr>
              <a:t>y</a:t>
            </a:r>
            <a:r>
              <a:rPr dirty="0" sz="1000" spc="-15">
                <a:latin typeface="Times New Roman"/>
                <a:cs typeface="Times New Roman"/>
              </a:rPr>
              <a:t>ou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c</a:t>
            </a:r>
            <a:r>
              <a:rPr dirty="0" sz="1000" spc="-50">
                <a:latin typeface="Times New Roman"/>
                <a:cs typeface="Times New Roman"/>
              </a:rPr>
              <a:t>h</a:t>
            </a:r>
            <a:r>
              <a:rPr dirty="0" sz="1000" spc="-30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95">
                <a:latin typeface="Times New Roman"/>
                <a:cs typeface="Times New Roman"/>
              </a:rPr>
              <a:t>g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s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o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-95">
                <a:latin typeface="Times New Roman"/>
                <a:cs typeface="Times New Roman"/>
              </a:rPr>
              <a:t>g</a:t>
            </a:r>
            <a:r>
              <a:rPr dirty="0" sz="1000" spc="-55">
                <a:latin typeface="Times New Roman"/>
                <a:cs typeface="Times New Roman"/>
              </a:rPr>
              <a:t>i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-15">
                <a:latin typeface="Times New Roman"/>
                <a:cs typeface="Times New Roman"/>
              </a:rPr>
              <a:t>hub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009" y="159702"/>
            <a:ext cx="28511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1">
                <a:solidFill>
                  <a:srgbClr val="C5892F"/>
                </a:solidFill>
                <a:latin typeface="Times New Roman"/>
                <a:cs typeface="Times New Roman"/>
              </a:rPr>
              <a:t>A</a:t>
            </a:r>
            <a:r>
              <a:rPr dirty="0" sz="2400" spc="-35" b="1">
                <a:solidFill>
                  <a:srgbClr val="C5892F"/>
                </a:solidFill>
                <a:latin typeface="Times New Roman"/>
                <a:cs typeface="Times New Roman"/>
              </a:rPr>
              <a:t>ssessme</a:t>
            </a:r>
            <a:r>
              <a:rPr dirty="0" sz="2400" spc="-40" b="1">
                <a:solidFill>
                  <a:srgbClr val="C5892F"/>
                </a:solidFill>
                <a:latin typeface="Times New Roman"/>
                <a:cs typeface="Times New Roman"/>
              </a:rPr>
              <a:t>n</a:t>
            </a:r>
            <a:r>
              <a:rPr dirty="0" sz="2400" b="1">
                <a:solidFill>
                  <a:srgbClr val="C5892F"/>
                </a:solidFill>
                <a:latin typeface="Times New Roman"/>
                <a:cs typeface="Times New Roman"/>
              </a:rPr>
              <a:t>t</a:t>
            </a:r>
            <a:r>
              <a:rPr dirty="0" sz="2400" spc="-120" b="1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dirty="0" sz="2400" spc="-65" b="1">
                <a:solidFill>
                  <a:srgbClr val="C5892F"/>
                </a:solidFill>
                <a:latin typeface="Times New Roman"/>
                <a:cs typeface="Times New Roman"/>
              </a:rPr>
              <a:t>P</a:t>
            </a:r>
            <a:r>
              <a:rPr dirty="0" sz="2400" spc="-60" b="1">
                <a:solidFill>
                  <a:srgbClr val="C5892F"/>
                </a:solidFill>
                <a:latin typeface="Times New Roman"/>
                <a:cs typeface="Times New Roman"/>
              </a:rPr>
              <a:t>ara</a:t>
            </a:r>
            <a:r>
              <a:rPr dirty="0" sz="2400" spc="-55" b="1">
                <a:solidFill>
                  <a:srgbClr val="C5892F"/>
                </a:solidFill>
                <a:latin typeface="Times New Roman"/>
                <a:cs typeface="Times New Roman"/>
              </a:rPr>
              <a:t>m</a:t>
            </a:r>
            <a:r>
              <a:rPr dirty="0" sz="2400" spc="-70" b="1">
                <a:solidFill>
                  <a:srgbClr val="C5892F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5" y="0"/>
            <a:ext cx="9137984" cy="513748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014" y="0"/>
                </a:moveTo>
                <a:lnTo>
                  <a:pt x="0" y="0"/>
                </a:lnTo>
                <a:lnTo>
                  <a:pt x="0" y="76200"/>
                </a:lnTo>
                <a:lnTo>
                  <a:pt x="4811014" y="76200"/>
                </a:lnTo>
                <a:lnTo>
                  <a:pt x="4811014" y="0"/>
                </a:lnTo>
                <a:close/>
              </a:path>
            </a:pathLst>
          </a:custGeom>
          <a:solidFill>
            <a:srgbClr val="EDC5C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634" y="0"/>
                </a:moveTo>
                <a:lnTo>
                  <a:pt x="0" y="0"/>
                </a:lnTo>
                <a:lnTo>
                  <a:pt x="0" y="793876"/>
                </a:lnTo>
                <a:lnTo>
                  <a:pt x="4818634" y="793876"/>
                </a:lnTo>
                <a:lnTo>
                  <a:pt x="4818634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2660" y="854226"/>
            <a:ext cx="4819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20" b="1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800" spc="-10" b="1" i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800" b="1" i="1">
                <a:solidFill>
                  <a:srgbClr val="FFFFFF"/>
                </a:solidFill>
                <a:latin typeface="Times New Roman"/>
                <a:cs typeface="Times New Roman"/>
              </a:rPr>
              <a:t>bmi</a:t>
            </a:r>
            <a:r>
              <a:rPr dirty="0" sz="1800" spc="-5" b="1" i="1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1800" b="1" i="1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r>
              <a:rPr dirty="0" sz="1800" spc="-12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30" b="1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800" spc="-10" b="1" i="1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800" spc="-30" b="1" i="1">
                <a:solidFill>
                  <a:srgbClr val="FFFFFF"/>
                </a:solidFill>
                <a:latin typeface="Times New Roman"/>
                <a:cs typeface="Times New Roman"/>
              </a:rPr>
              <a:t>hub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05535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https://github.com/arivezhilan/ </a:t>
            </a:r>
            <a:r>
              <a:rPr dirty="0" spc="-335"/>
              <a:t> </a:t>
            </a:r>
            <a:r>
              <a:rPr dirty="0" spc="-10"/>
              <a:t>Group-_A53_7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417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417" y="4030954"/>
                  </a:lnTo>
                  <a:lnTo>
                    <a:pt x="4733417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899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846"/>
                  </a:lnTo>
                  <a:lnTo>
                    <a:pt x="144780" y="322846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58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20993" y="811088"/>
            <a:ext cx="1836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E36C09"/>
                </a:solidFill>
                <a:latin typeface="Times New Roman"/>
                <a:cs typeface="Times New Roman"/>
              </a:rPr>
              <a:t>FOOD</a:t>
            </a:r>
            <a:r>
              <a:rPr dirty="0" sz="1800" spc="-8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F79546"/>
                </a:solidFill>
                <a:latin typeface="Times New Roman"/>
                <a:cs typeface="Times New Roman"/>
              </a:rPr>
              <a:t>DELIVERY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15"/>
            <a:ext cx="4876799" cy="490118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741737" y="1229867"/>
            <a:ext cx="885190" cy="3447415"/>
          </a:xfrm>
          <a:custGeom>
            <a:avLst/>
            <a:gdLst/>
            <a:ahLst/>
            <a:cxnLst/>
            <a:rect l="l" t="t" r="r" b="b"/>
            <a:pathLst>
              <a:path w="885189" h="3447415">
                <a:moveTo>
                  <a:pt x="885126" y="0"/>
                </a:moveTo>
                <a:lnTo>
                  <a:pt x="4254" y="0"/>
                </a:lnTo>
                <a:lnTo>
                  <a:pt x="4254" y="2918968"/>
                </a:lnTo>
                <a:lnTo>
                  <a:pt x="0" y="2918968"/>
                </a:lnTo>
                <a:lnTo>
                  <a:pt x="0" y="3446907"/>
                </a:lnTo>
                <a:lnTo>
                  <a:pt x="881380" y="3446907"/>
                </a:lnTo>
                <a:lnTo>
                  <a:pt x="881380" y="2923921"/>
                </a:lnTo>
                <a:lnTo>
                  <a:pt x="885126" y="2923921"/>
                </a:lnTo>
                <a:lnTo>
                  <a:pt x="885126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-4762" y="1220151"/>
          <a:ext cx="4637405" cy="3461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885"/>
                <a:gridCol w="1868169"/>
                <a:gridCol w="881379"/>
              </a:tblGrid>
              <a:tr h="527926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5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10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100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5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dirty="0" sz="1400" spc="-5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5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0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5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b="1">
                          <a:solidFill>
                            <a:srgbClr val="C5892F"/>
                          </a:solidFill>
                          <a:latin typeface="Times New Roman"/>
                          <a:cs typeface="Times New Roman"/>
                        </a:rPr>
                        <a:t>Batch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52792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2113a53223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1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DEE</a:t>
                      </a:r>
                      <a:r>
                        <a:rPr dirty="0" sz="1400" spc="-5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1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 spc="-105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81221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2113a53241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1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1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dirty="0" sz="1400" spc="-5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105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4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52792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2113a53215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2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15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2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AV</a:t>
                      </a:r>
                      <a:r>
                        <a:rPr dirty="0" sz="1400" spc="-15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5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52792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2113a53217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15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ARIVEZHILAN</a:t>
                      </a:r>
                      <a:r>
                        <a:rPr dirty="0" sz="1400" spc="2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R.V.A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solidFill>
                            <a:srgbClr val="EFEFEF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52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10" y="447183"/>
            <a:ext cx="14484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C5892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6110" y="1396746"/>
            <a:ext cx="710882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53740"/>
                </a:solidFill>
                <a:latin typeface="Calibri"/>
                <a:cs typeface="Calibri"/>
              </a:rPr>
              <a:t>This</a:t>
            </a:r>
            <a:r>
              <a:rPr dirty="0" sz="1600" spc="-5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53740"/>
                </a:solidFill>
                <a:latin typeface="Calibri"/>
                <a:cs typeface="Calibri"/>
              </a:rPr>
              <a:t>document</a:t>
            </a:r>
            <a:r>
              <a:rPr dirty="0" sz="16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53740"/>
                </a:solidFill>
                <a:latin typeface="Calibri"/>
                <a:cs typeface="Calibri"/>
              </a:rPr>
              <a:t>outlines</a:t>
            </a:r>
            <a:r>
              <a:rPr dirty="0" sz="1600" spc="-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53740"/>
                </a:solidFill>
                <a:latin typeface="Calibri"/>
                <a:cs typeface="Calibri"/>
              </a:rPr>
              <a:t>requirements</a:t>
            </a:r>
            <a:r>
              <a:rPr dirty="0" sz="16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53740"/>
                </a:solidFill>
                <a:latin typeface="Calibri"/>
                <a:cs typeface="Calibri"/>
              </a:rPr>
              <a:t>for</a:t>
            </a:r>
            <a:r>
              <a:rPr dirty="0" sz="16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53740"/>
                </a:solidFill>
                <a:latin typeface="Calibri"/>
                <a:cs typeface="Calibri"/>
              </a:rPr>
              <a:t>a</a:t>
            </a:r>
            <a:r>
              <a:rPr dirty="0" sz="16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53740"/>
                </a:solidFill>
                <a:latin typeface="Calibri"/>
                <a:cs typeface="Calibri"/>
              </a:rPr>
              <a:t>food</a:t>
            </a:r>
            <a:r>
              <a:rPr dirty="0" sz="16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53740"/>
                </a:solidFill>
                <a:latin typeface="Calibri"/>
                <a:cs typeface="Calibri"/>
              </a:rPr>
              <a:t>delivery</a:t>
            </a:r>
            <a:r>
              <a:rPr dirty="0" sz="16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53740"/>
                </a:solidFill>
                <a:latin typeface="Calibri"/>
                <a:cs typeface="Calibri"/>
              </a:rPr>
              <a:t>website. The</a:t>
            </a:r>
            <a:r>
              <a:rPr dirty="0" sz="16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600">
                <a:solidFill>
                  <a:srgbClr val="353740"/>
                </a:solidFill>
                <a:latin typeface="Calibri"/>
                <a:cs typeface="Calibri"/>
              </a:rPr>
              <a:t> will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5626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enable</a:t>
            </a:r>
            <a:r>
              <a:rPr dirty="0" spc="-40"/>
              <a:t> </a:t>
            </a:r>
            <a:r>
              <a:rPr dirty="0" spc="-5"/>
              <a:t>users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10"/>
              <a:t> </a:t>
            </a:r>
            <a:r>
              <a:rPr dirty="0" spc="-15"/>
              <a:t>order</a:t>
            </a:r>
            <a:r>
              <a:rPr dirty="0" spc="75"/>
              <a:t> </a:t>
            </a:r>
            <a:r>
              <a:rPr dirty="0" spc="-5"/>
              <a:t>food</a:t>
            </a:r>
            <a:r>
              <a:rPr dirty="0" spc="15"/>
              <a:t> </a:t>
            </a:r>
            <a:r>
              <a:rPr dirty="0" spc="-5"/>
              <a:t>from</a:t>
            </a:r>
            <a:r>
              <a:rPr dirty="0" spc="15"/>
              <a:t> </a:t>
            </a:r>
            <a:r>
              <a:rPr dirty="0" spc="-5"/>
              <a:t>local</a:t>
            </a:r>
            <a:r>
              <a:rPr dirty="0" spc="-30"/>
              <a:t> </a:t>
            </a:r>
            <a:r>
              <a:rPr dirty="0" spc="-5"/>
              <a:t>restaurants</a:t>
            </a:r>
            <a:r>
              <a:rPr dirty="0" spc="-30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5"/>
              <a:t>have</a:t>
            </a:r>
            <a:r>
              <a:rPr dirty="0" spc="-20"/>
              <a:t> </a:t>
            </a:r>
            <a:r>
              <a:rPr dirty="0"/>
              <a:t>it</a:t>
            </a:r>
            <a:r>
              <a:rPr dirty="0" spc="-10"/>
              <a:t> </a:t>
            </a:r>
            <a:r>
              <a:rPr dirty="0" spc="-5"/>
              <a:t>delivered</a:t>
            </a:r>
            <a:r>
              <a:rPr dirty="0" spc="5"/>
              <a:t> </a:t>
            </a:r>
            <a:r>
              <a:rPr dirty="0" spc="-5"/>
              <a:t>to</a:t>
            </a:r>
            <a:r>
              <a:rPr dirty="0" spc="20"/>
              <a:t> </a:t>
            </a:r>
            <a:r>
              <a:rPr dirty="0" spc="-5"/>
              <a:t>their</a:t>
            </a:r>
            <a:r>
              <a:rPr dirty="0" spc="-30"/>
              <a:t> </a:t>
            </a:r>
            <a:r>
              <a:rPr dirty="0" spc="-15"/>
              <a:t>homes.</a:t>
            </a:r>
            <a:r>
              <a:rPr dirty="0" spc="35"/>
              <a:t> </a:t>
            </a:r>
            <a:r>
              <a:rPr dirty="0" spc="-5"/>
              <a:t>The</a:t>
            </a:r>
          </a:p>
          <a:p>
            <a:pPr marL="556260">
              <a:lnSpc>
                <a:spcPct val="100000"/>
              </a:lnSpc>
              <a:spcBef>
                <a:spcPts val="1380"/>
              </a:spcBef>
            </a:pPr>
            <a:r>
              <a:rPr dirty="0" spc="-5"/>
              <a:t>website</a:t>
            </a:r>
            <a:r>
              <a:rPr dirty="0" spc="-15"/>
              <a:t> </a:t>
            </a:r>
            <a:r>
              <a:rPr dirty="0" spc="-5"/>
              <a:t>will</a:t>
            </a:r>
            <a:r>
              <a:rPr dirty="0" spc="-30"/>
              <a:t> </a:t>
            </a:r>
            <a:r>
              <a:rPr dirty="0" spc="-10"/>
              <a:t>include</a:t>
            </a:r>
            <a:r>
              <a:rPr dirty="0" spc="-35"/>
              <a:t> </a:t>
            </a:r>
            <a:r>
              <a:rPr dirty="0" spc="-5"/>
              <a:t>a</a:t>
            </a:r>
            <a:r>
              <a:rPr dirty="0" spc="-10"/>
              <a:t> </a:t>
            </a:r>
            <a:r>
              <a:rPr dirty="0" spc="-5"/>
              <a:t>user-friendly</a:t>
            </a:r>
            <a:r>
              <a:rPr dirty="0" spc="-25"/>
              <a:t> </a:t>
            </a:r>
            <a:r>
              <a:rPr dirty="0" spc="-5"/>
              <a:t>interface,</a:t>
            </a:r>
            <a:r>
              <a:rPr dirty="0" spc="-25"/>
              <a:t> </a:t>
            </a:r>
            <a:r>
              <a:rPr dirty="0" spc="-5"/>
              <a:t>online</a:t>
            </a:r>
            <a:r>
              <a:rPr dirty="0" spc="-25"/>
              <a:t> </a:t>
            </a:r>
            <a:r>
              <a:rPr dirty="0" spc="-5"/>
              <a:t>payment options,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a</a:t>
            </a:r>
            <a:r>
              <a:rPr dirty="0" spc="5"/>
              <a:t> </a:t>
            </a:r>
            <a:r>
              <a:rPr dirty="0" spc="-5"/>
              <a:t>delivery</a:t>
            </a:r>
          </a:p>
          <a:p>
            <a:pPr marL="556260" marR="230504" indent="-635">
              <a:lnSpc>
                <a:spcPct val="200000"/>
              </a:lnSpc>
            </a:pPr>
            <a:r>
              <a:rPr dirty="0" spc="-5"/>
              <a:t>system. The website will provide a </a:t>
            </a:r>
            <a:r>
              <a:rPr dirty="0" spc="-15"/>
              <a:t>smooth </a:t>
            </a:r>
            <a:r>
              <a:rPr dirty="0" spc="-5"/>
              <a:t>and efficient experience for ordering food </a:t>
            </a:r>
            <a:r>
              <a:rPr dirty="0"/>
              <a:t> </a:t>
            </a:r>
            <a:r>
              <a:rPr dirty="0" spc="-5"/>
              <a:t>online.</a:t>
            </a:r>
            <a:r>
              <a:rPr dirty="0" spc="-40"/>
              <a:t> </a:t>
            </a:r>
            <a:r>
              <a:rPr dirty="0" spc="-5"/>
              <a:t>This</a:t>
            </a:r>
            <a:r>
              <a:rPr dirty="0" spc="-40"/>
              <a:t> </a:t>
            </a:r>
            <a:r>
              <a:rPr dirty="0" spc="-20"/>
              <a:t>report</a:t>
            </a:r>
            <a:r>
              <a:rPr dirty="0" spc="95"/>
              <a:t> </a:t>
            </a:r>
            <a:r>
              <a:rPr dirty="0" spc="-5"/>
              <a:t>will</a:t>
            </a:r>
            <a:r>
              <a:rPr dirty="0" spc="-25"/>
              <a:t> </a:t>
            </a:r>
            <a:r>
              <a:rPr dirty="0" spc="-5"/>
              <a:t>discuss</a:t>
            </a:r>
            <a:r>
              <a:rPr dirty="0" spc="-45"/>
              <a:t>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5"/>
              <a:t>requirements</a:t>
            </a:r>
            <a:r>
              <a:rPr dirty="0" spc="5"/>
              <a:t> </a:t>
            </a:r>
            <a:r>
              <a:rPr dirty="0" spc="-5"/>
              <a:t>needed</a:t>
            </a:r>
            <a:r>
              <a:rPr dirty="0" spc="30"/>
              <a:t> </a:t>
            </a:r>
            <a:r>
              <a:rPr dirty="0" spc="-5"/>
              <a:t>to</a:t>
            </a:r>
            <a:r>
              <a:rPr dirty="0" spc="15"/>
              <a:t> </a:t>
            </a:r>
            <a:r>
              <a:rPr dirty="0" spc="-5"/>
              <a:t>create</a:t>
            </a:r>
            <a:r>
              <a:rPr dirty="0" spc="30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website,</a:t>
            </a:r>
            <a:r>
              <a:rPr dirty="0" spc="5"/>
              <a:t> </a:t>
            </a:r>
            <a:r>
              <a:rPr dirty="0" spc="-10"/>
              <a:t>including </a:t>
            </a:r>
            <a:r>
              <a:rPr dirty="0" spc="-345"/>
              <a:t> </a:t>
            </a:r>
            <a:r>
              <a:rPr dirty="0" spc="-5"/>
              <a:t>user interface and </a:t>
            </a:r>
            <a:r>
              <a:rPr dirty="0" spc="-10"/>
              <a:t>functionality, </a:t>
            </a:r>
            <a:r>
              <a:rPr dirty="0" spc="-5"/>
              <a:t>payment systems, delivery systems, and additional </a:t>
            </a:r>
            <a:r>
              <a:rPr dirty="0"/>
              <a:t> </a:t>
            </a:r>
            <a:r>
              <a:rPr dirty="0" spc="-5"/>
              <a:t>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86" y="2991778"/>
            <a:ext cx="6827520" cy="1296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C5892F"/>
                </a:solidFill>
                <a:latin typeface="Arial MT"/>
                <a:cs typeface="Arial MT"/>
              </a:rPr>
              <a:t>Le</a:t>
            </a:r>
            <a:r>
              <a:rPr dirty="0" sz="1400">
                <a:solidFill>
                  <a:srgbClr val="C5892F"/>
                </a:solidFill>
                <a:latin typeface="Arial MT"/>
                <a:cs typeface="Arial MT"/>
              </a:rPr>
              <a:t>ar</a:t>
            </a:r>
            <a:r>
              <a:rPr dirty="0" sz="1400" spc="-30">
                <a:solidFill>
                  <a:srgbClr val="C5892F"/>
                </a:solidFill>
                <a:latin typeface="Arial MT"/>
                <a:cs typeface="Arial MT"/>
              </a:rPr>
              <a:t>n</a:t>
            </a:r>
            <a:r>
              <a:rPr dirty="0" sz="1400" spc="-15">
                <a:solidFill>
                  <a:srgbClr val="C5892F"/>
                </a:solidFill>
                <a:latin typeface="Arial MT"/>
                <a:cs typeface="Arial MT"/>
              </a:rPr>
              <a:t>in</a:t>
            </a:r>
            <a:r>
              <a:rPr dirty="0" sz="1400">
                <a:solidFill>
                  <a:srgbClr val="C5892F"/>
                </a:solidFill>
                <a:latin typeface="Arial MT"/>
                <a:cs typeface="Arial MT"/>
              </a:rPr>
              <a:t>g</a:t>
            </a:r>
            <a:r>
              <a:rPr dirty="0" sz="1400" spc="-155">
                <a:solidFill>
                  <a:srgbClr val="C5892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C5892F"/>
                </a:solidFill>
                <a:latin typeface="Arial MT"/>
                <a:cs typeface="Arial MT"/>
              </a:rPr>
              <a:t>O</a:t>
            </a:r>
            <a:r>
              <a:rPr dirty="0" sz="1400" spc="-5">
                <a:solidFill>
                  <a:srgbClr val="C5892F"/>
                </a:solidFill>
                <a:latin typeface="Arial MT"/>
                <a:cs typeface="Arial MT"/>
              </a:rPr>
              <a:t>u</a:t>
            </a:r>
            <a:r>
              <a:rPr dirty="0" sz="1400" spc="5">
                <a:solidFill>
                  <a:srgbClr val="C5892F"/>
                </a:solidFill>
                <a:latin typeface="Arial MT"/>
                <a:cs typeface="Arial MT"/>
              </a:rPr>
              <a:t>tc</a:t>
            </a:r>
            <a:r>
              <a:rPr dirty="0" sz="1400" spc="-5">
                <a:solidFill>
                  <a:srgbClr val="C5892F"/>
                </a:solidFill>
                <a:latin typeface="Arial MT"/>
                <a:cs typeface="Arial MT"/>
              </a:rPr>
              <a:t>o</a:t>
            </a:r>
            <a:r>
              <a:rPr dirty="0" sz="1400" spc="-20">
                <a:solidFill>
                  <a:srgbClr val="C5892F"/>
                </a:solidFill>
                <a:latin typeface="Arial MT"/>
                <a:cs typeface="Arial MT"/>
              </a:rPr>
              <a:t>m</a:t>
            </a:r>
            <a:r>
              <a:rPr dirty="0" sz="1400">
                <a:solidFill>
                  <a:srgbClr val="C5892F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dirty="0" sz="1400" spc="-30">
                <a:latin typeface="Times New Roman"/>
                <a:cs typeface="Times New Roman"/>
              </a:rPr>
              <a:t>G</a:t>
            </a:r>
            <a:r>
              <a:rPr dirty="0" sz="1400" spc="-25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kno</a:t>
            </a:r>
            <a:r>
              <a:rPr dirty="0" sz="1400">
                <a:latin typeface="Times New Roman"/>
                <a:cs typeface="Times New Roman"/>
              </a:rPr>
              <a:t>w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bou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di</a:t>
            </a:r>
            <a:r>
              <a:rPr dirty="0" sz="1400" spc="-25">
                <a:latin typeface="Times New Roman"/>
                <a:cs typeface="Times New Roman"/>
              </a:rPr>
              <a:t>f</a:t>
            </a:r>
            <a:r>
              <a:rPr dirty="0" sz="1400" spc="-15">
                <a:latin typeface="Times New Roman"/>
                <a:cs typeface="Times New Roman"/>
              </a:rPr>
              <a:t>f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5">
                <a:latin typeface="Times New Roman"/>
                <a:cs typeface="Times New Roman"/>
              </a:rPr>
              <a:t>re</a:t>
            </a:r>
            <a:r>
              <a:rPr dirty="0" sz="1400" spc="-1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li</a:t>
            </a:r>
            <a:r>
              <a:rPr dirty="0" sz="1400" spc="-40">
                <a:latin typeface="Times New Roman"/>
                <a:cs typeface="Times New Roman"/>
              </a:rPr>
              <a:t>fec</a:t>
            </a:r>
            <a:r>
              <a:rPr dirty="0" sz="1400" spc="-55">
                <a:latin typeface="Times New Roman"/>
                <a:cs typeface="Times New Roman"/>
              </a:rPr>
              <a:t>y</a:t>
            </a:r>
            <a:r>
              <a:rPr dirty="0" sz="1400" spc="-35">
                <a:latin typeface="Times New Roman"/>
                <a:cs typeface="Times New Roman"/>
              </a:rPr>
              <a:t>c</a:t>
            </a:r>
            <a:r>
              <a:rPr dirty="0" sz="1400" spc="-45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22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m</a:t>
            </a:r>
            <a:r>
              <a:rPr dirty="0" sz="1400" spc="-20">
                <a:latin typeface="Times New Roman"/>
                <a:cs typeface="Times New Roman"/>
              </a:rPr>
              <a:t>od</a:t>
            </a:r>
            <a:r>
              <a:rPr dirty="0" sz="1400" spc="-25">
                <a:latin typeface="Times New Roman"/>
                <a:cs typeface="Times New Roman"/>
              </a:rPr>
              <a:t>e</a:t>
            </a:r>
            <a:r>
              <a:rPr dirty="0" sz="1400" spc="-20">
                <a:latin typeface="Times New Roman"/>
                <a:cs typeface="Times New Roman"/>
              </a:rPr>
              <a:t>ls.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dirty="0" sz="1400" spc="-10">
                <a:latin typeface="Times New Roman"/>
                <a:cs typeface="Times New Roman"/>
              </a:rPr>
              <a:t>U</a:t>
            </a:r>
            <a:r>
              <a:rPr dirty="0" sz="1400" spc="5">
                <a:latin typeface="Times New Roman"/>
                <a:cs typeface="Times New Roman"/>
              </a:rPr>
              <a:t>nd</a:t>
            </a:r>
            <a:r>
              <a:rPr dirty="0" sz="1400">
                <a:latin typeface="Times New Roman"/>
                <a:cs typeface="Times New Roman"/>
              </a:rPr>
              <a:t>er</a:t>
            </a:r>
            <a:r>
              <a:rPr dirty="0" sz="1400" spc="5">
                <a:latin typeface="Times New Roman"/>
                <a:cs typeface="Times New Roman"/>
              </a:rPr>
              <a:t>st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nd</a:t>
            </a:r>
            <a:r>
              <a:rPr dirty="0" sz="1400" spc="-10">
                <a:latin typeface="Times New Roman"/>
                <a:cs typeface="Times New Roman"/>
              </a:rPr>
              <a:t>in</a:t>
            </a:r>
            <a:r>
              <a:rPr dirty="0" sz="1400">
                <a:latin typeface="Times New Roman"/>
                <a:cs typeface="Times New Roman"/>
              </a:rPr>
              <a:t>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i</a:t>
            </a:r>
            <a:r>
              <a:rPr dirty="0" sz="1400" spc="-25">
                <a:latin typeface="Times New Roman"/>
                <a:cs typeface="Times New Roman"/>
              </a:rPr>
              <a:t>m</a:t>
            </a:r>
            <a:r>
              <a:rPr dirty="0" sz="1400" spc="5">
                <a:latin typeface="Times New Roman"/>
                <a:cs typeface="Times New Roman"/>
              </a:rPr>
              <a:t>po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ce</a:t>
            </a:r>
            <a:r>
              <a:rPr dirty="0" sz="1400" spc="-10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a</a:t>
            </a:r>
            <a:r>
              <a:rPr dirty="0" sz="1400" spc="1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ho</a:t>
            </a:r>
            <a:r>
              <a:rPr dirty="0" sz="1400">
                <a:latin typeface="Times New Roman"/>
                <a:cs typeface="Times New Roman"/>
              </a:rPr>
              <a:t>w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crea</a:t>
            </a:r>
            <a:r>
              <a:rPr dirty="0" sz="1400" spc="-2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dirty="0" sz="1400" spc="-20">
                <a:latin typeface="Times New Roman"/>
                <a:cs typeface="Times New Roman"/>
              </a:rPr>
              <a:t>K</a:t>
            </a:r>
            <a:r>
              <a:rPr dirty="0" sz="1400" spc="5">
                <a:latin typeface="Times New Roman"/>
                <a:cs typeface="Times New Roman"/>
              </a:rPr>
              <a:t>no</a:t>
            </a:r>
            <a:r>
              <a:rPr dirty="0" sz="1400" spc="-20">
                <a:latin typeface="Times New Roman"/>
                <a:cs typeface="Times New Roman"/>
              </a:rPr>
              <a:t>w</a:t>
            </a:r>
            <a:r>
              <a:rPr dirty="0" sz="1400" spc="5">
                <a:latin typeface="Times New Roman"/>
                <a:cs typeface="Times New Roman"/>
              </a:rPr>
              <a:t>i</a:t>
            </a:r>
            <a:r>
              <a:rPr dirty="0" sz="1400" spc="-1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g</a:t>
            </a:r>
            <a:r>
              <a:rPr dirty="0" sz="1400" spc="-1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v</a:t>
            </a:r>
            <a:r>
              <a:rPr dirty="0" sz="1400" spc="-25">
                <a:latin typeface="Times New Roman"/>
                <a:cs typeface="Times New Roman"/>
              </a:rPr>
              <a:t>ar</a:t>
            </a:r>
            <a:r>
              <a:rPr dirty="0" sz="1400" spc="-20">
                <a:latin typeface="Times New Roman"/>
                <a:cs typeface="Times New Roman"/>
              </a:rPr>
              <a:t>iou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10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c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-65">
                <a:latin typeface="Times New Roman"/>
                <a:cs typeface="Times New Roman"/>
              </a:rPr>
              <a:t>mm</a:t>
            </a:r>
            <a:r>
              <a:rPr dirty="0" sz="1400" spc="-15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nd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G</a:t>
            </a:r>
            <a:r>
              <a:rPr dirty="0" sz="1400" spc="40">
                <a:latin typeface="Times New Roman"/>
                <a:cs typeface="Times New Roman"/>
              </a:rPr>
              <a:t>it</a:t>
            </a:r>
            <a:r>
              <a:rPr dirty="0" sz="1400" spc="25">
                <a:latin typeface="Times New Roman"/>
                <a:cs typeface="Times New Roman"/>
              </a:rPr>
              <a:t>hub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dirty="0" sz="1400">
                <a:latin typeface="Times New Roman"/>
                <a:cs typeface="Times New Roman"/>
              </a:rPr>
              <a:t>Understanding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agile</a:t>
            </a:r>
            <a:r>
              <a:rPr dirty="0" sz="1400" spc="-17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scrum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management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techniques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efficient</a:t>
            </a:r>
            <a:r>
              <a:rPr dirty="0" sz="1400" spc="-1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product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486" y="238117"/>
            <a:ext cx="77279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solidFill>
                  <a:srgbClr val="1F3669"/>
                </a:solidFill>
                <a:latin typeface="Times New Roman"/>
                <a:cs typeface="Times New Roman"/>
              </a:rPr>
              <a:t>Ta</a:t>
            </a:r>
            <a:r>
              <a:rPr dirty="0" sz="1800" spc="-55" b="1">
                <a:solidFill>
                  <a:srgbClr val="1F3669"/>
                </a:solidFill>
                <a:latin typeface="Times New Roman"/>
                <a:cs typeface="Times New Roman"/>
              </a:rPr>
              <a:t>s</a:t>
            </a:r>
            <a:r>
              <a:rPr dirty="0" sz="1800" b="1">
                <a:solidFill>
                  <a:srgbClr val="1F3669"/>
                </a:solidFill>
                <a:latin typeface="Times New Roman"/>
                <a:cs typeface="Times New Roman"/>
              </a:rPr>
              <a:t>k</a:t>
            </a:r>
            <a:r>
              <a:rPr dirty="0" sz="1800" spc="-110" b="1">
                <a:solidFill>
                  <a:srgbClr val="1F366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3669"/>
                </a:solidFill>
                <a:latin typeface="Times New Roman"/>
                <a:cs typeface="Times New Roman"/>
              </a:rPr>
              <a:t>-</a:t>
            </a:r>
            <a:r>
              <a:rPr dirty="0" sz="1800" spc="-90" b="1">
                <a:solidFill>
                  <a:srgbClr val="1F366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3669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583" y="576957"/>
            <a:ext cx="4362450" cy="179387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600" spc="55">
                <a:solidFill>
                  <a:srgbClr val="085292"/>
                </a:solidFill>
                <a:latin typeface="Times New Roman"/>
                <a:cs typeface="Times New Roman"/>
              </a:rPr>
              <a:t>C</a:t>
            </a:r>
            <a:r>
              <a:rPr dirty="0" sz="1600" spc="-45">
                <a:solidFill>
                  <a:srgbClr val="085292"/>
                </a:solidFill>
                <a:latin typeface="Times New Roman"/>
                <a:cs typeface="Times New Roman"/>
              </a:rPr>
              <a:t>re</a:t>
            </a:r>
            <a:r>
              <a:rPr dirty="0" sz="1600" spc="-80">
                <a:solidFill>
                  <a:srgbClr val="085292"/>
                </a:solidFill>
                <a:latin typeface="Times New Roman"/>
                <a:cs typeface="Times New Roman"/>
              </a:rPr>
              <a:t>a</a:t>
            </a:r>
            <a:r>
              <a:rPr dirty="0" sz="1600" spc="65">
                <a:solidFill>
                  <a:srgbClr val="085292"/>
                </a:solidFill>
                <a:latin typeface="Times New Roman"/>
                <a:cs typeface="Times New Roman"/>
              </a:rPr>
              <a:t>t</a:t>
            </a:r>
            <a:r>
              <a:rPr dirty="0" sz="1600" spc="-40">
                <a:solidFill>
                  <a:srgbClr val="085292"/>
                </a:solidFill>
                <a:latin typeface="Times New Roman"/>
                <a:cs typeface="Times New Roman"/>
              </a:rPr>
              <a:t>i</a:t>
            </a:r>
            <a:r>
              <a:rPr dirty="0" sz="1600" spc="-25">
                <a:solidFill>
                  <a:srgbClr val="085292"/>
                </a:solidFill>
                <a:latin typeface="Times New Roman"/>
                <a:cs typeface="Times New Roman"/>
              </a:rPr>
              <a:t>o</a:t>
            </a:r>
            <a:r>
              <a:rPr dirty="0" sz="1600" spc="-5">
                <a:solidFill>
                  <a:srgbClr val="085292"/>
                </a:solidFill>
                <a:latin typeface="Times New Roman"/>
                <a:cs typeface="Times New Roman"/>
              </a:rPr>
              <a:t>n</a:t>
            </a:r>
            <a:r>
              <a:rPr dirty="0" sz="1600" spc="-15">
                <a:solidFill>
                  <a:srgbClr val="085292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085292"/>
                </a:solidFill>
                <a:latin typeface="Times New Roman"/>
                <a:cs typeface="Times New Roman"/>
              </a:rPr>
              <a:t>o</a:t>
            </a:r>
            <a:r>
              <a:rPr dirty="0" sz="1600" spc="-5">
                <a:solidFill>
                  <a:srgbClr val="085292"/>
                </a:solidFill>
                <a:latin typeface="Times New Roman"/>
                <a:cs typeface="Times New Roman"/>
              </a:rPr>
              <a:t>f</a:t>
            </a:r>
            <a:r>
              <a:rPr dirty="0" sz="1600" spc="-95">
                <a:solidFill>
                  <a:srgbClr val="085292"/>
                </a:solidFill>
                <a:latin typeface="Times New Roman"/>
                <a:cs typeface="Times New Roman"/>
              </a:rPr>
              <a:t> </a:t>
            </a:r>
            <a:r>
              <a:rPr dirty="0" sz="1600" spc="-65">
                <a:solidFill>
                  <a:srgbClr val="085292"/>
                </a:solidFill>
                <a:latin typeface="Times New Roman"/>
                <a:cs typeface="Times New Roman"/>
              </a:rPr>
              <a:t>SR</a:t>
            </a:r>
            <a:r>
              <a:rPr dirty="0" sz="1600" spc="-5">
                <a:solidFill>
                  <a:srgbClr val="085292"/>
                </a:solidFill>
                <a:latin typeface="Times New Roman"/>
                <a:cs typeface="Times New Roman"/>
              </a:rPr>
              <a:t>S</a:t>
            </a:r>
            <a:r>
              <a:rPr dirty="0" sz="1600" spc="-175">
                <a:solidFill>
                  <a:srgbClr val="085292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85292"/>
                </a:solidFill>
                <a:latin typeface="Times New Roman"/>
                <a:cs typeface="Times New Roman"/>
              </a:rPr>
              <a:t>&amp;</a:t>
            </a:r>
            <a:r>
              <a:rPr dirty="0" sz="1600" spc="-95">
                <a:solidFill>
                  <a:srgbClr val="085292"/>
                </a:solidFill>
                <a:latin typeface="Times New Roman"/>
                <a:cs typeface="Times New Roman"/>
              </a:rPr>
              <a:t> </a:t>
            </a:r>
            <a:r>
              <a:rPr dirty="0" sz="1600" spc="-30">
                <a:solidFill>
                  <a:srgbClr val="085292"/>
                </a:solidFill>
                <a:latin typeface="Times New Roman"/>
                <a:cs typeface="Times New Roman"/>
              </a:rPr>
              <a:t>Gi</a:t>
            </a:r>
            <a:r>
              <a:rPr dirty="0" sz="1600" spc="75">
                <a:solidFill>
                  <a:srgbClr val="085292"/>
                </a:solidFill>
                <a:latin typeface="Times New Roman"/>
                <a:cs typeface="Times New Roman"/>
              </a:rPr>
              <a:t>t</a:t>
            </a:r>
            <a:r>
              <a:rPr dirty="0" sz="1600" spc="35">
                <a:solidFill>
                  <a:srgbClr val="085292"/>
                </a:solidFill>
                <a:latin typeface="Times New Roman"/>
                <a:cs typeface="Times New Roman"/>
              </a:rPr>
              <a:t>hub</a:t>
            </a:r>
            <a:endParaRPr sz="16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200"/>
              </a:spcBef>
              <a:buChar char="▪"/>
              <a:tabLst>
                <a:tab pos="469265" algn="l"/>
                <a:tab pos="469900" algn="l"/>
              </a:tabLst>
            </a:pPr>
            <a:r>
              <a:rPr dirty="0" sz="1400" spc="55">
                <a:latin typeface="Times New Roman"/>
                <a:cs typeface="Times New Roman"/>
              </a:rPr>
              <a:t>C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r>
              <a:rPr dirty="0" sz="1400" spc="-60">
                <a:latin typeface="Times New Roman"/>
                <a:cs typeface="Times New Roman"/>
              </a:rPr>
              <a:t>ea</a:t>
            </a:r>
            <a:r>
              <a:rPr dirty="0" sz="1400" spc="7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25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Times New Roman"/>
                <a:cs typeface="Times New Roman"/>
              </a:rPr>
              <a:t>S</a:t>
            </a:r>
            <a:r>
              <a:rPr dirty="0" sz="1400" spc="80">
                <a:latin typeface="Times New Roman"/>
                <a:cs typeface="Times New Roman"/>
              </a:rPr>
              <a:t>R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75">
                <a:latin typeface="Times New Roman"/>
                <a:cs typeface="Times New Roman"/>
              </a:rPr>
              <a:t>“</a:t>
            </a:r>
            <a:r>
              <a:rPr dirty="0" sz="1400" spc="-405">
                <a:latin typeface="Times New Roman"/>
                <a:cs typeface="Times New Roman"/>
              </a:rPr>
              <a:t>Y</a:t>
            </a:r>
            <a:r>
              <a:rPr dirty="0" sz="1400" spc="-70">
                <a:latin typeface="Times New Roman"/>
                <a:cs typeface="Times New Roman"/>
              </a:rPr>
              <a:t>o</a:t>
            </a:r>
            <a:r>
              <a:rPr dirty="0" sz="1400" spc="5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P</a:t>
            </a:r>
            <a:r>
              <a:rPr dirty="0" sz="1400" spc="10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-80">
                <a:latin typeface="Times New Roman"/>
                <a:cs typeface="Times New Roman"/>
              </a:rPr>
              <a:t>j</a:t>
            </a:r>
            <a:r>
              <a:rPr dirty="0" sz="1400" spc="-15">
                <a:latin typeface="Times New Roman"/>
                <a:cs typeface="Times New Roman"/>
              </a:rPr>
              <a:t>ec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”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05"/>
              </a:spcBef>
              <a:buChar char="▪"/>
              <a:tabLst>
                <a:tab pos="469265" algn="l"/>
                <a:tab pos="469900" algn="l"/>
              </a:tabLst>
            </a:pPr>
            <a:r>
              <a:rPr dirty="0" sz="1400" spc="55">
                <a:latin typeface="Times New Roman"/>
                <a:cs typeface="Times New Roman"/>
              </a:rPr>
              <a:t>C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-50">
                <a:latin typeface="Times New Roman"/>
                <a:cs typeface="Times New Roman"/>
              </a:rPr>
              <a:t>a</a:t>
            </a:r>
            <a:r>
              <a:rPr dirty="0" sz="1400" spc="25">
                <a:latin typeface="Times New Roman"/>
                <a:cs typeface="Times New Roman"/>
              </a:rPr>
              <a:t>t</a:t>
            </a:r>
            <a:r>
              <a:rPr dirty="0" sz="1400" spc="40">
                <a:latin typeface="Times New Roman"/>
                <a:cs typeface="Times New Roman"/>
              </a:rPr>
              <a:t>i</a:t>
            </a:r>
            <a:r>
              <a:rPr dirty="0" sz="1400" spc="1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&amp;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Times New Roman"/>
                <a:cs typeface="Times New Roman"/>
              </a:rPr>
              <a:t>S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75">
                <a:latin typeface="Times New Roman"/>
                <a:cs typeface="Times New Roman"/>
              </a:rPr>
              <a:t>t</a:t>
            </a:r>
            <a:r>
              <a:rPr dirty="0" sz="1400" spc="-60">
                <a:latin typeface="Times New Roman"/>
                <a:cs typeface="Times New Roman"/>
              </a:rPr>
              <a:t>-</a:t>
            </a:r>
            <a:r>
              <a:rPr dirty="0" sz="1400" spc="5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p</a:t>
            </a:r>
            <a:r>
              <a:rPr dirty="0" sz="1400" spc="-10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Gi</a:t>
            </a:r>
            <a:r>
              <a:rPr dirty="0" sz="1400" spc="65">
                <a:latin typeface="Times New Roman"/>
                <a:cs typeface="Times New Roman"/>
              </a:rPr>
              <a:t>th</a:t>
            </a:r>
            <a:r>
              <a:rPr dirty="0" sz="1400" spc="5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b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acc</a:t>
            </a:r>
            <a:r>
              <a:rPr dirty="0" sz="1400" spc="40">
                <a:latin typeface="Times New Roman"/>
                <a:cs typeface="Times New Roman"/>
              </a:rPr>
              <a:t>o</a:t>
            </a:r>
            <a:r>
              <a:rPr dirty="0" sz="1400" spc="25">
                <a:latin typeface="Times New Roman"/>
                <a:cs typeface="Times New Roman"/>
              </a:rPr>
              <a:t>u</a:t>
            </a:r>
            <a:r>
              <a:rPr dirty="0" sz="1400" spc="5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dirty="0" sz="1400" spc="10">
                <a:latin typeface="Times New Roman"/>
                <a:cs typeface="Times New Roman"/>
              </a:rPr>
              <a:t>Creation</a:t>
            </a:r>
            <a:r>
              <a:rPr dirty="0" sz="1400" spc="-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&amp;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Hands-on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various</a:t>
            </a:r>
            <a:r>
              <a:rPr dirty="0" sz="1400" spc="-10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commands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Git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dirty="0" sz="1600" spc="-40" b="1">
                <a:solidFill>
                  <a:srgbClr val="085292"/>
                </a:solidFill>
                <a:latin typeface="Times New Roman"/>
                <a:cs typeface="Times New Roman"/>
              </a:rPr>
              <a:t>E</a:t>
            </a:r>
            <a:r>
              <a:rPr dirty="0" sz="1600" spc="-35" b="1">
                <a:solidFill>
                  <a:srgbClr val="085292"/>
                </a:solidFill>
                <a:latin typeface="Times New Roman"/>
                <a:cs typeface="Times New Roman"/>
              </a:rPr>
              <a:t>v</a:t>
            </a:r>
            <a:r>
              <a:rPr dirty="0" sz="1600" spc="-40" b="1">
                <a:solidFill>
                  <a:srgbClr val="085292"/>
                </a:solidFill>
                <a:latin typeface="Times New Roman"/>
                <a:cs typeface="Times New Roman"/>
              </a:rPr>
              <a:t>a</a:t>
            </a:r>
            <a:r>
              <a:rPr dirty="0" sz="1600" spc="-55" b="1">
                <a:solidFill>
                  <a:srgbClr val="085292"/>
                </a:solidFill>
                <a:latin typeface="Times New Roman"/>
                <a:cs typeface="Times New Roman"/>
              </a:rPr>
              <a:t>lu</a:t>
            </a:r>
            <a:r>
              <a:rPr dirty="0" sz="1600" spc="-35" b="1">
                <a:solidFill>
                  <a:srgbClr val="085292"/>
                </a:solidFill>
                <a:latin typeface="Times New Roman"/>
                <a:cs typeface="Times New Roman"/>
              </a:rPr>
              <a:t>a</a:t>
            </a:r>
            <a:r>
              <a:rPr dirty="0" sz="1600" spc="-60" b="1">
                <a:solidFill>
                  <a:srgbClr val="085292"/>
                </a:solidFill>
                <a:latin typeface="Times New Roman"/>
                <a:cs typeface="Times New Roman"/>
              </a:rPr>
              <a:t>t</a:t>
            </a:r>
            <a:r>
              <a:rPr dirty="0" sz="1600" spc="-55" b="1">
                <a:solidFill>
                  <a:srgbClr val="085292"/>
                </a:solidFill>
                <a:latin typeface="Times New Roman"/>
                <a:cs typeface="Times New Roman"/>
              </a:rPr>
              <a:t>i</a:t>
            </a:r>
            <a:r>
              <a:rPr dirty="0" sz="1600" spc="-40" b="1">
                <a:solidFill>
                  <a:srgbClr val="085292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085292"/>
                </a:solidFill>
                <a:latin typeface="Times New Roman"/>
                <a:cs typeface="Times New Roman"/>
              </a:rPr>
              <a:t>n</a:t>
            </a:r>
            <a:r>
              <a:rPr dirty="0" sz="1600" spc="-65" b="1">
                <a:solidFill>
                  <a:srgbClr val="085292"/>
                </a:solidFill>
                <a:latin typeface="Times New Roman"/>
                <a:cs typeface="Times New Roman"/>
              </a:rPr>
              <a:t> </a:t>
            </a:r>
            <a:r>
              <a:rPr dirty="0" sz="1600" spc="-25" b="1">
                <a:solidFill>
                  <a:srgbClr val="085292"/>
                </a:solidFill>
                <a:latin typeface="Times New Roman"/>
                <a:cs typeface="Times New Roman"/>
              </a:rPr>
              <a:t>M</a:t>
            </a:r>
            <a:r>
              <a:rPr dirty="0" sz="1600" spc="-30" b="1">
                <a:solidFill>
                  <a:srgbClr val="085292"/>
                </a:solidFill>
                <a:latin typeface="Times New Roman"/>
                <a:cs typeface="Times New Roman"/>
              </a:rPr>
              <a:t>e</a:t>
            </a:r>
            <a:r>
              <a:rPr dirty="0" sz="1600" spc="-45" b="1">
                <a:solidFill>
                  <a:srgbClr val="085292"/>
                </a:solidFill>
                <a:latin typeface="Times New Roman"/>
                <a:cs typeface="Times New Roman"/>
              </a:rPr>
              <a:t>t</a:t>
            </a:r>
            <a:r>
              <a:rPr dirty="0" sz="1600" spc="-30" b="1">
                <a:solidFill>
                  <a:srgbClr val="08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dirty="0" sz="1400" spc="-10">
                <a:latin typeface="Times New Roman"/>
                <a:cs typeface="Times New Roman"/>
              </a:rPr>
              <a:t>100</a:t>
            </a:r>
            <a:r>
              <a:rPr dirty="0" sz="1400" spc="40">
                <a:latin typeface="Times New Roman"/>
                <a:cs typeface="Times New Roman"/>
              </a:rPr>
              <a:t>%</a:t>
            </a:r>
            <a:r>
              <a:rPr dirty="0" sz="1400" spc="55">
                <a:latin typeface="Times New Roman"/>
                <a:cs typeface="Times New Roman"/>
              </a:rPr>
              <a:t>C</a:t>
            </a:r>
            <a:r>
              <a:rPr dirty="0" sz="1400" spc="15">
                <a:latin typeface="Times New Roman"/>
                <a:cs typeface="Times New Roman"/>
              </a:rPr>
              <a:t>o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15">
                <a:latin typeface="Times New Roman"/>
                <a:cs typeface="Times New Roman"/>
              </a:rPr>
              <a:t>p</a:t>
            </a:r>
            <a:r>
              <a:rPr dirty="0" sz="1400" spc="-35">
                <a:latin typeface="Times New Roman"/>
                <a:cs typeface="Times New Roman"/>
              </a:rPr>
              <a:t>l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25">
                <a:latin typeface="Times New Roman"/>
                <a:cs typeface="Times New Roman"/>
              </a:rPr>
              <a:t>t</a:t>
            </a:r>
            <a:r>
              <a:rPr dirty="0" sz="1400" spc="40">
                <a:latin typeface="Times New Roman"/>
                <a:cs typeface="Times New Roman"/>
              </a:rPr>
              <a:t>i</a:t>
            </a:r>
            <a:r>
              <a:rPr dirty="0" sz="1400" spc="2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-10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65">
                <a:latin typeface="Times New Roman"/>
                <a:cs typeface="Times New Roman"/>
              </a:rPr>
              <a:t>th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4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a</a:t>
            </a:r>
            <a:r>
              <a:rPr dirty="0" sz="1400" spc="25">
                <a:latin typeface="Times New Roman"/>
                <a:cs typeface="Times New Roman"/>
              </a:rPr>
              <a:t>b</a:t>
            </a:r>
            <a:r>
              <a:rPr dirty="0" sz="1400" spc="-30">
                <a:latin typeface="Times New Roman"/>
                <a:cs typeface="Times New Roman"/>
              </a:rPr>
              <a:t>ov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5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t</a:t>
            </a:r>
            <a:r>
              <a:rPr dirty="0" sz="1400" spc="10">
                <a:latin typeface="Times New Roman"/>
                <a:cs typeface="Times New Roman"/>
              </a:rPr>
              <a:t>a</a:t>
            </a:r>
            <a:r>
              <a:rPr dirty="0" sz="1400" spc="-80">
                <a:latin typeface="Times New Roman"/>
                <a:cs typeface="Times New Roman"/>
              </a:rPr>
              <a:t>s</a:t>
            </a:r>
            <a:r>
              <a:rPr dirty="0" sz="1400" spc="-10">
                <a:latin typeface="Times New Roman"/>
                <a:cs typeface="Times New Roman"/>
              </a:rPr>
              <a:t>k</a:t>
            </a:r>
            <a:r>
              <a:rPr dirty="0" sz="140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3411" y="0"/>
            <a:ext cx="3180587" cy="49728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501" y="270508"/>
            <a:ext cx="21856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1F3669"/>
                </a:solidFill>
                <a:latin typeface="Times New Roman"/>
                <a:cs typeface="Times New Roman"/>
              </a:rPr>
              <a:t>S</a:t>
            </a:r>
            <a:r>
              <a:rPr dirty="0" sz="1800" b="1">
                <a:solidFill>
                  <a:srgbClr val="1F3669"/>
                </a:solidFill>
                <a:latin typeface="Times New Roman"/>
                <a:cs typeface="Times New Roman"/>
              </a:rPr>
              <a:t>t</a:t>
            </a:r>
            <a:r>
              <a:rPr dirty="0" sz="1800" spc="5" b="1">
                <a:solidFill>
                  <a:srgbClr val="1F3669"/>
                </a:solidFill>
                <a:latin typeface="Times New Roman"/>
                <a:cs typeface="Times New Roman"/>
              </a:rPr>
              <a:t>e</a:t>
            </a:r>
            <a:r>
              <a:rPr dirty="0" sz="1800" spc="-20" b="1">
                <a:solidFill>
                  <a:srgbClr val="1F3669"/>
                </a:solidFill>
                <a:latin typeface="Times New Roman"/>
                <a:cs typeface="Times New Roman"/>
              </a:rPr>
              <a:t>p</a:t>
            </a:r>
            <a:r>
              <a:rPr dirty="0" sz="1800" b="1">
                <a:solidFill>
                  <a:srgbClr val="1F3669"/>
                </a:solidFill>
                <a:latin typeface="Times New Roman"/>
                <a:cs typeface="Times New Roman"/>
              </a:rPr>
              <a:t>-Wi</a:t>
            </a:r>
            <a:r>
              <a:rPr dirty="0" sz="1800" spc="-5" b="1">
                <a:solidFill>
                  <a:srgbClr val="1F3669"/>
                </a:solidFill>
                <a:latin typeface="Times New Roman"/>
                <a:cs typeface="Times New Roman"/>
              </a:rPr>
              <a:t>s</a:t>
            </a:r>
            <a:r>
              <a:rPr dirty="0" sz="1800" b="1">
                <a:solidFill>
                  <a:srgbClr val="1F3669"/>
                </a:solidFill>
                <a:latin typeface="Times New Roman"/>
                <a:cs typeface="Times New Roman"/>
              </a:rPr>
              <a:t>e</a:t>
            </a:r>
            <a:r>
              <a:rPr dirty="0" sz="1800" spc="-125" b="1">
                <a:solidFill>
                  <a:srgbClr val="1F3669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1F3669"/>
                </a:solidFill>
                <a:latin typeface="Times New Roman"/>
                <a:cs typeface="Times New Roman"/>
              </a:rPr>
              <a:t>D</a:t>
            </a:r>
            <a:r>
              <a:rPr dirty="0" sz="1800" spc="5" b="1">
                <a:solidFill>
                  <a:srgbClr val="1F3669"/>
                </a:solidFill>
                <a:latin typeface="Times New Roman"/>
                <a:cs typeface="Times New Roman"/>
              </a:rPr>
              <a:t>e</a:t>
            </a:r>
            <a:r>
              <a:rPr dirty="0" sz="1800" spc="-5" b="1">
                <a:solidFill>
                  <a:srgbClr val="1F3669"/>
                </a:solidFill>
                <a:latin typeface="Times New Roman"/>
                <a:cs typeface="Times New Roman"/>
              </a:rPr>
              <a:t>s</a:t>
            </a:r>
            <a:r>
              <a:rPr dirty="0" sz="1800" spc="5" b="1">
                <a:solidFill>
                  <a:srgbClr val="1F3669"/>
                </a:solidFill>
                <a:latin typeface="Times New Roman"/>
                <a:cs typeface="Times New Roman"/>
              </a:rPr>
              <a:t>cr</a:t>
            </a:r>
            <a:r>
              <a:rPr dirty="0" sz="1800" b="1">
                <a:solidFill>
                  <a:srgbClr val="1F3669"/>
                </a:solidFill>
                <a:latin typeface="Times New Roman"/>
                <a:cs typeface="Times New Roman"/>
              </a:rPr>
              <a:t>i</a:t>
            </a:r>
            <a:r>
              <a:rPr dirty="0" sz="1800" spc="-10" b="1">
                <a:solidFill>
                  <a:srgbClr val="1F3669"/>
                </a:solidFill>
                <a:latin typeface="Times New Roman"/>
                <a:cs typeface="Times New Roman"/>
              </a:rPr>
              <a:t>p</a:t>
            </a:r>
            <a:r>
              <a:rPr dirty="0" sz="1800" b="1">
                <a:solidFill>
                  <a:srgbClr val="1F3669"/>
                </a:solidFill>
                <a:latin typeface="Times New Roman"/>
                <a:cs typeface="Times New Roman"/>
              </a:rPr>
              <a:t>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330" y="923414"/>
            <a:ext cx="7841615" cy="4208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24460" indent="-635">
              <a:lnSpc>
                <a:spcPct val="100000"/>
              </a:lnSpc>
              <a:spcBef>
                <a:spcPts val="105"/>
              </a:spcBef>
              <a:buSzPct val="92857"/>
              <a:buAutoNum type="arabicPeriod"/>
              <a:tabLst>
                <a:tab pos="148590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User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Interface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 Functionality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Requirements: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 section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will 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cover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 user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interface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 functionality </a:t>
            </a:r>
            <a:r>
              <a:rPr dirty="0" sz="1400" spc="-30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requirements</a:t>
            </a:r>
            <a:r>
              <a:rPr dirty="0" sz="1400" spc="8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of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website.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includes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design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of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website,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navigation,</a:t>
            </a:r>
            <a:r>
              <a:rPr dirty="0" sz="1400" spc="5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search,</a:t>
            </a:r>
            <a:r>
              <a:rPr dirty="0" sz="1400" spc="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product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53740"/>
                </a:solidFill>
                <a:latin typeface="Calibri"/>
                <a:cs typeface="Calibri"/>
              </a:rPr>
              <a:t>display, </a:t>
            </a:r>
            <a:r>
              <a:rPr dirty="0" sz="1400" spc="-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ordering</a:t>
            </a:r>
            <a:r>
              <a:rPr dirty="0" sz="1400" spc="-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process,</a:t>
            </a:r>
            <a:r>
              <a:rPr dirty="0" sz="1400" spc="-5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customer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account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creation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management,</a:t>
            </a:r>
            <a:r>
              <a:rPr dirty="0" sz="1400" spc="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 other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features.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3740"/>
              </a:buClr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12700" marR="102235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147320" algn="l"/>
              </a:tabLst>
            </a:pPr>
            <a:r>
              <a:rPr dirty="0" sz="1400" spc="-25">
                <a:solidFill>
                  <a:srgbClr val="353740"/>
                </a:solidFill>
                <a:latin typeface="Calibri"/>
                <a:cs typeface="Calibri"/>
              </a:rPr>
              <a:t>Payment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System</a:t>
            </a:r>
            <a:r>
              <a:rPr dirty="0" sz="1400" spc="-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Requirements:</a:t>
            </a:r>
            <a:r>
              <a:rPr dirty="0" sz="1400" spc="7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section</a:t>
            </a:r>
            <a:r>
              <a:rPr dirty="0" sz="1400" spc="-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will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discuss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payment</a:t>
            </a:r>
            <a:r>
              <a:rPr dirty="0" sz="1400" spc="5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system requirements</a:t>
            </a:r>
            <a:r>
              <a:rPr dirty="0" sz="1400" spc="9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of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website. </a:t>
            </a:r>
            <a:r>
              <a:rPr dirty="0" sz="1400" spc="-30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 includes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payment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353740"/>
                </a:solidFill>
                <a:latin typeface="Calibri"/>
                <a:cs typeface="Calibri"/>
              </a:rPr>
              <a:t>gateway,</a:t>
            </a:r>
            <a:r>
              <a:rPr dirty="0" sz="1400" spc="-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payment</a:t>
            </a:r>
            <a:r>
              <a:rPr dirty="0" sz="1400" spc="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options,</a:t>
            </a:r>
            <a:r>
              <a:rPr dirty="0" sz="1400" spc="-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353740"/>
                </a:solidFill>
                <a:latin typeface="Calibri"/>
                <a:cs typeface="Calibri"/>
              </a:rPr>
              <a:t>security,</a:t>
            </a:r>
            <a:r>
              <a:rPr dirty="0" sz="1400" spc="-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other</a:t>
            </a:r>
            <a:r>
              <a:rPr dirty="0" sz="1400" spc="-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related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requirements.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53740"/>
              </a:buClr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12700" marR="5080" indent="-635">
              <a:lnSpc>
                <a:spcPct val="100000"/>
              </a:lnSpc>
              <a:buSzPct val="92857"/>
              <a:buAutoNum type="arabicPeriod"/>
              <a:tabLst>
                <a:tab pos="148590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Delivery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System Requirements: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 section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will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discuss the delivery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system requirements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of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website. 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includes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delivery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partners,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delivery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tracking,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customer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notifications,</a:t>
            </a:r>
            <a:r>
              <a:rPr dirty="0" sz="1400" spc="-5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other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related</a:t>
            </a:r>
            <a:r>
              <a:rPr dirty="0" sz="1400" spc="4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requirements.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450">
              <a:latin typeface="Calibri"/>
              <a:cs typeface="Calibri"/>
            </a:endParaRPr>
          </a:p>
          <a:p>
            <a:pPr marL="12700" marR="326390" indent="-635">
              <a:lnSpc>
                <a:spcPct val="100000"/>
              </a:lnSpc>
              <a:buSzPct val="92857"/>
              <a:buAutoNum type="arabicPeriod"/>
              <a:tabLst>
                <a:tab pos="148590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Additional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Features Requirements: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 section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will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discuss the additional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features requirements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of 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the </a:t>
            </a:r>
            <a:r>
              <a:rPr dirty="0" sz="1400" spc="-30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website.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 includes loyalty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programs,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discounts, 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promotions,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customer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support, and other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related 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requirements.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53740"/>
              </a:buClr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12700" marR="290830" indent="-635">
              <a:lnSpc>
                <a:spcPct val="100000"/>
              </a:lnSpc>
              <a:buSzPct val="92857"/>
              <a:buAutoNum type="arabicPeriod"/>
              <a:tabLst>
                <a:tab pos="148590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Non-functional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Requirements: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 section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will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discuss the non-functional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requirements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of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website. </a:t>
            </a:r>
            <a:r>
              <a:rPr dirty="0" sz="1400" spc="-30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 includes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performance,</a:t>
            </a:r>
            <a:r>
              <a:rPr dirty="0" sz="1400" spc="-5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353740"/>
                </a:solidFill>
                <a:latin typeface="Calibri"/>
                <a:cs typeface="Calibri"/>
              </a:rPr>
              <a:t>scalability,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353740"/>
                </a:solidFill>
                <a:latin typeface="Calibri"/>
                <a:cs typeface="Calibri"/>
              </a:rPr>
              <a:t>security,</a:t>
            </a:r>
            <a:r>
              <a:rPr dirty="0" sz="1400" spc="-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353740"/>
                </a:solidFill>
                <a:latin typeface="Calibri"/>
                <a:cs typeface="Calibri"/>
              </a:rPr>
              <a:t>usability,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 other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related</a:t>
            </a:r>
            <a:r>
              <a:rPr dirty="0" sz="1400" spc="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requirements.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12700" marR="153670">
              <a:lnSpc>
                <a:spcPct val="100000"/>
              </a:lnSpc>
              <a:buSzPct val="92857"/>
              <a:buAutoNum type="arabicPeriod"/>
              <a:tabLst>
                <a:tab pos="147320" algn="l"/>
              </a:tabLst>
            </a:pP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Constraints:</a:t>
            </a:r>
            <a:r>
              <a:rPr dirty="0" sz="1400" spc="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 section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will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discuss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 any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constraints</a:t>
            </a:r>
            <a:r>
              <a:rPr dirty="0" sz="1400" spc="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that</a:t>
            </a:r>
            <a:r>
              <a:rPr dirty="0" sz="1400" spc="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may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353740"/>
                </a:solidFill>
                <a:latin typeface="Calibri"/>
                <a:cs typeface="Calibri"/>
              </a:rPr>
              <a:t>affect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development</a:t>
            </a:r>
            <a:r>
              <a:rPr dirty="0" sz="1400" spc="9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of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website.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 </a:t>
            </a:r>
            <a:r>
              <a:rPr dirty="0" sz="1400" spc="-3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includes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budget,</a:t>
            </a:r>
            <a:r>
              <a:rPr dirty="0" sz="1400" spc="5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timeline,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system</a:t>
            </a:r>
            <a:r>
              <a:rPr dirty="0" sz="1400" spc="-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requirements,</a:t>
            </a:r>
            <a:r>
              <a:rPr dirty="0" sz="1400" spc="7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other</a:t>
            </a:r>
            <a:r>
              <a:rPr dirty="0" sz="1400" spc="-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related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constraints.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284" y="965780"/>
            <a:ext cx="239077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1">
                <a:solidFill>
                  <a:srgbClr val="C5892F"/>
                </a:solidFill>
                <a:latin typeface="Times New Roman"/>
                <a:cs typeface="Times New Roman"/>
              </a:rPr>
              <a:t>S</a:t>
            </a:r>
            <a:r>
              <a:rPr dirty="0" spc="-10" b="1">
                <a:solidFill>
                  <a:srgbClr val="C5892F"/>
                </a:solidFill>
                <a:latin typeface="Times New Roman"/>
                <a:cs typeface="Times New Roman"/>
              </a:rPr>
              <a:t>UMMAR</a:t>
            </a:r>
            <a:r>
              <a:rPr dirty="0" b="1">
                <a:solidFill>
                  <a:srgbClr val="C5892F"/>
                </a:solidFill>
                <a:latin typeface="Times New Roman"/>
                <a:cs typeface="Times New Roman"/>
              </a:rPr>
              <a:t>Y</a:t>
            </a:r>
            <a:r>
              <a:rPr dirty="0" spc="-80" b="1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C5892F"/>
                </a:solidFill>
                <a:latin typeface="Times New Roman"/>
                <a:cs typeface="Times New Roman"/>
              </a:rPr>
              <a:t>OF</a:t>
            </a:r>
            <a:r>
              <a:rPr dirty="0" spc="-85" b="1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dirty="0" spc="-10" b="1">
                <a:solidFill>
                  <a:srgbClr val="C5892F"/>
                </a:solidFill>
                <a:latin typeface="Times New Roman"/>
                <a:cs typeface="Times New Roman"/>
              </a:rPr>
              <a:t>Y</a:t>
            </a:r>
            <a:r>
              <a:rPr dirty="0" spc="-5" b="1">
                <a:solidFill>
                  <a:srgbClr val="C5892F"/>
                </a:solidFill>
                <a:latin typeface="Times New Roman"/>
                <a:cs typeface="Times New Roman"/>
              </a:rPr>
              <a:t>O</a:t>
            </a:r>
            <a:r>
              <a:rPr dirty="0" spc="-10" b="1">
                <a:solidFill>
                  <a:srgbClr val="C5892F"/>
                </a:solidFill>
                <a:latin typeface="Times New Roman"/>
                <a:cs typeface="Times New Roman"/>
              </a:rPr>
              <a:t>U</a:t>
            </a:r>
            <a:r>
              <a:rPr dirty="0" b="1">
                <a:solidFill>
                  <a:srgbClr val="C5892F"/>
                </a:solidFill>
                <a:latin typeface="Times New Roman"/>
                <a:cs typeface="Times New Roman"/>
              </a:rPr>
              <a:t>R</a:t>
            </a:r>
            <a:r>
              <a:rPr dirty="0" spc="-80" b="1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C5892F"/>
                </a:solidFill>
                <a:latin typeface="Times New Roman"/>
                <a:cs typeface="Times New Roman"/>
              </a:rPr>
              <a:t>T</a:t>
            </a:r>
            <a:r>
              <a:rPr dirty="0" spc="-10" b="1">
                <a:solidFill>
                  <a:srgbClr val="C5892F"/>
                </a:solidFill>
                <a:latin typeface="Times New Roman"/>
                <a:cs typeface="Times New Roman"/>
              </a:rPr>
              <a:t>A</a:t>
            </a:r>
            <a:r>
              <a:rPr dirty="0" spc="-5" b="1">
                <a:solidFill>
                  <a:srgbClr val="C5892F"/>
                </a:solidFill>
                <a:latin typeface="Times New Roman"/>
                <a:cs typeface="Times New Roman"/>
              </a:rPr>
              <a:t>SK</a:t>
            </a:r>
            <a:r>
              <a:rPr dirty="0" b="1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370" y="1529360"/>
            <a:ext cx="8009255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This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Software Requirements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Specification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(SRS)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report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outlines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requirements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for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 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food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delivery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website.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report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includes the purpose,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scope,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overall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description,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353740"/>
                </a:solidFill>
                <a:latin typeface="Calibri"/>
                <a:cs typeface="Calibri"/>
              </a:rPr>
              <a:t>system</a:t>
            </a:r>
            <a:r>
              <a:rPr dirty="0" sz="1800" spc="-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requirements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design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constraints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for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website.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purpose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website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is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to provide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customers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with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efficient, user-friendly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ordering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 delivery 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experience.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scope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of the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website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includes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user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registration,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order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management,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payment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processing,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delivery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tracking,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customer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service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and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feedback.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overall </a:t>
            </a:r>
            <a:r>
              <a:rPr dirty="0" sz="1800" spc="-39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description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 includes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user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interface,</a:t>
            </a:r>
            <a:r>
              <a:rPr dirty="0" sz="1800" spc="37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functional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requirements,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353740"/>
                </a:solidFill>
                <a:latin typeface="Calibri"/>
                <a:cs typeface="Calibri"/>
              </a:rPr>
              <a:t>system </a:t>
            </a:r>
            <a:r>
              <a:rPr dirty="0" sz="1800" spc="-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integration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requirements.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 </a:t>
            </a:r>
            <a:r>
              <a:rPr dirty="0" sz="1800" spc="-40">
                <a:solidFill>
                  <a:srgbClr val="353740"/>
                </a:solidFill>
                <a:latin typeface="Calibri"/>
                <a:cs typeface="Calibri"/>
              </a:rPr>
              <a:t>system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requirements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include the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hardware,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software,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network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data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requirements.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design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constraints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include </a:t>
            </a:r>
            <a:r>
              <a:rPr dirty="0" sz="1800" spc="-40">
                <a:solidFill>
                  <a:srgbClr val="353740"/>
                </a:solidFill>
                <a:latin typeface="Calibri"/>
                <a:cs typeface="Calibri"/>
              </a:rPr>
              <a:t>security,</a:t>
            </a:r>
            <a:r>
              <a:rPr dirty="0" sz="1800" spc="-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53740"/>
                </a:solidFill>
                <a:latin typeface="Calibri"/>
                <a:cs typeface="Calibri"/>
              </a:rPr>
              <a:t>scalability,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maintainability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performance.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 The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report</a:t>
            </a:r>
            <a:r>
              <a:rPr dirty="0" sz="18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also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outlines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 the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specific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53740"/>
                </a:solidFill>
                <a:latin typeface="Calibri"/>
                <a:cs typeface="Calibri"/>
              </a:rPr>
              <a:t>usability, 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reliability</a:t>
            </a:r>
            <a:r>
              <a:rPr dirty="0" sz="1800" spc="6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8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53740"/>
                </a:solidFill>
                <a:latin typeface="Calibri"/>
                <a:cs typeface="Calibri"/>
              </a:rPr>
              <a:t>supportability</a:t>
            </a:r>
            <a:r>
              <a:rPr dirty="0" sz="1800" spc="-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53740"/>
                </a:solidFill>
                <a:latin typeface="Calibri"/>
                <a:cs typeface="Calibri"/>
              </a:rPr>
              <a:t>requirements.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04" y="542544"/>
            <a:ext cx="7555979" cy="46009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1205" y="250916"/>
            <a:ext cx="1795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U</a:t>
            </a:r>
            <a:r>
              <a:rPr dirty="0" sz="1400" spc="-5" b="1">
                <a:solidFill>
                  <a:srgbClr val="C5892F"/>
                </a:solidFill>
                <a:latin typeface="Times New Roman"/>
                <a:cs typeface="Times New Roman"/>
              </a:rPr>
              <a:t>S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E</a:t>
            </a:r>
            <a:r>
              <a:rPr dirty="0" sz="1400" spc="-65" b="1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CA</a:t>
            </a:r>
            <a:r>
              <a:rPr dirty="0" sz="1400" spc="-5" b="1">
                <a:solidFill>
                  <a:srgbClr val="C5892F"/>
                </a:solidFill>
                <a:latin typeface="Times New Roman"/>
                <a:cs typeface="Times New Roman"/>
              </a:rPr>
              <a:t>S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E</a:t>
            </a:r>
            <a:r>
              <a:rPr dirty="0" sz="1400" spc="-50" b="1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D</a:t>
            </a:r>
            <a:r>
              <a:rPr dirty="0" sz="1400" spc="5" b="1">
                <a:solidFill>
                  <a:srgbClr val="C5892F"/>
                </a:solidFill>
                <a:latin typeface="Times New Roman"/>
                <a:cs typeface="Times New Roman"/>
              </a:rPr>
              <a:t>I</a:t>
            </a: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A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G</a:t>
            </a: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RAM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641" y="261330"/>
            <a:ext cx="12096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F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LOW</a:t>
            </a:r>
            <a:r>
              <a:rPr dirty="0" sz="1400" spc="-175" b="1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dirty="0" sz="1400" spc="-30" b="1">
                <a:solidFill>
                  <a:srgbClr val="C5892F"/>
                </a:solidFill>
                <a:latin typeface="Times New Roman"/>
                <a:cs typeface="Times New Roman"/>
              </a:rPr>
              <a:t>C</a:t>
            </a:r>
            <a:r>
              <a:rPr dirty="0" sz="1400" spc="-15" b="1">
                <a:solidFill>
                  <a:srgbClr val="C5892F"/>
                </a:solidFill>
                <a:latin typeface="Times New Roman"/>
                <a:cs typeface="Times New Roman"/>
              </a:rPr>
              <a:t>H</a:t>
            </a:r>
            <a:r>
              <a:rPr dirty="0" sz="1400" spc="-30" b="1">
                <a:solidFill>
                  <a:srgbClr val="C5892F"/>
                </a:solidFill>
                <a:latin typeface="Times New Roman"/>
                <a:cs typeface="Times New Roman"/>
              </a:rPr>
              <a:t>A</a:t>
            </a:r>
            <a:r>
              <a:rPr dirty="0" sz="1400" spc="-130" b="1">
                <a:solidFill>
                  <a:srgbClr val="C5892F"/>
                </a:solidFill>
                <a:latin typeface="Times New Roman"/>
                <a:cs typeface="Times New Roman"/>
              </a:rPr>
              <a:t>R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364" y="496823"/>
            <a:ext cx="5449823" cy="44013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73" y="305931"/>
            <a:ext cx="7995920" cy="4572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FUNC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T</a:t>
            </a:r>
            <a:r>
              <a:rPr dirty="0" sz="1400" spc="5" b="1">
                <a:solidFill>
                  <a:srgbClr val="C5892F"/>
                </a:solidFill>
                <a:latin typeface="Times New Roman"/>
                <a:cs typeface="Times New Roman"/>
              </a:rPr>
              <a:t>I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O</a:t>
            </a: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NA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L</a:t>
            </a:r>
            <a:r>
              <a:rPr dirty="0" sz="1400" spc="-195" b="1">
                <a:solidFill>
                  <a:srgbClr val="C5892F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R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EQ</a:t>
            </a: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U</a:t>
            </a:r>
            <a:r>
              <a:rPr dirty="0" sz="1400" spc="5" b="1">
                <a:solidFill>
                  <a:srgbClr val="C5892F"/>
                </a:solidFill>
                <a:latin typeface="Times New Roman"/>
                <a:cs typeface="Times New Roman"/>
              </a:rPr>
              <a:t>I</a:t>
            </a: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R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E</a:t>
            </a: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M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E</a:t>
            </a:r>
            <a:r>
              <a:rPr dirty="0" sz="1400" spc="-20" b="1">
                <a:solidFill>
                  <a:srgbClr val="C5892F"/>
                </a:solidFill>
                <a:latin typeface="Times New Roman"/>
                <a:cs typeface="Times New Roman"/>
              </a:rPr>
              <a:t>N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T</a:t>
            </a:r>
            <a:r>
              <a:rPr dirty="0" sz="1400" spc="-5" b="1">
                <a:solidFill>
                  <a:srgbClr val="C5892F"/>
                </a:solidFill>
                <a:latin typeface="Times New Roman"/>
                <a:cs typeface="Times New Roman"/>
              </a:rPr>
              <a:t>S</a:t>
            </a:r>
            <a:r>
              <a:rPr dirty="0" sz="1400" b="1">
                <a:solidFill>
                  <a:srgbClr val="C5892F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16205" marR="5080" indent="-635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User</a:t>
            </a:r>
            <a:r>
              <a:rPr dirty="0" sz="1400" spc="-17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Authentication:</a:t>
            </a:r>
            <a:r>
              <a:rPr dirty="0" sz="1400" spc="-14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dirty="0" sz="1400" spc="-1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 should</a:t>
            </a:r>
            <a:r>
              <a:rPr dirty="0" sz="1400" spc="-2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support</a:t>
            </a:r>
            <a:r>
              <a:rPr dirty="0" sz="1400" spc="-5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user</a:t>
            </a:r>
            <a:r>
              <a:rPr dirty="0" sz="1400" spc="-2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authentication</a:t>
            </a:r>
            <a:r>
              <a:rPr dirty="0" sz="1400" spc="-7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dirty="0" sz="1400" spc="-3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authorization</a:t>
            </a:r>
            <a:r>
              <a:rPr dirty="0" sz="1400" spc="-11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dirty="0" sz="1400" spc="-3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ensure</a:t>
            </a:r>
            <a:r>
              <a:rPr dirty="0" sz="1400" spc="-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secure</a:t>
            </a:r>
            <a:r>
              <a:rPr dirty="0" sz="1400" spc="-1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access </a:t>
            </a:r>
            <a:r>
              <a:rPr dirty="0" sz="1400" spc="-3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dirty="0" sz="1400" spc="-5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251460" indent="-135890">
              <a:lnSpc>
                <a:spcPct val="100000"/>
              </a:lnSpc>
              <a:buSzPct val="78571"/>
              <a:buAutoNum type="arabicPeriod"/>
              <a:tabLst>
                <a:tab pos="252095" algn="l"/>
              </a:tabLst>
            </a:pP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Shopping</a:t>
            </a:r>
            <a:r>
              <a:rPr dirty="0" sz="1400" spc="-7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Cart:</a:t>
            </a:r>
            <a:r>
              <a:rPr dirty="0" sz="1400" spc="-11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dirty="0" sz="1400" spc="3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dirty="0" sz="1400" spc="-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allow</a:t>
            </a:r>
            <a:r>
              <a:rPr dirty="0" sz="1400" spc="-6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customers to add,</a:t>
            </a:r>
            <a:r>
              <a:rPr dirty="0" sz="1400" spc="-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delete</a:t>
            </a:r>
            <a:r>
              <a:rPr dirty="0" sz="1400" spc="-5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and modify</a:t>
            </a:r>
            <a:r>
              <a:rPr dirty="0" sz="1400" spc="-3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items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 in</a:t>
            </a:r>
            <a:r>
              <a:rPr dirty="0" sz="1400" spc="-1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their</a:t>
            </a:r>
            <a:r>
              <a:rPr dirty="0" sz="1400" spc="-8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shopping</a:t>
            </a:r>
            <a:r>
              <a:rPr dirty="0" sz="1400" spc="-7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cart.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115570" marR="304800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Payment</a:t>
            </a:r>
            <a:r>
              <a:rPr dirty="0" sz="1400" spc="-3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Gateway</a:t>
            </a:r>
            <a:r>
              <a:rPr dirty="0" sz="1400" spc="-5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Integration:</a:t>
            </a:r>
            <a:r>
              <a:rPr dirty="0" sz="1400" spc="-12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dirty="0" sz="1400" spc="1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dirty="0" sz="1400" spc="1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dirty="0" sz="1400" spc="-7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integration</a:t>
            </a:r>
            <a:r>
              <a:rPr dirty="0" sz="1400" spc="-7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with</a:t>
            </a:r>
            <a:r>
              <a:rPr dirty="0" sz="1400" spc="-1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multiple</a:t>
            </a:r>
            <a:r>
              <a:rPr dirty="0" sz="1400" spc="-3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payment</a:t>
            </a:r>
            <a:r>
              <a:rPr dirty="0" sz="1400" spc="-4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gateways</a:t>
            </a:r>
            <a:r>
              <a:rPr dirty="0" sz="1400" spc="-5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to </a:t>
            </a:r>
            <a:r>
              <a:rPr dirty="0" sz="1400" spc="-3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accept</a:t>
            </a:r>
            <a:r>
              <a:rPr dirty="0" sz="1400" spc="-4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payments</a:t>
            </a:r>
            <a:r>
              <a:rPr dirty="0" sz="1400" spc="-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from</a:t>
            </a:r>
            <a:r>
              <a:rPr dirty="0" sz="1400" spc="-7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customers.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115570" marR="554990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Product</a:t>
            </a:r>
            <a:r>
              <a:rPr dirty="0" sz="1400" spc="-11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Catalog:</a:t>
            </a:r>
            <a:r>
              <a:rPr dirty="0" sz="1400" spc="-12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The system</a:t>
            </a:r>
            <a:r>
              <a:rPr dirty="0" sz="1400" spc="2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dirty="0" sz="1400" spc="1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dirty="0" sz="1400" spc="-10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</a:t>
            </a:r>
            <a:r>
              <a:rPr dirty="0" sz="1400" spc="2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extensive</a:t>
            </a:r>
            <a:r>
              <a:rPr dirty="0" sz="1400" spc="-5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product</a:t>
            </a:r>
            <a:r>
              <a:rPr dirty="0" sz="1400" spc="-7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catalog</a:t>
            </a:r>
            <a:r>
              <a:rPr dirty="0" sz="1400" spc="-7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search</a:t>
            </a:r>
            <a:r>
              <a:rPr dirty="0" sz="1400" spc="1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functionality</a:t>
            </a:r>
            <a:r>
              <a:rPr dirty="0" sz="1400" spc="-10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for </a:t>
            </a:r>
            <a:r>
              <a:rPr dirty="0" sz="1400" spc="-3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customers</a:t>
            </a:r>
            <a:r>
              <a:rPr dirty="0" sz="1400" spc="-4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dirty="0" sz="1400" spc="-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browse</a:t>
            </a:r>
            <a:r>
              <a:rPr dirty="0" sz="1400" spc="-6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dirty="0" sz="1400" spc="-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select</a:t>
            </a:r>
            <a:r>
              <a:rPr dirty="0" sz="1400" spc="-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items.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116205" marR="78105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Order</a:t>
            </a:r>
            <a:r>
              <a:rPr dirty="0" sz="1400" spc="-2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Management:</a:t>
            </a:r>
            <a:r>
              <a:rPr dirty="0" sz="1400" spc="-5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dirty="0" sz="1400" spc="2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dirty="0" sz="1400" spc="2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dirty="0" sz="1400" spc="-7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order</a:t>
            </a:r>
            <a:r>
              <a:rPr dirty="0" sz="1400" spc="-3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management</a:t>
            </a:r>
            <a:r>
              <a:rPr dirty="0" sz="1400" spc="-5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functionalities</a:t>
            </a:r>
            <a:r>
              <a:rPr dirty="0" sz="1400" spc="-6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such</a:t>
            </a:r>
            <a:r>
              <a:rPr dirty="0" sz="1400" spc="-1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as</a:t>
            </a:r>
            <a:r>
              <a:rPr dirty="0" sz="1400" spc="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tracking,</a:t>
            </a:r>
            <a:r>
              <a:rPr dirty="0" sz="1400" spc="-7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refunds, </a:t>
            </a:r>
            <a:r>
              <a:rPr dirty="0" sz="1400" spc="-3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returns</a:t>
            </a:r>
            <a:r>
              <a:rPr dirty="0" sz="1400" spc="-10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dirty="0" sz="1400" spc="-2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cancellation</a:t>
            </a:r>
            <a:r>
              <a:rPr dirty="0" sz="1400" spc="-9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of</a:t>
            </a:r>
            <a:r>
              <a:rPr dirty="0" sz="1400" spc="-7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orders.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116205" marR="824865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Inventory</a:t>
            </a:r>
            <a:r>
              <a:rPr dirty="0" sz="1400" spc="-10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Management:</a:t>
            </a:r>
            <a:r>
              <a:rPr dirty="0" sz="1400" spc="-8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dirty="0" sz="1400" spc="-1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dirty="0" sz="1400" spc="2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dirty="0" sz="1400" spc="-2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dirty="0" sz="1400" spc="-10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real-time</a:t>
            </a:r>
            <a:r>
              <a:rPr dirty="0" sz="1400" spc="-1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inventory</a:t>
            </a:r>
            <a:r>
              <a:rPr dirty="0" sz="1400" spc="-10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tracking</a:t>
            </a:r>
            <a:r>
              <a:rPr dirty="0" sz="1400" spc="-7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dirty="0" sz="1400" spc="-3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management </a:t>
            </a:r>
            <a:r>
              <a:rPr dirty="0" sz="1400" spc="-3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capabilities.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116205" marR="104775" indent="-635">
              <a:lnSpc>
                <a:spcPct val="100000"/>
              </a:lnSpc>
              <a:buSzPct val="78571"/>
              <a:buAutoNum type="arabicPeriod"/>
              <a:tabLst>
                <a:tab pos="231775" algn="l"/>
              </a:tabLst>
            </a:pP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Reports</a:t>
            </a:r>
            <a:r>
              <a:rPr dirty="0" sz="1400" spc="-7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dirty="0" sz="1400" spc="-18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Analytics:</a:t>
            </a:r>
            <a:r>
              <a:rPr dirty="0" sz="1400" spc="-7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dirty="0" sz="1400" spc="5">
                <a:solidFill>
                  <a:srgbClr val="353740"/>
                </a:solidFill>
                <a:latin typeface="Times New Roman"/>
                <a:cs typeface="Times New Roman"/>
              </a:rPr>
              <a:t> should</a:t>
            </a:r>
            <a:r>
              <a:rPr dirty="0" sz="1400" spc="-2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dirty="0" sz="1400" spc="-9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reports</a:t>
            </a:r>
            <a:r>
              <a:rPr dirty="0" sz="1400" spc="-9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analytics</a:t>
            </a:r>
            <a:r>
              <a:rPr dirty="0" sz="1400" spc="-1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dirty="0" sz="1400" spc="-3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help</a:t>
            </a:r>
            <a:r>
              <a:rPr dirty="0" sz="1400" spc="-4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merchants</a:t>
            </a:r>
            <a:r>
              <a:rPr dirty="0" sz="1400" spc="-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track</a:t>
            </a:r>
            <a:r>
              <a:rPr dirty="0" sz="1400" spc="-2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analyze </a:t>
            </a:r>
            <a:r>
              <a:rPr dirty="0" sz="1400" spc="-33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sales,</a:t>
            </a:r>
            <a:r>
              <a:rPr dirty="0" sz="1400" spc="-45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orders,</a:t>
            </a:r>
            <a:r>
              <a:rPr dirty="0" sz="1400" spc="-9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customers</a:t>
            </a:r>
            <a:r>
              <a:rPr dirty="0" sz="1400" spc="-2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dirty="0" sz="1400" spc="-2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other</a:t>
            </a:r>
            <a:r>
              <a:rPr dirty="0" sz="1400" spc="-11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key</a:t>
            </a:r>
            <a:r>
              <a:rPr dirty="0" sz="1400" spc="-2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performance</a:t>
            </a:r>
            <a:r>
              <a:rPr dirty="0" sz="1400" spc="-5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53740"/>
                </a:solidFill>
                <a:latin typeface="Times New Roman"/>
                <a:cs typeface="Times New Roman"/>
              </a:rPr>
              <a:t>indicators.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Manish Sharma</dc:creator>
  <dc:title>PowerPoint Presentation</dc:title>
  <dcterms:created xsi:type="dcterms:W3CDTF">2023-03-10T10:55:52Z</dcterms:created>
  <dcterms:modified xsi:type="dcterms:W3CDTF">2023-03-10T10:55:52Z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2023-03-10T00:00:00Z</vt:filetime>
  </property>
</Properties>
</file>