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6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05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15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61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4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8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3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8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2349-4123-4134-8051-7AB838C45BDE}" type="datetimeFigureOut">
              <a:rPr kumimoji="1" lang="ja-JP" altLang="en-US" smtClean="0"/>
              <a:t>2014/2/1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49B08-C693-41F7-B025-8BDBEF751B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58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8537" y="363681"/>
            <a:ext cx="5164281" cy="2847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399" y="519545"/>
            <a:ext cx="90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ルール</a:t>
            </a:r>
            <a:endParaRPr kumimoji="1" lang="ja-JP" altLang="en-US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6404" y="1190310"/>
            <a:ext cx="3948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～～～～～～～～～～～～～～～～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～～～～～～～～～～～～～～～～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～～～～～～～～～～～～～～～～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～～～～～～～～～～～～～～～～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～～～～～～～～～～～～～～～～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4613563" y="3699164"/>
            <a:ext cx="2524991" cy="252499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6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101400" y="3699164"/>
            <a:ext cx="3549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GAME</a:t>
            </a:r>
          </a:p>
          <a:p>
            <a:pPr algn="ctr"/>
            <a:r>
              <a:rPr lang="en-US" altLang="ja-JP" sz="8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START</a:t>
            </a:r>
            <a:endParaRPr kumimoji="1" lang="ja-JP" altLang="en-US" sz="8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650716" y="363681"/>
            <a:ext cx="3153642" cy="31536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760368" y="924839"/>
            <a:ext cx="3549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▼　○○さんが参加しました。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▼　○○さんが参加しました。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ja-JP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▼</a:t>
            </a:r>
            <a:endParaRPr lang="en-US" altLang="ja-JP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 altLang="ja-JP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▼</a:t>
            </a:r>
            <a:endParaRPr lang="ja-JP" alt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7038474" y="4584032"/>
            <a:ext cx="1888958" cy="37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51495" y="4403557"/>
            <a:ext cx="1852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ダイアログで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確認表示する（？）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140515" y="3384303"/>
            <a:ext cx="5564605" cy="318426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1842471" y="3699164"/>
            <a:ext cx="1549753" cy="230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19740" y="3929314"/>
            <a:ext cx="1493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accent1">
                    <a:lumMod val="75000"/>
                  </a:schemeClr>
                </a:solidFill>
              </a:rPr>
              <a:t>toppage</a:t>
            </a:r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から「参加」で飛んできたときは、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GAMESTART</a:t>
            </a:r>
          </a:p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の表示はなし。</a:t>
            </a:r>
            <a:endParaRPr kumimoji="1" lang="en-US" altLang="ja-JP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代わりに「試し描き」ウィンドウ</a:t>
            </a: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</a:rPr>
              <a:t>を表示（？）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0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118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>NeoCareerGroup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TEMP 003</dc:creator>
  <cp:lastModifiedBy>TEMP 003</cp:lastModifiedBy>
  <cp:revision>3</cp:revision>
  <dcterms:created xsi:type="dcterms:W3CDTF">2014-02-01T05:24:24Z</dcterms:created>
  <dcterms:modified xsi:type="dcterms:W3CDTF">2014-02-01T05:39:50Z</dcterms:modified>
</cp:coreProperties>
</file>