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GB" dirty="0" sz="2400" lang="en-US"/>
              <a:t>A</a:t>
            </a:r>
            <a:r>
              <a:rPr altLang="en-GB" dirty="0" sz="2400" lang="en-US"/>
              <a:t>.</a:t>
            </a:r>
            <a:r>
              <a:rPr altLang="en-GB" dirty="0" sz="2400" lang="en-US"/>
              <a:t>A</a:t>
            </a:r>
            <a:r>
              <a:rPr altLang="en-GB" dirty="0" sz="2400" lang="en-US"/>
              <a:t>R</a:t>
            </a:r>
            <a:r>
              <a:rPr altLang="en-GB" dirty="0" sz="2400" lang="en-US"/>
              <a:t>I</a:t>
            </a:r>
            <a:r>
              <a:rPr altLang="en-GB" dirty="0" sz="2400" lang="en-US"/>
              <a:t>V</a:t>
            </a:r>
            <a:r>
              <a:rPr altLang="en-GB" dirty="0" sz="2400" lang="en-US"/>
              <a:t>U</a:t>
            </a:r>
            <a:endParaRPr altLang="en-US" lang="zh-CN"/>
          </a:p>
          <a:p>
            <a:r>
              <a:rPr dirty="0" sz="2400" lang="en-US"/>
              <a:t>REGISTER NO</a:t>
            </a:r>
            <a:r>
              <a:rPr altLang="en-GB" dirty="0" sz="2400" lang="en-US"/>
              <a:t>:</a:t>
            </a:r>
            <a:r>
              <a:rPr altLang="en-GB" dirty="0" sz="2400" lang="en-US"/>
              <a:t>2</a:t>
            </a:r>
            <a:r>
              <a:rPr altLang="en-GB" dirty="0" sz="2400" lang="en-US"/>
              <a:t>4</a:t>
            </a:r>
            <a:r>
              <a:rPr altLang="en-GB" dirty="0" sz="2400" lang="en-US"/>
              <a:t>1</a:t>
            </a:r>
            <a:r>
              <a:rPr altLang="en-GB" dirty="0" sz="2400" lang="en-US"/>
              <a:t>3</a:t>
            </a:r>
            <a:r>
              <a:rPr altLang="en-GB" dirty="0" sz="2400" lang="en-US"/>
              <a:t>4</a:t>
            </a:r>
            <a:r>
              <a:rPr altLang="en-GB" dirty="0" sz="2400" lang="en-US"/>
              <a:t>1</a:t>
            </a:r>
            <a:r>
              <a:rPr altLang="en-GB" dirty="0" sz="2400" lang="en-US"/>
              <a:t>2</a:t>
            </a:r>
            <a:r>
              <a:rPr altLang="en-GB" dirty="0" sz="2400" lang="en-US"/>
              <a:t>1</a:t>
            </a:r>
            <a:r>
              <a:rPr altLang="en-GB" dirty="0" sz="2400" lang="en-US"/>
              <a:t>8</a:t>
            </a:r>
            <a:r>
              <a:rPr altLang="en-GB" dirty="0" sz="2400" lang="en-US"/>
              <a:t>0</a:t>
            </a:r>
            <a:r>
              <a:rPr altLang="en-GB" dirty="0" sz="2400" lang="en-US"/>
              <a:t>2</a:t>
            </a:r>
            <a:r>
              <a:rPr altLang="en-GB" dirty="0" sz="2400" lang="en-US"/>
              <a:t>5</a:t>
            </a:r>
            <a:r>
              <a:rPr altLang="en-GB" dirty="0" sz="2400" lang="en-US"/>
              <a:t>2</a:t>
            </a:r>
            <a:r>
              <a:rPr altLang="en-GB" dirty="0" sz="2400" lang="en-US"/>
              <a:t>1</a:t>
            </a:r>
            <a:r>
              <a:rPr altLang="en-GB" dirty="0" sz="2400" lang="en-US"/>
              <a:t>0</a:t>
            </a:r>
            <a:r>
              <a:rPr altLang="en-GB" dirty="0" sz="2400" lang="en-US"/>
              <a:t>0</a:t>
            </a:r>
            <a:r>
              <a:rPr altLang="en-GB" dirty="0" sz="2400" lang="en-US"/>
              <a:t>6</a:t>
            </a:r>
            <a:endParaRPr dirty="0" sz="2400" lang="en-US">
              <a:cs typeface="Calibri"/>
            </a:endParaRPr>
          </a:p>
          <a:p>
            <a:r>
              <a:rPr altLang="en-GB" dirty="0" sz="2400" lang="en-US">
                <a:cs typeface="Calibri"/>
              </a:rPr>
              <a:t>N</a:t>
            </a:r>
            <a:r>
              <a:rPr altLang="en-GB" dirty="0" sz="2400" lang="en-US">
                <a:cs typeface="Calibri"/>
              </a:rPr>
              <a:t>M</a:t>
            </a:r>
            <a:r>
              <a:rPr altLang="en-GB" dirty="0" sz="2400" lang="en-US">
                <a:cs typeface="Calibri"/>
              </a:rPr>
              <a:t> </a:t>
            </a:r>
            <a:r>
              <a:rPr altLang="en-GB" dirty="0" sz="2400" lang="en-US">
                <a:cs typeface="Calibri"/>
              </a:rPr>
              <a:t>I</a:t>
            </a:r>
            <a:r>
              <a:rPr altLang="en-GB" dirty="0" sz="2400" lang="en-US">
                <a:cs typeface="Calibri"/>
              </a:rPr>
              <a:t>D</a:t>
            </a:r>
            <a:r>
              <a:rPr altLang="en-GB" dirty="0" sz="2400" lang="en-US">
                <a:cs typeface="Calibri"/>
              </a:rPr>
              <a:t>:autanm41241224ucsc001</a:t>
            </a:r>
            <a:endParaRPr dirty="0" sz="2400" lang="en-US">
              <a:cs typeface="Calibri"/>
            </a:endParaRPr>
          </a:p>
          <a:p>
            <a:r>
              <a:rPr dirty="0" sz="2400" lang="en-US"/>
              <a:t>DEPARTMENT: </a:t>
            </a:r>
            <a:r>
              <a:rPr altLang="en-GB" dirty="0" sz="2400" lang="en-US"/>
              <a:t>B</a:t>
            </a:r>
            <a:r>
              <a:rPr altLang="en-GB" dirty="0" sz="2400" lang="en-US"/>
              <a:t>.</a:t>
            </a:r>
            <a:r>
              <a:rPr altLang="en-GB" dirty="0" sz="2400" lang="en-US"/>
              <a:t>s</a:t>
            </a:r>
            <a:r>
              <a:rPr altLang="en-GB" dirty="0" sz="2400" lang="en-US"/>
              <a:t>c</a:t>
            </a:r>
            <a:r>
              <a:rPr altLang="en-GB" dirty="0" sz="2400" lang="en-US"/>
              <a:t> </a:t>
            </a:r>
            <a:r>
              <a:rPr altLang="en-GB" dirty="0" sz="2400" lang="en-US"/>
              <a:t>C</a:t>
            </a:r>
            <a:r>
              <a:rPr altLang="en-GB" dirty="0" sz="2400" lang="en-US"/>
              <a:t>O</a:t>
            </a:r>
            <a:r>
              <a:rPr altLang="en-GB" dirty="0" sz="2400" lang="en-US"/>
              <a:t>M</a:t>
            </a:r>
            <a:r>
              <a:rPr altLang="en-GB" dirty="0" sz="2400" lang="en-US"/>
              <a:t>P</a:t>
            </a:r>
            <a:r>
              <a:rPr altLang="en-GB" dirty="0" sz="2400" lang="en-US"/>
              <a:t>U</a:t>
            </a:r>
            <a:r>
              <a:rPr altLang="en-GB" dirty="0" sz="2400" lang="en-US"/>
              <a:t>TER </a:t>
            </a:r>
            <a:r>
              <a:rPr altLang="en-GB" dirty="0" sz="2400" lang="en-US"/>
              <a:t>SCIENCE </a:t>
            </a:r>
            <a:endParaRPr altLang="en-US" lang="zh-CN"/>
          </a:p>
          <a:p>
            <a:r>
              <a:rPr dirty="0" sz="2400" lang="en-US"/>
              <a:t>COLLEGE: </a:t>
            </a:r>
            <a:r>
              <a:rPr altLang="en-GB" dirty="0" sz="2400" lang="en-US"/>
              <a:t>K</a:t>
            </a:r>
            <a:r>
              <a:rPr altLang="en-GB" dirty="0" sz="2400" lang="en-US"/>
              <a:t>A</a:t>
            </a:r>
            <a:r>
              <a:rPr altLang="en-GB" dirty="0" sz="2400" lang="en-US"/>
              <a:t>L</a:t>
            </a:r>
            <a:r>
              <a:rPr altLang="en-GB" dirty="0" sz="2400" lang="en-US"/>
              <a:t>A</a:t>
            </a:r>
            <a:r>
              <a:rPr altLang="en-GB" dirty="0" sz="2400" lang="en-US"/>
              <a:t>I</a:t>
            </a:r>
            <a:r>
              <a:rPr altLang="en-GB" dirty="0" sz="2400" lang="en-US"/>
              <a:t>M</a:t>
            </a:r>
            <a:r>
              <a:rPr altLang="en-GB" dirty="0" sz="2400" lang="en-US"/>
              <a:t>A</a:t>
            </a:r>
            <a:r>
              <a:rPr altLang="en-GB" dirty="0" sz="2400" lang="en-US"/>
              <a:t>H</a:t>
            </a:r>
            <a:r>
              <a:rPr altLang="en-GB" dirty="0" sz="2400" lang="en-US"/>
              <a:t>A</a:t>
            </a:r>
            <a:r>
              <a:rPr altLang="en-GB" dirty="0" sz="2400" lang="en-US"/>
              <a:t>L</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a:t>
            </a:r>
            <a:r>
              <a:rPr altLang="en-GB" dirty="0" sz="2400" lang="en-US"/>
              <a:t>N</a:t>
            </a:r>
            <a:r>
              <a:rPr altLang="en-GB" dirty="0" sz="2400" lang="en-US"/>
              <a:t>D</a:t>
            </a:r>
            <a:r>
              <a:rPr altLang="en-GB" dirty="0" sz="2400" lang="en-US"/>
              <a:t> </a:t>
            </a:r>
            <a:r>
              <a:rPr altLang="en-GB" dirty="0" sz="2400" lang="en-US"/>
              <a:t>S</a:t>
            </a:r>
            <a:r>
              <a:rPr altLang="en-GB" dirty="0" sz="2400" lang="en-US"/>
              <a:t>C</a:t>
            </a:r>
            <a:r>
              <a:rPr altLang="en-GB" dirty="0" sz="2400" lang="en-US"/>
              <a:t>IENCE </a:t>
            </a:r>
            <a:endParaRPr altLang="en-US" lang="zh-CN"/>
          </a:p>
          <a:p>
            <a:r>
              <a:rPr altLang="en-GB" dirty="0" sz="2400" lang="en-US"/>
              <a:t>U</a:t>
            </a:r>
            <a:r>
              <a:rPr altLang="en-GB" dirty="0" sz="2400" lang="en-US"/>
              <a:t>N</a:t>
            </a:r>
            <a:r>
              <a:rPr altLang="en-GB" dirty="0" sz="2400" lang="en-US"/>
              <a:t>I</a:t>
            </a:r>
            <a:r>
              <a:rPr altLang="en-GB" dirty="0" sz="2400" lang="en-US"/>
              <a:t>VERSITY</a:t>
            </a:r>
            <a:r>
              <a:rPr altLang="en-GB" dirty="0" sz="2400" lang="en-US"/>
              <a:t>:</a:t>
            </a:r>
            <a:r>
              <a:rPr altLang="en-GB" dirty="0" sz="2400" lang="en-US"/>
              <a:t> ANNAMALAI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4356586" y="1786076"/>
            <a:ext cx="2203858" cy="507192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0" name=""/>
          <p:cNvSpPr txBox="1"/>
          <p:nvPr/>
        </p:nvSpPr>
        <p:spPr>
          <a:xfrm>
            <a:off x="1132221" y="1335405"/>
            <a:ext cx="10414852" cy="5958840"/>
          </a:xfrm>
          <a:prstGeom prst="rect"/>
        </p:spPr>
        <p:txBody>
          <a:bodyPr rtlCol="0" wrap="square">
            <a:spAutoFit/>
          </a:bodyPr>
          <a:p>
            <a:r>
              <a:rPr sz="2800" lang="en-GB">
                <a:solidFill>
                  <a:srgbClr val="000000"/>
                </a:solidFill>
              </a:rPr>
              <a:t>1. Modern portfolio with glassmorphism UI.
2. Includes typing, scroll, and hover animations.
3. Fully responsive for all devices.
4. Showcases About, Projects, Skills, Contact.
5. Interactive and user-friendly design.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26589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0" name=""/>
          <p:cNvSpPr txBox="1"/>
          <p:nvPr/>
        </p:nvSpPr>
        <p:spPr>
          <a:xfrm>
            <a:off x="2682020" y="3219450"/>
            <a:ext cx="5413980" cy="3444240"/>
          </a:xfrm>
          <a:prstGeom prst="rect"/>
        </p:spPr>
        <p:txBody>
          <a:bodyPr rtlCol="0" wrap="square">
            <a:spAutoFit/>
          </a:bodyPr>
          <a:p>
            <a:endParaRPr sz="2800" lang="en-GB">
              <a:solidFill>
                <a:srgbClr val="000000"/>
              </a:solidFill>
            </a:endParaRPr>
          </a:p>
          <a:p>
            <a:endParaRPr sz="2800" lang="en-GB">
              <a:solidFill>
                <a:srgbClr val="000000"/>
              </a:solidFill>
            </a:endParaRPr>
          </a:p>
          <a:p>
            <a:pPr algn="l" indent="-457200" marL="457200">
              <a:buFont typeface="Arial"/>
              <a:buChar char="•"/>
            </a:pPr>
            <a:endParaRPr sz="2800" lang="en-GB">
              <a:solidFill>
                <a:srgbClr val="000000"/>
              </a:solidFill>
            </a:endParaRPr>
          </a:p>
          <a:p>
            <a:pPr algn="l" indent="-457200" marL="457200">
              <a:buFont typeface="Arial"/>
              <a:buChar char="•"/>
            </a:pPr>
            <a:endParaRPr sz="2800" lang="en-GB">
              <a:solidFill>
                <a:srgbClr val="000000"/>
              </a:solidFill>
            </a:endParaRPr>
          </a:p>
          <a:p>
            <a:pPr algn="l" indent="-457200" marL="457200">
              <a:buFont typeface="Arial"/>
              <a:buChar char="•"/>
            </a:pPr>
            <a:endParaRPr sz="2800" lang="en-GB">
              <a:solidFill>
                <a:srgbClr val="000000"/>
              </a:solidFill>
            </a:endParaRPr>
          </a:p>
          <a:p>
            <a:pPr algn="l" indent="-457200" marL="457200">
              <a:buFont typeface="Arial"/>
              <a:buChar char="•"/>
            </a:pPr>
            <a:endParaRPr sz="2800" lang="en-GB">
              <a:solidFill>
                <a:srgbClr val="000000"/>
              </a:solidFill>
            </a:endParaRPr>
          </a:p>
          <a:p>
            <a:pPr algn="l" indent="-457200" marL="457200">
              <a:buFont typeface="Arial"/>
              <a:buChar char="•"/>
            </a:pPr>
            <a:endParaRPr sz="2800" lang="en-GB">
              <a:solidFill>
                <a:srgbClr val="000000"/>
              </a:solidFill>
            </a:endParaRPr>
          </a:p>
          <a:p>
            <a:pPr algn="l" indent="0" marL="0">
              <a:buNone/>
            </a:pPr>
            <a:endParaRPr sz="2800" lang="en-GB">
              <a:solidFill>
                <a:srgbClr val="000000"/>
              </a:solidFill>
            </a:endParaRPr>
          </a:p>
        </p:txBody>
      </p:sp>
      <p:sp>
        <p:nvSpPr>
          <p:cNvPr id="1048701" name=""/>
          <p:cNvSpPr txBox="1"/>
          <p:nvPr/>
        </p:nvSpPr>
        <p:spPr>
          <a:xfrm>
            <a:off x="1431313" y="1783079"/>
            <a:ext cx="9450754" cy="2606041"/>
          </a:xfrm>
          <a:prstGeom prst="rect"/>
        </p:spPr>
        <p:txBody>
          <a:bodyPr rtlCol="0" wrap="square">
            <a:spAutoFit/>
          </a:bodyPr>
          <a:p>
            <a:r>
              <a:rPr altLang="en-GB" sz="2800" lang="en-US">
                <a:solidFill>
                  <a:srgbClr val="000000"/>
                </a:solidFill>
              </a:rPr>
              <a:t>D</a:t>
            </a:r>
            <a:r>
              <a:rPr altLang="en-GB" sz="2800" lang="en-US">
                <a:solidFill>
                  <a:srgbClr val="000000"/>
                </a:solidFill>
              </a:rPr>
              <a:t>I</a:t>
            </a:r>
            <a:r>
              <a:rPr altLang="en-GB" sz="2800" lang="en-US">
                <a:solidFill>
                  <a:srgbClr val="000000"/>
                </a:solidFill>
              </a:rPr>
              <a:t>GITAL </a:t>
            </a:r>
            <a:r>
              <a:rPr altLang="en-GB" sz="2800" lang="en-US">
                <a:solidFill>
                  <a:srgbClr val="000000"/>
                </a:solidFill>
              </a:rPr>
              <a:t>PORTFOLIO</a:t>
            </a:r>
            <a:r>
              <a:rPr altLang="en-GB" sz="2800" lang="en-US">
                <a:solidFill>
                  <a:srgbClr val="000000"/>
                </a:solidFill>
              </a:rPr>
              <a:t>:</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r>
              <a:rPr altLang="en-GB" sz="2800" lang="en-US">
                <a:solidFill>
                  <a:srgbClr val="000000"/>
                </a:solidFill>
              </a:rPr>
              <a:t> </a:t>
            </a:r>
            <a:endParaRPr sz="2800" lang="en-GB">
              <a:solidFill>
                <a:srgbClr val="000000"/>
              </a:solidFill>
            </a:endParaRPr>
          </a:p>
          <a:p>
            <a:pPr algn="l" indent="-514350" marL="514350">
              <a:buFont typeface="+mj-lt"/>
              <a:buAutoNum type="arabicPeriod" startAt="1"/>
            </a:pPr>
            <a:r>
              <a:rPr altLang="en-GB" sz="2800" lang="en-US">
                <a:solidFill>
                  <a:srgbClr val="000000"/>
                </a:solidFill>
              </a:rPr>
              <a:t>A</a:t>
            </a:r>
            <a:r>
              <a:rPr altLang="en-GB" sz="2800" lang="en-US">
                <a:solidFill>
                  <a:srgbClr val="000000"/>
                </a:solidFill>
              </a:rPr>
              <a:t> J</a:t>
            </a:r>
            <a:r>
              <a:rPr altLang="en-GB" sz="2800" lang="en-US">
                <a:solidFill>
                  <a:srgbClr val="000000"/>
                </a:solidFill>
              </a:rPr>
              <a:t>ourney of Creativity and Growth</a:t>
            </a:r>
            <a:endParaRPr sz="2800" lang="en-GB">
              <a:solidFill>
                <a:srgbClr val="000000"/>
              </a:solidFill>
            </a:endParaRPr>
          </a:p>
          <a:p>
            <a:pPr algn="l" indent="-514350" marL="514350">
              <a:buFont typeface="+mj-lt"/>
              <a:buAutoNum type="arabicPeriod" startAt="1"/>
            </a:pPr>
            <a:r>
              <a:rPr altLang="en-GB" sz="2800" lang="en-US">
                <a:solidFill>
                  <a:srgbClr val="000000"/>
                </a:solidFill>
              </a:rPr>
              <a:t>Showcasing Skills, Passion, and Dedication</a:t>
            </a:r>
            <a:endParaRPr sz="2800" lang="en-GB">
              <a:solidFill>
                <a:srgbClr val="000000"/>
              </a:solidFill>
            </a:endParaRPr>
          </a:p>
          <a:p>
            <a:pPr algn="l" indent="-514350" marL="514350">
              <a:buFont typeface="+mj-lt"/>
              <a:buAutoNum type="arabicPeriod" startAt="1"/>
            </a:pPr>
            <a:r>
              <a:rPr altLang="en-GB" sz="2800" lang="en-US">
                <a:solidFill>
                  <a:srgbClr val="000000"/>
                </a:solidFill>
              </a:rPr>
              <a:t>My Work, My Identity, My Portfolio</a:t>
            </a:r>
            <a:endParaRPr sz="2800" lang="en-GB">
              <a:solidFill>
                <a:srgbClr val="000000"/>
              </a:solidFill>
            </a:endParaRPr>
          </a:p>
          <a:p>
            <a:pPr algn="l" indent="-514350" marL="514350">
              <a:buFont typeface="+mj-lt"/>
              <a:buAutoNum type="arabicPeriod" startAt="1"/>
            </a:pPr>
            <a:r>
              <a:rPr altLang="en-GB" sz="2800" lang="en-US">
                <a:solidFill>
                  <a:srgbClr val="000000"/>
                </a:solidFill>
              </a:rPr>
              <a:t>From Ideas to Impact: A Digital Showcase</a:t>
            </a:r>
            <a:endParaRPr sz="2800" lang="en-GB">
              <a:solidFill>
                <a:srgbClr val="000000"/>
              </a:solidFill>
            </a:endParaRPr>
          </a:p>
          <a:p>
            <a:pPr algn="l" indent="-514350" marL="514350">
              <a:buFont typeface="+mj-lt"/>
              <a:buAutoNum type="arabicPeriod" startAt="1"/>
            </a:pPr>
            <a:r>
              <a:rPr altLang="en-GB" sz="2800" lang="en-US">
                <a:solidFill>
                  <a:srgbClr val="000000"/>
                </a:solidFill>
              </a:rPr>
              <a:t>Exploring Innovation Through My Work</a:t>
            </a:r>
            <a:r>
              <a:rPr altLang="en-GB" sz="2800" lang="en-US">
                <a:solidFill>
                  <a:srgbClr val="000000"/>
                </a:solidFill>
              </a:rPr>
              <a:t>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23755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386719" y="575055"/>
            <a:ext cx="608424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2" name=""/>
          <p:cNvSpPr txBox="1"/>
          <p:nvPr/>
        </p:nvSpPr>
        <p:spPr>
          <a:xfrm>
            <a:off x="676275" y="1689734"/>
            <a:ext cx="7963499" cy="3863340"/>
          </a:xfrm>
          <a:prstGeom prst="rect"/>
        </p:spPr>
        <p:txBody>
          <a:bodyPr rtlCol="0" wrap="square">
            <a:spAutoFit/>
          </a:bodyPr>
          <a:p>
            <a:r>
              <a:rPr altLang="en-GB" sz="2800" lang="en-US">
                <a:solidFill>
                  <a:srgbClr val="000000"/>
                </a:solidFill>
              </a:rPr>
              <a:t>A digital portfolio will provide an easy and modern way for students and professionals to showcase their skills, projects, and achievements. It can be updated anytime, shared easily, and accessed from anywhere. This makes it more effective than traditional CVs or paper portfolios, helping users present themselves better to schools, companies, or clients.</a:t>
            </a:r>
            <a:endParaRPr sz="2800" lang="en-GB">
              <a:solidFill>
                <a:srgbClr val="000000"/>
              </a:solidFill>
            </a:endParaRPr>
          </a:p>
          <a:p>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4" name=""/>
          <p:cNvSpPr txBox="1"/>
          <p:nvPr/>
        </p:nvSpPr>
        <p:spPr>
          <a:xfrm>
            <a:off x="1110501" y="1695449"/>
            <a:ext cx="7547724" cy="3025140"/>
          </a:xfrm>
          <a:prstGeom prst="rect"/>
        </p:spPr>
        <p:txBody>
          <a:bodyPr rtlCol="0" wrap="square">
            <a:spAutoFit/>
          </a:bodyPr>
          <a:p>
            <a:r>
              <a:rPr sz="2800" lang="en-GB">
                <a:solidFill>
                  <a:srgbClr val="000000"/>
                </a:solidFill>
              </a:rPr>
              <a:t>“This project is about building my own portfolio website to showcase my skills, projects, and achievements. It acts like my personal space on the internet, where recruiters and clients can easily see what I do, check my projects, and contact me. The site will be simple, modern, and fully responsive.”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5" name=""/>
          <p:cNvSpPr txBox="1"/>
          <p:nvPr/>
        </p:nvSpPr>
        <p:spPr>
          <a:xfrm>
            <a:off x="2123176" y="2019299"/>
            <a:ext cx="6548847" cy="2186941"/>
          </a:xfrm>
          <a:prstGeom prst="rect"/>
        </p:spPr>
        <p:txBody>
          <a:bodyPr rtlCol="0" wrap="square">
            <a:spAutoFit/>
          </a:bodyPr>
          <a:p>
            <a:r>
              <a:rPr altLang="en-GB" sz="2800" lang="en-US">
                <a:solidFill>
                  <a:srgbClr val="000000"/>
                </a:solidFill>
              </a:rPr>
              <a:t>1</a:t>
            </a:r>
            <a:r>
              <a:rPr altLang="en-GB" sz="2800" lang="en-US">
                <a:solidFill>
                  <a:srgbClr val="000000"/>
                </a:solidFill>
              </a:rPr>
              <a:t>.</a:t>
            </a:r>
            <a:r>
              <a:rPr sz="2800" lang="en-GB">
                <a:solidFill>
                  <a:srgbClr val="000000"/>
                </a:solidFill>
              </a:rPr>
              <a:t>A clear reflection of my work and creativity.</a:t>
            </a:r>
            <a:endParaRPr sz="2800" lang="en-GB">
              <a:solidFill>
                <a:srgbClr val="000000"/>
              </a:solidFill>
            </a:endParaRPr>
          </a:p>
          <a:p>
            <a:r>
              <a:rPr altLang="en-GB" sz="2800" lang="en-US">
                <a:solidFill>
                  <a:srgbClr val="000000"/>
                </a:solidFill>
              </a:rPr>
              <a:t>2</a:t>
            </a:r>
            <a:r>
              <a:rPr altLang="en-GB" sz="2800" lang="en-US">
                <a:solidFill>
                  <a:srgbClr val="000000"/>
                </a:solidFill>
              </a:rPr>
              <a:t>.</a:t>
            </a:r>
            <a:r>
              <a:rPr sz="2800" lang="en-GB">
                <a:solidFill>
                  <a:srgbClr val="000000"/>
                </a:solidFill>
              </a:rPr>
              <a:t>Looking forward to your feedback and opportunities!</a:t>
            </a:r>
            <a:endParaRPr sz="2800" lang="en-GB">
              <a:solidFill>
                <a:srgbClr val="000000"/>
              </a:solidFill>
            </a:endParaRPr>
          </a:p>
          <a:p>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905375" y="1476374"/>
            <a:ext cx="8026327" cy="4282440"/>
          </a:xfrm>
          <a:prstGeom prst="rect"/>
        </p:spPr>
        <p:txBody>
          <a:bodyPr rtlCol="0" wrap="square">
            <a:spAutoFit/>
          </a:bodyPr>
          <a:p>
            <a:pPr indent="-457200" marL="457200">
              <a:buFont typeface="Wingdings" charset="2"/>
              <a:buChar char="ü"/>
            </a:pPr>
            <a:r>
              <a:rPr sz="2800" lang="en-GB">
                <a:solidFill>
                  <a:srgbClr val="000000"/>
                </a:solidFill>
              </a:rPr>
              <a:t>HTML5 – For structuring the web pages</a:t>
            </a:r>
            <a:endParaRPr sz="2800" lang="en-GB">
              <a:solidFill>
                <a:srgbClr val="000000"/>
              </a:solidFill>
            </a:endParaRPr>
          </a:p>
          <a:p>
            <a:pPr indent="-457200" marL="457200">
              <a:buFont typeface="Wingdings" charset="2"/>
              <a:buChar char="ü"/>
            </a:pPr>
            <a:endParaRPr sz="2800" lang="en-GB">
              <a:solidFill>
                <a:srgbClr val="000000"/>
              </a:solidFill>
            </a:endParaRPr>
          </a:p>
          <a:p>
            <a:pPr indent="-457200" marL="457200">
              <a:buFont typeface="Wingdings" charset="2"/>
              <a:buChar char="ü"/>
            </a:pPr>
            <a:r>
              <a:rPr sz="2800" lang="en-GB">
                <a:solidFill>
                  <a:srgbClr val="000000"/>
                </a:solidFill>
              </a:rPr>
              <a:t>CSS3 – For styling and responsive design</a:t>
            </a:r>
            <a:endParaRPr sz="2800" lang="en-GB">
              <a:solidFill>
                <a:srgbClr val="000000"/>
              </a:solidFill>
            </a:endParaRPr>
          </a:p>
          <a:p>
            <a:pPr indent="-457200" marL="457200">
              <a:buFont typeface="Wingdings" charset="2"/>
              <a:buChar char="ü"/>
            </a:pPr>
            <a:endParaRPr sz="2800" lang="en-GB">
              <a:solidFill>
                <a:srgbClr val="000000"/>
              </a:solidFill>
            </a:endParaRPr>
          </a:p>
          <a:p>
            <a:pPr indent="-457200" marL="457200">
              <a:buFont typeface="Wingdings" charset="2"/>
              <a:buChar char="ü"/>
            </a:pPr>
            <a:r>
              <a:rPr sz="2800" lang="en-GB">
                <a:solidFill>
                  <a:srgbClr val="000000"/>
                </a:solidFill>
              </a:rPr>
              <a:t>JavaScript (ES6+) – For interactivity and dynamic features</a:t>
            </a:r>
            <a:endParaRPr sz="2800" lang="en-GB">
              <a:solidFill>
                <a:srgbClr val="000000"/>
              </a:solidFill>
            </a:endParaRPr>
          </a:p>
          <a:p>
            <a:pPr indent="-457200" marL="457200">
              <a:buFont typeface="Wingdings" charset="2"/>
              <a:buChar char="ü"/>
            </a:pPr>
            <a:r>
              <a:rPr altLang="en-GB" sz="2800" lang="en-US">
                <a:solidFill>
                  <a:srgbClr val="000000"/>
                </a:solidFill>
              </a:rPr>
              <a:t>C</a:t>
            </a:r>
            <a:r>
              <a:rPr altLang="en-GB" sz="2800" lang="en-US">
                <a:solidFill>
                  <a:srgbClr val="000000"/>
                </a:solidFill>
              </a:rPr>
              <a:t>o</a:t>
            </a:r>
            <a:r>
              <a:rPr altLang="en-GB" sz="2800" lang="en-US">
                <a:solidFill>
                  <a:srgbClr val="000000"/>
                </a:solidFill>
              </a:rPr>
              <a:t>d</a:t>
            </a:r>
            <a:r>
              <a:rPr altLang="en-GB" sz="2800" lang="en-US">
                <a:solidFill>
                  <a:srgbClr val="000000"/>
                </a:solidFill>
              </a:rPr>
              <a:t>e</a:t>
            </a:r>
            <a:r>
              <a:rPr altLang="en-GB" sz="2800" lang="en-US">
                <a:solidFill>
                  <a:srgbClr val="000000"/>
                </a:solidFill>
              </a:rPr>
              <a:t>pen </a:t>
            </a:r>
            <a:r>
              <a:rPr sz="2800" lang="en-GB">
                <a:solidFill>
                  <a:srgbClr val="000000"/>
                </a:solidFill>
              </a:rPr>
              <a:t>– As the code editor</a:t>
            </a:r>
            <a:endParaRPr sz="2800" lang="en-GB">
              <a:solidFill>
                <a:srgbClr val="000000"/>
              </a:solidFill>
            </a:endParaRPr>
          </a:p>
          <a:p>
            <a:pPr indent="-457200" marL="457200">
              <a:buFont typeface="Wingdings" charset="2"/>
              <a:buChar char="ü"/>
            </a:pPr>
            <a:endParaRPr sz="2800" lang="en-GB">
              <a:solidFill>
                <a:srgbClr val="000000"/>
              </a:solidFill>
            </a:endParaRPr>
          </a:p>
          <a:p>
            <a:pPr indent="-457200" marL="457200">
              <a:buFont typeface="Wingdings" charset="2"/>
              <a:buChar char="ü"/>
            </a:pPr>
            <a:r>
              <a:rPr sz="2800" lang="en-GB">
                <a:solidFill>
                  <a:srgbClr val="000000"/>
                </a:solidFill>
              </a:rPr>
              <a:t>Git &amp; GitHub – For version control and hosting</a:t>
            </a:r>
            <a:endParaRPr sz="2800" lang="en-GB">
              <a:solidFill>
                <a:srgbClr val="000000"/>
              </a:solidFill>
            </a:endParaRPr>
          </a:p>
          <a:p>
            <a:pPr indent="-457200" marL="457200">
              <a:buFont typeface="Wingdings" charset="2"/>
              <a:buChar char="ü"/>
            </a:pP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1248518" y="1476400"/>
            <a:ext cx="9694962" cy="3863340"/>
          </a:xfrm>
          <a:prstGeom prst="rect"/>
        </p:spPr>
        <p:txBody>
          <a:bodyPr rtlCol="0" wrap="square">
            <a:spAutoFit/>
          </a:bodyPr>
          <a:p>
            <a:pPr indent="-457200" marL="457200">
              <a:buFont typeface="Wingdings" charset="2"/>
              <a:buChar char="ü"/>
            </a:pPr>
            <a:r>
              <a:rPr altLang="en-GB" sz="2800" lang="en-US">
                <a:solidFill>
                  <a:srgbClr val="000000"/>
                </a:solidFill>
              </a:rPr>
              <a:t>Proper visual hierarchy with headings and subheadings</a:t>
            </a:r>
            <a:endParaRPr sz="2800" lang="en-GB">
              <a:solidFill>
                <a:srgbClr val="000000"/>
              </a:solidFill>
            </a:endParaRPr>
          </a:p>
          <a:p>
            <a:pPr indent="-457200" marL="457200">
              <a:buFont typeface="Wingdings" charset="2"/>
              <a:buChar char="ü"/>
            </a:pPr>
            <a:endParaRPr sz="2800" lang="en-GB">
              <a:solidFill>
                <a:srgbClr val="000000"/>
              </a:solidFill>
            </a:endParaRPr>
          </a:p>
          <a:p>
            <a:pPr indent="-457200" marL="457200">
              <a:buFont typeface="Wingdings" charset="2"/>
              <a:buChar char="ü"/>
            </a:pPr>
            <a:r>
              <a:rPr altLang="en-GB" sz="2800" lang="en-US">
                <a:solidFill>
                  <a:srgbClr val="000000"/>
                </a:solidFill>
              </a:rPr>
              <a:t>Responsive layout for all devices (desktop, tablet, mobile</a:t>
            </a:r>
            <a:r>
              <a:rPr altLang="en-GB" sz="2800" lang="en-US">
                <a:solidFill>
                  <a:srgbClr val="000000"/>
                </a:solidFill>
              </a:rPr>
              <a:t>)</a:t>
            </a:r>
            <a:endParaRPr sz="2800" lang="en-GB">
              <a:solidFill>
                <a:srgbClr val="000000"/>
              </a:solidFill>
            </a:endParaRPr>
          </a:p>
          <a:p>
            <a:pPr indent="-457200" marL="457200">
              <a:buFont typeface="Wingdings" charset="2"/>
              <a:buChar char="ü"/>
            </a:pPr>
            <a:endParaRPr sz="2800" lang="en-GB">
              <a:solidFill>
                <a:srgbClr val="000000"/>
              </a:solidFill>
            </a:endParaRPr>
          </a:p>
          <a:p>
            <a:pPr indent="-457200" marL="457200">
              <a:buFont typeface="Wingdings" charset="2"/>
              <a:buChar char="ü"/>
            </a:pPr>
            <a:r>
              <a:rPr altLang="en-GB" sz="2800" lang="en-US">
                <a:solidFill>
                  <a:srgbClr val="000000"/>
                </a:solidFill>
              </a:rPr>
              <a:t>Consistent color scheme throughout the portfolio</a:t>
            </a:r>
            <a:endParaRPr sz="2800" lang="en-GB">
              <a:solidFill>
                <a:srgbClr val="000000"/>
              </a:solidFill>
            </a:endParaRPr>
          </a:p>
          <a:p>
            <a:pPr indent="-457200" marL="457200">
              <a:buFont typeface="Wingdings" charset="2"/>
              <a:buChar char="ü"/>
            </a:pPr>
            <a:endParaRPr sz="2800" lang="en-GB">
              <a:solidFill>
                <a:srgbClr val="000000"/>
              </a:solidFill>
            </a:endParaRPr>
          </a:p>
          <a:p>
            <a:pPr indent="-457200" marL="457200">
              <a:buFont typeface="Wingdings" charset="2"/>
              <a:buChar char="ü"/>
            </a:pPr>
            <a:r>
              <a:rPr altLang="en-GB" sz="2800" lang="en-US">
                <a:solidFill>
                  <a:srgbClr val="000000"/>
                </a:solidFill>
              </a:rPr>
              <a:t>Use of high-quality images and project previews</a:t>
            </a:r>
            <a:endParaRPr sz="2800" lang="en-GB">
              <a:solidFill>
                <a:srgbClr val="000000"/>
              </a:solidFill>
            </a:endParaRPr>
          </a:p>
          <a:p>
            <a:pPr indent="-457200" marL="457200">
              <a:buFont typeface="Wingdings" charset="2"/>
              <a:buChar char="ü"/>
            </a:pPr>
            <a:endParaRPr sz="2800" lang="en-GB">
              <a:solidFill>
                <a:srgbClr val="000000"/>
              </a:solidFill>
            </a:endParaRPr>
          </a:p>
          <a:p>
            <a:pPr indent="-457200" marL="457200">
              <a:buFont typeface="Wingdings" charset="2"/>
              <a:buChar char="ü"/>
            </a:pPr>
            <a:r>
              <a:rPr altLang="en-GB" sz="2800" lang="en-US">
                <a:solidFill>
                  <a:srgbClr val="000000"/>
                </a:solidFill>
              </a:rPr>
              <a:t>Well-organized sections (About, Skills, Projects, Conta</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8" name=""/>
          <p:cNvSpPr txBox="1"/>
          <p:nvPr/>
        </p:nvSpPr>
        <p:spPr>
          <a:xfrm>
            <a:off x="1151369" y="1497810"/>
            <a:ext cx="10206731" cy="4282440"/>
          </a:xfrm>
          <a:prstGeom prst="rect"/>
        </p:spPr>
        <p:txBody>
          <a:bodyPr rtlCol="0" wrap="square">
            <a:spAutoFit/>
          </a:bodyPr>
          <a:p>
            <a:pPr indent="-457200" marL="457200">
              <a:buFont typeface="Wingdings" charset="2"/>
              <a:buChar char="ü"/>
            </a:pPr>
            <a:r>
              <a:rPr altLang="en-GB" sz="2800" lang="en-US">
                <a:solidFill>
                  <a:srgbClr val="000000"/>
                </a:solidFill>
              </a:rPr>
              <a:t>Typing Animation – Hero section la text auto type aagum (Web Developer | Designer | Coder etc.).</a:t>
            </a:r>
            <a:endParaRPr sz="2800" lang="en-GB">
              <a:solidFill>
                <a:srgbClr val="000000"/>
              </a:solidFill>
            </a:endParaRPr>
          </a:p>
          <a:p>
            <a:pPr indent="-457200" marL="457200">
              <a:buFont typeface="Wingdings" charset="2"/>
              <a:buChar char="ü"/>
            </a:pPr>
            <a:r>
              <a:rPr altLang="en-GB" sz="2800" lang="en-US">
                <a:solidFill>
                  <a:srgbClr val="000000"/>
                </a:solidFill>
              </a:rPr>
              <a:t>Glassmorphism UI – Projects &amp; skills cards semi-transparent glass effect + hover glow.</a:t>
            </a:r>
            <a:endParaRPr sz="2800" lang="en-GB">
              <a:solidFill>
                <a:srgbClr val="000000"/>
              </a:solidFill>
            </a:endParaRPr>
          </a:p>
          <a:p>
            <a:pPr indent="-457200" marL="457200">
              <a:buFont typeface="Wingdings" charset="2"/>
              <a:buChar char="ü"/>
            </a:pPr>
            <a:r>
              <a:rPr altLang="en-GB" sz="2800" lang="en-US">
                <a:solidFill>
                  <a:srgbClr val="000000"/>
                </a:solidFill>
              </a:rPr>
              <a:t>Scroll Reveal – Sections scroll panna fade-in animation varum.</a:t>
            </a:r>
            <a:endParaRPr sz="2800" lang="en-GB">
              <a:solidFill>
                <a:srgbClr val="000000"/>
              </a:solidFill>
            </a:endParaRPr>
          </a:p>
          <a:p>
            <a:pPr indent="-457200" marL="457200">
              <a:buFont typeface="Wingdings" charset="2"/>
              <a:buChar char="ü"/>
            </a:pPr>
            <a:r>
              <a:rPr altLang="en-GB" sz="2800" lang="en-US">
                <a:solidFill>
                  <a:srgbClr val="000000"/>
                </a:solidFill>
              </a:rPr>
              <a:t>Smooth Scrolling – Navbar links click panna smooth scroll effect.</a:t>
            </a:r>
            <a:endParaRPr sz="2800" lang="en-GB">
              <a:solidFill>
                <a:srgbClr val="000000"/>
              </a:solidFill>
            </a:endParaRPr>
          </a:p>
          <a:p>
            <a:pPr indent="-457200" marL="457200">
              <a:buFont typeface="Wingdings" charset="2"/>
              <a:buChar char="ü"/>
            </a:pPr>
            <a:r>
              <a:rPr altLang="en-GB" sz="2800" lang="en-US">
                <a:solidFill>
                  <a:srgbClr val="000000"/>
                </a:solidFill>
              </a:rPr>
              <a:t>Responsive Design – Mobile, tablet, desktop ellam ku adapt aagum</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2025-08-25T08:44:37Z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f8c854771a1f4dd380c3985277eab76e</vt:lpwstr>
  </property>
</Properties>
</file>