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270" r:id="rId5"/>
    <p:sldId id="285" r:id="rId6"/>
    <p:sldId id="299" r:id="rId7"/>
    <p:sldId id="273" r:id="rId8"/>
    <p:sldId id="300" r:id="rId9"/>
    <p:sldId id="282" r:id="rId10"/>
    <p:sldId id="283" r:id="rId11"/>
    <p:sldId id="301" r:id="rId12"/>
    <p:sldId id="26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98" d="100"/>
          <a:sy n="98" d="100"/>
        </p:scale>
        <p:origin x="-75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2018-11-25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34" y="2447183"/>
            <a:ext cx="3240359" cy="46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076056" y="924858"/>
            <a:ext cx="3672408" cy="701496"/>
            <a:chOff x="5004048" y="933547"/>
            <a:chExt cx="3456384" cy="701496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Fisika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4048" y="1173378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Suhu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Kecerahan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/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Kekeruhan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Air,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Salinitas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(Kadar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Garam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),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dll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2329014"/>
            <a:ext cx="3672408" cy="701496"/>
            <a:chOff x="5004048" y="933547"/>
            <a:chExt cx="3456384" cy="701496"/>
          </a:xfrm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Kimia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4048" y="1173378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Oksigen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Karbondioksida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, pH, Nitrogen,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Amonia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, 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dll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76056" y="3733170"/>
            <a:ext cx="3672408" cy="516830"/>
            <a:chOff x="5004048" y="933547"/>
            <a:chExt cx="3456384" cy="516830"/>
          </a:xfrm>
        </p:grpSpPr>
        <p:sp>
          <p:nvSpPr>
            <p:cNvPr id="16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Biologi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04048" y="1173378"/>
              <a:ext cx="345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Plankton,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Bakteri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, Benthos,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Perifiton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dll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r="61"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r="61"/>
          <a:stretch>
            <a:fillRect/>
          </a:stretch>
        </p:blipFill>
        <p:spPr/>
      </p:pic>
      <p:sp>
        <p:nvSpPr>
          <p:cNvPr id="23" name="Right Arrow 22"/>
          <p:cNvSpPr/>
          <p:nvPr/>
        </p:nvSpPr>
        <p:spPr>
          <a:xfrm rot="19160870">
            <a:off x="2129642" y="1627449"/>
            <a:ext cx="1369639" cy="48463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441464" y="2417068"/>
            <a:ext cx="978408" cy="48463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846488">
            <a:off x="2271268" y="3132250"/>
            <a:ext cx="1412724" cy="40256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625764" y="133271"/>
            <a:ext cx="274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cs typeface="Arial" pitchFamily="34" charset="0"/>
              </a:rPr>
              <a:t>Latar</a:t>
            </a:r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  <a:cs typeface="Arial" pitchFamily="34" charset="0"/>
              </a:rPr>
              <a:t>Belakang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134327" y="2103040"/>
            <a:ext cx="1194132" cy="116181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22" y="2329014"/>
            <a:ext cx="699542" cy="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0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43808" y="-9582"/>
            <a:ext cx="6300192" cy="51435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6024" y="668996"/>
            <a:ext cx="35283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Penambak</a:t>
            </a:r>
            <a:r>
              <a:rPr lang="en-US" altLang="ko-KR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harus</a:t>
            </a:r>
            <a:r>
              <a:rPr lang="en-US" altLang="ko-KR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datang</a:t>
            </a:r>
            <a:r>
              <a:rPr lang="en-US" altLang="ko-KR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    </a:t>
            </a:r>
            <a:r>
              <a:rPr lang="en-US" altLang="ko-KR" sz="16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langsung</a:t>
            </a:r>
            <a:r>
              <a:rPr lang="en-US" altLang="ko-KR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ke</a:t>
            </a:r>
            <a:r>
              <a:rPr lang="en-US" altLang="ko-KR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tambak</a:t>
            </a:r>
            <a:r>
              <a:rPr lang="en-US" altLang="ko-KR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/</a:t>
            </a:r>
            <a:r>
              <a:rPr lang="en-US" altLang="ko-KR" sz="16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kolam</a:t>
            </a:r>
            <a:r>
              <a:rPr lang="en-US" altLang="ko-KR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untuk</a:t>
            </a:r>
            <a:r>
              <a:rPr lang="en-US" altLang="ko-KR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memeriksa</a:t>
            </a:r>
            <a:r>
              <a:rPr lang="en-US" altLang="ko-KR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kualitas</a:t>
            </a:r>
            <a:r>
              <a:rPr lang="en-US" altLang="ko-KR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 air.</a:t>
            </a:r>
          </a:p>
          <a:p>
            <a:pPr algn="ctr"/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6024" y="2268763"/>
            <a:ext cx="3168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Alat</a:t>
            </a:r>
            <a:r>
              <a:rPr lang="en-US" altLang="ko-KR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terbatas</a:t>
            </a:r>
            <a:r>
              <a:rPr lang="en-US" altLang="ko-KR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akan</a:t>
            </a:r>
            <a:r>
              <a:rPr lang="en-US" altLang="ko-KR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fungsi</a:t>
            </a:r>
            <a:r>
              <a:rPr lang="en-US" altLang="ko-KR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 .</a:t>
            </a:r>
          </a:p>
          <a:p>
            <a:pPr algn="ctr"/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10" y="668996"/>
            <a:ext cx="1038658" cy="10386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369003"/>
            <a:ext cx="850819" cy="8508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29131" y="3773087"/>
            <a:ext cx="2089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Alat</a:t>
            </a:r>
            <a:r>
              <a:rPr lang="en-US" altLang="ko-KR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Masih</a:t>
            </a:r>
            <a:r>
              <a:rPr lang="en-US" altLang="ko-KR" sz="16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 Manual</a:t>
            </a:r>
            <a:endParaRPr lang="en-US" altLang="ko-KR" sz="1600" b="1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94" y="3690885"/>
            <a:ext cx="897089" cy="8970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9582"/>
            <a:ext cx="2898892" cy="515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3808" y="-9582"/>
            <a:ext cx="6300192" cy="51435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84" y="3473249"/>
            <a:ext cx="915566" cy="915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7984" y="3774805"/>
            <a:ext cx="266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Alat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sudah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Otomatis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84" y="539945"/>
            <a:ext cx="915566" cy="915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27984" y="736118"/>
            <a:ext cx="2663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memonitoring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secara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jarak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jauh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84" y="2113280"/>
            <a:ext cx="915566" cy="9155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27984" y="2211710"/>
            <a:ext cx="2663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Berbasis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Android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mudah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digunakan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08"/>
            <a:ext cx="2843808" cy="51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339502"/>
            <a:ext cx="3241884" cy="576064"/>
          </a:xfrm>
        </p:spPr>
        <p:txBody>
          <a:bodyPr/>
          <a:lstStyle/>
          <a:p>
            <a:r>
              <a:rPr lang="en-US" altLang="ko-KR" dirty="0" err="1" smtClean="0"/>
              <a:t>Keuntungan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166052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25256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84460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3052" y="2715766"/>
            <a:ext cx="2254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Ikan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menjadi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sehat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bisa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berkembang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biak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baik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4056" y="2715766"/>
            <a:ext cx="2254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Peluang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Mendapat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Keuntungan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besar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1460" y="2715766"/>
            <a:ext cx="225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Pekerjaan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Efektif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Efisien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48" y="1758662"/>
            <a:ext cx="483518" cy="4835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56" y="1663067"/>
            <a:ext cx="579113" cy="5791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749" y="1597907"/>
            <a:ext cx="627534" cy="6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1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 txBox="1">
            <a:spLocks/>
          </p:cNvSpPr>
          <p:nvPr/>
        </p:nvSpPr>
        <p:spPr>
          <a:xfrm>
            <a:off x="7164288" y="298015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sp>
      <p:sp>
        <p:nvSpPr>
          <p:cNvPr id="14" name="Picture Placeholder 3"/>
          <p:cNvSpPr txBox="1">
            <a:spLocks/>
          </p:cNvSpPr>
          <p:nvPr/>
        </p:nvSpPr>
        <p:spPr>
          <a:xfrm>
            <a:off x="7020272" y="330441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sp>
      <p:sp>
        <p:nvSpPr>
          <p:cNvPr id="15" name="Picture Placeholder 3"/>
          <p:cNvSpPr txBox="1">
            <a:spLocks/>
          </p:cNvSpPr>
          <p:nvPr/>
        </p:nvSpPr>
        <p:spPr>
          <a:xfrm>
            <a:off x="4499992" y="266029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sp>
      <p:sp>
        <p:nvSpPr>
          <p:cNvPr id="16" name="Picture Placeholder 3"/>
          <p:cNvSpPr txBox="1">
            <a:spLocks/>
          </p:cNvSpPr>
          <p:nvPr/>
        </p:nvSpPr>
        <p:spPr>
          <a:xfrm>
            <a:off x="1907704" y="29796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96261"/>
            <a:ext cx="699542" cy="6995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93" y="564330"/>
            <a:ext cx="699542" cy="6995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34" y="699542"/>
            <a:ext cx="771550" cy="771550"/>
          </a:xfrm>
          <a:prstGeom prst="rect">
            <a:avLst/>
          </a:prstGeom>
        </p:spPr>
      </p:pic>
      <p:sp>
        <p:nvSpPr>
          <p:cNvPr id="20" name="Picture Placeholder 3"/>
          <p:cNvSpPr txBox="1">
            <a:spLocks/>
          </p:cNvSpPr>
          <p:nvPr/>
        </p:nvSpPr>
        <p:spPr>
          <a:xfrm>
            <a:off x="4499992" y="298015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210979"/>
            <a:ext cx="872939" cy="8729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85" y="3206449"/>
            <a:ext cx="843558" cy="843558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3491880" y="596261"/>
            <a:ext cx="792088" cy="36355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012160" y="699542"/>
            <a:ext cx="792088" cy="36355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7348729" y="2065935"/>
            <a:ext cx="792088" cy="36355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6076118" y="3464445"/>
            <a:ext cx="792088" cy="36355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1"/>
          <p:cNvSpPr txBox="1">
            <a:spLocks/>
          </p:cNvSpPr>
          <p:nvPr/>
        </p:nvSpPr>
        <p:spPr>
          <a:xfrm>
            <a:off x="1043607" y="3939902"/>
            <a:ext cx="4320481" cy="931181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BUSINESS PROCESS</a:t>
            </a:r>
            <a:endParaRPr lang="en-US" altLang="ko-KR" sz="3200" b="1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89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903040" y="483517"/>
            <a:ext cx="5760640" cy="576063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schemeClr val="accent3"/>
                </a:solidFill>
                <a:latin typeface="Bahnschrift" panose="020B0502040204020203" pitchFamily="34" charset="0"/>
                <a:cs typeface="Arial" pitchFamily="34" charset="0"/>
              </a:rPr>
              <a:t>BUSINESS MODEL CANVAS</a:t>
            </a:r>
            <a:endParaRPr lang="en-US" altLang="ko-KR" sz="2400" b="1" dirty="0">
              <a:solidFill>
                <a:schemeClr val="accent3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01899"/>
            <a:ext cx="7488832" cy="37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7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5605"/>
            <a:ext cx="1775981" cy="3482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253123"/>
            <a:ext cx="1772682" cy="34818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275606"/>
            <a:ext cx="1746875" cy="3419777"/>
          </a:xfrm>
          <a:prstGeom prst="rect">
            <a:avLst/>
          </a:prstGeom>
        </p:spPr>
      </p:pic>
      <p:sp>
        <p:nvSpPr>
          <p:cNvPr id="18" name="Text Placeholder 1"/>
          <p:cNvSpPr txBox="1">
            <a:spLocks/>
          </p:cNvSpPr>
          <p:nvPr/>
        </p:nvSpPr>
        <p:spPr>
          <a:xfrm>
            <a:off x="903040" y="483517"/>
            <a:ext cx="5760640" cy="576063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schemeClr val="accent3"/>
                </a:solidFill>
                <a:latin typeface="Bahnschrift" panose="020B0502040204020203" pitchFamily="34" charset="0"/>
                <a:cs typeface="Arial" pitchFamily="34" charset="0"/>
              </a:rPr>
              <a:t>MOCKUP TECHNOWATER</a:t>
            </a:r>
            <a:endParaRPr lang="en-US" altLang="ko-KR" sz="2400" b="1" dirty="0">
              <a:solidFill>
                <a:schemeClr val="accent3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3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 txBox="1">
            <a:spLocks/>
          </p:cNvSpPr>
          <p:nvPr/>
        </p:nvSpPr>
        <p:spPr>
          <a:xfrm>
            <a:off x="870792" y="411511"/>
            <a:ext cx="5760640" cy="576063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schemeClr val="accent3"/>
                </a:solidFill>
                <a:latin typeface="Bahnschrift" panose="020B0502040204020203" pitchFamily="34" charset="0"/>
                <a:cs typeface="Arial" pitchFamily="34" charset="0"/>
              </a:rPr>
              <a:t>MOCKUP TECHNOWATER</a:t>
            </a:r>
            <a:endParaRPr lang="en-US" altLang="ko-KR" sz="2400" b="1" dirty="0">
              <a:solidFill>
                <a:schemeClr val="accent3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46748"/>
            <a:ext cx="1836264" cy="36303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24894"/>
            <a:ext cx="1868587" cy="3652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598" y="1146748"/>
            <a:ext cx="1813500" cy="35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3126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101</Words>
  <Application>Microsoft Office PowerPoint</Application>
  <PresentationFormat>On-screen Show (16:9)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Asus</cp:lastModifiedBy>
  <cp:revision>125</cp:revision>
  <dcterms:created xsi:type="dcterms:W3CDTF">2016-12-05T23:26:54Z</dcterms:created>
  <dcterms:modified xsi:type="dcterms:W3CDTF">2018-11-25T07:12:16Z</dcterms:modified>
</cp:coreProperties>
</file>