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70" r:id="rId24"/>
    <p:sldId id="275" r:id="rId25"/>
    <p:sldId id="277" r:id="rId26"/>
    <p:sldId id="276" r:id="rId27"/>
    <p:sldId id="278" r:id="rId28"/>
    <p:sldId id="308" r:id="rId29"/>
    <p:sldId id="309" r:id="rId30"/>
    <p:sldId id="310" r:id="rId31"/>
    <p:sldId id="311" r:id="rId32"/>
    <p:sldId id="312" r:id="rId33"/>
    <p:sldId id="313" r:id="rId34"/>
    <p:sldId id="297" r:id="rId35"/>
    <p:sldId id="279" r:id="rId36"/>
    <p:sldId id="290" r:id="rId37"/>
    <p:sldId id="271" r:id="rId38"/>
    <p:sldId id="272" r:id="rId39"/>
    <p:sldId id="291" r:id="rId40"/>
    <p:sldId id="293" r:id="rId41"/>
    <p:sldId id="292" r:id="rId42"/>
    <p:sldId id="294" r:id="rId43"/>
    <p:sldId id="295" r:id="rId44"/>
    <p:sldId id="296" r:id="rId45"/>
    <p:sldId id="274" r:id="rId46"/>
    <p:sldId id="298" r:id="rId47"/>
    <p:sldId id="299" r:id="rId48"/>
    <p:sldId id="300" r:id="rId49"/>
    <p:sldId id="301" r:id="rId50"/>
    <p:sldId id="303" r:id="rId51"/>
    <p:sldId id="304" r:id="rId52"/>
    <p:sldId id="305" r:id="rId53"/>
    <p:sldId id="302" r:id="rId54"/>
    <p:sldId id="306" r:id="rId55"/>
    <p:sldId id="30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DCC5C0E-893C-42B5-B306-EEE16D3E27E9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</p14:sldIdLst>
        </p14:section>
        <p14:section name="HTML" id="{4C086063-4450-44D2-BBEF-37327F1452CF}">
          <p14:sldIdLst>
            <p14:sldId id="26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CSS" id="{1B8961D9-BC71-44BE-AFBA-AF5E21F6B67C}">
          <p14:sldIdLst>
            <p14:sldId id="270"/>
            <p14:sldId id="275"/>
            <p14:sldId id="277"/>
            <p14:sldId id="276"/>
            <p14:sldId id="278"/>
            <p14:sldId id="308"/>
            <p14:sldId id="309"/>
            <p14:sldId id="310"/>
            <p14:sldId id="311"/>
            <p14:sldId id="312"/>
            <p14:sldId id="313"/>
            <p14:sldId id="297"/>
            <p14:sldId id="279"/>
            <p14:sldId id="290"/>
          </p14:sldIdLst>
        </p14:section>
        <p14:section name="JS" id="{98BB2FDE-B816-456B-B640-2FA656E13D00}">
          <p14:sldIdLst>
            <p14:sldId id="271"/>
            <p14:sldId id="272"/>
            <p14:sldId id="291"/>
            <p14:sldId id="293"/>
            <p14:sldId id="292"/>
            <p14:sldId id="294"/>
            <p14:sldId id="295"/>
            <p14:sldId id="296"/>
            <p14:sldId id="274"/>
            <p14:sldId id="298"/>
            <p14:sldId id="299"/>
            <p14:sldId id="300"/>
            <p14:sldId id="301"/>
            <p14:sldId id="303"/>
            <p14:sldId id="304"/>
            <p14:sldId id="305"/>
            <p14:sldId id="302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16E"/>
    <a:srgbClr val="F4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7" autoAdjust="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27CF50-52B6-41C9-864A-061D5262FC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32C7939-413E-4B31-8DDB-52415119CDA0}">
      <dgm:prSet/>
      <dgm:spPr/>
      <dgm:t>
        <a:bodyPr/>
        <a:lstStyle/>
        <a:p>
          <a:r>
            <a:rPr lang="en-US"/>
            <a:t>Introduction to the Internet and Websites</a:t>
          </a:r>
        </a:p>
      </dgm:t>
    </dgm:pt>
    <dgm:pt modelId="{7CED8B47-7E81-4E93-BE36-E890B5A80ACD}" type="parTrans" cxnId="{93725F87-05B6-488B-8B3F-20326A975233}">
      <dgm:prSet/>
      <dgm:spPr/>
      <dgm:t>
        <a:bodyPr/>
        <a:lstStyle/>
        <a:p>
          <a:endParaRPr lang="en-US"/>
        </a:p>
      </dgm:t>
    </dgm:pt>
    <dgm:pt modelId="{5E6C81E1-6FD6-436A-89FB-9BAC887840FE}" type="sibTrans" cxnId="{93725F87-05B6-488B-8B3F-20326A975233}">
      <dgm:prSet/>
      <dgm:spPr/>
      <dgm:t>
        <a:bodyPr/>
        <a:lstStyle/>
        <a:p>
          <a:endParaRPr lang="en-US"/>
        </a:p>
      </dgm:t>
    </dgm:pt>
    <dgm:pt modelId="{41B5CADE-1FB7-474E-A67A-3681A6C1A569}">
      <dgm:prSet/>
      <dgm:spPr/>
      <dgm:t>
        <a:bodyPr/>
        <a:lstStyle/>
        <a:p>
          <a:r>
            <a:rPr lang="en-US"/>
            <a:t>What is HTML</a:t>
          </a:r>
        </a:p>
      </dgm:t>
    </dgm:pt>
    <dgm:pt modelId="{DFAE5FA1-B770-4ACD-A299-BE43D11CB41B}" type="parTrans" cxnId="{D6622972-E386-4DB0-BB46-172DAFB7ED56}">
      <dgm:prSet/>
      <dgm:spPr/>
      <dgm:t>
        <a:bodyPr/>
        <a:lstStyle/>
        <a:p>
          <a:endParaRPr lang="en-US"/>
        </a:p>
      </dgm:t>
    </dgm:pt>
    <dgm:pt modelId="{A5EE4496-5574-4FB7-818B-30AB6B61AEC1}" type="sibTrans" cxnId="{D6622972-E386-4DB0-BB46-172DAFB7ED56}">
      <dgm:prSet/>
      <dgm:spPr/>
      <dgm:t>
        <a:bodyPr/>
        <a:lstStyle/>
        <a:p>
          <a:endParaRPr lang="en-US"/>
        </a:p>
      </dgm:t>
    </dgm:pt>
    <dgm:pt modelId="{10D774D9-130C-4FD3-9B28-83798B5FF113}">
      <dgm:prSet/>
      <dgm:spPr/>
      <dgm:t>
        <a:bodyPr/>
        <a:lstStyle/>
        <a:p>
          <a:r>
            <a:rPr lang="en-US"/>
            <a:t>Learning CSS</a:t>
          </a:r>
        </a:p>
      </dgm:t>
    </dgm:pt>
    <dgm:pt modelId="{7E2CE3A0-9C04-4E5F-9F76-334E335650A6}" type="parTrans" cxnId="{988A2DE2-7A6F-4FFF-9006-DAD650D540C7}">
      <dgm:prSet/>
      <dgm:spPr/>
      <dgm:t>
        <a:bodyPr/>
        <a:lstStyle/>
        <a:p>
          <a:endParaRPr lang="en-US"/>
        </a:p>
      </dgm:t>
    </dgm:pt>
    <dgm:pt modelId="{2BAC5D7E-235C-42D4-ACAF-332A11FAA54B}" type="sibTrans" cxnId="{988A2DE2-7A6F-4FFF-9006-DAD650D540C7}">
      <dgm:prSet/>
      <dgm:spPr/>
      <dgm:t>
        <a:bodyPr/>
        <a:lstStyle/>
        <a:p>
          <a:endParaRPr lang="en-US"/>
        </a:p>
      </dgm:t>
    </dgm:pt>
    <dgm:pt modelId="{ABDCB3F3-9434-4022-8B8C-68C79342B6D5}">
      <dgm:prSet/>
      <dgm:spPr/>
      <dgm:t>
        <a:bodyPr/>
        <a:lstStyle/>
        <a:p>
          <a:r>
            <a:rPr lang="en-US"/>
            <a:t>How does JS work</a:t>
          </a:r>
        </a:p>
      </dgm:t>
    </dgm:pt>
    <dgm:pt modelId="{81FBB61C-1D8E-4D95-8461-57FBA58E12E0}" type="parTrans" cxnId="{A22D1489-B8D4-48A8-9DB1-8173B839519C}">
      <dgm:prSet/>
      <dgm:spPr/>
      <dgm:t>
        <a:bodyPr/>
        <a:lstStyle/>
        <a:p>
          <a:endParaRPr lang="en-US"/>
        </a:p>
      </dgm:t>
    </dgm:pt>
    <dgm:pt modelId="{B19ACE11-100E-4E65-A921-3F346F40CA6E}" type="sibTrans" cxnId="{A22D1489-B8D4-48A8-9DB1-8173B839519C}">
      <dgm:prSet/>
      <dgm:spPr/>
      <dgm:t>
        <a:bodyPr/>
        <a:lstStyle/>
        <a:p>
          <a:endParaRPr lang="en-US"/>
        </a:p>
      </dgm:t>
    </dgm:pt>
    <dgm:pt modelId="{9451BE58-4E89-43BA-A81B-FFA73A1B1F2F}" type="pres">
      <dgm:prSet presAssocID="{9C27CF50-52B6-41C9-864A-061D5262FC27}" presName="root" presStyleCnt="0">
        <dgm:presLayoutVars>
          <dgm:dir/>
          <dgm:resizeHandles val="exact"/>
        </dgm:presLayoutVars>
      </dgm:prSet>
      <dgm:spPr/>
    </dgm:pt>
    <dgm:pt modelId="{13FFF4D6-C672-4CCE-9EA0-1D06A741D73C}" type="pres">
      <dgm:prSet presAssocID="{E32C7939-413E-4B31-8DDB-52415119CDA0}" presName="compNode" presStyleCnt="0"/>
      <dgm:spPr/>
    </dgm:pt>
    <dgm:pt modelId="{D6DD59E4-0358-445C-9D4E-3D520CAC4F6C}" type="pres">
      <dgm:prSet presAssocID="{E32C7939-413E-4B31-8DDB-52415119CDA0}" presName="bgRect" presStyleLbl="bgShp" presStyleIdx="0" presStyleCnt="4"/>
      <dgm:spPr/>
    </dgm:pt>
    <dgm:pt modelId="{2E0DEEC2-5538-4F37-BAC3-517E3F287327}" type="pres">
      <dgm:prSet presAssocID="{E32C7939-413E-4B31-8DDB-52415119CD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FFD7026-2551-46C1-9C44-8DDC5B06F366}" type="pres">
      <dgm:prSet presAssocID="{E32C7939-413E-4B31-8DDB-52415119CDA0}" presName="spaceRect" presStyleCnt="0"/>
      <dgm:spPr/>
    </dgm:pt>
    <dgm:pt modelId="{BE3EA363-6735-4BF6-BC3C-E732231394A4}" type="pres">
      <dgm:prSet presAssocID="{E32C7939-413E-4B31-8DDB-52415119CDA0}" presName="parTx" presStyleLbl="revTx" presStyleIdx="0" presStyleCnt="4">
        <dgm:presLayoutVars>
          <dgm:chMax val="0"/>
          <dgm:chPref val="0"/>
        </dgm:presLayoutVars>
      </dgm:prSet>
      <dgm:spPr/>
    </dgm:pt>
    <dgm:pt modelId="{C8586015-8170-4271-AF90-1B9CEB504959}" type="pres">
      <dgm:prSet presAssocID="{5E6C81E1-6FD6-436A-89FB-9BAC887840FE}" presName="sibTrans" presStyleCnt="0"/>
      <dgm:spPr/>
    </dgm:pt>
    <dgm:pt modelId="{21E1B502-8CB7-4FC3-B9AC-1D15413737C7}" type="pres">
      <dgm:prSet presAssocID="{41B5CADE-1FB7-474E-A67A-3681A6C1A569}" presName="compNode" presStyleCnt="0"/>
      <dgm:spPr/>
    </dgm:pt>
    <dgm:pt modelId="{7A1B03CB-7FED-4F35-83C2-C764858401B7}" type="pres">
      <dgm:prSet presAssocID="{41B5CADE-1FB7-474E-A67A-3681A6C1A569}" presName="bgRect" presStyleLbl="bgShp" presStyleIdx="1" presStyleCnt="4"/>
      <dgm:spPr/>
    </dgm:pt>
    <dgm:pt modelId="{C247BFEB-D2AD-4571-A085-230997D114CA}" type="pres">
      <dgm:prSet presAssocID="{41B5CADE-1FB7-474E-A67A-3681A6C1A5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1C0937-BAD0-43EE-9958-6ED8DF7F42E0}" type="pres">
      <dgm:prSet presAssocID="{41B5CADE-1FB7-474E-A67A-3681A6C1A569}" presName="spaceRect" presStyleCnt="0"/>
      <dgm:spPr/>
    </dgm:pt>
    <dgm:pt modelId="{8FA29424-90D8-487B-8802-6B4E56E6773B}" type="pres">
      <dgm:prSet presAssocID="{41B5CADE-1FB7-474E-A67A-3681A6C1A569}" presName="parTx" presStyleLbl="revTx" presStyleIdx="1" presStyleCnt="4">
        <dgm:presLayoutVars>
          <dgm:chMax val="0"/>
          <dgm:chPref val="0"/>
        </dgm:presLayoutVars>
      </dgm:prSet>
      <dgm:spPr/>
    </dgm:pt>
    <dgm:pt modelId="{204B475E-2E80-4036-BCFB-A40C0C1E1B5A}" type="pres">
      <dgm:prSet presAssocID="{A5EE4496-5574-4FB7-818B-30AB6B61AEC1}" presName="sibTrans" presStyleCnt="0"/>
      <dgm:spPr/>
    </dgm:pt>
    <dgm:pt modelId="{3430486F-8D59-4641-8E4D-27E64550F35F}" type="pres">
      <dgm:prSet presAssocID="{10D774D9-130C-4FD3-9B28-83798B5FF113}" presName="compNode" presStyleCnt="0"/>
      <dgm:spPr/>
    </dgm:pt>
    <dgm:pt modelId="{F65F4AEF-E299-4388-9F97-DB234725E5A4}" type="pres">
      <dgm:prSet presAssocID="{10D774D9-130C-4FD3-9B28-83798B5FF113}" presName="bgRect" presStyleLbl="bgShp" presStyleIdx="2" presStyleCnt="4"/>
      <dgm:spPr/>
    </dgm:pt>
    <dgm:pt modelId="{F010CE22-2EEA-4CC3-9945-6D9C947BC25F}" type="pres">
      <dgm:prSet presAssocID="{10D774D9-130C-4FD3-9B28-83798B5FF1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C2ED9D4-FC06-4F29-BF4B-0FE4013739A1}" type="pres">
      <dgm:prSet presAssocID="{10D774D9-130C-4FD3-9B28-83798B5FF113}" presName="spaceRect" presStyleCnt="0"/>
      <dgm:spPr/>
    </dgm:pt>
    <dgm:pt modelId="{40E72589-CAC0-4705-A931-865710E82E3D}" type="pres">
      <dgm:prSet presAssocID="{10D774D9-130C-4FD3-9B28-83798B5FF113}" presName="parTx" presStyleLbl="revTx" presStyleIdx="2" presStyleCnt="4">
        <dgm:presLayoutVars>
          <dgm:chMax val="0"/>
          <dgm:chPref val="0"/>
        </dgm:presLayoutVars>
      </dgm:prSet>
      <dgm:spPr/>
    </dgm:pt>
    <dgm:pt modelId="{F2D5E2FB-8EDD-4906-9242-42BB5D17F3C6}" type="pres">
      <dgm:prSet presAssocID="{2BAC5D7E-235C-42D4-ACAF-332A11FAA54B}" presName="sibTrans" presStyleCnt="0"/>
      <dgm:spPr/>
    </dgm:pt>
    <dgm:pt modelId="{8F77D73E-218D-4059-8F90-5340618E6552}" type="pres">
      <dgm:prSet presAssocID="{ABDCB3F3-9434-4022-8B8C-68C79342B6D5}" presName="compNode" presStyleCnt="0"/>
      <dgm:spPr/>
    </dgm:pt>
    <dgm:pt modelId="{9C92A0EA-7018-44E8-86A0-5E2FCA360C55}" type="pres">
      <dgm:prSet presAssocID="{ABDCB3F3-9434-4022-8B8C-68C79342B6D5}" presName="bgRect" presStyleLbl="bgShp" presStyleIdx="3" presStyleCnt="4"/>
      <dgm:spPr/>
    </dgm:pt>
    <dgm:pt modelId="{F1A5CA1E-69A2-45EB-BBF0-F62098C11FBE}" type="pres">
      <dgm:prSet presAssocID="{ABDCB3F3-9434-4022-8B8C-68C79342B6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k"/>
        </a:ext>
      </dgm:extLst>
    </dgm:pt>
    <dgm:pt modelId="{464F78D6-D6A2-4549-B1EF-94A247418096}" type="pres">
      <dgm:prSet presAssocID="{ABDCB3F3-9434-4022-8B8C-68C79342B6D5}" presName="spaceRect" presStyleCnt="0"/>
      <dgm:spPr/>
    </dgm:pt>
    <dgm:pt modelId="{52C24435-2338-412A-A625-82BE0D26FED8}" type="pres">
      <dgm:prSet presAssocID="{ABDCB3F3-9434-4022-8B8C-68C79342B6D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E4F3A20-BC37-4502-9B51-3838A48401B3}" type="presOf" srcId="{ABDCB3F3-9434-4022-8B8C-68C79342B6D5}" destId="{52C24435-2338-412A-A625-82BE0D26FED8}" srcOrd="0" destOrd="0" presId="urn:microsoft.com/office/officeart/2018/2/layout/IconVerticalSolidList"/>
    <dgm:cxn modelId="{0A0BDC5C-BC5F-42F5-AFA9-56DDFA906AD0}" type="presOf" srcId="{10D774D9-130C-4FD3-9B28-83798B5FF113}" destId="{40E72589-CAC0-4705-A931-865710E82E3D}" srcOrd="0" destOrd="0" presId="urn:microsoft.com/office/officeart/2018/2/layout/IconVerticalSolidList"/>
    <dgm:cxn modelId="{D6622972-E386-4DB0-BB46-172DAFB7ED56}" srcId="{9C27CF50-52B6-41C9-864A-061D5262FC27}" destId="{41B5CADE-1FB7-474E-A67A-3681A6C1A569}" srcOrd="1" destOrd="0" parTransId="{DFAE5FA1-B770-4ACD-A299-BE43D11CB41B}" sibTransId="{A5EE4496-5574-4FB7-818B-30AB6B61AEC1}"/>
    <dgm:cxn modelId="{90782577-23A3-4504-BFCB-2EFE7F1F08DE}" type="presOf" srcId="{E32C7939-413E-4B31-8DDB-52415119CDA0}" destId="{BE3EA363-6735-4BF6-BC3C-E732231394A4}" srcOrd="0" destOrd="0" presId="urn:microsoft.com/office/officeart/2018/2/layout/IconVerticalSolidList"/>
    <dgm:cxn modelId="{93725F87-05B6-488B-8B3F-20326A975233}" srcId="{9C27CF50-52B6-41C9-864A-061D5262FC27}" destId="{E32C7939-413E-4B31-8DDB-52415119CDA0}" srcOrd="0" destOrd="0" parTransId="{7CED8B47-7E81-4E93-BE36-E890B5A80ACD}" sibTransId="{5E6C81E1-6FD6-436A-89FB-9BAC887840FE}"/>
    <dgm:cxn modelId="{A22D1489-B8D4-48A8-9DB1-8173B839519C}" srcId="{9C27CF50-52B6-41C9-864A-061D5262FC27}" destId="{ABDCB3F3-9434-4022-8B8C-68C79342B6D5}" srcOrd="3" destOrd="0" parTransId="{81FBB61C-1D8E-4D95-8461-57FBA58E12E0}" sibTransId="{B19ACE11-100E-4E65-A921-3F346F40CA6E}"/>
    <dgm:cxn modelId="{D08F39C3-A338-42B1-A146-290814DA24F0}" type="presOf" srcId="{9C27CF50-52B6-41C9-864A-061D5262FC27}" destId="{9451BE58-4E89-43BA-A81B-FFA73A1B1F2F}" srcOrd="0" destOrd="0" presId="urn:microsoft.com/office/officeart/2018/2/layout/IconVerticalSolidList"/>
    <dgm:cxn modelId="{06B2DCD2-3AD6-408C-ACBA-B8C0DE15318D}" type="presOf" srcId="{41B5CADE-1FB7-474E-A67A-3681A6C1A569}" destId="{8FA29424-90D8-487B-8802-6B4E56E6773B}" srcOrd="0" destOrd="0" presId="urn:microsoft.com/office/officeart/2018/2/layout/IconVerticalSolidList"/>
    <dgm:cxn modelId="{988A2DE2-7A6F-4FFF-9006-DAD650D540C7}" srcId="{9C27CF50-52B6-41C9-864A-061D5262FC27}" destId="{10D774D9-130C-4FD3-9B28-83798B5FF113}" srcOrd="2" destOrd="0" parTransId="{7E2CE3A0-9C04-4E5F-9F76-334E335650A6}" sibTransId="{2BAC5D7E-235C-42D4-ACAF-332A11FAA54B}"/>
    <dgm:cxn modelId="{0CB48893-1332-478A-B18E-FA99744177CE}" type="presParOf" srcId="{9451BE58-4E89-43BA-A81B-FFA73A1B1F2F}" destId="{13FFF4D6-C672-4CCE-9EA0-1D06A741D73C}" srcOrd="0" destOrd="0" presId="urn:microsoft.com/office/officeart/2018/2/layout/IconVerticalSolidList"/>
    <dgm:cxn modelId="{5373E243-6375-497F-8C97-09F63233C8B4}" type="presParOf" srcId="{13FFF4D6-C672-4CCE-9EA0-1D06A741D73C}" destId="{D6DD59E4-0358-445C-9D4E-3D520CAC4F6C}" srcOrd="0" destOrd="0" presId="urn:microsoft.com/office/officeart/2018/2/layout/IconVerticalSolidList"/>
    <dgm:cxn modelId="{45D38AF8-E7C7-41CD-82FD-4ED548C5437A}" type="presParOf" srcId="{13FFF4D6-C672-4CCE-9EA0-1D06A741D73C}" destId="{2E0DEEC2-5538-4F37-BAC3-517E3F287327}" srcOrd="1" destOrd="0" presId="urn:microsoft.com/office/officeart/2018/2/layout/IconVerticalSolidList"/>
    <dgm:cxn modelId="{D61D9020-8813-4CE1-9189-0768F4D461C8}" type="presParOf" srcId="{13FFF4D6-C672-4CCE-9EA0-1D06A741D73C}" destId="{2FFD7026-2551-46C1-9C44-8DDC5B06F366}" srcOrd="2" destOrd="0" presId="urn:microsoft.com/office/officeart/2018/2/layout/IconVerticalSolidList"/>
    <dgm:cxn modelId="{7B9D5AC7-3FFF-4320-BD00-85CA7EED237E}" type="presParOf" srcId="{13FFF4D6-C672-4CCE-9EA0-1D06A741D73C}" destId="{BE3EA363-6735-4BF6-BC3C-E732231394A4}" srcOrd="3" destOrd="0" presId="urn:microsoft.com/office/officeart/2018/2/layout/IconVerticalSolidList"/>
    <dgm:cxn modelId="{D7BD8159-DA6F-446D-8929-76A61178E3F1}" type="presParOf" srcId="{9451BE58-4E89-43BA-A81B-FFA73A1B1F2F}" destId="{C8586015-8170-4271-AF90-1B9CEB504959}" srcOrd="1" destOrd="0" presId="urn:microsoft.com/office/officeart/2018/2/layout/IconVerticalSolidList"/>
    <dgm:cxn modelId="{D1EE2244-7919-416A-8EF0-B8FC8CB63B94}" type="presParOf" srcId="{9451BE58-4E89-43BA-A81B-FFA73A1B1F2F}" destId="{21E1B502-8CB7-4FC3-B9AC-1D15413737C7}" srcOrd="2" destOrd="0" presId="urn:microsoft.com/office/officeart/2018/2/layout/IconVerticalSolidList"/>
    <dgm:cxn modelId="{4F105913-6F3B-413F-B260-D71692BBD2D0}" type="presParOf" srcId="{21E1B502-8CB7-4FC3-B9AC-1D15413737C7}" destId="{7A1B03CB-7FED-4F35-83C2-C764858401B7}" srcOrd="0" destOrd="0" presId="urn:microsoft.com/office/officeart/2018/2/layout/IconVerticalSolidList"/>
    <dgm:cxn modelId="{56A69D16-4D0E-4970-A6B8-004C12145C83}" type="presParOf" srcId="{21E1B502-8CB7-4FC3-B9AC-1D15413737C7}" destId="{C247BFEB-D2AD-4571-A085-230997D114CA}" srcOrd="1" destOrd="0" presId="urn:microsoft.com/office/officeart/2018/2/layout/IconVerticalSolidList"/>
    <dgm:cxn modelId="{85609CAF-2EAB-4389-A86F-EF9C04620A34}" type="presParOf" srcId="{21E1B502-8CB7-4FC3-B9AC-1D15413737C7}" destId="{EA1C0937-BAD0-43EE-9958-6ED8DF7F42E0}" srcOrd="2" destOrd="0" presId="urn:microsoft.com/office/officeart/2018/2/layout/IconVerticalSolidList"/>
    <dgm:cxn modelId="{02B6D8A0-4DA8-4125-87FB-3C4CB6F03484}" type="presParOf" srcId="{21E1B502-8CB7-4FC3-B9AC-1D15413737C7}" destId="{8FA29424-90D8-487B-8802-6B4E56E6773B}" srcOrd="3" destOrd="0" presId="urn:microsoft.com/office/officeart/2018/2/layout/IconVerticalSolidList"/>
    <dgm:cxn modelId="{38D9FE50-43FE-4CF3-9F11-D4095DCEB487}" type="presParOf" srcId="{9451BE58-4E89-43BA-A81B-FFA73A1B1F2F}" destId="{204B475E-2E80-4036-BCFB-A40C0C1E1B5A}" srcOrd="3" destOrd="0" presId="urn:microsoft.com/office/officeart/2018/2/layout/IconVerticalSolidList"/>
    <dgm:cxn modelId="{A457FA56-90AE-4890-B047-832129D21C93}" type="presParOf" srcId="{9451BE58-4E89-43BA-A81B-FFA73A1B1F2F}" destId="{3430486F-8D59-4641-8E4D-27E64550F35F}" srcOrd="4" destOrd="0" presId="urn:microsoft.com/office/officeart/2018/2/layout/IconVerticalSolidList"/>
    <dgm:cxn modelId="{6D9CC1E6-21DB-4496-83AC-B4AB942949DF}" type="presParOf" srcId="{3430486F-8D59-4641-8E4D-27E64550F35F}" destId="{F65F4AEF-E299-4388-9F97-DB234725E5A4}" srcOrd="0" destOrd="0" presId="urn:microsoft.com/office/officeart/2018/2/layout/IconVerticalSolidList"/>
    <dgm:cxn modelId="{08996B17-7D5E-4145-B156-C3E9DCCBED7F}" type="presParOf" srcId="{3430486F-8D59-4641-8E4D-27E64550F35F}" destId="{F010CE22-2EEA-4CC3-9945-6D9C947BC25F}" srcOrd="1" destOrd="0" presId="urn:microsoft.com/office/officeart/2018/2/layout/IconVerticalSolidList"/>
    <dgm:cxn modelId="{9495F42E-8B03-42D6-A443-57BDC076D22F}" type="presParOf" srcId="{3430486F-8D59-4641-8E4D-27E64550F35F}" destId="{BC2ED9D4-FC06-4F29-BF4B-0FE4013739A1}" srcOrd="2" destOrd="0" presId="urn:microsoft.com/office/officeart/2018/2/layout/IconVerticalSolidList"/>
    <dgm:cxn modelId="{77E5CC2D-81A5-4757-9F8B-18229A894E32}" type="presParOf" srcId="{3430486F-8D59-4641-8E4D-27E64550F35F}" destId="{40E72589-CAC0-4705-A931-865710E82E3D}" srcOrd="3" destOrd="0" presId="urn:microsoft.com/office/officeart/2018/2/layout/IconVerticalSolidList"/>
    <dgm:cxn modelId="{3956C6AF-4583-4CCB-8697-EEFDFC959042}" type="presParOf" srcId="{9451BE58-4E89-43BA-A81B-FFA73A1B1F2F}" destId="{F2D5E2FB-8EDD-4906-9242-42BB5D17F3C6}" srcOrd="5" destOrd="0" presId="urn:microsoft.com/office/officeart/2018/2/layout/IconVerticalSolidList"/>
    <dgm:cxn modelId="{474655A5-E56F-4852-8169-D9E825CF2685}" type="presParOf" srcId="{9451BE58-4E89-43BA-A81B-FFA73A1B1F2F}" destId="{8F77D73E-218D-4059-8F90-5340618E6552}" srcOrd="6" destOrd="0" presId="urn:microsoft.com/office/officeart/2018/2/layout/IconVerticalSolidList"/>
    <dgm:cxn modelId="{2DC973E5-5CC6-4269-8C36-F89B5A1275E4}" type="presParOf" srcId="{8F77D73E-218D-4059-8F90-5340618E6552}" destId="{9C92A0EA-7018-44E8-86A0-5E2FCA360C55}" srcOrd="0" destOrd="0" presId="urn:microsoft.com/office/officeart/2018/2/layout/IconVerticalSolidList"/>
    <dgm:cxn modelId="{7DD3CF77-2C99-44D8-A2FB-FBF47E8FCE0F}" type="presParOf" srcId="{8F77D73E-218D-4059-8F90-5340618E6552}" destId="{F1A5CA1E-69A2-45EB-BBF0-F62098C11FBE}" srcOrd="1" destOrd="0" presId="urn:microsoft.com/office/officeart/2018/2/layout/IconVerticalSolidList"/>
    <dgm:cxn modelId="{6359D633-9C84-46D6-BFA3-508005336A06}" type="presParOf" srcId="{8F77D73E-218D-4059-8F90-5340618E6552}" destId="{464F78D6-D6A2-4549-B1EF-94A247418096}" srcOrd="2" destOrd="0" presId="urn:microsoft.com/office/officeart/2018/2/layout/IconVerticalSolidList"/>
    <dgm:cxn modelId="{AB540FC2-C602-4341-BF57-CD48D9C23945}" type="presParOf" srcId="{8F77D73E-218D-4059-8F90-5340618E6552}" destId="{52C24435-2338-412A-A625-82BE0D26FE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BC91AB-0BD1-474C-9B1D-654A0901E3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B258F7-31F3-4904-B1F0-C7F9247D9E47}">
      <dgm:prSet/>
      <dgm:spPr/>
      <dgm:t>
        <a:bodyPr/>
        <a:lstStyle/>
        <a:p>
          <a:r>
            <a:rPr lang="en-US" dirty="0"/>
            <a:t>A whole load of information and data</a:t>
          </a:r>
        </a:p>
      </dgm:t>
    </dgm:pt>
    <dgm:pt modelId="{40057474-EC6C-473E-82AC-E0DC92646AF2}" type="parTrans" cxnId="{DDC8FBAC-A452-435B-863E-B8AA2EC72B6A}">
      <dgm:prSet/>
      <dgm:spPr/>
      <dgm:t>
        <a:bodyPr/>
        <a:lstStyle/>
        <a:p>
          <a:endParaRPr lang="en-US"/>
        </a:p>
      </dgm:t>
    </dgm:pt>
    <dgm:pt modelId="{4B892D91-ECCC-471B-B335-B7672D2BE6F7}" type="sibTrans" cxnId="{DDC8FBAC-A452-435B-863E-B8AA2EC72B6A}">
      <dgm:prSet/>
      <dgm:spPr/>
      <dgm:t>
        <a:bodyPr/>
        <a:lstStyle/>
        <a:p>
          <a:endParaRPr lang="en-US"/>
        </a:p>
      </dgm:t>
    </dgm:pt>
    <dgm:pt modelId="{4E1D1230-530F-4A17-A5E9-4931AF5D8AD6}">
      <dgm:prSet/>
      <dgm:spPr/>
      <dgm:t>
        <a:bodyPr/>
        <a:lstStyle/>
        <a:p>
          <a:r>
            <a:rPr lang="en-US"/>
            <a:t>Shared  across a network of computers</a:t>
          </a:r>
        </a:p>
      </dgm:t>
    </dgm:pt>
    <dgm:pt modelId="{FFD0111F-2B9C-4A67-9C36-216F2D5BE84B}" type="parTrans" cxnId="{6A8856FD-8A5D-4F1C-8718-7CB5F60E6DBE}">
      <dgm:prSet/>
      <dgm:spPr/>
      <dgm:t>
        <a:bodyPr/>
        <a:lstStyle/>
        <a:p>
          <a:endParaRPr lang="en-US"/>
        </a:p>
      </dgm:t>
    </dgm:pt>
    <dgm:pt modelId="{A3EC72AD-42C0-450A-8A23-51F6E8E7A280}" type="sibTrans" cxnId="{6A8856FD-8A5D-4F1C-8718-7CB5F60E6DBE}">
      <dgm:prSet/>
      <dgm:spPr/>
      <dgm:t>
        <a:bodyPr/>
        <a:lstStyle/>
        <a:p>
          <a:endParaRPr lang="en-US"/>
        </a:p>
      </dgm:t>
    </dgm:pt>
    <dgm:pt modelId="{9DBEF0FE-5FA9-4518-9BD2-E453CFB367EA}">
      <dgm:prSet/>
      <dgm:spPr/>
      <dgm:t>
        <a:bodyPr/>
        <a:lstStyle/>
        <a:p>
          <a:r>
            <a:rPr lang="en-US"/>
            <a:t>Stored in the form of a website</a:t>
          </a:r>
        </a:p>
      </dgm:t>
    </dgm:pt>
    <dgm:pt modelId="{7BE43A14-34D5-45D8-84C5-D992EBF73D61}" type="parTrans" cxnId="{F4F37417-81C5-41A6-8E19-6FF7911F0ADA}">
      <dgm:prSet/>
      <dgm:spPr/>
      <dgm:t>
        <a:bodyPr/>
        <a:lstStyle/>
        <a:p>
          <a:endParaRPr lang="en-US"/>
        </a:p>
      </dgm:t>
    </dgm:pt>
    <dgm:pt modelId="{FB5C930E-EAB7-4559-A473-C3CCA6D9E039}" type="sibTrans" cxnId="{F4F37417-81C5-41A6-8E19-6FF7911F0ADA}">
      <dgm:prSet/>
      <dgm:spPr/>
      <dgm:t>
        <a:bodyPr/>
        <a:lstStyle/>
        <a:p>
          <a:endParaRPr lang="en-US"/>
        </a:p>
      </dgm:t>
    </dgm:pt>
    <dgm:pt modelId="{DA1055F8-233F-4A02-93C5-AA10F48161FC}" type="pres">
      <dgm:prSet presAssocID="{6CBC91AB-0BD1-474C-9B1D-654A0901E3CD}" presName="root" presStyleCnt="0">
        <dgm:presLayoutVars>
          <dgm:dir/>
          <dgm:resizeHandles val="exact"/>
        </dgm:presLayoutVars>
      </dgm:prSet>
      <dgm:spPr/>
    </dgm:pt>
    <dgm:pt modelId="{20F367DE-E040-4B14-87F1-02A4F12CAFBD}" type="pres">
      <dgm:prSet presAssocID="{24B258F7-31F3-4904-B1F0-C7F9247D9E47}" presName="compNode" presStyleCnt="0"/>
      <dgm:spPr/>
    </dgm:pt>
    <dgm:pt modelId="{C7643DE9-B69C-41F3-808D-1FC19120FF01}" type="pres">
      <dgm:prSet presAssocID="{24B258F7-31F3-4904-B1F0-C7F9247D9E47}" presName="bgRect" presStyleLbl="bgShp" presStyleIdx="0" presStyleCnt="3"/>
      <dgm:spPr/>
    </dgm:pt>
    <dgm:pt modelId="{C7F05539-9C39-40FE-9376-31B17D04B295}" type="pres">
      <dgm:prSet presAssocID="{24B258F7-31F3-4904-B1F0-C7F9247D9E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B331AA6-A45D-4D23-9D21-02486101EE06}" type="pres">
      <dgm:prSet presAssocID="{24B258F7-31F3-4904-B1F0-C7F9247D9E47}" presName="spaceRect" presStyleCnt="0"/>
      <dgm:spPr/>
    </dgm:pt>
    <dgm:pt modelId="{A553D6BE-213F-4A6F-9CC9-BB6D8418A939}" type="pres">
      <dgm:prSet presAssocID="{24B258F7-31F3-4904-B1F0-C7F9247D9E47}" presName="parTx" presStyleLbl="revTx" presStyleIdx="0" presStyleCnt="3">
        <dgm:presLayoutVars>
          <dgm:chMax val="0"/>
          <dgm:chPref val="0"/>
        </dgm:presLayoutVars>
      </dgm:prSet>
      <dgm:spPr/>
    </dgm:pt>
    <dgm:pt modelId="{E4ED5360-5C17-4BC4-B200-FBF23366DAB8}" type="pres">
      <dgm:prSet presAssocID="{4B892D91-ECCC-471B-B335-B7672D2BE6F7}" presName="sibTrans" presStyleCnt="0"/>
      <dgm:spPr/>
    </dgm:pt>
    <dgm:pt modelId="{065D8BD6-6E24-44B3-98EF-AF2BBA5681B9}" type="pres">
      <dgm:prSet presAssocID="{4E1D1230-530F-4A17-A5E9-4931AF5D8AD6}" presName="compNode" presStyleCnt="0"/>
      <dgm:spPr/>
    </dgm:pt>
    <dgm:pt modelId="{FB609871-537A-4A46-9DAD-F34F301D10EE}" type="pres">
      <dgm:prSet presAssocID="{4E1D1230-530F-4A17-A5E9-4931AF5D8AD6}" presName="bgRect" presStyleLbl="bgShp" presStyleIdx="1" presStyleCnt="3"/>
      <dgm:spPr/>
    </dgm:pt>
    <dgm:pt modelId="{D39B6557-0D93-4C48-91C5-36141989E1DC}" type="pres">
      <dgm:prSet presAssocID="{4E1D1230-530F-4A17-A5E9-4931AF5D8A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A3A927-E71E-4F25-8BC9-0AD7F55F94F5}" type="pres">
      <dgm:prSet presAssocID="{4E1D1230-530F-4A17-A5E9-4931AF5D8AD6}" presName="spaceRect" presStyleCnt="0"/>
      <dgm:spPr/>
    </dgm:pt>
    <dgm:pt modelId="{332EFDB1-38F2-41D5-A625-9E1B49BA23E6}" type="pres">
      <dgm:prSet presAssocID="{4E1D1230-530F-4A17-A5E9-4931AF5D8AD6}" presName="parTx" presStyleLbl="revTx" presStyleIdx="1" presStyleCnt="3">
        <dgm:presLayoutVars>
          <dgm:chMax val="0"/>
          <dgm:chPref val="0"/>
        </dgm:presLayoutVars>
      </dgm:prSet>
      <dgm:spPr/>
    </dgm:pt>
    <dgm:pt modelId="{501E805F-669B-4820-A12B-6C66A36A471D}" type="pres">
      <dgm:prSet presAssocID="{A3EC72AD-42C0-450A-8A23-51F6E8E7A280}" presName="sibTrans" presStyleCnt="0"/>
      <dgm:spPr/>
    </dgm:pt>
    <dgm:pt modelId="{55EA974B-218D-4CE3-BC27-04772DE2CF5F}" type="pres">
      <dgm:prSet presAssocID="{9DBEF0FE-5FA9-4518-9BD2-E453CFB367EA}" presName="compNode" presStyleCnt="0"/>
      <dgm:spPr/>
    </dgm:pt>
    <dgm:pt modelId="{05E20325-1213-49B6-BE31-C5ABA050D508}" type="pres">
      <dgm:prSet presAssocID="{9DBEF0FE-5FA9-4518-9BD2-E453CFB367EA}" presName="bgRect" presStyleLbl="bgShp" presStyleIdx="2" presStyleCnt="3"/>
      <dgm:spPr/>
    </dgm:pt>
    <dgm:pt modelId="{29A965B7-27CE-459A-B390-AE3CA301F24E}" type="pres">
      <dgm:prSet presAssocID="{9DBEF0FE-5FA9-4518-9BD2-E453CFB367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6DFB161-74FE-44B4-BF5B-51B498670418}" type="pres">
      <dgm:prSet presAssocID="{9DBEF0FE-5FA9-4518-9BD2-E453CFB367EA}" presName="spaceRect" presStyleCnt="0"/>
      <dgm:spPr/>
    </dgm:pt>
    <dgm:pt modelId="{461284FB-F9F7-487C-91C0-B78411945383}" type="pres">
      <dgm:prSet presAssocID="{9DBEF0FE-5FA9-4518-9BD2-E453CFB367E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37417-81C5-41A6-8E19-6FF7911F0ADA}" srcId="{6CBC91AB-0BD1-474C-9B1D-654A0901E3CD}" destId="{9DBEF0FE-5FA9-4518-9BD2-E453CFB367EA}" srcOrd="2" destOrd="0" parTransId="{7BE43A14-34D5-45D8-84C5-D992EBF73D61}" sibTransId="{FB5C930E-EAB7-4559-A473-C3CCA6D9E039}"/>
    <dgm:cxn modelId="{4152ED2B-423A-4A5B-80A3-BAD3EB8D5D82}" type="presOf" srcId="{9DBEF0FE-5FA9-4518-9BD2-E453CFB367EA}" destId="{461284FB-F9F7-487C-91C0-B78411945383}" srcOrd="0" destOrd="0" presId="urn:microsoft.com/office/officeart/2018/2/layout/IconVerticalSolidList"/>
    <dgm:cxn modelId="{3834DD75-FCC3-44D6-9AAC-1C926D6A0D11}" type="presOf" srcId="{4E1D1230-530F-4A17-A5E9-4931AF5D8AD6}" destId="{332EFDB1-38F2-41D5-A625-9E1B49BA23E6}" srcOrd="0" destOrd="0" presId="urn:microsoft.com/office/officeart/2018/2/layout/IconVerticalSolidList"/>
    <dgm:cxn modelId="{C8F9BA87-419B-476D-8242-E67F6D224260}" type="presOf" srcId="{6CBC91AB-0BD1-474C-9B1D-654A0901E3CD}" destId="{DA1055F8-233F-4A02-93C5-AA10F48161FC}" srcOrd="0" destOrd="0" presId="urn:microsoft.com/office/officeart/2018/2/layout/IconVerticalSolidList"/>
    <dgm:cxn modelId="{DDC8FBAC-A452-435B-863E-B8AA2EC72B6A}" srcId="{6CBC91AB-0BD1-474C-9B1D-654A0901E3CD}" destId="{24B258F7-31F3-4904-B1F0-C7F9247D9E47}" srcOrd="0" destOrd="0" parTransId="{40057474-EC6C-473E-82AC-E0DC92646AF2}" sibTransId="{4B892D91-ECCC-471B-B335-B7672D2BE6F7}"/>
    <dgm:cxn modelId="{B129A0BA-138E-4EA6-B6E4-26A538B5F774}" type="presOf" srcId="{24B258F7-31F3-4904-B1F0-C7F9247D9E47}" destId="{A553D6BE-213F-4A6F-9CC9-BB6D8418A939}" srcOrd="0" destOrd="0" presId="urn:microsoft.com/office/officeart/2018/2/layout/IconVerticalSolidList"/>
    <dgm:cxn modelId="{6A8856FD-8A5D-4F1C-8718-7CB5F60E6DBE}" srcId="{6CBC91AB-0BD1-474C-9B1D-654A0901E3CD}" destId="{4E1D1230-530F-4A17-A5E9-4931AF5D8AD6}" srcOrd="1" destOrd="0" parTransId="{FFD0111F-2B9C-4A67-9C36-216F2D5BE84B}" sibTransId="{A3EC72AD-42C0-450A-8A23-51F6E8E7A280}"/>
    <dgm:cxn modelId="{353F0B5C-5329-45B2-B6F9-64838EB4D7B5}" type="presParOf" srcId="{DA1055F8-233F-4A02-93C5-AA10F48161FC}" destId="{20F367DE-E040-4B14-87F1-02A4F12CAFBD}" srcOrd="0" destOrd="0" presId="urn:microsoft.com/office/officeart/2018/2/layout/IconVerticalSolidList"/>
    <dgm:cxn modelId="{1C2FD29D-A72C-4EA3-91EE-9B6DD3CABD57}" type="presParOf" srcId="{20F367DE-E040-4B14-87F1-02A4F12CAFBD}" destId="{C7643DE9-B69C-41F3-808D-1FC19120FF01}" srcOrd="0" destOrd="0" presId="urn:microsoft.com/office/officeart/2018/2/layout/IconVerticalSolidList"/>
    <dgm:cxn modelId="{9CC06584-1E4B-4E55-AF21-AF4FF4BB75DD}" type="presParOf" srcId="{20F367DE-E040-4B14-87F1-02A4F12CAFBD}" destId="{C7F05539-9C39-40FE-9376-31B17D04B295}" srcOrd="1" destOrd="0" presId="urn:microsoft.com/office/officeart/2018/2/layout/IconVerticalSolidList"/>
    <dgm:cxn modelId="{8C236B7D-2B04-4211-A33E-2F66AB8035EC}" type="presParOf" srcId="{20F367DE-E040-4B14-87F1-02A4F12CAFBD}" destId="{4B331AA6-A45D-4D23-9D21-02486101EE06}" srcOrd="2" destOrd="0" presId="urn:microsoft.com/office/officeart/2018/2/layout/IconVerticalSolidList"/>
    <dgm:cxn modelId="{DF1C601D-829A-4EE3-BACB-749B94B86C23}" type="presParOf" srcId="{20F367DE-E040-4B14-87F1-02A4F12CAFBD}" destId="{A553D6BE-213F-4A6F-9CC9-BB6D8418A939}" srcOrd="3" destOrd="0" presId="urn:microsoft.com/office/officeart/2018/2/layout/IconVerticalSolidList"/>
    <dgm:cxn modelId="{178C02D5-3DBF-421E-B825-6F4BB0A6C648}" type="presParOf" srcId="{DA1055F8-233F-4A02-93C5-AA10F48161FC}" destId="{E4ED5360-5C17-4BC4-B200-FBF23366DAB8}" srcOrd="1" destOrd="0" presId="urn:microsoft.com/office/officeart/2018/2/layout/IconVerticalSolidList"/>
    <dgm:cxn modelId="{12AD1B0A-09D1-4BC1-B515-013B649D877B}" type="presParOf" srcId="{DA1055F8-233F-4A02-93C5-AA10F48161FC}" destId="{065D8BD6-6E24-44B3-98EF-AF2BBA5681B9}" srcOrd="2" destOrd="0" presId="urn:microsoft.com/office/officeart/2018/2/layout/IconVerticalSolidList"/>
    <dgm:cxn modelId="{F0CD4DEF-32AE-4ECB-B75D-0DCB447819A4}" type="presParOf" srcId="{065D8BD6-6E24-44B3-98EF-AF2BBA5681B9}" destId="{FB609871-537A-4A46-9DAD-F34F301D10EE}" srcOrd="0" destOrd="0" presId="urn:microsoft.com/office/officeart/2018/2/layout/IconVerticalSolidList"/>
    <dgm:cxn modelId="{173F8FA2-26DB-43B3-B5D0-11378C22F3EC}" type="presParOf" srcId="{065D8BD6-6E24-44B3-98EF-AF2BBA5681B9}" destId="{D39B6557-0D93-4C48-91C5-36141989E1DC}" srcOrd="1" destOrd="0" presId="urn:microsoft.com/office/officeart/2018/2/layout/IconVerticalSolidList"/>
    <dgm:cxn modelId="{F4E9FB58-84A9-4853-A789-203BBB463031}" type="presParOf" srcId="{065D8BD6-6E24-44B3-98EF-AF2BBA5681B9}" destId="{CCA3A927-E71E-4F25-8BC9-0AD7F55F94F5}" srcOrd="2" destOrd="0" presId="urn:microsoft.com/office/officeart/2018/2/layout/IconVerticalSolidList"/>
    <dgm:cxn modelId="{7FE916FF-E74F-491D-B253-8394AF4E3664}" type="presParOf" srcId="{065D8BD6-6E24-44B3-98EF-AF2BBA5681B9}" destId="{332EFDB1-38F2-41D5-A625-9E1B49BA23E6}" srcOrd="3" destOrd="0" presId="urn:microsoft.com/office/officeart/2018/2/layout/IconVerticalSolidList"/>
    <dgm:cxn modelId="{2B9E4CB4-7628-4BDB-8A17-6898C9FC9B28}" type="presParOf" srcId="{DA1055F8-233F-4A02-93C5-AA10F48161FC}" destId="{501E805F-669B-4820-A12B-6C66A36A471D}" srcOrd="3" destOrd="0" presId="urn:microsoft.com/office/officeart/2018/2/layout/IconVerticalSolidList"/>
    <dgm:cxn modelId="{BD9DC46A-E49F-4EB6-AE6B-93E70A50EEFD}" type="presParOf" srcId="{DA1055F8-233F-4A02-93C5-AA10F48161FC}" destId="{55EA974B-218D-4CE3-BC27-04772DE2CF5F}" srcOrd="4" destOrd="0" presId="urn:microsoft.com/office/officeart/2018/2/layout/IconVerticalSolidList"/>
    <dgm:cxn modelId="{16EEEF87-8F3C-4715-892F-360979683EC0}" type="presParOf" srcId="{55EA974B-218D-4CE3-BC27-04772DE2CF5F}" destId="{05E20325-1213-49B6-BE31-C5ABA050D508}" srcOrd="0" destOrd="0" presId="urn:microsoft.com/office/officeart/2018/2/layout/IconVerticalSolidList"/>
    <dgm:cxn modelId="{76B9962C-22B6-4115-9BA8-923CF295E395}" type="presParOf" srcId="{55EA974B-218D-4CE3-BC27-04772DE2CF5F}" destId="{29A965B7-27CE-459A-B390-AE3CA301F24E}" srcOrd="1" destOrd="0" presId="urn:microsoft.com/office/officeart/2018/2/layout/IconVerticalSolidList"/>
    <dgm:cxn modelId="{A093BA9F-03EE-4B55-BAE1-1C9401060185}" type="presParOf" srcId="{55EA974B-218D-4CE3-BC27-04772DE2CF5F}" destId="{96DFB161-74FE-44B4-BF5B-51B498670418}" srcOrd="2" destOrd="0" presId="urn:microsoft.com/office/officeart/2018/2/layout/IconVerticalSolidList"/>
    <dgm:cxn modelId="{BCF24C99-9A82-411F-9164-FC9CE2031D80}" type="presParOf" srcId="{55EA974B-218D-4CE3-BC27-04772DE2CF5F}" destId="{461284FB-F9F7-487C-91C0-B784119453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57F515-B80C-4296-8995-ED39555D150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A8A802-BFD1-458C-9B4E-E819765F5674}">
      <dgm:prSet/>
      <dgm:spPr/>
      <dgm:t>
        <a:bodyPr/>
        <a:lstStyle/>
        <a:p>
          <a:pPr>
            <a:defRPr b="1"/>
          </a:pPr>
          <a:r>
            <a:rPr lang="en-US"/>
            <a:t>The page that you see in your web browser</a:t>
          </a:r>
        </a:p>
      </dgm:t>
    </dgm:pt>
    <dgm:pt modelId="{7241E5E5-AEB6-4DC7-A5F1-8E0781714913}" type="parTrans" cxnId="{9B5F937F-1FA0-4DF5-9FA1-7D6CD0307FCB}">
      <dgm:prSet/>
      <dgm:spPr/>
      <dgm:t>
        <a:bodyPr/>
        <a:lstStyle/>
        <a:p>
          <a:endParaRPr lang="en-US"/>
        </a:p>
      </dgm:t>
    </dgm:pt>
    <dgm:pt modelId="{05B1B3ED-B9DE-40C2-90AF-B72AD86885CA}" type="sibTrans" cxnId="{9B5F937F-1FA0-4DF5-9FA1-7D6CD0307FCB}">
      <dgm:prSet/>
      <dgm:spPr/>
      <dgm:t>
        <a:bodyPr/>
        <a:lstStyle/>
        <a:p>
          <a:endParaRPr lang="en-US"/>
        </a:p>
      </dgm:t>
    </dgm:pt>
    <dgm:pt modelId="{7652105C-B277-4D54-8D87-5956CA604492}">
      <dgm:prSet/>
      <dgm:spPr/>
      <dgm:t>
        <a:bodyPr/>
        <a:lstStyle/>
        <a:p>
          <a:pPr>
            <a:defRPr b="1"/>
          </a:pPr>
          <a:r>
            <a:rPr lang="en-US" dirty="0"/>
            <a:t>A collection of interrelated pages</a:t>
          </a:r>
        </a:p>
      </dgm:t>
    </dgm:pt>
    <dgm:pt modelId="{FA0FA420-3F60-4CC3-AF7A-0CAE98000162}" type="parTrans" cxnId="{B66CBE3F-59DD-41B3-8478-1495F76CB1B3}">
      <dgm:prSet/>
      <dgm:spPr/>
      <dgm:t>
        <a:bodyPr/>
        <a:lstStyle/>
        <a:p>
          <a:endParaRPr lang="en-US"/>
        </a:p>
      </dgm:t>
    </dgm:pt>
    <dgm:pt modelId="{42EA40E7-1BF0-4DCF-AB70-EF079F90EB77}" type="sibTrans" cxnId="{B66CBE3F-59DD-41B3-8478-1495F76CB1B3}">
      <dgm:prSet/>
      <dgm:spPr/>
      <dgm:t>
        <a:bodyPr/>
        <a:lstStyle/>
        <a:p>
          <a:endParaRPr lang="en-US"/>
        </a:p>
      </dgm:t>
    </dgm:pt>
    <dgm:pt modelId="{557670BA-0075-4EAF-833F-8CCB4EEE3260}">
      <dgm:prSet/>
      <dgm:spPr/>
      <dgm:t>
        <a:bodyPr/>
        <a:lstStyle/>
        <a:p>
          <a:r>
            <a:rPr lang="en-US" dirty="0"/>
            <a:t>Each page is a hypertext document that is connected to the internet</a:t>
          </a:r>
          <a:r>
            <a:rPr lang="en-SG" dirty="0"/>
            <a:t> </a:t>
          </a:r>
          <a:endParaRPr lang="en-US" dirty="0"/>
        </a:p>
      </dgm:t>
    </dgm:pt>
    <dgm:pt modelId="{F5F91347-34B0-4678-9E58-B7A8FBF8934D}" type="parTrans" cxnId="{44F568A7-A2F6-4AEA-ABD4-6BE1EC4C4C2C}">
      <dgm:prSet/>
      <dgm:spPr/>
      <dgm:t>
        <a:bodyPr/>
        <a:lstStyle/>
        <a:p>
          <a:endParaRPr lang="en-US"/>
        </a:p>
      </dgm:t>
    </dgm:pt>
    <dgm:pt modelId="{61F63A42-7D72-49C2-9CE5-7F104E72D63F}" type="sibTrans" cxnId="{44F568A7-A2F6-4AEA-ABD4-6BE1EC4C4C2C}">
      <dgm:prSet/>
      <dgm:spPr/>
      <dgm:t>
        <a:bodyPr/>
        <a:lstStyle/>
        <a:p>
          <a:endParaRPr lang="en-US"/>
        </a:p>
      </dgm:t>
    </dgm:pt>
    <dgm:pt modelId="{7AEF1BD1-D394-4CAB-AF11-94824EB7709B}" type="pres">
      <dgm:prSet presAssocID="{D557F515-B80C-4296-8995-ED39555D150E}" presName="root" presStyleCnt="0">
        <dgm:presLayoutVars>
          <dgm:dir/>
          <dgm:resizeHandles val="exact"/>
        </dgm:presLayoutVars>
      </dgm:prSet>
      <dgm:spPr/>
    </dgm:pt>
    <dgm:pt modelId="{74BD682E-E5C4-42BA-9B9A-D4659411EB8B}" type="pres">
      <dgm:prSet presAssocID="{79A8A802-BFD1-458C-9B4E-E819765F5674}" presName="compNode" presStyleCnt="0"/>
      <dgm:spPr/>
    </dgm:pt>
    <dgm:pt modelId="{3713CB84-3615-4545-BCCE-708A0A1E4FD7}" type="pres">
      <dgm:prSet presAssocID="{79A8A802-BFD1-458C-9B4E-E819765F56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67EF61C-5709-4E1D-91FB-C522346430E3}" type="pres">
      <dgm:prSet presAssocID="{79A8A802-BFD1-458C-9B4E-E819765F5674}" presName="iconSpace" presStyleCnt="0"/>
      <dgm:spPr/>
    </dgm:pt>
    <dgm:pt modelId="{89051D52-656F-4F4D-AF15-CF63452503E8}" type="pres">
      <dgm:prSet presAssocID="{79A8A802-BFD1-458C-9B4E-E819765F5674}" presName="parTx" presStyleLbl="revTx" presStyleIdx="0" presStyleCnt="4">
        <dgm:presLayoutVars>
          <dgm:chMax val="0"/>
          <dgm:chPref val="0"/>
        </dgm:presLayoutVars>
      </dgm:prSet>
      <dgm:spPr/>
    </dgm:pt>
    <dgm:pt modelId="{7A077C10-6C7B-43D2-B420-CAD07B90871C}" type="pres">
      <dgm:prSet presAssocID="{79A8A802-BFD1-458C-9B4E-E819765F5674}" presName="txSpace" presStyleCnt="0"/>
      <dgm:spPr/>
    </dgm:pt>
    <dgm:pt modelId="{109A3D0F-787E-42AE-8F99-6A47805D9338}" type="pres">
      <dgm:prSet presAssocID="{79A8A802-BFD1-458C-9B4E-E819765F5674}" presName="desTx" presStyleLbl="revTx" presStyleIdx="1" presStyleCnt="4">
        <dgm:presLayoutVars/>
      </dgm:prSet>
      <dgm:spPr/>
    </dgm:pt>
    <dgm:pt modelId="{5AB7725F-85FE-4C75-9B97-1DABECCEA7B8}" type="pres">
      <dgm:prSet presAssocID="{05B1B3ED-B9DE-40C2-90AF-B72AD86885CA}" presName="sibTrans" presStyleCnt="0"/>
      <dgm:spPr/>
    </dgm:pt>
    <dgm:pt modelId="{BA49B782-4CD0-4580-BBE7-8D83FDBFABA9}" type="pres">
      <dgm:prSet presAssocID="{7652105C-B277-4D54-8D87-5956CA604492}" presName="compNode" presStyleCnt="0"/>
      <dgm:spPr/>
    </dgm:pt>
    <dgm:pt modelId="{ED322DE6-91D7-40FE-B577-07FE90FA2188}" type="pres">
      <dgm:prSet presAssocID="{7652105C-B277-4D54-8D87-5956CA6044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D75FDB7-5915-4DD5-ADE0-A1B4E96CDB53}" type="pres">
      <dgm:prSet presAssocID="{7652105C-B277-4D54-8D87-5956CA604492}" presName="iconSpace" presStyleCnt="0"/>
      <dgm:spPr/>
    </dgm:pt>
    <dgm:pt modelId="{473D0377-2A28-4BB7-A3A3-589CE7E48822}" type="pres">
      <dgm:prSet presAssocID="{7652105C-B277-4D54-8D87-5956CA604492}" presName="parTx" presStyleLbl="revTx" presStyleIdx="2" presStyleCnt="4">
        <dgm:presLayoutVars>
          <dgm:chMax val="0"/>
          <dgm:chPref val="0"/>
        </dgm:presLayoutVars>
      </dgm:prSet>
      <dgm:spPr/>
    </dgm:pt>
    <dgm:pt modelId="{BA73A8B0-2B28-4F1E-965B-26ABA961A79C}" type="pres">
      <dgm:prSet presAssocID="{7652105C-B277-4D54-8D87-5956CA604492}" presName="txSpace" presStyleCnt="0"/>
      <dgm:spPr/>
    </dgm:pt>
    <dgm:pt modelId="{8A342880-C7B0-414A-BE0B-31783AFAC61C}" type="pres">
      <dgm:prSet presAssocID="{7652105C-B277-4D54-8D87-5956CA604492}" presName="desTx" presStyleLbl="revTx" presStyleIdx="3" presStyleCnt="4">
        <dgm:presLayoutVars/>
      </dgm:prSet>
      <dgm:spPr/>
    </dgm:pt>
  </dgm:ptLst>
  <dgm:cxnLst>
    <dgm:cxn modelId="{A842E615-4E1A-4477-B9DA-68E31467B29C}" type="presOf" srcId="{79A8A802-BFD1-458C-9B4E-E819765F5674}" destId="{89051D52-656F-4F4D-AF15-CF63452503E8}" srcOrd="0" destOrd="0" presId="urn:microsoft.com/office/officeart/2018/5/layout/CenteredIconLabelDescriptionList"/>
    <dgm:cxn modelId="{B66CBE3F-59DD-41B3-8478-1495F76CB1B3}" srcId="{D557F515-B80C-4296-8995-ED39555D150E}" destId="{7652105C-B277-4D54-8D87-5956CA604492}" srcOrd="1" destOrd="0" parTransId="{FA0FA420-3F60-4CC3-AF7A-0CAE98000162}" sibTransId="{42EA40E7-1BF0-4DCF-AB70-EF079F90EB77}"/>
    <dgm:cxn modelId="{9B5F937F-1FA0-4DF5-9FA1-7D6CD0307FCB}" srcId="{D557F515-B80C-4296-8995-ED39555D150E}" destId="{79A8A802-BFD1-458C-9B4E-E819765F5674}" srcOrd="0" destOrd="0" parTransId="{7241E5E5-AEB6-4DC7-A5F1-8E0781714913}" sibTransId="{05B1B3ED-B9DE-40C2-90AF-B72AD86885CA}"/>
    <dgm:cxn modelId="{07E61780-9142-4BF1-9C57-903541C169FA}" type="presOf" srcId="{7652105C-B277-4D54-8D87-5956CA604492}" destId="{473D0377-2A28-4BB7-A3A3-589CE7E48822}" srcOrd="0" destOrd="0" presId="urn:microsoft.com/office/officeart/2018/5/layout/CenteredIconLabelDescriptionList"/>
    <dgm:cxn modelId="{44F568A7-A2F6-4AEA-ABD4-6BE1EC4C4C2C}" srcId="{7652105C-B277-4D54-8D87-5956CA604492}" destId="{557670BA-0075-4EAF-833F-8CCB4EEE3260}" srcOrd="0" destOrd="0" parTransId="{F5F91347-34B0-4678-9E58-B7A8FBF8934D}" sibTransId="{61F63A42-7D72-49C2-9CE5-7F104E72D63F}"/>
    <dgm:cxn modelId="{3118FEEA-3E6A-425F-87DA-054ED8BE0B33}" type="presOf" srcId="{557670BA-0075-4EAF-833F-8CCB4EEE3260}" destId="{8A342880-C7B0-414A-BE0B-31783AFAC61C}" srcOrd="0" destOrd="0" presId="urn:microsoft.com/office/officeart/2018/5/layout/CenteredIconLabelDescriptionList"/>
    <dgm:cxn modelId="{885C14EB-33C8-4982-879A-3E52D03D13E9}" type="presOf" srcId="{D557F515-B80C-4296-8995-ED39555D150E}" destId="{7AEF1BD1-D394-4CAB-AF11-94824EB7709B}" srcOrd="0" destOrd="0" presId="urn:microsoft.com/office/officeart/2018/5/layout/CenteredIconLabelDescriptionList"/>
    <dgm:cxn modelId="{11F4E7F9-1D22-4B4B-ACC8-64BFBC5637CA}" type="presParOf" srcId="{7AEF1BD1-D394-4CAB-AF11-94824EB7709B}" destId="{74BD682E-E5C4-42BA-9B9A-D4659411EB8B}" srcOrd="0" destOrd="0" presId="urn:microsoft.com/office/officeart/2018/5/layout/CenteredIconLabelDescriptionList"/>
    <dgm:cxn modelId="{FD612A99-66B1-46BA-91E2-4FC8B6EE34E7}" type="presParOf" srcId="{74BD682E-E5C4-42BA-9B9A-D4659411EB8B}" destId="{3713CB84-3615-4545-BCCE-708A0A1E4FD7}" srcOrd="0" destOrd="0" presId="urn:microsoft.com/office/officeart/2018/5/layout/CenteredIconLabelDescriptionList"/>
    <dgm:cxn modelId="{759E99A1-36E7-442B-ACBC-F88B017E663B}" type="presParOf" srcId="{74BD682E-E5C4-42BA-9B9A-D4659411EB8B}" destId="{567EF61C-5709-4E1D-91FB-C522346430E3}" srcOrd="1" destOrd="0" presId="urn:microsoft.com/office/officeart/2018/5/layout/CenteredIconLabelDescriptionList"/>
    <dgm:cxn modelId="{5004FF1B-E287-41DC-BC46-7AF4052797CE}" type="presParOf" srcId="{74BD682E-E5C4-42BA-9B9A-D4659411EB8B}" destId="{89051D52-656F-4F4D-AF15-CF63452503E8}" srcOrd="2" destOrd="0" presId="urn:microsoft.com/office/officeart/2018/5/layout/CenteredIconLabelDescriptionList"/>
    <dgm:cxn modelId="{4ADF3C12-675A-45B2-8E75-E9D12B07C34C}" type="presParOf" srcId="{74BD682E-E5C4-42BA-9B9A-D4659411EB8B}" destId="{7A077C10-6C7B-43D2-B420-CAD07B90871C}" srcOrd="3" destOrd="0" presId="urn:microsoft.com/office/officeart/2018/5/layout/CenteredIconLabelDescriptionList"/>
    <dgm:cxn modelId="{F51A8C61-CF00-496A-A81E-1C827028E791}" type="presParOf" srcId="{74BD682E-E5C4-42BA-9B9A-D4659411EB8B}" destId="{109A3D0F-787E-42AE-8F99-6A47805D9338}" srcOrd="4" destOrd="0" presId="urn:microsoft.com/office/officeart/2018/5/layout/CenteredIconLabelDescriptionList"/>
    <dgm:cxn modelId="{A8756F7B-AB08-4696-AB82-D8EB1F287676}" type="presParOf" srcId="{7AEF1BD1-D394-4CAB-AF11-94824EB7709B}" destId="{5AB7725F-85FE-4C75-9B97-1DABECCEA7B8}" srcOrd="1" destOrd="0" presId="urn:microsoft.com/office/officeart/2018/5/layout/CenteredIconLabelDescriptionList"/>
    <dgm:cxn modelId="{9C4816EC-554D-4981-A2B3-0394E2CC242A}" type="presParOf" srcId="{7AEF1BD1-D394-4CAB-AF11-94824EB7709B}" destId="{BA49B782-4CD0-4580-BBE7-8D83FDBFABA9}" srcOrd="2" destOrd="0" presId="urn:microsoft.com/office/officeart/2018/5/layout/CenteredIconLabelDescriptionList"/>
    <dgm:cxn modelId="{906976BD-0911-40B5-B36F-27043C77EA6F}" type="presParOf" srcId="{BA49B782-4CD0-4580-BBE7-8D83FDBFABA9}" destId="{ED322DE6-91D7-40FE-B577-07FE90FA2188}" srcOrd="0" destOrd="0" presId="urn:microsoft.com/office/officeart/2018/5/layout/CenteredIconLabelDescriptionList"/>
    <dgm:cxn modelId="{C72F2184-88D2-4D35-A386-D1B2C3CBA38E}" type="presParOf" srcId="{BA49B782-4CD0-4580-BBE7-8D83FDBFABA9}" destId="{DD75FDB7-5915-4DD5-ADE0-A1B4E96CDB53}" srcOrd="1" destOrd="0" presId="urn:microsoft.com/office/officeart/2018/5/layout/CenteredIconLabelDescriptionList"/>
    <dgm:cxn modelId="{9A8842E8-2993-49F0-933F-E941D453EF6F}" type="presParOf" srcId="{BA49B782-4CD0-4580-BBE7-8D83FDBFABA9}" destId="{473D0377-2A28-4BB7-A3A3-589CE7E48822}" srcOrd="2" destOrd="0" presId="urn:microsoft.com/office/officeart/2018/5/layout/CenteredIconLabelDescriptionList"/>
    <dgm:cxn modelId="{24F3E4EF-BB4E-4421-84BC-E101F94C6954}" type="presParOf" srcId="{BA49B782-4CD0-4580-BBE7-8D83FDBFABA9}" destId="{BA73A8B0-2B28-4F1E-965B-26ABA961A79C}" srcOrd="3" destOrd="0" presId="urn:microsoft.com/office/officeart/2018/5/layout/CenteredIconLabelDescriptionList"/>
    <dgm:cxn modelId="{03205B6C-2FC8-472E-94D9-0DA5B96044DF}" type="presParOf" srcId="{BA49B782-4CD0-4580-BBE7-8D83FDBFABA9}" destId="{8A342880-C7B0-414A-BE0B-31783AFAC61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4C5C13-3408-46CF-96FD-7D3ED068E0A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3354BD4-B458-45D6-B825-26D2FFEE15B8}">
      <dgm:prSet custT="1"/>
      <dgm:spPr/>
      <dgm:t>
        <a:bodyPr/>
        <a:lstStyle/>
        <a:p>
          <a:pPr>
            <a:defRPr cap="all"/>
          </a:pPr>
          <a:r>
            <a:rPr lang="en-SG" sz="1800" b="1" cap="none" dirty="0">
              <a:latin typeface="+mj-lt"/>
            </a:rPr>
            <a:t>Hypertext Document</a:t>
          </a:r>
          <a:endParaRPr lang="en-US" sz="1800" b="1" cap="none" dirty="0">
            <a:latin typeface="+mj-lt"/>
          </a:endParaRPr>
        </a:p>
      </dgm:t>
    </dgm:pt>
    <dgm:pt modelId="{42372187-114D-467C-8E3F-ECA6F78F2DF9}" type="parTrans" cxnId="{F8A11B4C-9129-48EA-847B-A8649A4F2223}">
      <dgm:prSet/>
      <dgm:spPr/>
      <dgm:t>
        <a:bodyPr/>
        <a:lstStyle/>
        <a:p>
          <a:endParaRPr lang="en-US"/>
        </a:p>
      </dgm:t>
    </dgm:pt>
    <dgm:pt modelId="{9BFA7585-53B4-4532-AD33-B472A12467B0}" type="sibTrans" cxnId="{F8A11B4C-9129-48EA-847B-A8649A4F2223}">
      <dgm:prSet/>
      <dgm:spPr/>
      <dgm:t>
        <a:bodyPr/>
        <a:lstStyle/>
        <a:p>
          <a:endParaRPr lang="en-US"/>
        </a:p>
      </dgm:t>
    </dgm:pt>
    <dgm:pt modelId="{0F1596C5-1084-45CF-A968-4849E50A0BDC}">
      <dgm:prSet custT="1"/>
      <dgm:spPr/>
      <dgm:t>
        <a:bodyPr/>
        <a:lstStyle/>
        <a:p>
          <a:pPr>
            <a:defRPr cap="all"/>
          </a:pPr>
          <a:r>
            <a:rPr lang="en-SG" sz="1800" b="1" cap="none" dirty="0">
              <a:latin typeface="+mj-lt"/>
            </a:rPr>
            <a:t>Coded Using HTML</a:t>
          </a:r>
        </a:p>
        <a:p>
          <a:pPr>
            <a:defRPr cap="all"/>
          </a:pPr>
          <a:r>
            <a:rPr lang="en-SG" sz="1800" b="1" cap="none" dirty="0">
              <a:latin typeface="+mj-lt"/>
            </a:rPr>
            <a:t>(Hypertext Mark-up Language)</a:t>
          </a:r>
          <a:endParaRPr lang="en-US" sz="1800" b="1" cap="none" dirty="0">
            <a:latin typeface="+mj-lt"/>
          </a:endParaRPr>
        </a:p>
      </dgm:t>
    </dgm:pt>
    <dgm:pt modelId="{E13AFBDA-30C4-419D-82A3-8EB107B552C3}" type="parTrans" cxnId="{6DED44A5-2FAF-41E4-9330-C994C0DB3EF9}">
      <dgm:prSet/>
      <dgm:spPr/>
      <dgm:t>
        <a:bodyPr/>
        <a:lstStyle/>
        <a:p>
          <a:endParaRPr lang="en-US"/>
        </a:p>
      </dgm:t>
    </dgm:pt>
    <dgm:pt modelId="{F30A60D3-2210-4553-8CB0-38B5B1C02E28}" type="sibTrans" cxnId="{6DED44A5-2FAF-41E4-9330-C994C0DB3EF9}">
      <dgm:prSet/>
      <dgm:spPr/>
      <dgm:t>
        <a:bodyPr/>
        <a:lstStyle/>
        <a:p>
          <a:endParaRPr lang="en-US"/>
        </a:p>
      </dgm:t>
    </dgm:pt>
    <dgm:pt modelId="{AA77815D-AA68-4517-A337-08B77DCF6692}">
      <dgm:prSet custT="1"/>
      <dgm:spPr/>
      <dgm:t>
        <a:bodyPr/>
        <a:lstStyle/>
        <a:p>
          <a:pPr>
            <a:defRPr cap="all"/>
          </a:pPr>
          <a:r>
            <a:rPr lang="en-SG" sz="1800" b="1" cap="none" dirty="0">
              <a:latin typeface="+mj-lt"/>
            </a:rPr>
            <a:t>File Extension: .Html</a:t>
          </a:r>
          <a:endParaRPr lang="en-US" sz="1800" b="1" cap="none" dirty="0">
            <a:latin typeface="+mj-lt"/>
          </a:endParaRPr>
        </a:p>
      </dgm:t>
    </dgm:pt>
    <dgm:pt modelId="{D56ACFC6-EB73-4211-87B9-FC1699E5B78F}" type="parTrans" cxnId="{6D1A3CB7-BA84-4131-ABB5-52F19C22CE6E}">
      <dgm:prSet/>
      <dgm:spPr/>
      <dgm:t>
        <a:bodyPr/>
        <a:lstStyle/>
        <a:p>
          <a:endParaRPr lang="en-US"/>
        </a:p>
      </dgm:t>
    </dgm:pt>
    <dgm:pt modelId="{4A8D375D-E2D3-4901-BBDF-5FC3D54B68DD}" type="sibTrans" cxnId="{6D1A3CB7-BA84-4131-ABB5-52F19C22CE6E}">
      <dgm:prSet/>
      <dgm:spPr/>
      <dgm:t>
        <a:bodyPr/>
        <a:lstStyle/>
        <a:p>
          <a:endParaRPr lang="en-US"/>
        </a:p>
      </dgm:t>
    </dgm:pt>
    <dgm:pt modelId="{75694F57-F3B7-4540-8E8D-03F4832C770B}" type="pres">
      <dgm:prSet presAssocID="{A14C5C13-3408-46CF-96FD-7D3ED068E0A2}" presName="root" presStyleCnt="0">
        <dgm:presLayoutVars>
          <dgm:dir/>
          <dgm:resizeHandles val="exact"/>
        </dgm:presLayoutVars>
      </dgm:prSet>
      <dgm:spPr/>
    </dgm:pt>
    <dgm:pt modelId="{72BDC3C8-19AF-4D17-A681-F1CEC6A8C291}" type="pres">
      <dgm:prSet presAssocID="{D3354BD4-B458-45D6-B825-26D2FFEE15B8}" presName="compNode" presStyleCnt="0"/>
      <dgm:spPr/>
    </dgm:pt>
    <dgm:pt modelId="{9DFBF2A7-95DD-452E-83BF-FECD0C0EEFFE}" type="pres">
      <dgm:prSet presAssocID="{D3354BD4-B458-45D6-B825-26D2FFEE15B8}" presName="iconBgRect" presStyleLbl="bgShp" presStyleIdx="0" presStyleCnt="3"/>
      <dgm:spPr/>
    </dgm:pt>
    <dgm:pt modelId="{6D7B27B3-3D2D-4E9C-B0E1-27C7E5C1B6E7}" type="pres">
      <dgm:prSet presAssocID="{D3354BD4-B458-45D6-B825-26D2FFEE15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E031FCF-DB2C-467A-BA92-186BE3C31950}" type="pres">
      <dgm:prSet presAssocID="{D3354BD4-B458-45D6-B825-26D2FFEE15B8}" presName="spaceRect" presStyleCnt="0"/>
      <dgm:spPr/>
    </dgm:pt>
    <dgm:pt modelId="{013E67C1-653B-494E-93F5-5B853EA17A32}" type="pres">
      <dgm:prSet presAssocID="{D3354BD4-B458-45D6-B825-26D2FFEE15B8}" presName="textRect" presStyleLbl="revTx" presStyleIdx="0" presStyleCnt="3">
        <dgm:presLayoutVars>
          <dgm:chMax val="1"/>
          <dgm:chPref val="1"/>
        </dgm:presLayoutVars>
      </dgm:prSet>
      <dgm:spPr/>
    </dgm:pt>
    <dgm:pt modelId="{0E15949D-3C61-4946-A4BF-9E3D4E80DB1C}" type="pres">
      <dgm:prSet presAssocID="{9BFA7585-53B4-4532-AD33-B472A12467B0}" presName="sibTrans" presStyleCnt="0"/>
      <dgm:spPr/>
    </dgm:pt>
    <dgm:pt modelId="{EF89B590-FE7B-45FC-874C-3755FF89D1D5}" type="pres">
      <dgm:prSet presAssocID="{0F1596C5-1084-45CF-A968-4849E50A0BDC}" presName="compNode" presStyleCnt="0"/>
      <dgm:spPr/>
    </dgm:pt>
    <dgm:pt modelId="{6FB48D32-426F-47A1-832B-45D51547B6E4}" type="pres">
      <dgm:prSet presAssocID="{0F1596C5-1084-45CF-A968-4849E50A0BDC}" presName="iconBgRect" presStyleLbl="bgShp" presStyleIdx="1" presStyleCnt="3"/>
      <dgm:spPr/>
    </dgm:pt>
    <dgm:pt modelId="{F58729E6-A6A2-4226-A1FA-DB2230422E35}" type="pres">
      <dgm:prSet presAssocID="{0F1596C5-1084-45CF-A968-4849E50A0B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3CBCF320-4668-4F60-9790-8566F95AA303}" type="pres">
      <dgm:prSet presAssocID="{0F1596C5-1084-45CF-A968-4849E50A0BDC}" presName="spaceRect" presStyleCnt="0"/>
      <dgm:spPr/>
    </dgm:pt>
    <dgm:pt modelId="{4E4D397A-17B6-488F-BC83-6F630B996E15}" type="pres">
      <dgm:prSet presAssocID="{0F1596C5-1084-45CF-A968-4849E50A0BDC}" presName="textRect" presStyleLbl="revTx" presStyleIdx="1" presStyleCnt="3" custScaleX="126624">
        <dgm:presLayoutVars>
          <dgm:chMax val="1"/>
          <dgm:chPref val="1"/>
        </dgm:presLayoutVars>
      </dgm:prSet>
      <dgm:spPr/>
    </dgm:pt>
    <dgm:pt modelId="{3D7EED33-1811-496E-87D0-1B1BEE709C96}" type="pres">
      <dgm:prSet presAssocID="{F30A60D3-2210-4553-8CB0-38B5B1C02E28}" presName="sibTrans" presStyleCnt="0"/>
      <dgm:spPr/>
    </dgm:pt>
    <dgm:pt modelId="{020B170E-A81D-43D3-B815-9FB6F2772D59}" type="pres">
      <dgm:prSet presAssocID="{AA77815D-AA68-4517-A337-08B77DCF6692}" presName="compNode" presStyleCnt="0"/>
      <dgm:spPr/>
    </dgm:pt>
    <dgm:pt modelId="{55347548-5061-4CC1-B475-F01A9B681237}" type="pres">
      <dgm:prSet presAssocID="{AA77815D-AA68-4517-A337-08B77DCF6692}" presName="iconBgRect" presStyleLbl="bgShp" presStyleIdx="2" presStyleCnt="3"/>
      <dgm:spPr/>
    </dgm:pt>
    <dgm:pt modelId="{6C7DE463-2BE7-4855-967A-D665749FF7C6}" type="pres">
      <dgm:prSet presAssocID="{AA77815D-AA68-4517-A337-08B77DCF66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55117177-9436-4ACF-8E82-3B97390A2723}" type="pres">
      <dgm:prSet presAssocID="{AA77815D-AA68-4517-A337-08B77DCF6692}" presName="spaceRect" presStyleCnt="0"/>
      <dgm:spPr/>
    </dgm:pt>
    <dgm:pt modelId="{4C9AD63C-FD07-4644-BBB6-EBC02C464B68}" type="pres">
      <dgm:prSet presAssocID="{AA77815D-AA68-4517-A337-08B77DCF66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721E08-E3CE-4CD6-937D-8213FA13B6A9}" type="presOf" srcId="{0F1596C5-1084-45CF-A968-4849E50A0BDC}" destId="{4E4D397A-17B6-488F-BC83-6F630B996E15}" srcOrd="0" destOrd="0" presId="urn:microsoft.com/office/officeart/2018/5/layout/IconCircleLabelList"/>
    <dgm:cxn modelId="{F8A11B4C-9129-48EA-847B-A8649A4F2223}" srcId="{A14C5C13-3408-46CF-96FD-7D3ED068E0A2}" destId="{D3354BD4-B458-45D6-B825-26D2FFEE15B8}" srcOrd="0" destOrd="0" parTransId="{42372187-114D-467C-8E3F-ECA6F78F2DF9}" sibTransId="{9BFA7585-53B4-4532-AD33-B472A12467B0}"/>
    <dgm:cxn modelId="{E9079274-C8AA-4256-8C60-112BD60CA8CF}" type="presOf" srcId="{A14C5C13-3408-46CF-96FD-7D3ED068E0A2}" destId="{75694F57-F3B7-4540-8E8D-03F4832C770B}" srcOrd="0" destOrd="0" presId="urn:microsoft.com/office/officeart/2018/5/layout/IconCircleLabelList"/>
    <dgm:cxn modelId="{6DED44A5-2FAF-41E4-9330-C994C0DB3EF9}" srcId="{A14C5C13-3408-46CF-96FD-7D3ED068E0A2}" destId="{0F1596C5-1084-45CF-A968-4849E50A0BDC}" srcOrd="1" destOrd="0" parTransId="{E13AFBDA-30C4-419D-82A3-8EB107B552C3}" sibTransId="{F30A60D3-2210-4553-8CB0-38B5B1C02E28}"/>
    <dgm:cxn modelId="{EE2353B6-7ADF-43F8-80BF-74864EA32B8D}" type="presOf" srcId="{AA77815D-AA68-4517-A337-08B77DCF6692}" destId="{4C9AD63C-FD07-4644-BBB6-EBC02C464B68}" srcOrd="0" destOrd="0" presId="urn:microsoft.com/office/officeart/2018/5/layout/IconCircleLabelList"/>
    <dgm:cxn modelId="{6D1A3CB7-BA84-4131-ABB5-52F19C22CE6E}" srcId="{A14C5C13-3408-46CF-96FD-7D3ED068E0A2}" destId="{AA77815D-AA68-4517-A337-08B77DCF6692}" srcOrd="2" destOrd="0" parTransId="{D56ACFC6-EB73-4211-87B9-FC1699E5B78F}" sibTransId="{4A8D375D-E2D3-4901-BBDF-5FC3D54B68DD}"/>
    <dgm:cxn modelId="{805E77F8-C210-4965-903F-47F1AE457692}" type="presOf" srcId="{D3354BD4-B458-45D6-B825-26D2FFEE15B8}" destId="{013E67C1-653B-494E-93F5-5B853EA17A32}" srcOrd="0" destOrd="0" presId="urn:microsoft.com/office/officeart/2018/5/layout/IconCircleLabelList"/>
    <dgm:cxn modelId="{002F1C83-3A7D-4033-BB4E-41A7FFEB768B}" type="presParOf" srcId="{75694F57-F3B7-4540-8E8D-03F4832C770B}" destId="{72BDC3C8-19AF-4D17-A681-F1CEC6A8C291}" srcOrd="0" destOrd="0" presId="urn:microsoft.com/office/officeart/2018/5/layout/IconCircleLabelList"/>
    <dgm:cxn modelId="{5D4C2BD6-36CA-4F7F-8257-8F6B3250DADB}" type="presParOf" srcId="{72BDC3C8-19AF-4D17-A681-F1CEC6A8C291}" destId="{9DFBF2A7-95DD-452E-83BF-FECD0C0EEFFE}" srcOrd="0" destOrd="0" presId="urn:microsoft.com/office/officeart/2018/5/layout/IconCircleLabelList"/>
    <dgm:cxn modelId="{C362B532-CCF5-4714-8C09-BA04E7B70556}" type="presParOf" srcId="{72BDC3C8-19AF-4D17-A681-F1CEC6A8C291}" destId="{6D7B27B3-3D2D-4E9C-B0E1-27C7E5C1B6E7}" srcOrd="1" destOrd="0" presId="urn:microsoft.com/office/officeart/2018/5/layout/IconCircleLabelList"/>
    <dgm:cxn modelId="{DCBD42D9-1AF0-4584-9AF0-878956FD867A}" type="presParOf" srcId="{72BDC3C8-19AF-4D17-A681-F1CEC6A8C291}" destId="{BE031FCF-DB2C-467A-BA92-186BE3C31950}" srcOrd="2" destOrd="0" presId="urn:microsoft.com/office/officeart/2018/5/layout/IconCircleLabelList"/>
    <dgm:cxn modelId="{33C2CB66-174A-4BBB-BDEF-C92EC0F2C6B4}" type="presParOf" srcId="{72BDC3C8-19AF-4D17-A681-F1CEC6A8C291}" destId="{013E67C1-653B-494E-93F5-5B853EA17A32}" srcOrd="3" destOrd="0" presId="urn:microsoft.com/office/officeart/2018/5/layout/IconCircleLabelList"/>
    <dgm:cxn modelId="{3EA24397-D14D-4C75-A62E-2D5813BFE856}" type="presParOf" srcId="{75694F57-F3B7-4540-8E8D-03F4832C770B}" destId="{0E15949D-3C61-4946-A4BF-9E3D4E80DB1C}" srcOrd="1" destOrd="0" presId="urn:microsoft.com/office/officeart/2018/5/layout/IconCircleLabelList"/>
    <dgm:cxn modelId="{26106F98-13C3-49C1-9038-C32E9E3EB124}" type="presParOf" srcId="{75694F57-F3B7-4540-8E8D-03F4832C770B}" destId="{EF89B590-FE7B-45FC-874C-3755FF89D1D5}" srcOrd="2" destOrd="0" presId="urn:microsoft.com/office/officeart/2018/5/layout/IconCircleLabelList"/>
    <dgm:cxn modelId="{BEAF26C1-C4B3-4C87-B049-4D7E4FEC7A78}" type="presParOf" srcId="{EF89B590-FE7B-45FC-874C-3755FF89D1D5}" destId="{6FB48D32-426F-47A1-832B-45D51547B6E4}" srcOrd="0" destOrd="0" presId="urn:microsoft.com/office/officeart/2018/5/layout/IconCircleLabelList"/>
    <dgm:cxn modelId="{09146B83-E6B5-47D6-8FE7-E1E8A6FE40FD}" type="presParOf" srcId="{EF89B590-FE7B-45FC-874C-3755FF89D1D5}" destId="{F58729E6-A6A2-4226-A1FA-DB2230422E35}" srcOrd="1" destOrd="0" presId="urn:microsoft.com/office/officeart/2018/5/layout/IconCircleLabelList"/>
    <dgm:cxn modelId="{2553643B-E1DF-4185-BE58-FF7BEE955A5B}" type="presParOf" srcId="{EF89B590-FE7B-45FC-874C-3755FF89D1D5}" destId="{3CBCF320-4668-4F60-9790-8566F95AA303}" srcOrd="2" destOrd="0" presId="urn:microsoft.com/office/officeart/2018/5/layout/IconCircleLabelList"/>
    <dgm:cxn modelId="{026311AF-4936-47A4-8B01-63CED3387D1E}" type="presParOf" srcId="{EF89B590-FE7B-45FC-874C-3755FF89D1D5}" destId="{4E4D397A-17B6-488F-BC83-6F630B996E15}" srcOrd="3" destOrd="0" presId="urn:microsoft.com/office/officeart/2018/5/layout/IconCircleLabelList"/>
    <dgm:cxn modelId="{64EDAE0F-A5DF-4083-A69C-67F9730A1C87}" type="presParOf" srcId="{75694F57-F3B7-4540-8E8D-03F4832C770B}" destId="{3D7EED33-1811-496E-87D0-1B1BEE709C96}" srcOrd="3" destOrd="0" presId="urn:microsoft.com/office/officeart/2018/5/layout/IconCircleLabelList"/>
    <dgm:cxn modelId="{0FEE409C-74EB-47B1-8540-63EA22568138}" type="presParOf" srcId="{75694F57-F3B7-4540-8E8D-03F4832C770B}" destId="{020B170E-A81D-43D3-B815-9FB6F2772D59}" srcOrd="4" destOrd="0" presId="urn:microsoft.com/office/officeart/2018/5/layout/IconCircleLabelList"/>
    <dgm:cxn modelId="{8F00BC5F-E7F8-430D-98D4-074DEEF44204}" type="presParOf" srcId="{020B170E-A81D-43D3-B815-9FB6F2772D59}" destId="{55347548-5061-4CC1-B475-F01A9B681237}" srcOrd="0" destOrd="0" presId="urn:microsoft.com/office/officeart/2018/5/layout/IconCircleLabelList"/>
    <dgm:cxn modelId="{64CEF69C-2811-4D18-B25D-9B7189C28D93}" type="presParOf" srcId="{020B170E-A81D-43D3-B815-9FB6F2772D59}" destId="{6C7DE463-2BE7-4855-967A-D665749FF7C6}" srcOrd="1" destOrd="0" presId="urn:microsoft.com/office/officeart/2018/5/layout/IconCircleLabelList"/>
    <dgm:cxn modelId="{8BE06C7D-A6F5-43E6-B9E5-486AE7276BEC}" type="presParOf" srcId="{020B170E-A81D-43D3-B815-9FB6F2772D59}" destId="{55117177-9436-4ACF-8E82-3B97390A2723}" srcOrd="2" destOrd="0" presId="urn:microsoft.com/office/officeart/2018/5/layout/IconCircleLabelList"/>
    <dgm:cxn modelId="{E415528E-DBD9-4F08-880C-85BCFF35EB36}" type="presParOf" srcId="{020B170E-A81D-43D3-B815-9FB6F2772D59}" destId="{4C9AD63C-FD07-4644-BBB6-EBC02C464B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4B7DE5-AA16-4687-9C19-E78361D160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408C733-BC82-4B4C-9C7B-2E870CB5D2FA}">
      <dgm:prSet/>
      <dgm:spPr/>
      <dgm:t>
        <a:bodyPr/>
        <a:lstStyle/>
        <a:p>
          <a:r>
            <a:rPr lang="en-SG"/>
            <a:t>A Programming Language</a:t>
          </a:r>
          <a:endParaRPr lang="en-US"/>
        </a:p>
      </dgm:t>
    </dgm:pt>
    <dgm:pt modelId="{E4AC4FA6-40BC-4F5E-89FB-6B20C914DD49}" type="parTrans" cxnId="{DCB64108-6890-42DC-9B56-00D69F994D7A}">
      <dgm:prSet/>
      <dgm:spPr/>
      <dgm:t>
        <a:bodyPr/>
        <a:lstStyle/>
        <a:p>
          <a:endParaRPr lang="en-US"/>
        </a:p>
      </dgm:t>
    </dgm:pt>
    <dgm:pt modelId="{C98D32FE-014D-4639-BF20-21CB507D7806}" type="sibTrans" cxnId="{DCB64108-6890-42DC-9B56-00D69F994D7A}">
      <dgm:prSet/>
      <dgm:spPr/>
      <dgm:t>
        <a:bodyPr/>
        <a:lstStyle/>
        <a:p>
          <a:endParaRPr lang="en-US"/>
        </a:p>
      </dgm:t>
    </dgm:pt>
    <dgm:pt modelId="{4983965D-E470-4D83-B4EF-D7FA7B62A888}">
      <dgm:prSet/>
      <dgm:spPr/>
      <dgm:t>
        <a:bodyPr/>
        <a:lstStyle/>
        <a:p>
          <a:r>
            <a:rPr lang="en-US"/>
            <a:t>JavaScript can update and change both </a:t>
          </a:r>
          <a:r>
            <a:rPr lang="en-US" b="1"/>
            <a:t>HTML</a:t>
          </a:r>
          <a:r>
            <a:rPr lang="en-US"/>
            <a:t> and </a:t>
          </a:r>
          <a:r>
            <a:rPr lang="en-US" b="1"/>
            <a:t>CSS</a:t>
          </a:r>
          <a:endParaRPr lang="en-US"/>
        </a:p>
      </dgm:t>
    </dgm:pt>
    <dgm:pt modelId="{14B315CA-AD86-4C0F-BBE8-D24D509FDD3E}" type="parTrans" cxnId="{9E81662E-6358-475B-B567-7EC79261465A}">
      <dgm:prSet/>
      <dgm:spPr/>
      <dgm:t>
        <a:bodyPr/>
        <a:lstStyle/>
        <a:p>
          <a:endParaRPr lang="en-US"/>
        </a:p>
      </dgm:t>
    </dgm:pt>
    <dgm:pt modelId="{72C5FD11-B89F-480C-A5FD-5951D1270BA1}" type="sibTrans" cxnId="{9E81662E-6358-475B-B567-7EC79261465A}">
      <dgm:prSet/>
      <dgm:spPr/>
      <dgm:t>
        <a:bodyPr/>
        <a:lstStyle/>
        <a:p>
          <a:endParaRPr lang="en-US"/>
        </a:p>
      </dgm:t>
    </dgm:pt>
    <dgm:pt modelId="{5C0F9992-D5C4-46CB-8E86-95731FBC4A6D}">
      <dgm:prSet/>
      <dgm:spPr/>
      <dgm:t>
        <a:bodyPr/>
        <a:lstStyle/>
        <a:p>
          <a:r>
            <a:rPr lang="en-US"/>
            <a:t>JavaScript can </a:t>
          </a:r>
          <a:r>
            <a:rPr lang="en-US" b="1"/>
            <a:t>calculate</a:t>
          </a:r>
          <a:r>
            <a:rPr lang="en-US"/>
            <a:t>, </a:t>
          </a:r>
          <a:r>
            <a:rPr lang="en-US" b="1"/>
            <a:t>manipulate</a:t>
          </a:r>
          <a:r>
            <a:rPr lang="en-US"/>
            <a:t> and </a:t>
          </a:r>
          <a:r>
            <a:rPr lang="en-US" b="1"/>
            <a:t>validate</a:t>
          </a:r>
          <a:r>
            <a:rPr lang="en-US"/>
            <a:t> data</a:t>
          </a:r>
        </a:p>
      </dgm:t>
    </dgm:pt>
    <dgm:pt modelId="{828A9150-93D9-47B1-9689-AC9C0C89D55F}" type="parTrans" cxnId="{D6B0B9FC-301A-4052-8939-0C4705D2C79A}">
      <dgm:prSet/>
      <dgm:spPr/>
      <dgm:t>
        <a:bodyPr/>
        <a:lstStyle/>
        <a:p>
          <a:endParaRPr lang="en-US"/>
        </a:p>
      </dgm:t>
    </dgm:pt>
    <dgm:pt modelId="{9CA96567-2471-4C53-A780-74032D72B8FF}" type="sibTrans" cxnId="{D6B0B9FC-301A-4052-8939-0C4705D2C79A}">
      <dgm:prSet/>
      <dgm:spPr/>
      <dgm:t>
        <a:bodyPr/>
        <a:lstStyle/>
        <a:p>
          <a:endParaRPr lang="en-US"/>
        </a:p>
      </dgm:t>
    </dgm:pt>
    <dgm:pt modelId="{04E8D1D7-C719-4843-AC7E-91ABF6D157D7}" type="pres">
      <dgm:prSet presAssocID="{3C4B7DE5-AA16-4687-9C19-E78361D1602C}" presName="root" presStyleCnt="0">
        <dgm:presLayoutVars>
          <dgm:dir/>
          <dgm:resizeHandles val="exact"/>
        </dgm:presLayoutVars>
      </dgm:prSet>
      <dgm:spPr/>
    </dgm:pt>
    <dgm:pt modelId="{BC4E8FB0-8C83-4CAF-B3CD-E02EAB2981D6}" type="pres">
      <dgm:prSet presAssocID="{E408C733-BC82-4B4C-9C7B-2E870CB5D2FA}" presName="compNode" presStyleCnt="0"/>
      <dgm:spPr/>
    </dgm:pt>
    <dgm:pt modelId="{87058408-035F-4822-85E1-9E0F52C8A508}" type="pres">
      <dgm:prSet presAssocID="{E408C733-BC82-4B4C-9C7B-2E870CB5D2FA}" presName="bgRect" presStyleLbl="bgShp" presStyleIdx="0" presStyleCnt="3"/>
      <dgm:spPr/>
    </dgm:pt>
    <dgm:pt modelId="{F969C6F8-1ECD-4F1E-9240-04D73839DBE5}" type="pres">
      <dgm:prSet presAssocID="{E408C733-BC82-4B4C-9C7B-2E870CB5D2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FA6954F-985B-433A-B47C-3465356AB25D}" type="pres">
      <dgm:prSet presAssocID="{E408C733-BC82-4B4C-9C7B-2E870CB5D2FA}" presName="spaceRect" presStyleCnt="0"/>
      <dgm:spPr/>
    </dgm:pt>
    <dgm:pt modelId="{884B4BAA-BCC0-410C-A587-A37C140226F7}" type="pres">
      <dgm:prSet presAssocID="{E408C733-BC82-4B4C-9C7B-2E870CB5D2FA}" presName="parTx" presStyleLbl="revTx" presStyleIdx="0" presStyleCnt="3">
        <dgm:presLayoutVars>
          <dgm:chMax val="0"/>
          <dgm:chPref val="0"/>
        </dgm:presLayoutVars>
      </dgm:prSet>
      <dgm:spPr/>
    </dgm:pt>
    <dgm:pt modelId="{A27D43DF-6815-4FDD-BA1A-6530DBD08AE1}" type="pres">
      <dgm:prSet presAssocID="{C98D32FE-014D-4639-BF20-21CB507D7806}" presName="sibTrans" presStyleCnt="0"/>
      <dgm:spPr/>
    </dgm:pt>
    <dgm:pt modelId="{2AA9C216-1DB9-442B-826A-D13CB0C3A632}" type="pres">
      <dgm:prSet presAssocID="{4983965D-E470-4D83-B4EF-D7FA7B62A888}" presName="compNode" presStyleCnt="0"/>
      <dgm:spPr/>
    </dgm:pt>
    <dgm:pt modelId="{1DC3A05E-FB03-4AAD-B8A8-D5FD837B836E}" type="pres">
      <dgm:prSet presAssocID="{4983965D-E470-4D83-B4EF-D7FA7B62A888}" presName="bgRect" presStyleLbl="bgShp" presStyleIdx="1" presStyleCnt="3"/>
      <dgm:spPr/>
    </dgm:pt>
    <dgm:pt modelId="{2B19D888-E4A6-4ECB-ADDC-44CC866587E1}" type="pres">
      <dgm:prSet presAssocID="{4983965D-E470-4D83-B4EF-D7FA7B62A8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BB6E3E6-4FFE-48A5-8A23-0B4695B30D18}" type="pres">
      <dgm:prSet presAssocID="{4983965D-E470-4D83-B4EF-D7FA7B62A888}" presName="spaceRect" presStyleCnt="0"/>
      <dgm:spPr/>
    </dgm:pt>
    <dgm:pt modelId="{4A88C085-03F3-4CC3-BB23-2A3B1529A282}" type="pres">
      <dgm:prSet presAssocID="{4983965D-E470-4D83-B4EF-D7FA7B62A888}" presName="parTx" presStyleLbl="revTx" presStyleIdx="1" presStyleCnt="3">
        <dgm:presLayoutVars>
          <dgm:chMax val="0"/>
          <dgm:chPref val="0"/>
        </dgm:presLayoutVars>
      </dgm:prSet>
      <dgm:spPr/>
    </dgm:pt>
    <dgm:pt modelId="{4D92F630-3809-4A16-85EA-21156AB7368F}" type="pres">
      <dgm:prSet presAssocID="{72C5FD11-B89F-480C-A5FD-5951D1270BA1}" presName="sibTrans" presStyleCnt="0"/>
      <dgm:spPr/>
    </dgm:pt>
    <dgm:pt modelId="{E126233F-FAEE-4821-8D40-EB5856F46714}" type="pres">
      <dgm:prSet presAssocID="{5C0F9992-D5C4-46CB-8E86-95731FBC4A6D}" presName="compNode" presStyleCnt="0"/>
      <dgm:spPr/>
    </dgm:pt>
    <dgm:pt modelId="{DCA057D4-3C3D-4200-9F3B-BD1C3E5C448A}" type="pres">
      <dgm:prSet presAssocID="{5C0F9992-D5C4-46CB-8E86-95731FBC4A6D}" presName="bgRect" presStyleLbl="bgShp" presStyleIdx="2" presStyleCnt="3"/>
      <dgm:spPr/>
    </dgm:pt>
    <dgm:pt modelId="{A321D683-10BF-4D02-BA6E-5E0A9E51709A}" type="pres">
      <dgm:prSet presAssocID="{5C0F9992-D5C4-46CB-8E86-95731FBC4A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B8434164-2595-448A-8510-ECCF44B49741}" type="pres">
      <dgm:prSet presAssocID="{5C0F9992-D5C4-46CB-8E86-95731FBC4A6D}" presName="spaceRect" presStyleCnt="0"/>
      <dgm:spPr/>
    </dgm:pt>
    <dgm:pt modelId="{59D941D2-CAEC-4EC3-B8EB-CBDC2E2AEE92}" type="pres">
      <dgm:prSet presAssocID="{5C0F9992-D5C4-46CB-8E86-95731FBC4A6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AF8E500-8D61-413E-9978-DE65292BD762}" type="presOf" srcId="{3C4B7DE5-AA16-4687-9C19-E78361D1602C}" destId="{04E8D1D7-C719-4843-AC7E-91ABF6D157D7}" srcOrd="0" destOrd="0" presId="urn:microsoft.com/office/officeart/2018/2/layout/IconVerticalSolidList"/>
    <dgm:cxn modelId="{DCB64108-6890-42DC-9B56-00D69F994D7A}" srcId="{3C4B7DE5-AA16-4687-9C19-E78361D1602C}" destId="{E408C733-BC82-4B4C-9C7B-2E870CB5D2FA}" srcOrd="0" destOrd="0" parTransId="{E4AC4FA6-40BC-4F5E-89FB-6B20C914DD49}" sibTransId="{C98D32FE-014D-4639-BF20-21CB507D7806}"/>
    <dgm:cxn modelId="{9E81662E-6358-475B-B567-7EC79261465A}" srcId="{3C4B7DE5-AA16-4687-9C19-E78361D1602C}" destId="{4983965D-E470-4D83-B4EF-D7FA7B62A888}" srcOrd="1" destOrd="0" parTransId="{14B315CA-AD86-4C0F-BBE8-D24D509FDD3E}" sibTransId="{72C5FD11-B89F-480C-A5FD-5951D1270BA1}"/>
    <dgm:cxn modelId="{6E739A5B-DE1F-4169-B8BF-CE1AADB987BB}" type="presOf" srcId="{5C0F9992-D5C4-46CB-8E86-95731FBC4A6D}" destId="{59D941D2-CAEC-4EC3-B8EB-CBDC2E2AEE92}" srcOrd="0" destOrd="0" presId="urn:microsoft.com/office/officeart/2018/2/layout/IconVerticalSolidList"/>
    <dgm:cxn modelId="{60E55862-BE81-4918-80DF-F93EA52E0948}" type="presOf" srcId="{4983965D-E470-4D83-B4EF-D7FA7B62A888}" destId="{4A88C085-03F3-4CC3-BB23-2A3B1529A282}" srcOrd="0" destOrd="0" presId="urn:microsoft.com/office/officeart/2018/2/layout/IconVerticalSolidList"/>
    <dgm:cxn modelId="{DFF3B9B1-52FD-4FC0-81D7-99157AE7E1D6}" type="presOf" srcId="{E408C733-BC82-4B4C-9C7B-2E870CB5D2FA}" destId="{884B4BAA-BCC0-410C-A587-A37C140226F7}" srcOrd="0" destOrd="0" presId="urn:microsoft.com/office/officeart/2018/2/layout/IconVerticalSolidList"/>
    <dgm:cxn modelId="{D6B0B9FC-301A-4052-8939-0C4705D2C79A}" srcId="{3C4B7DE5-AA16-4687-9C19-E78361D1602C}" destId="{5C0F9992-D5C4-46CB-8E86-95731FBC4A6D}" srcOrd="2" destOrd="0" parTransId="{828A9150-93D9-47B1-9689-AC9C0C89D55F}" sibTransId="{9CA96567-2471-4C53-A780-74032D72B8FF}"/>
    <dgm:cxn modelId="{0D72037C-2F1C-4EF7-AB76-5AA58E7FB106}" type="presParOf" srcId="{04E8D1D7-C719-4843-AC7E-91ABF6D157D7}" destId="{BC4E8FB0-8C83-4CAF-B3CD-E02EAB2981D6}" srcOrd="0" destOrd="0" presId="urn:microsoft.com/office/officeart/2018/2/layout/IconVerticalSolidList"/>
    <dgm:cxn modelId="{30812B82-2C2B-4C0E-BC6C-4297B7C27DDE}" type="presParOf" srcId="{BC4E8FB0-8C83-4CAF-B3CD-E02EAB2981D6}" destId="{87058408-035F-4822-85E1-9E0F52C8A508}" srcOrd="0" destOrd="0" presId="urn:microsoft.com/office/officeart/2018/2/layout/IconVerticalSolidList"/>
    <dgm:cxn modelId="{B01D650A-DAC2-4D7B-94E5-F33358BF46D4}" type="presParOf" srcId="{BC4E8FB0-8C83-4CAF-B3CD-E02EAB2981D6}" destId="{F969C6F8-1ECD-4F1E-9240-04D73839DBE5}" srcOrd="1" destOrd="0" presId="urn:microsoft.com/office/officeart/2018/2/layout/IconVerticalSolidList"/>
    <dgm:cxn modelId="{498084DC-FBC1-407D-A231-C920B11F0D6F}" type="presParOf" srcId="{BC4E8FB0-8C83-4CAF-B3CD-E02EAB2981D6}" destId="{8FA6954F-985B-433A-B47C-3465356AB25D}" srcOrd="2" destOrd="0" presId="urn:microsoft.com/office/officeart/2018/2/layout/IconVerticalSolidList"/>
    <dgm:cxn modelId="{1D22DA35-D94F-413E-AB4C-DC0403AE414D}" type="presParOf" srcId="{BC4E8FB0-8C83-4CAF-B3CD-E02EAB2981D6}" destId="{884B4BAA-BCC0-410C-A587-A37C140226F7}" srcOrd="3" destOrd="0" presId="urn:microsoft.com/office/officeart/2018/2/layout/IconVerticalSolidList"/>
    <dgm:cxn modelId="{67DC4EDA-160E-4ABB-8775-6427E978F4E6}" type="presParOf" srcId="{04E8D1D7-C719-4843-AC7E-91ABF6D157D7}" destId="{A27D43DF-6815-4FDD-BA1A-6530DBD08AE1}" srcOrd="1" destOrd="0" presId="urn:microsoft.com/office/officeart/2018/2/layout/IconVerticalSolidList"/>
    <dgm:cxn modelId="{74C01D65-12B5-4AEC-800D-BF78DD84EFB0}" type="presParOf" srcId="{04E8D1D7-C719-4843-AC7E-91ABF6D157D7}" destId="{2AA9C216-1DB9-442B-826A-D13CB0C3A632}" srcOrd="2" destOrd="0" presId="urn:microsoft.com/office/officeart/2018/2/layout/IconVerticalSolidList"/>
    <dgm:cxn modelId="{CDCC78FA-9E72-40C7-98F4-BE931080FACC}" type="presParOf" srcId="{2AA9C216-1DB9-442B-826A-D13CB0C3A632}" destId="{1DC3A05E-FB03-4AAD-B8A8-D5FD837B836E}" srcOrd="0" destOrd="0" presId="urn:microsoft.com/office/officeart/2018/2/layout/IconVerticalSolidList"/>
    <dgm:cxn modelId="{A76D8DF4-8FCC-4D68-B162-BF53A5DB0350}" type="presParOf" srcId="{2AA9C216-1DB9-442B-826A-D13CB0C3A632}" destId="{2B19D888-E4A6-4ECB-ADDC-44CC866587E1}" srcOrd="1" destOrd="0" presId="urn:microsoft.com/office/officeart/2018/2/layout/IconVerticalSolidList"/>
    <dgm:cxn modelId="{5A3C1CA5-9A78-48F4-BC5F-F98C7FFE5725}" type="presParOf" srcId="{2AA9C216-1DB9-442B-826A-D13CB0C3A632}" destId="{2BB6E3E6-4FFE-48A5-8A23-0B4695B30D18}" srcOrd="2" destOrd="0" presId="urn:microsoft.com/office/officeart/2018/2/layout/IconVerticalSolidList"/>
    <dgm:cxn modelId="{AE1B51C7-DF7B-4490-8976-618BDA4D522E}" type="presParOf" srcId="{2AA9C216-1DB9-442B-826A-D13CB0C3A632}" destId="{4A88C085-03F3-4CC3-BB23-2A3B1529A282}" srcOrd="3" destOrd="0" presId="urn:microsoft.com/office/officeart/2018/2/layout/IconVerticalSolidList"/>
    <dgm:cxn modelId="{235B6602-0AB9-4ECC-944B-8896E2C77D1F}" type="presParOf" srcId="{04E8D1D7-C719-4843-AC7E-91ABF6D157D7}" destId="{4D92F630-3809-4A16-85EA-21156AB7368F}" srcOrd="3" destOrd="0" presId="urn:microsoft.com/office/officeart/2018/2/layout/IconVerticalSolidList"/>
    <dgm:cxn modelId="{AF063D44-2A51-4936-9EFF-3173ECE8ADA7}" type="presParOf" srcId="{04E8D1D7-C719-4843-AC7E-91ABF6D157D7}" destId="{E126233F-FAEE-4821-8D40-EB5856F46714}" srcOrd="4" destOrd="0" presId="urn:microsoft.com/office/officeart/2018/2/layout/IconVerticalSolidList"/>
    <dgm:cxn modelId="{A3459EC9-ED2D-4CB1-8F55-25D032C06C41}" type="presParOf" srcId="{E126233F-FAEE-4821-8D40-EB5856F46714}" destId="{DCA057D4-3C3D-4200-9F3B-BD1C3E5C448A}" srcOrd="0" destOrd="0" presId="urn:microsoft.com/office/officeart/2018/2/layout/IconVerticalSolidList"/>
    <dgm:cxn modelId="{8AC6CBCC-0999-4F52-BB69-5C35938B858C}" type="presParOf" srcId="{E126233F-FAEE-4821-8D40-EB5856F46714}" destId="{A321D683-10BF-4D02-BA6E-5E0A9E51709A}" srcOrd="1" destOrd="0" presId="urn:microsoft.com/office/officeart/2018/2/layout/IconVerticalSolidList"/>
    <dgm:cxn modelId="{CD687126-33EB-4AEE-B05D-98D69F8C6662}" type="presParOf" srcId="{E126233F-FAEE-4821-8D40-EB5856F46714}" destId="{B8434164-2595-448A-8510-ECCF44B49741}" srcOrd="2" destOrd="0" presId="urn:microsoft.com/office/officeart/2018/2/layout/IconVerticalSolidList"/>
    <dgm:cxn modelId="{F07640FC-2DCD-4CC1-8A2B-6196056E24E1}" type="presParOf" srcId="{E126233F-FAEE-4821-8D40-EB5856F46714}" destId="{59D941D2-CAEC-4EC3-B8EB-CBDC2E2AEE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D59E4-0358-445C-9D4E-3D520CAC4F6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DEEC2-5538-4F37-BAC3-517E3F287327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EA363-6735-4BF6-BC3C-E732231394A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Introduction to the Internet and Websites</a:t>
          </a:r>
        </a:p>
      </dsp:txBody>
      <dsp:txXfrm>
        <a:off x="1429899" y="2442"/>
        <a:ext cx="5083704" cy="1238008"/>
      </dsp:txXfrm>
    </dsp:sp>
    <dsp:sp modelId="{7A1B03CB-7FED-4F35-83C2-C764858401B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7BFEB-D2AD-4571-A085-230997D114C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29424-90D8-487B-8802-6B4E56E6773B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HTML</a:t>
          </a:r>
        </a:p>
      </dsp:txBody>
      <dsp:txXfrm>
        <a:off x="1429899" y="1549953"/>
        <a:ext cx="5083704" cy="1238008"/>
      </dsp:txXfrm>
    </dsp:sp>
    <dsp:sp modelId="{F65F4AEF-E299-4388-9F97-DB234725E5A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0CE22-2EEA-4CC3-9945-6D9C947BC25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72589-CAC0-4705-A931-865710E82E3D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Learning CSS</a:t>
          </a:r>
        </a:p>
      </dsp:txBody>
      <dsp:txXfrm>
        <a:off x="1429899" y="3097464"/>
        <a:ext cx="5083704" cy="1238008"/>
      </dsp:txXfrm>
    </dsp:sp>
    <dsp:sp modelId="{9C92A0EA-7018-44E8-86A0-5E2FCA360C5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5CA1E-69A2-45EB-BBF0-F62098C11FB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24435-2338-412A-A625-82BE0D26FED8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does JS work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43DE9-B69C-41F3-808D-1FC19120FF0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05539-9C39-40FE-9376-31B17D04B29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3D6BE-213F-4A6F-9CC9-BB6D8418A93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whole load of information and data</a:t>
          </a:r>
        </a:p>
      </dsp:txBody>
      <dsp:txXfrm>
        <a:off x="1941716" y="718"/>
        <a:ext cx="4571887" cy="1681139"/>
      </dsp:txXfrm>
    </dsp:sp>
    <dsp:sp modelId="{FB609871-537A-4A46-9DAD-F34F301D10E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6557-0D93-4C48-91C5-36141989E1D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EFDB1-38F2-41D5-A625-9E1B49BA23E6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Shared  across a network of computers</a:t>
          </a:r>
        </a:p>
      </dsp:txBody>
      <dsp:txXfrm>
        <a:off x="1941716" y="2102143"/>
        <a:ext cx="4571887" cy="1681139"/>
      </dsp:txXfrm>
    </dsp:sp>
    <dsp:sp modelId="{05E20325-1213-49B6-BE31-C5ABA050D50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965B7-27CE-459A-B390-AE3CA301F24E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284FB-F9F7-487C-91C0-B78411945383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Stored in the form of a website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3CB84-3615-4545-BCCE-708A0A1E4FD7}">
      <dsp:nvSpPr>
        <dsp:cNvPr id="0" name=""/>
        <dsp:cNvSpPr/>
      </dsp:nvSpPr>
      <dsp:spPr>
        <a:xfrm>
          <a:off x="1963800" y="76678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51D52-656F-4F4D-AF15-CF63452503E8}">
      <dsp:nvSpPr>
        <dsp:cNvPr id="0" name=""/>
        <dsp:cNvSpPr/>
      </dsp:nvSpPr>
      <dsp:spPr>
        <a:xfrm>
          <a:off x="559800" y="23999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The page that you see in your web browser</a:t>
          </a:r>
        </a:p>
      </dsp:txBody>
      <dsp:txXfrm>
        <a:off x="559800" y="2399951"/>
        <a:ext cx="4320000" cy="648000"/>
      </dsp:txXfrm>
    </dsp:sp>
    <dsp:sp modelId="{109A3D0F-787E-42AE-8F99-6A47805D9338}">
      <dsp:nvSpPr>
        <dsp:cNvPr id="0" name=""/>
        <dsp:cNvSpPr/>
      </dsp:nvSpPr>
      <dsp:spPr>
        <a:xfrm>
          <a:off x="559800" y="3104306"/>
          <a:ext cx="4320000" cy="48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22DE6-91D7-40FE-B577-07FE90FA2188}">
      <dsp:nvSpPr>
        <dsp:cNvPr id="0" name=""/>
        <dsp:cNvSpPr/>
      </dsp:nvSpPr>
      <dsp:spPr>
        <a:xfrm>
          <a:off x="7039800" y="76678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D0377-2A28-4BB7-A3A3-589CE7E48822}">
      <dsp:nvSpPr>
        <dsp:cNvPr id="0" name=""/>
        <dsp:cNvSpPr/>
      </dsp:nvSpPr>
      <dsp:spPr>
        <a:xfrm>
          <a:off x="5635800" y="23999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A collection of interrelated pages</a:t>
          </a:r>
        </a:p>
      </dsp:txBody>
      <dsp:txXfrm>
        <a:off x="5635800" y="2399951"/>
        <a:ext cx="4320000" cy="648000"/>
      </dsp:txXfrm>
    </dsp:sp>
    <dsp:sp modelId="{8A342880-C7B0-414A-BE0B-31783AFAC61C}">
      <dsp:nvSpPr>
        <dsp:cNvPr id="0" name=""/>
        <dsp:cNvSpPr/>
      </dsp:nvSpPr>
      <dsp:spPr>
        <a:xfrm>
          <a:off x="5635800" y="3104306"/>
          <a:ext cx="4320000" cy="48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Each page is a hypertext document that is connected to the internet</a:t>
          </a:r>
          <a:r>
            <a:rPr lang="en-SG" sz="1700" kern="1200" dirty="0"/>
            <a:t> </a:t>
          </a:r>
          <a:endParaRPr lang="en-US" sz="1700" kern="1200" dirty="0"/>
        </a:p>
      </dsp:txBody>
      <dsp:txXfrm>
        <a:off x="5635800" y="3104306"/>
        <a:ext cx="4320000" cy="4802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BF2A7-95DD-452E-83BF-FECD0C0EEFFE}">
      <dsp:nvSpPr>
        <dsp:cNvPr id="0" name=""/>
        <dsp:cNvSpPr/>
      </dsp:nvSpPr>
      <dsp:spPr>
        <a:xfrm>
          <a:off x="833774" y="149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B27B3-3D2D-4E9C-B0E1-27C7E5C1B6E7}">
      <dsp:nvSpPr>
        <dsp:cNvPr id="0" name=""/>
        <dsp:cNvSpPr/>
      </dsp:nvSpPr>
      <dsp:spPr>
        <a:xfrm>
          <a:off x="1140899" y="3220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E67C1-653B-494E-93F5-5B853EA17A32}">
      <dsp:nvSpPr>
        <dsp:cNvPr id="0" name=""/>
        <dsp:cNvSpPr/>
      </dsp:nvSpPr>
      <dsp:spPr>
        <a:xfrm>
          <a:off x="373087" y="1904900"/>
          <a:ext cx="2362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1800" b="1" kern="1200" cap="none" dirty="0">
              <a:latin typeface="+mj-lt"/>
            </a:rPr>
            <a:t>Hypertext Document</a:t>
          </a:r>
          <a:endParaRPr lang="en-US" sz="1800" b="1" kern="1200" cap="none" dirty="0">
            <a:latin typeface="+mj-lt"/>
          </a:endParaRPr>
        </a:p>
      </dsp:txBody>
      <dsp:txXfrm>
        <a:off x="373087" y="1904900"/>
        <a:ext cx="2362500" cy="742500"/>
      </dsp:txXfrm>
    </dsp:sp>
    <dsp:sp modelId="{6FB48D32-426F-47A1-832B-45D51547B6E4}">
      <dsp:nvSpPr>
        <dsp:cNvPr id="0" name=""/>
        <dsp:cNvSpPr/>
      </dsp:nvSpPr>
      <dsp:spPr>
        <a:xfrm>
          <a:off x="3924208" y="149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729E6-A6A2-4226-A1FA-DB2230422E35}">
      <dsp:nvSpPr>
        <dsp:cNvPr id="0" name=""/>
        <dsp:cNvSpPr/>
      </dsp:nvSpPr>
      <dsp:spPr>
        <a:xfrm>
          <a:off x="4231333" y="322025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D397A-17B6-488F-BC83-6F630B996E15}">
      <dsp:nvSpPr>
        <dsp:cNvPr id="0" name=""/>
        <dsp:cNvSpPr/>
      </dsp:nvSpPr>
      <dsp:spPr>
        <a:xfrm>
          <a:off x="3149024" y="1904900"/>
          <a:ext cx="2991492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1800" b="1" kern="1200" cap="none" dirty="0">
              <a:latin typeface="+mj-lt"/>
            </a:rPr>
            <a:t>Coded Using HTML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1800" b="1" kern="1200" cap="none" dirty="0">
              <a:latin typeface="+mj-lt"/>
            </a:rPr>
            <a:t>(Hypertext Mark-up Language)</a:t>
          </a:r>
          <a:endParaRPr lang="en-US" sz="1800" b="1" kern="1200" cap="none" dirty="0">
            <a:latin typeface="+mj-lt"/>
          </a:endParaRPr>
        </a:p>
      </dsp:txBody>
      <dsp:txXfrm>
        <a:off x="3149024" y="1904900"/>
        <a:ext cx="2991492" cy="742500"/>
      </dsp:txXfrm>
    </dsp:sp>
    <dsp:sp modelId="{55347548-5061-4CC1-B475-F01A9B681237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DE463-2BE7-4855-967A-D665749FF7C6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AD63C-FD07-4644-BBB6-EBC02C464B68}">
      <dsp:nvSpPr>
        <dsp:cNvPr id="0" name=""/>
        <dsp:cNvSpPr/>
      </dsp:nvSpPr>
      <dsp:spPr>
        <a:xfrm>
          <a:off x="2075551" y="5128025"/>
          <a:ext cx="2362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1800" b="1" kern="1200" cap="none" dirty="0">
              <a:latin typeface="+mj-lt"/>
            </a:rPr>
            <a:t>File Extension: .Html</a:t>
          </a:r>
          <a:endParaRPr lang="en-US" sz="1800" b="1" kern="1200" cap="none" dirty="0">
            <a:latin typeface="+mj-lt"/>
          </a:endParaRPr>
        </a:p>
      </dsp:txBody>
      <dsp:txXfrm>
        <a:off x="2075551" y="5128025"/>
        <a:ext cx="2362500" cy="74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58408-035F-4822-85E1-9E0F52C8A50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9C6F8-1ECD-4F1E-9240-04D73839DBE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B4BAA-BCC0-410C-A587-A37C140226F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A Programming Language</a:t>
          </a:r>
          <a:endParaRPr lang="en-US" sz="1800" kern="1200"/>
        </a:p>
      </dsp:txBody>
      <dsp:txXfrm>
        <a:off x="1941716" y="718"/>
        <a:ext cx="4571887" cy="1681139"/>
      </dsp:txXfrm>
    </dsp:sp>
    <dsp:sp modelId="{1DC3A05E-FB03-4AAD-B8A8-D5FD837B836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9D888-E4A6-4ECB-ADDC-44CC866587E1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8C085-03F3-4CC3-BB23-2A3B1529A28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JavaScript can update and change both </a:t>
          </a:r>
          <a:r>
            <a:rPr lang="en-US" sz="1800" b="1" kern="1200"/>
            <a:t>HTML</a:t>
          </a:r>
          <a:r>
            <a:rPr lang="en-US" sz="1800" kern="1200"/>
            <a:t> and </a:t>
          </a:r>
          <a:r>
            <a:rPr lang="en-US" sz="1800" b="1" kern="1200"/>
            <a:t>CSS</a:t>
          </a:r>
          <a:endParaRPr lang="en-US" sz="1800" kern="1200"/>
        </a:p>
      </dsp:txBody>
      <dsp:txXfrm>
        <a:off x="1941716" y="2102143"/>
        <a:ext cx="4571887" cy="1681139"/>
      </dsp:txXfrm>
    </dsp:sp>
    <dsp:sp modelId="{DCA057D4-3C3D-4200-9F3B-BD1C3E5C448A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1D683-10BF-4D02-BA6E-5E0A9E51709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941D2-CAEC-4EC3-B8EB-CBDC2E2AEE9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JavaScript can </a:t>
          </a:r>
          <a:r>
            <a:rPr lang="en-US" sz="1800" b="1" kern="1200"/>
            <a:t>calculate</a:t>
          </a:r>
          <a:r>
            <a:rPr lang="en-US" sz="1800" kern="1200"/>
            <a:t>, </a:t>
          </a:r>
          <a:r>
            <a:rPr lang="en-US" sz="1800" b="1" kern="1200"/>
            <a:t>manipulate</a:t>
          </a:r>
          <a:r>
            <a:rPr lang="en-US" sz="1800" kern="1200"/>
            <a:t> and </a:t>
          </a:r>
          <a:r>
            <a:rPr lang="en-US" sz="1800" b="1" kern="1200"/>
            <a:t>validate</a:t>
          </a:r>
          <a:r>
            <a:rPr lang="en-US" sz="1800" kern="1200"/>
            <a:t> data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8F163-0981-4948-8237-DFEA03CD892E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635F0-6619-4986-9152-8D58AFDD6C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27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users/1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635F0-6619-4986-9152-8D58AFDD6C82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1186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https://code.jquery.com/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CDN (include in HTML head):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   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="https://code.jquery.com/jquery-3.4.1.js"   integrity="sha256-WpOohJOqMqqyKL9FccASB9O0KwACQJpFTUBLTYOVvVU="   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crossorigin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="anonymous"&gt;&lt;/script&gt;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635F0-6619-4986-9152-8D58AFDD6C82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5828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635F0-6619-4986-9152-8D58AFDD6C82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5804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635F0-6619-4986-9152-8D58AFDD6C82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2154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635F0-6619-4986-9152-8D58AFDD6C82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4664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635F0-6619-4986-9152-8D58AFDD6C82}" type="slidenum">
              <a:rPr lang="en-SG" smtClean="0"/>
              <a:t>51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5796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635F0-6619-4986-9152-8D58AFDD6C82}" type="slidenum">
              <a:rPr lang="en-SG" smtClean="0"/>
              <a:t>52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1772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https://jsonplaceholder.typicode.com/users/1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635F0-6619-4986-9152-8D58AFDD6C82}" type="slidenum">
              <a:rPr lang="en-SG" smtClean="0"/>
              <a:t>53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53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Inline </a:t>
            </a:r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 (highest priority)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Internal style sheet (second priority)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External style sheet (third priority)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635F0-6619-4986-9152-8D58AFDD6C82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151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635F0-6619-4986-9152-8D58AFDD6C82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4609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635F0-6619-4986-9152-8D58AFDD6C82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702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635F0-6619-4986-9152-8D58AFDD6C82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510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635F0-6619-4986-9152-8D58AFDD6C82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151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https://fonts.google.com/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635F0-6619-4986-9152-8D58AFDD6C82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068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https://fontawesome.com/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635F0-6619-4986-9152-8D58AFDD6C82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6801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635F0-6619-4986-9152-8D58AFDD6C82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77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9380-E7B3-450A-B1CC-866EC5F5D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CDCB1-C243-46CA-869C-CCE7945AB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1FF1-8712-4F71-956F-98D2FA83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0F31-A630-45AD-803F-168E47E23DEA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B289-78E0-4CCC-A6EA-C29BEAC1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47E95-2CEE-4068-8821-31BDDF73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014D-94C9-4811-AEB2-C31B05021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34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4820-9637-4DD7-99FD-2535FB49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938F8-49D4-4E17-AE93-A23C9B110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4B159-1510-4A90-97E5-480B7919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0F31-A630-45AD-803F-168E47E23DEA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7EE3-5111-4D67-BD4C-BB88F1F6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2AE52-30C8-47EA-8D69-49E0B0EA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014D-94C9-4811-AEB2-C31B05021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45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97956-DE77-4BDF-B626-121A8F7A6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8D969-C202-4CCA-B6E4-B58DA13E6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0BBE-94B3-4C0A-B944-47CE581B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0F31-A630-45AD-803F-168E47E23DEA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A3446-7368-4E78-BDE9-6E4ACA6F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65D47-11BE-4AE8-95E4-DF9C031B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014D-94C9-4811-AEB2-C31B05021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08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EC1D-1AD6-4023-AF7B-B8617EB8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2A50-8F04-4373-B9C2-6902C8706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26B5-3F7C-4502-A9C0-ABCB58EF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0F31-A630-45AD-803F-168E47E23DEA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0D858-6C73-4814-BCB0-E72AFB76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D13F7-1E9A-4EB9-86A2-1F7D2CD1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014D-94C9-4811-AEB2-C31B05021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517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7599-57F2-4263-B36E-CD439157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37265-3A3C-4C2A-B258-207A2090D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829DB-F321-4E77-8F4C-9EC79AFF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0F31-A630-45AD-803F-168E47E23DEA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4ADD-4198-40E9-BF39-7CC5A1CB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7406-CD27-4D18-BE5A-A2CF2C0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014D-94C9-4811-AEB2-C31B05021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8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6C72-DCCD-49DE-BDF3-827E9094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E5E8-0691-40F5-9BDB-6B5C5C0EA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C7443-460B-432A-A5DA-90A7E35F5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9C02E-1814-4153-A9E2-7A3FC945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0F31-A630-45AD-803F-168E47E23DEA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DE881-3949-43C2-AA38-02D73867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2EDD7-A03A-4E49-BAC0-8D9A6659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014D-94C9-4811-AEB2-C31B05021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882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9A4E-7877-4EAE-B95A-00D6748E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3C058-F720-4615-8DD0-0A7E0BD84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0A8B7-4670-4372-9EC9-FD34A9E6F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D71FD-CA00-4DE6-AC98-1B0672E92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9384D-1F14-40FE-A326-C7D08FC42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0D209-3950-4203-8FC3-1159811A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0F31-A630-45AD-803F-168E47E23DEA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E40D4-52AE-4D85-A08E-07C80853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E2DB4-FFB0-4B43-87E1-AF2C09E4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014D-94C9-4811-AEB2-C31B05021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6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5BC9-060A-456F-A3C3-8161EDD8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C9B7F-981F-43B9-9A09-908035A4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0F31-A630-45AD-803F-168E47E23DEA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DC596-DDB8-4AEE-A377-C4811813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BB805-29B1-4F52-96CA-BFA4F47E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014D-94C9-4811-AEB2-C31B05021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806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CB9C0-E463-4C08-89F8-9672DB3C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0F31-A630-45AD-803F-168E47E23DEA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A1F7D-841D-4A7A-B1B2-2D8CAD61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2A706-4D0D-435C-9D88-83F63648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014D-94C9-4811-AEB2-C31B05021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29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8AD8-80FB-4641-BA26-90055790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B62E-DE97-4BAD-8110-320EE8BE1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183F6-7171-4BB7-B9D1-78504230C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0A06B-2678-4575-B840-C70B2989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0F31-A630-45AD-803F-168E47E23DEA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1FF49-C799-4C62-B92F-40646A48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8476A-8D10-41D7-9229-F6818350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014D-94C9-4811-AEB2-C31B05021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702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2A83-1059-4748-912F-AC12C209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85A05-6C67-4149-9E9A-A68901B3B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E0F6C-DCE6-4081-BA5B-8F320D2ED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D10C3-4E8E-4E62-8045-85729646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0F31-A630-45AD-803F-168E47E23DEA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32D6C-C606-4C18-AD07-18C5E68B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DBD5-1B71-4856-8414-BF629A1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014D-94C9-4811-AEB2-C31B05021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802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8A846-2F74-45D0-A073-AE1CEDCB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DBE9-EED8-4F50-8E76-D3E5B989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D8DF-D4EA-49AD-BEEE-D19B1B978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0F31-A630-45AD-803F-168E47E23DEA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FA31-0A94-4D91-977B-A09D71A8E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C8BFA-AD2A-4108-BC4F-998BF2D9D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0014D-94C9-4811-AEB2-C31B05021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91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Javascript_badge.svg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doit.in/html-css-javascript/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BKa9Ay8ebs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M3x5eNa9H0" TargetMode="External"/><Relationship Id="rId4" Type="http://schemas.openxmlformats.org/officeDocument/2006/relationships/image" Target="../media/image64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SS.3.svg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B0976-26A5-4819-BB6C-C78FD619D088}"/>
              </a:ext>
            </a:extLst>
          </p:cNvPr>
          <p:cNvSpPr txBox="1"/>
          <p:nvPr/>
        </p:nvSpPr>
        <p:spPr>
          <a:xfrm>
            <a:off x="6746628" y="1783959"/>
            <a:ext cx="4744332" cy="28891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Development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oogle Shape;62;p14">
            <a:extLst>
              <a:ext uri="{FF2B5EF4-FFF2-40B4-BE49-F238E27FC236}">
                <a16:creationId xmlns:a16="http://schemas.microsoft.com/office/drawing/2014/main" id="{5B573E4E-054E-4EB7-976A-121DF97C2A9C}"/>
              </a:ext>
            </a:extLst>
          </p:cNvPr>
          <p:cNvPicPr preferRelativeResize="0"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382" y="996200"/>
            <a:ext cx="4047843" cy="34974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779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AC37-EDBA-429C-A743-4490E6FF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r>
              <a:rPr lang="en-US" b="1" dirty="0"/>
              <a:t>What makes a Website look nice?</a:t>
            </a:r>
            <a:endParaRPr lang="en-SG" dirty="0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C784E-6AE0-4170-B815-AB316BEDA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80173" y="1658248"/>
            <a:ext cx="3267942" cy="3532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C362A-747C-436F-8B83-3CD2ECCEC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58" y="2706865"/>
            <a:ext cx="5383652" cy="3470097"/>
          </a:xfrm>
        </p:spPr>
        <p:txBody>
          <a:bodyPr>
            <a:normAutofit/>
          </a:bodyPr>
          <a:lstStyle/>
          <a:p>
            <a:pPr fontAlgn="base"/>
            <a:r>
              <a:rPr lang="fr-FR" sz="2400" dirty="0"/>
              <a:t>JS (Javascript)</a:t>
            </a:r>
          </a:p>
          <a:p>
            <a:pPr lvl="1" fontAlgn="base"/>
            <a:r>
              <a:rPr lang="fr-FR" dirty="0"/>
              <a:t>Interaction</a:t>
            </a:r>
          </a:p>
          <a:p>
            <a:pPr lvl="1" fontAlgn="base"/>
            <a:r>
              <a:rPr lang="fr-FR" dirty="0"/>
              <a:t>Cool </a:t>
            </a:r>
            <a:r>
              <a:rPr lang="fr-FR" dirty="0" err="1"/>
              <a:t>Effects</a:t>
            </a:r>
            <a:endParaRPr lang="fr-FR" dirty="0"/>
          </a:p>
          <a:p>
            <a:pPr lvl="1" fontAlgn="base"/>
            <a:r>
              <a:rPr lang="fr-FR" dirty="0" err="1"/>
              <a:t>Examples</a:t>
            </a:r>
            <a:r>
              <a:rPr lang="fr-FR" dirty="0"/>
              <a:t>: animation, </a:t>
            </a:r>
            <a:r>
              <a:rPr lang="fr-FR" dirty="0" err="1"/>
              <a:t>sliders</a:t>
            </a:r>
            <a:r>
              <a:rPr lang="fr-FR" dirty="0"/>
              <a:t>, </a:t>
            </a:r>
            <a:r>
              <a:rPr lang="fr-FR" dirty="0" err="1"/>
              <a:t>etc</a:t>
            </a:r>
            <a:endParaRPr lang="fr-FR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10721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Document 2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6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7CE5C-B8F8-4A9C-88AA-6D0E707F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 Website?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54F31-0BF4-4AF3-AA33-3BE349B20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28748" y="640080"/>
            <a:ext cx="6505907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6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EEA79-CE66-4AA9-8CDA-2271259E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HTML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CE910B87-342C-47EA-A233-0745F36E5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7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A54A-20D9-49E2-94CF-3CC27C7B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HTML – </a:t>
            </a:r>
            <a:r>
              <a:rPr lang="en-SG" dirty="0" err="1"/>
              <a:t>HyperText</a:t>
            </a:r>
            <a:r>
              <a:rPr lang="en-SG" dirty="0"/>
              <a:t> </a:t>
            </a:r>
            <a:r>
              <a:rPr lang="en-SG" dirty="0" err="1"/>
              <a:t>Markup</a:t>
            </a:r>
            <a:r>
              <a:rPr lang="en-SG" dirty="0"/>
              <a:t>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DE87-16A3-450D-9F26-4AEAE4087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Markup</a:t>
            </a:r>
            <a:r>
              <a:rPr lang="en-SG" dirty="0"/>
              <a:t> Language(Different from a programming language)</a:t>
            </a:r>
          </a:p>
          <a:p>
            <a:r>
              <a:rPr lang="en-SG" dirty="0"/>
              <a:t>Utilize tags to define the layout, structure and content of any web page</a:t>
            </a:r>
          </a:p>
          <a:p>
            <a:r>
              <a:rPr lang="en-SG" dirty="0" err="1"/>
              <a:t>Markup</a:t>
            </a:r>
            <a:r>
              <a:rPr lang="en-SG" dirty="0"/>
              <a:t> language is read by the browser which then renders the website on your screen</a:t>
            </a:r>
          </a:p>
        </p:txBody>
      </p:sp>
    </p:spTree>
    <p:extLst>
      <p:ext uri="{BB962C8B-B14F-4D97-AF65-F5344CB8AC3E}">
        <p14:creationId xmlns:p14="http://schemas.microsoft.com/office/powerpoint/2010/main" val="25423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468C-C5BF-4613-9145-4C632FF9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E93C-2EE5-4D10-AF55-BC3B25B1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SG" dirty="0"/>
              <a:t>Head</a:t>
            </a:r>
          </a:p>
          <a:p>
            <a:pPr lvl="1"/>
            <a:r>
              <a:rPr lang="en-SG" dirty="0"/>
              <a:t>Container for metadata (data about data)</a:t>
            </a:r>
          </a:p>
          <a:p>
            <a:pPr lvl="1"/>
            <a:r>
              <a:rPr lang="en-SG" dirty="0"/>
              <a:t>Webpage’s Title</a:t>
            </a:r>
          </a:p>
          <a:p>
            <a:pPr lvl="1"/>
            <a:r>
              <a:rPr lang="en-SG" dirty="0"/>
              <a:t>Linking of CSS and JS files</a:t>
            </a:r>
          </a:p>
          <a:p>
            <a:pPr lvl="1"/>
            <a:r>
              <a:rPr lang="en-SG" dirty="0"/>
              <a:t>Information not to be displayed on the webpage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76F92-F2AC-4EF8-931E-E0D53E17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29" y="4001294"/>
            <a:ext cx="61436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17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FB8E-5A77-40B4-800C-0A8919AA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3B64-7CC9-4AE0-BB63-79E66F1F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Body</a:t>
            </a:r>
          </a:p>
          <a:p>
            <a:pPr lvl="1"/>
            <a:r>
              <a:rPr lang="en-SG" dirty="0"/>
              <a:t>Container for the visible content on a webpage</a:t>
            </a:r>
          </a:p>
          <a:p>
            <a:pPr lvl="1"/>
            <a:r>
              <a:rPr lang="en-SG" dirty="0"/>
              <a:t>Part of HTML that is rendered/displayed on your browser</a:t>
            </a:r>
          </a:p>
          <a:p>
            <a:pPr lvl="1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08777-9EF0-4E7A-9F8F-E1A529DA5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3443288"/>
            <a:ext cx="61436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7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24DD-38A5-4A14-ABA9-AFD2EA90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9622-B825-4EB0-BE01-31AD2AEB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Building blocks of a html page</a:t>
            </a:r>
          </a:p>
          <a:p>
            <a:r>
              <a:rPr lang="en-SG" dirty="0"/>
              <a:t>Represented by tags like:</a:t>
            </a:r>
          </a:p>
          <a:p>
            <a:pPr lvl="1"/>
            <a:r>
              <a:rPr lang="en-SG" dirty="0"/>
              <a:t>&lt;head&gt;&lt;/head&gt;</a:t>
            </a:r>
          </a:p>
          <a:p>
            <a:pPr lvl="1"/>
            <a:r>
              <a:rPr lang="en-SG" dirty="0"/>
              <a:t>&lt;body&gt;&lt;/body&gt;</a:t>
            </a:r>
          </a:p>
          <a:p>
            <a:pPr lvl="1"/>
            <a:r>
              <a:rPr lang="en-SG" dirty="0"/>
              <a:t>Consists of an opening and closing tag</a:t>
            </a:r>
          </a:p>
        </p:txBody>
      </p:sp>
    </p:spTree>
    <p:extLst>
      <p:ext uri="{BB962C8B-B14F-4D97-AF65-F5344CB8AC3E}">
        <p14:creationId xmlns:p14="http://schemas.microsoft.com/office/powerpoint/2010/main" val="297087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0EAC-0BB4-4270-9005-D9BA28CC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HTML Elements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4C3E33BA-E348-4E1C-9B83-0B05098D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84" y="1690688"/>
            <a:ext cx="9156032" cy="48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1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ED6D-E8DF-4AB3-B525-3E245145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HTML single Tag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94A3-77BB-45F1-84FF-5F8369B8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Have no content inside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42C06618-C0C0-4342-8DB5-4FF2BEF1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87624"/>
            <a:ext cx="10515601" cy="199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7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4AA7-03A2-4A2E-A24B-4CEBDAAA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HTML Element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5F07-FEF0-47E6-8B06-1D79A80C5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Properties/Settings of the tag</a:t>
            </a:r>
          </a:p>
          <a:p>
            <a:r>
              <a:rPr lang="en-SG" dirty="0"/>
              <a:t>Provides additional information for the element</a:t>
            </a:r>
          </a:p>
          <a:p>
            <a:r>
              <a:rPr lang="en-SG" dirty="0"/>
              <a:t>Not all element share the same attributes but there are some universal ones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DA695-B0EC-4580-A11A-B864B5BF6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68" y="4523623"/>
            <a:ext cx="4343400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DCED6F-EB1C-4467-9FDD-5CA0AE1F5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4618873"/>
            <a:ext cx="52101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6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DA76E-4BCA-4F38-B085-D2579909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Agenda &amp; Overview</a:t>
            </a:r>
            <a:endParaRPr lang="en-SG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C062AA-6FEC-4E2D-9A25-140A343F0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5892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838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B2A6-2747-4A6B-A807-884804E1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Global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FA3F-B780-4AAD-B37F-D354EF24A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Id</a:t>
            </a:r>
          </a:p>
          <a:p>
            <a:pPr lvl="1"/>
            <a:r>
              <a:rPr lang="en-SG" dirty="0"/>
              <a:t>A unique name or index given to a HTML element</a:t>
            </a:r>
          </a:p>
          <a:p>
            <a:pPr lvl="1"/>
            <a:r>
              <a:rPr lang="en-SG" dirty="0"/>
              <a:t>Used for styling or </a:t>
            </a:r>
            <a:r>
              <a:rPr lang="en-SG" dirty="0" err="1"/>
              <a:t>Javascript</a:t>
            </a:r>
            <a:r>
              <a:rPr lang="en-SG" dirty="0"/>
              <a:t> manipulation</a:t>
            </a:r>
          </a:p>
          <a:p>
            <a:r>
              <a:rPr lang="en-SG" dirty="0"/>
              <a:t>Style</a:t>
            </a:r>
          </a:p>
          <a:p>
            <a:pPr lvl="1"/>
            <a:r>
              <a:rPr lang="en-SG" dirty="0"/>
              <a:t>Used to style the HTML element inline.</a:t>
            </a:r>
          </a:p>
          <a:p>
            <a:r>
              <a:rPr lang="en-SG" dirty="0"/>
              <a:t>Class</a:t>
            </a:r>
          </a:p>
          <a:p>
            <a:pPr lvl="1"/>
            <a:r>
              <a:rPr lang="en-SG" dirty="0"/>
              <a:t>Used to style the HTML element with a CSS class</a:t>
            </a:r>
          </a:p>
        </p:txBody>
      </p:sp>
    </p:spTree>
    <p:extLst>
      <p:ext uri="{BB962C8B-B14F-4D97-AF65-F5344CB8AC3E}">
        <p14:creationId xmlns:p14="http://schemas.microsoft.com/office/powerpoint/2010/main" val="245552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802C-EEFC-4B41-AB4E-A94F2567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33160CB-0FC4-4132-9C4C-036929EB1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331074"/>
              </p:ext>
            </p:extLst>
          </p:nvPr>
        </p:nvGraphicFramePr>
        <p:xfrm>
          <a:off x="838200" y="1825625"/>
          <a:ext cx="581312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6561">
                  <a:extLst>
                    <a:ext uri="{9D8B030D-6E8A-4147-A177-3AD203B41FA5}">
                      <a16:colId xmlns:a16="http://schemas.microsoft.com/office/drawing/2014/main" val="2476607550"/>
                    </a:ext>
                  </a:extLst>
                </a:gridCol>
                <a:gridCol w="2906561">
                  <a:extLst>
                    <a:ext uri="{9D8B030D-6E8A-4147-A177-3AD203B41FA5}">
                      <a16:colId xmlns:a16="http://schemas.microsoft.com/office/drawing/2014/main" val="2047935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698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/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67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/>
                        <a:t>James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34985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EAC183-4B25-4A54-BBCB-1BD164278414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5938381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&lt;table&gt;&lt;/table&gt;</a:t>
            </a:r>
          </a:p>
          <a:p>
            <a:pPr lvl="1"/>
            <a:r>
              <a:rPr lang="en-SG" dirty="0"/>
              <a:t>Used to define a table</a:t>
            </a:r>
          </a:p>
          <a:p>
            <a:r>
              <a:rPr lang="en-SG" dirty="0"/>
              <a:t>&lt;tr&gt;&lt;/tr&gt;</a:t>
            </a:r>
          </a:p>
          <a:p>
            <a:pPr lvl="1"/>
            <a:r>
              <a:rPr lang="en-SG" dirty="0"/>
              <a:t>Used to define a table row</a:t>
            </a:r>
          </a:p>
          <a:p>
            <a:r>
              <a:rPr lang="en-SG" dirty="0"/>
              <a:t>&lt;td&gt;&lt;td&gt;</a:t>
            </a:r>
          </a:p>
          <a:p>
            <a:pPr lvl="1"/>
            <a:r>
              <a:rPr lang="en-SG" dirty="0"/>
              <a:t>Used to define a table cell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887F08-2B19-4E17-8290-03D367CCB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876" y="1282349"/>
            <a:ext cx="4157924" cy="489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42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7BB9-CD64-4DDE-A7A4-E09C865F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281D-DB67-4B3A-8380-041A928F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3224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EEA79-CE66-4AA9-8CDA-2271259E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CSS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01BB2A0F-8938-4BFF-BC97-9CBFB2BFA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4635" y="2022475"/>
            <a:ext cx="3784599" cy="37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59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2E7C-C3CC-4323-BCC8-B74FF651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 – Cascading Style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0A33-6B41-43CE-AA36-F6E9CE88D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Describes how an HTML element is to be styled</a:t>
            </a:r>
          </a:p>
          <a:p>
            <a:r>
              <a:rPr lang="en-SG" dirty="0"/>
              <a:t>The Web Browsers apply CSS rules to the HTML elements</a:t>
            </a:r>
          </a:p>
          <a:p>
            <a:r>
              <a:rPr lang="en-SG" dirty="0"/>
              <a:t>CSS rules are formed from:</a:t>
            </a:r>
          </a:p>
          <a:p>
            <a:pPr lvl="1"/>
            <a:r>
              <a:rPr lang="en-SG" dirty="0"/>
              <a:t> Selector - Pointer to which element</a:t>
            </a:r>
          </a:p>
          <a:p>
            <a:pPr lvl="1"/>
            <a:r>
              <a:rPr lang="en-SG" dirty="0"/>
              <a:t> Rules - A Set of Properties and values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3766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050B-3C1A-4473-A0C2-DB65B82F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Writing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9F28D-E856-437B-BB3D-13A2C2BC3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Inline</a:t>
            </a:r>
          </a:p>
          <a:p>
            <a:pPr lvl="1"/>
            <a:r>
              <a:rPr lang="en-SG" dirty="0"/>
              <a:t>Written along with the HTML using element attributes</a:t>
            </a:r>
          </a:p>
          <a:p>
            <a:pPr lvl="1"/>
            <a:endParaRPr lang="en-SG" dirty="0"/>
          </a:p>
          <a:p>
            <a:r>
              <a:rPr lang="en-SG" dirty="0"/>
              <a:t>Internal CSS files</a:t>
            </a:r>
          </a:p>
          <a:p>
            <a:pPr lvl="1"/>
            <a:r>
              <a:rPr lang="en-SG" dirty="0"/>
              <a:t>Included and written in the &lt;head&gt; of an html page using &lt;style&gt; tag</a:t>
            </a:r>
          </a:p>
          <a:p>
            <a:pPr lvl="1"/>
            <a:endParaRPr lang="en-SG" dirty="0"/>
          </a:p>
          <a:p>
            <a:r>
              <a:rPr lang="en-SG" dirty="0"/>
              <a:t>External CSS files</a:t>
            </a:r>
          </a:p>
          <a:p>
            <a:pPr lvl="1"/>
            <a:r>
              <a:rPr lang="en-SG" dirty="0"/>
              <a:t>Linked in the &lt;head&gt; of an html page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6306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AE9A-6415-494E-AD43-8D287A3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63AD-8718-45CF-9291-1EA73FADE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Selector</a:t>
            </a:r>
          </a:p>
          <a:p>
            <a:r>
              <a:rPr lang="en-SG" dirty="0"/>
              <a:t>Rule</a:t>
            </a:r>
          </a:p>
          <a:p>
            <a:pPr lvl="1"/>
            <a:r>
              <a:rPr lang="en-SG" dirty="0"/>
              <a:t>Property</a:t>
            </a:r>
          </a:p>
          <a:p>
            <a:pPr lvl="1"/>
            <a:r>
              <a:rPr lang="en-SG" dirty="0"/>
              <a:t>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BB5CC-1F7E-4B33-A98E-6766BB45D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11"/>
          <a:stretch/>
        </p:blipFill>
        <p:spPr>
          <a:xfrm>
            <a:off x="4747591" y="3200428"/>
            <a:ext cx="5135931" cy="276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6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46FA-BD9C-4295-8202-8288A1C9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Writing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B785-BB81-4370-8981-EFE61638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Tag styling</a:t>
            </a:r>
          </a:p>
          <a:p>
            <a:pPr lvl="1"/>
            <a:r>
              <a:rPr lang="en-SG" dirty="0"/>
              <a:t>Applies for all tags</a:t>
            </a:r>
          </a:p>
          <a:p>
            <a:pPr lvl="1"/>
            <a:endParaRPr lang="en-SG" dirty="0"/>
          </a:p>
          <a:p>
            <a:r>
              <a:rPr lang="en-SG" dirty="0"/>
              <a:t>Id styling</a:t>
            </a:r>
          </a:p>
          <a:p>
            <a:pPr lvl="1"/>
            <a:r>
              <a:rPr lang="en-SG" dirty="0"/>
              <a:t>Apply to single elements</a:t>
            </a:r>
          </a:p>
          <a:p>
            <a:pPr lvl="1"/>
            <a:endParaRPr lang="en-SG" dirty="0"/>
          </a:p>
          <a:p>
            <a:r>
              <a:rPr lang="en-SG" dirty="0"/>
              <a:t>Class styling</a:t>
            </a:r>
          </a:p>
          <a:p>
            <a:pPr lvl="1"/>
            <a:r>
              <a:rPr lang="en-SG" dirty="0"/>
              <a:t>Reusable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7C0B7-08F2-4853-8888-9E7F5A9F8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6273"/>
            <a:ext cx="4801644" cy="42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13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C1EF-0A4E-47F4-B9CE-F0492A36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 Rules – 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1E0C-D199-4972-BAE5-EFBEC80F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color</a:t>
            </a:r>
            <a:r>
              <a:rPr lang="en-SG" dirty="0"/>
              <a:t>: specify </a:t>
            </a:r>
            <a:r>
              <a:rPr lang="en-SG" dirty="0" err="1"/>
              <a:t>color</a:t>
            </a:r>
            <a:r>
              <a:rPr lang="en-SG" dirty="0"/>
              <a:t> of the text</a:t>
            </a:r>
          </a:p>
          <a:p>
            <a:pPr lvl="1"/>
            <a:r>
              <a:rPr lang="en-SG" dirty="0"/>
              <a:t>Values: </a:t>
            </a:r>
            <a:r>
              <a:rPr lang="en-SG" dirty="0" err="1"/>
              <a:t>color</a:t>
            </a:r>
            <a:r>
              <a:rPr lang="en-SG" dirty="0"/>
              <a:t> names, hex values or </a:t>
            </a:r>
            <a:r>
              <a:rPr lang="en-SG" dirty="0" err="1"/>
              <a:t>rgb</a:t>
            </a:r>
            <a:r>
              <a:rPr lang="en-SG" dirty="0"/>
              <a:t> values</a:t>
            </a:r>
          </a:p>
          <a:p>
            <a:pPr lvl="1"/>
            <a:r>
              <a:rPr lang="en-SG" dirty="0"/>
              <a:t>E.g. red, #FFFFFF, </a:t>
            </a:r>
            <a:r>
              <a:rPr lang="en-SG" dirty="0" err="1"/>
              <a:t>rgb</a:t>
            </a:r>
            <a:r>
              <a:rPr lang="en-SG" dirty="0"/>
              <a:t>(255,0,0)</a:t>
            </a:r>
          </a:p>
          <a:p>
            <a:pPr lvl="1"/>
            <a:endParaRPr lang="en-SG" dirty="0"/>
          </a:p>
          <a:p>
            <a:r>
              <a:rPr lang="en-SG" dirty="0"/>
              <a:t>text-align: specify horizontal alignment of texts</a:t>
            </a:r>
          </a:p>
          <a:p>
            <a:pPr lvl="1"/>
            <a:r>
              <a:rPr lang="en-SG" dirty="0"/>
              <a:t>Values: left, right, </a:t>
            </a:r>
            <a:r>
              <a:rPr lang="en-SG" dirty="0" err="1"/>
              <a:t>center</a:t>
            </a:r>
            <a:r>
              <a:rPr lang="en-SG" dirty="0"/>
              <a:t>, justified</a:t>
            </a:r>
          </a:p>
          <a:p>
            <a:pPr lvl="1"/>
            <a:endParaRPr lang="en-SG" dirty="0"/>
          </a:p>
          <a:p>
            <a:r>
              <a:rPr lang="en-SG" dirty="0"/>
              <a:t>text-decoration: add/remove text decoration</a:t>
            </a:r>
          </a:p>
          <a:p>
            <a:pPr lvl="1"/>
            <a:r>
              <a:rPr lang="en-SG" dirty="0"/>
              <a:t>Values: overline, underline, line-through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6602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C1EF-0A4E-47F4-B9CE-F0492A36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 Rules – 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1E0C-D199-4972-BAE5-EFBEC80F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font-family: changes font type for text</a:t>
            </a:r>
          </a:p>
          <a:p>
            <a:pPr lvl="1"/>
            <a:r>
              <a:rPr lang="en-SG" dirty="0"/>
              <a:t>Values: monospace, cursive</a:t>
            </a:r>
          </a:p>
          <a:p>
            <a:pPr marL="457200" lvl="1" indent="0">
              <a:buNone/>
            </a:pPr>
            <a:endParaRPr lang="en-SG" dirty="0"/>
          </a:p>
          <a:p>
            <a:r>
              <a:rPr lang="en-SG" dirty="0"/>
              <a:t>font-style</a:t>
            </a:r>
          </a:p>
          <a:p>
            <a:pPr lvl="1"/>
            <a:r>
              <a:rPr lang="en-SG" dirty="0"/>
              <a:t>Values: normal, italic</a:t>
            </a:r>
          </a:p>
          <a:p>
            <a:pPr lvl="1"/>
            <a:endParaRPr lang="en-SG" dirty="0"/>
          </a:p>
          <a:p>
            <a:r>
              <a:rPr lang="en-SG" dirty="0"/>
              <a:t>font-size:</a:t>
            </a:r>
          </a:p>
          <a:p>
            <a:pPr lvl="1"/>
            <a:r>
              <a:rPr lang="en-SG" dirty="0"/>
              <a:t>Values: 15px, 20px</a:t>
            </a:r>
          </a:p>
        </p:txBody>
      </p:sp>
    </p:spTree>
    <p:extLst>
      <p:ext uri="{BB962C8B-B14F-4D97-AF65-F5344CB8AC3E}">
        <p14:creationId xmlns:p14="http://schemas.microsoft.com/office/powerpoint/2010/main" val="100038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AF0F9-CABD-4CAD-8222-1DBCB7EC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 What is the Internet?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Browser window">
            <a:extLst>
              <a:ext uri="{FF2B5EF4-FFF2-40B4-BE49-F238E27FC236}">
                <a16:creationId xmlns:a16="http://schemas.microsoft.com/office/drawing/2014/main" id="{CCEBA76C-F828-4AD8-8530-5D00FDD4D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2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9EAD-6A5B-456B-B80B-815E02D2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0B6C-F55F-4277-B9EB-A4F53B987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background-</a:t>
            </a:r>
            <a:r>
              <a:rPr lang="en-SG" dirty="0" err="1"/>
              <a:t>color</a:t>
            </a:r>
            <a:r>
              <a:rPr lang="en-SG" dirty="0"/>
              <a:t>: specifies the background </a:t>
            </a:r>
            <a:r>
              <a:rPr lang="en-SG" dirty="0" err="1"/>
              <a:t>color</a:t>
            </a:r>
            <a:r>
              <a:rPr lang="en-SG" dirty="0"/>
              <a:t> of an element</a:t>
            </a:r>
          </a:p>
          <a:p>
            <a:pPr lvl="1"/>
            <a:endParaRPr lang="en-SG" dirty="0"/>
          </a:p>
          <a:p>
            <a:r>
              <a:rPr lang="en-SG" dirty="0"/>
              <a:t>Background-image: specifies the background image of an element</a:t>
            </a:r>
          </a:p>
          <a:p>
            <a:pPr lvl="1"/>
            <a:r>
              <a:rPr lang="en-SG" dirty="0"/>
              <a:t>Values: </a:t>
            </a:r>
            <a:r>
              <a:rPr lang="en-SG" dirty="0" err="1"/>
              <a:t>url</a:t>
            </a:r>
            <a:r>
              <a:rPr lang="en-SG" dirty="0"/>
              <a:t> of an image either locally or online</a:t>
            </a:r>
          </a:p>
          <a:p>
            <a:pPr lvl="1"/>
            <a:r>
              <a:rPr lang="en-SG" dirty="0"/>
              <a:t>E.g. </a:t>
            </a:r>
            <a:r>
              <a:rPr lang="en-SG" dirty="0" err="1"/>
              <a:t>url</a:t>
            </a:r>
            <a:r>
              <a:rPr lang="en-SG" dirty="0"/>
              <a:t>(“myPicture.png”)</a:t>
            </a:r>
          </a:p>
        </p:txBody>
      </p:sp>
    </p:spTree>
    <p:extLst>
      <p:ext uri="{BB962C8B-B14F-4D97-AF65-F5344CB8AC3E}">
        <p14:creationId xmlns:p14="http://schemas.microsoft.com/office/powerpoint/2010/main" val="2203693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32FD-BF7F-4023-B4BE-03A708A3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Box and Sizing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C68F-6495-4179-9375-74E2DBDC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width &amp; height:</a:t>
            </a:r>
          </a:p>
          <a:p>
            <a:pPr lvl="1"/>
            <a:r>
              <a:rPr lang="en-SG" dirty="0"/>
              <a:t>Values: 100px, 100vw, 100vh, 10%</a:t>
            </a:r>
          </a:p>
        </p:txBody>
      </p:sp>
    </p:spTree>
    <p:extLst>
      <p:ext uri="{BB962C8B-B14F-4D97-AF65-F5344CB8AC3E}">
        <p14:creationId xmlns:p14="http://schemas.microsoft.com/office/powerpoint/2010/main" val="1786899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5BE0-F0E5-4566-9AC5-6D81C317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CD37-DAE2-4C36-A105-3A5E01D8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Margin: specifies space around the element</a:t>
            </a:r>
          </a:p>
          <a:p>
            <a:pPr lvl="1"/>
            <a:r>
              <a:rPr lang="en-SG" dirty="0"/>
              <a:t>margin: 10px;</a:t>
            </a:r>
          </a:p>
          <a:p>
            <a:pPr lvl="1"/>
            <a:r>
              <a:rPr lang="en-SG" dirty="0"/>
              <a:t>margin: 10px 15px;</a:t>
            </a:r>
          </a:p>
          <a:p>
            <a:pPr lvl="1"/>
            <a:r>
              <a:rPr lang="en-SG" dirty="0"/>
              <a:t>margin: 10 15px 5px 20px;</a:t>
            </a:r>
          </a:p>
          <a:p>
            <a:r>
              <a:rPr lang="en-SG" dirty="0"/>
              <a:t>Border: specifies a border around the element</a:t>
            </a:r>
          </a:p>
          <a:p>
            <a:pPr lvl="1"/>
            <a:r>
              <a:rPr lang="en-SG" dirty="0"/>
              <a:t>border: 1px solid black;</a:t>
            </a:r>
          </a:p>
          <a:p>
            <a:pPr lvl="1"/>
            <a:r>
              <a:rPr lang="en-SG" dirty="0"/>
              <a:t>border: 2px dotted red;</a:t>
            </a:r>
          </a:p>
          <a:p>
            <a:r>
              <a:rPr lang="en-SG" dirty="0"/>
              <a:t>Padding: specifies space around the element’s content</a:t>
            </a:r>
          </a:p>
          <a:p>
            <a:pPr lvl="1"/>
            <a:r>
              <a:rPr lang="en-SG" dirty="0"/>
              <a:t>padding: 5px;</a:t>
            </a:r>
          </a:p>
          <a:p>
            <a:pPr lvl="1"/>
            <a:r>
              <a:rPr lang="en-SG" dirty="0"/>
              <a:t>padding: 15px 10px;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4886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7B19-EC40-4E24-BC0E-EA5D148D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Box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C157D-A1E1-47AB-9895-020BE6A26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044" y="1998746"/>
            <a:ext cx="8215912" cy="40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33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E265-7052-4F4C-BED3-F5524817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Google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6324-80B2-40F4-9B2A-6CECDFC28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https://fonts.google.com/</a:t>
            </a:r>
            <a:endParaRPr lang="en-SG" dirty="0"/>
          </a:p>
          <a:p>
            <a:r>
              <a:rPr lang="en-SG" dirty="0"/>
              <a:t>Provides a huge library of fonts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8743B-A9AA-4CA1-9B1C-8FA9B1BAA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295" y="2924179"/>
            <a:ext cx="8587409" cy="39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07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567E-B972-4973-9BD4-0CD18F6B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 Framework – Font Awesome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2406-E639-49E6-B037-B255BB5B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Iconic Font and CSS Framework</a:t>
            </a:r>
          </a:p>
          <a:p>
            <a:r>
              <a:rPr lang="en-SG" dirty="0"/>
              <a:t>Customised font for your webpages</a:t>
            </a:r>
          </a:p>
          <a:p>
            <a:r>
              <a:rPr lang="en-SG" dirty="0"/>
              <a:t>Thousands of icons to choose from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6183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F03A-3BBC-4D87-A2F1-E4D45FB3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/>
              <a:t>How to use Font Awesome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F31F-8A6D-4AEF-83E4-AAC0568C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SG" dirty="0"/>
              <a:t>Using the CDN(Content Delivery Network)</a:t>
            </a:r>
          </a:p>
          <a:p>
            <a:pPr lvl="1"/>
            <a:r>
              <a:rPr lang="en-SG" dirty="0"/>
              <a:t>Include link reference to the resource</a:t>
            </a:r>
          </a:p>
          <a:p>
            <a:r>
              <a:rPr lang="en-SG" dirty="0"/>
              <a:t>Find desired icons on website</a:t>
            </a:r>
          </a:p>
          <a:p>
            <a:r>
              <a:rPr lang="en-SG" dirty="0"/>
              <a:t>Add to HTML pages using class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59D57-368D-437C-A0BF-D75864FB0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35" y="4475446"/>
            <a:ext cx="7161293" cy="107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30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EEA79-CE66-4AA9-8CDA-2271259E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JavaScript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CE910B87-342C-47EA-A233-0745F36E5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73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D2168-82BE-477A-A071-9502EFC0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JavaScript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FBAE2EF-EA3B-4536-93B0-A6090B11D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70524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21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161F-E847-40B1-9B6B-770C7013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Where is JS files &amp; how to include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6328-29BF-4945-BC0C-C084BA9F5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Similar to CSS</a:t>
            </a:r>
          </a:p>
          <a:p>
            <a:pPr lvl="1"/>
            <a:r>
              <a:rPr lang="en-SG" dirty="0"/>
              <a:t>External JavaScript</a:t>
            </a:r>
          </a:p>
          <a:p>
            <a:pPr lvl="2"/>
            <a:r>
              <a:rPr lang="en-SG" dirty="0"/>
              <a:t>Linked in the &lt;head&gt; of a HTML file</a:t>
            </a:r>
          </a:p>
          <a:p>
            <a:pPr lvl="1"/>
            <a:r>
              <a:rPr lang="en-SG" dirty="0"/>
              <a:t>Internal JavaScript</a:t>
            </a:r>
          </a:p>
          <a:p>
            <a:pPr lvl="2"/>
            <a:r>
              <a:rPr lang="en-SG" dirty="0"/>
              <a:t>Written directly in HTML files</a:t>
            </a:r>
          </a:p>
          <a:p>
            <a:pPr lvl="2"/>
            <a:r>
              <a:rPr lang="en-SG" dirty="0"/>
              <a:t>Enclosed with &lt;script&gt;&lt;/script&gt; tags</a:t>
            </a:r>
          </a:p>
          <a:p>
            <a:pPr lvl="2"/>
            <a:endParaRPr lang="en-SG" dirty="0"/>
          </a:p>
          <a:p>
            <a:r>
              <a:rPr lang="en-SG" dirty="0"/>
              <a:t>JavaScript is normally placed in body segments</a:t>
            </a:r>
          </a:p>
          <a:p>
            <a:r>
              <a:rPr lang="en-SG" dirty="0"/>
              <a:t>Order of importing/including of JavaScript library matters</a:t>
            </a:r>
          </a:p>
          <a:p>
            <a:pPr lvl="2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6755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11C3-1BCE-43A0-B3C2-5A981DF2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b="1" dirty="0"/>
          </a:p>
        </p:txBody>
      </p:sp>
      <p:pic>
        <p:nvPicPr>
          <p:cNvPr id="4" name="Online Media 3" title="BBC Learning - What Is The Internet">
            <a:hlinkClick r:id="" action="ppaction://media"/>
            <a:extLst>
              <a:ext uri="{FF2B5EF4-FFF2-40B4-BE49-F238E27FC236}">
                <a16:creationId xmlns:a16="http://schemas.microsoft.com/office/drawing/2014/main" id="{36F3D521-97EE-43DB-8BD4-D4795A087E4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24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44CD-69A1-42B3-BCCD-22D1269C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External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51FD-3C2A-44E5-9C4E-61F0000D2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Import a script file with .</a:t>
            </a:r>
            <a:r>
              <a:rPr lang="en-SG" dirty="0" err="1"/>
              <a:t>js</a:t>
            </a:r>
            <a:r>
              <a:rPr lang="en-SG" dirty="0"/>
              <a:t> extension</a:t>
            </a:r>
          </a:p>
          <a:p>
            <a:pPr lvl="1"/>
            <a:r>
              <a:rPr lang="en-SG" dirty="0"/>
              <a:t>Can be referenced from an external source. Similar to CDN</a:t>
            </a:r>
          </a:p>
          <a:p>
            <a:r>
              <a:rPr lang="en-SG" dirty="0"/>
              <a:t>User &lt;script&gt; tag to include the </a:t>
            </a:r>
            <a:r>
              <a:rPr lang="en-SG" dirty="0" err="1"/>
              <a:t>js</a:t>
            </a:r>
            <a:r>
              <a:rPr lang="en-SG" dirty="0"/>
              <a:t> file</a:t>
            </a:r>
          </a:p>
          <a:p>
            <a:pPr lvl="1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F4E9B-7E7F-4519-A331-AAE68852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429000"/>
            <a:ext cx="94964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95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1EC6-4D66-48B4-BB37-E2E9ACAF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/>
              <a:t>Internal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CDA83-EC97-4612-8A4F-49DCC177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SG" sz="2000"/>
              <a:t>Written within the HTML</a:t>
            </a:r>
          </a:p>
          <a:p>
            <a:r>
              <a:rPr lang="en-SG" sz="2000"/>
              <a:t>Enclosed with &lt;script&gt; tags</a:t>
            </a:r>
          </a:p>
          <a:p>
            <a:endParaRPr lang="en-SG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7E7046-A76B-4615-83A9-66EBCE341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56" b="2"/>
          <a:stretch/>
        </p:blipFill>
        <p:spPr>
          <a:xfrm>
            <a:off x="5120640" y="1911092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43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EE85-B880-4C6F-B33C-7988D757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Variable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6894-4B7C-4D71-BC88-22BAA0C1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Declare variable using var</a:t>
            </a:r>
          </a:p>
          <a:p>
            <a:r>
              <a:rPr lang="en-SG" dirty="0"/>
              <a:t>Variable are used to store values/information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F0B46-2BF5-44A2-90A5-07CA8C04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286125"/>
            <a:ext cx="7848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90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8AA7-F59D-4D71-83E3-59F631AE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Output &amp;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BE74-6DEC-48BB-86EB-D62CAC00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SG" dirty="0"/>
              <a:t>Script Comments</a:t>
            </a:r>
          </a:p>
          <a:p>
            <a:pPr lvl="1"/>
            <a:r>
              <a:rPr lang="en-SG" dirty="0"/>
              <a:t>Comments for developers to read	</a:t>
            </a:r>
          </a:p>
          <a:p>
            <a:pPr lvl="1"/>
            <a:r>
              <a:rPr lang="en-SG" dirty="0"/>
              <a:t>Single line Comments</a:t>
            </a:r>
          </a:p>
          <a:p>
            <a:pPr lvl="1"/>
            <a:r>
              <a:rPr lang="en-SG" dirty="0"/>
              <a:t>Multi-line Comments</a:t>
            </a:r>
          </a:p>
          <a:p>
            <a:endParaRPr lang="en-SG" dirty="0"/>
          </a:p>
          <a:p>
            <a:r>
              <a:rPr lang="en-SG" dirty="0"/>
              <a:t>Print/Write to Console for debugging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Pop up alerts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4C136-1B4C-4940-9466-E30D35378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080" y="1690688"/>
            <a:ext cx="5124450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B6AE4-BA47-4675-BA61-815ADE6C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080" y="4001294"/>
            <a:ext cx="3800475" cy="733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3E2851-4ECB-40E5-A5E6-3D5802122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080" y="5434013"/>
            <a:ext cx="39052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72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87BC-6DDA-4266-8EDC-7F81977B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– Manipulating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04EA-B13E-49A3-97C8-799A843D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Finding HTML elements</a:t>
            </a:r>
          </a:p>
          <a:p>
            <a:pPr lvl="1"/>
            <a:r>
              <a:rPr lang="en-SG" dirty="0"/>
              <a:t>By Element id</a:t>
            </a:r>
          </a:p>
          <a:p>
            <a:pPr lvl="2"/>
            <a:r>
              <a:rPr lang="en-SG" dirty="0" err="1"/>
              <a:t>document.getElementById</a:t>
            </a:r>
            <a:r>
              <a:rPr lang="en-SG" dirty="0"/>
              <a:t>(“</a:t>
            </a:r>
            <a:r>
              <a:rPr lang="en-SG" dirty="0" err="1"/>
              <a:t>outputbox</a:t>
            </a:r>
            <a:r>
              <a:rPr lang="en-SG" dirty="0"/>
              <a:t>”)</a:t>
            </a:r>
          </a:p>
          <a:p>
            <a:pPr lvl="1"/>
            <a:r>
              <a:rPr lang="en-SG" dirty="0"/>
              <a:t>By Class name</a:t>
            </a:r>
          </a:p>
          <a:p>
            <a:pPr lvl="2"/>
            <a:r>
              <a:rPr lang="en-SG" dirty="0" err="1"/>
              <a:t>document.getElementsByClassName</a:t>
            </a:r>
            <a:r>
              <a:rPr lang="en-SG" dirty="0"/>
              <a:t>(“red-box”)</a:t>
            </a:r>
          </a:p>
          <a:p>
            <a:pPr lvl="1"/>
            <a:r>
              <a:rPr lang="en-SG" dirty="0"/>
              <a:t>By Tag name</a:t>
            </a:r>
          </a:p>
          <a:p>
            <a:pPr lvl="2"/>
            <a:r>
              <a:rPr lang="en-SG" dirty="0" err="1"/>
              <a:t>document.getElementsByTagName</a:t>
            </a:r>
            <a:r>
              <a:rPr lang="en-SG" dirty="0"/>
              <a:t>(“p”)</a:t>
            </a:r>
          </a:p>
          <a:p>
            <a:r>
              <a:rPr lang="en-SG" dirty="0"/>
              <a:t>“Document” refers to the current HTML document</a:t>
            </a:r>
          </a:p>
        </p:txBody>
      </p:sp>
    </p:spTree>
    <p:extLst>
      <p:ext uri="{BB962C8B-B14F-4D97-AF65-F5344CB8AC3E}">
        <p14:creationId xmlns:p14="http://schemas.microsoft.com/office/powerpoint/2010/main" val="21939915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6F35-97E8-437E-9C24-9EBE16EE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Examples to get started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E1D946-0558-4CF3-8D22-98C38037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6417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C188-0E19-49FD-8567-9255E22A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JavaScript Library - </a:t>
            </a:r>
            <a:r>
              <a:rPr lang="en-SG" dirty="0" err="1"/>
              <a:t>JQuery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54EC-FA57-49DB-9D89-CBC735D4B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1"/>
            <a:ext cx="10515600" cy="4351338"/>
          </a:xfrm>
        </p:spPr>
        <p:txBody>
          <a:bodyPr/>
          <a:lstStyle/>
          <a:p>
            <a:r>
              <a:rPr lang="en-US" dirty="0"/>
              <a:t>Fast, small, and feature-rich JavaScript library.</a:t>
            </a:r>
          </a:p>
          <a:p>
            <a:r>
              <a:rPr lang="en-US" dirty="0"/>
              <a:t>Simplifies HTML manipulation, animations and data retrieval </a:t>
            </a:r>
          </a:p>
          <a:p>
            <a:pPr lvl="1"/>
            <a:r>
              <a:rPr lang="en-US" dirty="0"/>
              <a:t>“Write less, achieve more”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15959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B975-1352-4D5E-8FA9-9E9AEED8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to use </a:t>
            </a:r>
            <a:r>
              <a:rPr lang="en-SG" dirty="0" err="1"/>
              <a:t>JQuery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C938-7A17-4ACE-9B66-1724C420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Similar to </a:t>
            </a:r>
            <a:r>
              <a:rPr lang="en-SG" dirty="0" err="1"/>
              <a:t>FontAwesome</a:t>
            </a:r>
            <a:endParaRPr lang="en-SG" dirty="0"/>
          </a:p>
          <a:p>
            <a:r>
              <a:rPr lang="en-SG" dirty="0"/>
              <a:t>Using the CDN(Content Delivery Network)</a:t>
            </a:r>
          </a:p>
          <a:p>
            <a:pPr lvl="1"/>
            <a:r>
              <a:rPr lang="en-SG" dirty="0"/>
              <a:t>Include script reference to the resource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6401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0AFE-E3BE-4B98-988F-9A021F13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Before vs </a:t>
            </a:r>
            <a:r>
              <a:rPr lang="en-SG" dirty="0" err="1"/>
              <a:t>JQuery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0FCBC-5CEC-49C9-8141-0FE82BD38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2124075"/>
            <a:ext cx="7848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89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033EE-0961-4DB7-8BF3-49F79FF4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JSON &amp;  API</a:t>
            </a:r>
          </a:p>
        </p:txBody>
      </p:sp>
    </p:spTree>
    <p:extLst>
      <p:ext uri="{BB962C8B-B14F-4D97-AF65-F5344CB8AC3E}">
        <p14:creationId xmlns:p14="http://schemas.microsoft.com/office/powerpoint/2010/main" val="575971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43904-50F7-4547-9B9F-19D14C97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What is the Internet?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5DBA8E-CD68-4CF5-A305-1A5E6F054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8286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3878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330DB-05A5-450D-B442-F2EA80D7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 is an API</a:t>
            </a:r>
          </a:p>
        </p:txBody>
      </p:sp>
    </p:spTree>
    <p:extLst>
      <p:ext uri="{BB962C8B-B14F-4D97-AF65-F5344CB8AC3E}">
        <p14:creationId xmlns:p14="http://schemas.microsoft.com/office/powerpoint/2010/main" val="1754813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30DB-05A5-450D-B442-F2EA80D7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an API</a:t>
            </a:r>
          </a:p>
        </p:txBody>
      </p:sp>
      <p:pic>
        <p:nvPicPr>
          <p:cNvPr id="4" name="Online Media 3" title="What is an API?">
            <a:hlinkClick r:id="" action="ppaction://media"/>
            <a:extLst>
              <a:ext uri="{FF2B5EF4-FFF2-40B4-BE49-F238E27FC236}">
                <a16:creationId xmlns:a16="http://schemas.microsoft.com/office/drawing/2014/main" id="{CAC5068C-A953-41A5-85CE-E63669E2F65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-23812"/>
            <a:ext cx="12234332" cy="68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20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330DB-05A5-450D-B442-F2EA80D7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 is JSON</a:t>
            </a:r>
          </a:p>
        </p:txBody>
      </p:sp>
    </p:spTree>
    <p:extLst>
      <p:ext uri="{BB962C8B-B14F-4D97-AF65-F5344CB8AC3E}">
        <p14:creationId xmlns:p14="http://schemas.microsoft.com/office/powerpoint/2010/main" val="2363908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33EE-0961-4DB7-8BF3-49F79FF4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1A92-D2CD-42A7-89F9-96D695264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9835" cy="4351338"/>
          </a:xfrm>
        </p:spPr>
        <p:txBody>
          <a:bodyPr/>
          <a:lstStyle/>
          <a:p>
            <a:r>
              <a:rPr lang="en-US" dirty="0"/>
              <a:t>Lightweight data-interchange format for storing and exchanging data online</a:t>
            </a:r>
          </a:p>
          <a:p>
            <a:r>
              <a:rPr lang="en-US" dirty="0"/>
              <a:t>When exchanging data over the internet, the data can only be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7A581-39BD-40FF-ABEA-BB5B71F0D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32" y="1224547"/>
            <a:ext cx="5975068" cy="515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852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A8FC-0ABD-4455-B831-7EC3CA39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to retrieve data from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D970-8E55-46EB-9080-33857378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Using </a:t>
            </a:r>
            <a:r>
              <a:rPr lang="en-SG" dirty="0" err="1"/>
              <a:t>Jquery</a:t>
            </a:r>
            <a:r>
              <a:rPr lang="en-SG" dirty="0"/>
              <a:t> built-in functions</a:t>
            </a:r>
          </a:p>
          <a:p>
            <a:r>
              <a:rPr lang="en-SG" dirty="0"/>
              <a:t>Send a request to website</a:t>
            </a:r>
          </a:p>
          <a:p>
            <a:r>
              <a:rPr lang="en-SG" dirty="0"/>
              <a:t>Retrieve its data and display it on our website</a:t>
            </a:r>
          </a:p>
        </p:txBody>
      </p:sp>
    </p:spTree>
    <p:extLst>
      <p:ext uri="{BB962C8B-B14F-4D97-AF65-F5344CB8AC3E}">
        <p14:creationId xmlns:p14="http://schemas.microsoft.com/office/powerpoint/2010/main" val="3256167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1E8-BF2E-4B08-BFF4-92AA33BA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9734-5258-467F-A79A-9A064CF4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604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AF0F9-CABD-4CAD-8222-1DBCB7EC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 What is a Website?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 descr="Internet">
            <a:extLst>
              <a:ext uri="{FF2B5EF4-FFF2-40B4-BE49-F238E27FC236}">
                <a16:creationId xmlns:a16="http://schemas.microsoft.com/office/drawing/2014/main" id="{CC5AD48E-C93C-482A-92BA-AB7A2EC5C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7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3A89-6C65-4AED-8934-CADB9AED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b="1" dirty="0"/>
              <a:t>What is a Website?</a:t>
            </a:r>
            <a:endParaRPr lang="en-S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CC5C31-2B15-491E-9387-D13EFD9B0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2459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44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5E3CB-8583-4037-9E9B-C0BB02D8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SG" b="1">
                <a:solidFill>
                  <a:srgbClr val="FFFFFF"/>
                </a:solidFill>
              </a:rPr>
              <a:t>What makes a Website</a:t>
            </a:r>
            <a:endParaRPr lang="en-SG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B27DB0-C133-4BEA-9C3F-7BF5B201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0323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0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5C38-6DBC-4DA3-BA5B-110C22F4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r>
              <a:rPr lang="en-US" b="1" dirty="0"/>
              <a:t>What makes a Website look nice?</a:t>
            </a:r>
            <a:endParaRPr lang="en-SG" dirty="0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1164D-8747-4299-9C79-4770BDA91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65" r="367"/>
          <a:stretch/>
        </p:blipFill>
        <p:spPr>
          <a:xfrm>
            <a:off x="1779677" y="1450448"/>
            <a:ext cx="2668934" cy="39485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8B67E-A7D7-46A8-A8E4-A3DF6D018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58" y="2706865"/>
            <a:ext cx="5383652" cy="3470097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CSS (Cascading Style Sheets)</a:t>
            </a:r>
          </a:p>
          <a:p>
            <a:pPr fontAlgn="base"/>
            <a:r>
              <a:rPr lang="en-US" sz="2400" dirty="0"/>
              <a:t>Style, Look and Feel</a:t>
            </a:r>
          </a:p>
          <a:p>
            <a:pPr fontAlgn="base"/>
            <a:r>
              <a:rPr lang="en-US" sz="2400" dirty="0"/>
              <a:t>Design of the Page</a:t>
            </a:r>
          </a:p>
          <a:p>
            <a:pPr fontAlgn="base"/>
            <a:r>
              <a:rPr lang="en-US" sz="2400" dirty="0"/>
              <a:t>Animations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03616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1173</Words>
  <Application>Microsoft Office PowerPoint</Application>
  <PresentationFormat>Widescreen</PresentationFormat>
  <Paragraphs>257</Paragraphs>
  <Slides>55</Slides>
  <Notes>16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PowerPoint Presentation</vt:lpstr>
      <vt:lpstr>Agenda &amp; Overview</vt:lpstr>
      <vt:lpstr>So What is the Internet?</vt:lpstr>
      <vt:lpstr>PowerPoint Presentation</vt:lpstr>
      <vt:lpstr>What is the Internet?</vt:lpstr>
      <vt:lpstr>So What is a Website?</vt:lpstr>
      <vt:lpstr>What is a Website?</vt:lpstr>
      <vt:lpstr>What makes a Website</vt:lpstr>
      <vt:lpstr>What makes a Website look nice?</vt:lpstr>
      <vt:lpstr>What makes a Website look nice?</vt:lpstr>
      <vt:lpstr>What is a Website?</vt:lpstr>
      <vt:lpstr>HTML</vt:lpstr>
      <vt:lpstr>HTML – HyperText Markup Language</vt:lpstr>
      <vt:lpstr>Structure</vt:lpstr>
      <vt:lpstr>Structure</vt:lpstr>
      <vt:lpstr>HTML Elements</vt:lpstr>
      <vt:lpstr>HTML Elements</vt:lpstr>
      <vt:lpstr>HTML single Tag Elements</vt:lpstr>
      <vt:lpstr>HTML Element Attributes</vt:lpstr>
      <vt:lpstr>Global Attributes</vt:lpstr>
      <vt:lpstr>Tables</vt:lpstr>
      <vt:lpstr>Exercise</vt:lpstr>
      <vt:lpstr>CSS</vt:lpstr>
      <vt:lpstr>CSS – Cascading Style Sheet</vt:lpstr>
      <vt:lpstr>Writing CSS</vt:lpstr>
      <vt:lpstr>CSS Syntax</vt:lpstr>
      <vt:lpstr>Writing CSS</vt:lpstr>
      <vt:lpstr>CSS Rules – Text Formatting</vt:lpstr>
      <vt:lpstr>CSS Rules – Font Properties</vt:lpstr>
      <vt:lpstr>Background Properties</vt:lpstr>
      <vt:lpstr>Box and Sizing Properties</vt:lpstr>
      <vt:lpstr>Box Model</vt:lpstr>
      <vt:lpstr>Box Model</vt:lpstr>
      <vt:lpstr>Google Fonts</vt:lpstr>
      <vt:lpstr>CSS Framework – Font Awesome</vt:lpstr>
      <vt:lpstr>How to use Font Awesome</vt:lpstr>
      <vt:lpstr>JavaScript</vt:lpstr>
      <vt:lpstr>JavaScript</vt:lpstr>
      <vt:lpstr>Where is JS files &amp; how to include them</vt:lpstr>
      <vt:lpstr>External JavaScript</vt:lpstr>
      <vt:lpstr>Internal JavaScript</vt:lpstr>
      <vt:lpstr>Variable Syntax</vt:lpstr>
      <vt:lpstr>JavaScript Output &amp; Feedback</vt:lpstr>
      <vt:lpstr>JavaScript – Manipulating HTML Elements</vt:lpstr>
      <vt:lpstr>Examples to get started</vt:lpstr>
      <vt:lpstr>JavaScript Library - JQuery</vt:lpstr>
      <vt:lpstr>How to use JQuery</vt:lpstr>
      <vt:lpstr>Before vs JQuery</vt:lpstr>
      <vt:lpstr>JSON &amp;  API</vt:lpstr>
      <vt:lpstr>What is an API</vt:lpstr>
      <vt:lpstr>What is an API</vt:lpstr>
      <vt:lpstr>What is JSON</vt:lpstr>
      <vt:lpstr>What is JSON</vt:lpstr>
      <vt:lpstr>How to retrieve data from an API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Arix PHUA Si Yu</dc:creator>
  <cp:lastModifiedBy>Arix PHUA Si Yu</cp:lastModifiedBy>
  <cp:revision>37</cp:revision>
  <dcterms:created xsi:type="dcterms:W3CDTF">2019-10-04T09:25:35Z</dcterms:created>
  <dcterms:modified xsi:type="dcterms:W3CDTF">2019-10-08T02:38:40Z</dcterms:modified>
</cp:coreProperties>
</file>