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BA73-006A-EB44-8893-1795A283E301}" type="datetimeFigureOut">
              <a:rPr lang="es-ES_tradnl" smtClean="0"/>
              <a:t>2/9/14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14F6-6349-2140-A679-FA1564D18040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Screen Shot 2014-09-02 at 1.54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869"/>
            <a:ext cx="9144000" cy="5143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10200" y="3317319"/>
            <a:ext cx="289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dirty="0" smtClean="0"/>
              <a:t>SUBTOTAL RECURSOS REAL   $ 109.869</a:t>
            </a:r>
          </a:p>
          <a:p>
            <a:endParaRPr lang="es-ES_tradnl" sz="900" dirty="0" smtClean="0"/>
          </a:p>
          <a:p>
            <a:r>
              <a:rPr lang="es-ES_tradnl" sz="900" dirty="0" smtClean="0"/>
              <a:t>Imprevistos: $2581</a:t>
            </a:r>
          </a:p>
          <a:p>
            <a:endParaRPr lang="es-ES_tradnl" sz="900" dirty="0" smtClean="0"/>
          </a:p>
          <a:p>
            <a:r>
              <a:rPr lang="es-ES_tradnl" sz="900" dirty="0" smtClean="0"/>
              <a:t>Utilidad: $51.582</a:t>
            </a:r>
          </a:p>
          <a:p>
            <a:endParaRPr lang="es-ES_tradnl" sz="900" dirty="0" smtClean="0"/>
          </a:p>
          <a:p>
            <a:r>
              <a:rPr lang="es-ES_tradnl" sz="900" dirty="0" smtClean="0"/>
              <a:t>Imp. </a:t>
            </a:r>
            <a:r>
              <a:rPr lang="es-ES_tradnl" sz="900" dirty="0" err="1"/>
              <a:t>c</a:t>
            </a:r>
            <a:r>
              <a:rPr lang="es-ES_tradnl" sz="900" dirty="0" err="1" smtClean="0"/>
              <a:t>re</a:t>
            </a:r>
            <a:r>
              <a:rPr lang="es-ES_tradnl" sz="900" dirty="0" smtClean="0"/>
              <a:t>/</a:t>
            </a:r>
            <a:r>
              <a:rPr lang="es-ES_tradnl" sz="900" dirty="0" err="1" smtClean="0"/>
              <a:t>deb</a:t>
            </a:r>
            <a:r>
              <a:rPr lang="es-ES_tradnl" sz="900" dirty="0" smtClean="0"/>
              <a:t>: $1969</a:t>
            </a:r>
          </a:p>
          <a:p>
            <a:endParaRPr lang="es-ES_tradnl" sz="900" dirty="0" smtClean="0"/>
          </a:p>
          <a:p>
            <a:r>
              <a:rPr lang="es-ES_tradnl" sz="900" dirty="0" err="1" smtClean="0"/>
              <a:t>Sutbtotal</a:t>
            </a:r>
            <a:r>
              <a:rPr lang="es-ES_tradnl" sz="900" dirty="0" smtClean="0"/>
              <a:t> Neto: $166.001</a:t>
            </a:r>
          </a:p>
          <a:p>
            <a:endParaRPr lang="es-ES_tradnl" sz="11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315200" y="3008094"/>
            <a:ext cx="289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dirty="0" smtClean="0"/>
              <a:t> </a:t>
            </a:r>
          </a:p>
          <a:p>
            <a:endParaRPr lang="es-ES_tradnl" sz="900" dirty="0" smtClean="0"/>
          </a:p>
          <a:p>
            <a:endParaRPr lang="es-ES_tradnl" sz="900" dirty="0" smtClean="0"/>
          </a:p>
          <a:p>
            <a:endParaRPr lang="es-ES_tradnl" sz="900" dirty="0"/>
          </a:p>
          <a:p>
            <a:r>
              <a:rPr lang="es-ES_tradnl" sz="900" dirty="0" smtClean="0"/>
              <a:t>(la diferencia si es positiva se suma a la utilidad)</a:t>
            </a:r>
          </a:p>
          <a:p>
            <a:r>
              <a:rPr lang="es-ES_tradnl" sz="900" dirty="0" smtClean="0"/>
              <a:t>$ 32.407 + $19.175= $51.582</a:t>
            </a:r>
          </a:p>
          <a:p>
            <a:r>
              <a:rPr lang="es-ES_tradnl" sz="900" dirty="0" smtClean="0"/>
              <a:t>(si es negativa empieza a comerse el monto destinado en imprevistos y si no alcanza cae en utilidad.</a:t>
            </a:r>
          </a:p>
          <a:p>
            <a:r>
              <a:rPr lang="es-ES_tradnl" sz="900" dirty="0" smtClean="0"/>
              <a:t> </a:t>
            </a:r>
          </a:p>
          <a:p>
            <a:endParaRPr lang="es-ES_tradnl" sz="1100" dirty="0"/>
          </a:p>
        </p:txBody>
      </p:sp>
      <p:cxnSp>
        <p:nvCxnSpPr>
          <p:cNvPr id="9" name="Conector recto de flecha 8"/>
          <p:cNvCxnSpPr/>
          <p:nvPr/>
        </p:nvCxnSpPr>
        <p:spPr>
          <a:xfrm rot="10800000" flipV="1">
            <a:off x="6661666" y="3733800"/>
            <a:ext cx="65353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errar corchete 9"/>
          <p:cNvSpPr/>
          <p:nvPr/>
        </p:nvSpPr>
        <p:spPr>
          <a:xfrm>
            <a:off x="6324600" y="3581400"/>
            <a:ext cx="184666" cy="4572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11"/>
          <p:cNvCxnSpPr/>
          <p:nvPr/>
        </p:nvCxnSpPr>
        <p:spPr>
          <a:xfrm rot="5400000">
            <a:off x="-228600" y="4687669"/>
            <a:ext cx="2209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52400" y="6135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Ver de sacar subtotal Recursos real de esta columna y ponerlo enfrente</a:t>
            </a:r>
            <a:endParaRPr lang="es-ES_tradnl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362200" y="228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Proyecto AUSOL </a:t>
            </a:r>
            <a:r>
              <a:rPr lang="es-ES_tradnl" dirty="0" err="1" smtClean="0"/>
              <a:t>fee</a:t>
            </a:r>
            <a:r>
              <a:rPr lang="es-ES_tradnl" dirty="0" smtClean="0"/>
              <a:t> Agosto -</a:t>
            </a:r>
            <a:r>
              <a:rPr lang="es-ES_tradnl" dirty="0" err="1" smtClean="0"/>
              <a:t>Dashboard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Screen Shot 2014-09-02 at 2.06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143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90800" y="22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Dashboard</a:t>
            </a:r>
            <a:r>
              <a:rPr lang="es-ES_tradnl" dirty="0" smtClean="0"/>
              <a:t> general</a:t>
            </a:r>
            <a:endParaRPr lang="es-ES_tradnl" dirty="0"/>
          </a:p>
        </p:txBody>
      </p:sp>
      <p:cxnSp>
        <p:nvCxnSpPr>
          <p:cNvPr id="8" name="Conector recto de flecha 7"/>
          <p:cNvCxnSpPr/>
          <p:nvPr/>
        </p:nvCxnSpPr>
        <p:spPr>
          <a:xfrm rot="5400000">
            <a:off x="5372100" y="49149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09600" y="6019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Hay posibilidad de consolidar por proyecto y que cuando le das un </a:t>
            </a:r>
            <a:r>
              <a:rPr lang="es-ES_tradnl" dirty="0" err="1" smtClean="0"/>
              <a:t>click</a:t>
            </a:r>
            <a:r>
              <a:rPr lang="es-ES_tradnl" dirty="0" smtClean="0"/>
              <a:t> a cada proyecto te alista todos los pagos de este proyecto. Se entiende?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Macintosh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EPL8</dc:creator>
  <cp:lastModifiedBy>EPL8</cp:lastModifiedBy>
  <cp:revision>3</cp:revision>
  <dcterms:created xsi:type="dcterms:W3CDTF">2014-09-02T16:54:43Z</dcterms:created>
  <dcterms:modified xsi:type="dcterms:W3CDTF">2014-09-02T17:12:36Z</dcterms:modified>
</cp:coreProperties>
</file>