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77" r:id="rId12"/>
    <p:sldId id="279" r:id="rId13"/>
  </p:sldIdLst>
  <p:sldSz cx="9144000" cy="5143500" type="screen16x9"/>
  <p:notesSz cx="6858000" cy="9144000"/>
  <p:embeddedFontLst>
    <p:embeddedFont>
      <p:font typeface="ABeeZee" panose="020B0604020202020204" charset="0"/>
      <p:regular r:id="rId15"/>
      <p:italic r:id="rId16"/>
    </p:embeddedFont>
    <p:embeddedFont>
      <p:font typeface="Bebas Neue" panose="020B0604020202020204" charset="0"/>
      <p:regular r:id="rId17"/>
    </p:embeddedFont>
    <p:embeddedFont>
      <p:font typeface="Cambria Math" panose="02040503050406030204" pitchFamily="18" charset="0"/>
      <p:regular r:id="rId18"/>
    </p:embeddedFont>
    <p:embeddedFont>
      <p:font typeface="Cascadia Code SemiBold" panose="020B0609020000020004" pitchFamily="49" charset="0"/>
      <p:bold r:id="rId19"/>
      <p:boldItalic r:id="rId20"/>
    </p:embeddedFont>
    <p:embeddedFont>
      <p:font typeface="Merriweather" panose="000005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2DC1896-2C1D-44A7-AD02-94EF34A4C755}">
  <a:tblStyle styleId="{B2DC1896-2C1D-44A7-AD02-94EF34A4C7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94660"/>
  </p:normalViewPr>
  <p:slideViewPr>
    <p:cSldViewPr snapToGrid="0">
      <p:cViewPr>
        <p:scale>
          <a:sx n="66" d="100"/>
          <a:sy n="66" d="100"/>
        </p:scale>
        <p:origin x="1428" y="27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7"/>
        <p:cNvGrpSpPr/>
        <p:nvPr/>
      </p:nvGrpSpPr>
      <p:grpSpPr>
        <a:xfrm>
          <a:off x="0" y="0"/>
          <a:ext cx="0" cy="0"/>
          <a:chOff x="0" y="0"/>
          <a:chExt cx="0" cy="0"/>
        </a:xfrm>
      </p:grpSpPr>
      <p:sp>
        <p:nvSpPr>
          <p:cNvPr id="3298" name="Google Shape;32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9" name="Google Shape;32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9"/>
        <p:cNvGrpSpPr/>
        <p:nvPr/>
      </p:nvGrpSpPr>
      <p:grpSpPr>
        <a:xfrm>
          <a:off x="0" y="0"/>
          <a:ext cx="0" cy="0"/>
          <a:chOff x="0" y="0"/>
          <a:chExt cx="0" cy="0"/>
        </a:xfrm>
      </p:grpSpPr>
      <p:sp>
        <p:nvSpPr>
          <p:cNvPr id="3720" name="Google Shape;3720;g19907bd090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1" name="Google Shape;3721;g19907bd090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7"/>
        <p:cNvGrpSpPr/>
        <p:nvPr/>
      </p:nvGrpSpPr>
      <p:grpSpPr>
        <a:xfrm>
          <a:off x="0" y="0"/>
          <a:ext cx="0" cy="0"/>
          <a:chOff x="0" y="0"/>
          <a:chExt cx="0" cy="0"/>
        </a:xfrm>
      </p:grpSpPr>
      <p:sp>
        <p:nvSpPr>
          <p:cNvPr id="4608" name="Google Shape;4608;g19907bd0902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9" name="Google Shape;4609;g19907bd0902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8"/>
        <p:cNvGrpSpPr/>
        <p:nvPr/>
      </p:nvGrpSpPr>
      <p:grpSpPr>
        <a:xfrm>
          <a:off x="0" y="0"/>
          <a:ext cx="0" cy="0"/>
          <a:chOff x="0" y="0"/>
          <a:chExt cx="0" cy="0"/>
        </a:xfrm>
      </p:grpSpPr>
      <p:sp>
        <p:nvSpPr>
          <p:cNvPr id="4729" name="Google Shape;4729;g1a920c6d79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0" name="Google Shape;4730;g1a920c6d79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0"/>
        <p:cNvGrpSpPr/>
        <p:nvPr/>
      </p:nvGrpSpPr>
      <p:grpSpPr>
        <a:xfrm>
          <a:off x="0" y="0"/>
          <a:ext cx="0" cy="0"/>
          <a:chOff x="0" y="0"/>
          <a:chExt cx="0" cy="0"/>
        </a:xfrm>
      </p:grpSpPr>
      <p:sp>
        <p:nvSpPr>
          <p:cNvPr id="3451" name="Google Shape;3451;g119749cd01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2" name="Google Shape;3452;g119749cd0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9"/>
        <p:cNvGrpSpPr/>
        <p:nvPr/>
      </p:nvGrpSpPr>
      <p:grpSpPr>
        <a:xfrm>
          <a:off x="0" y="0"/>
          <a:ext cx="0" cy="0"/>
          <a:chOff x="0" y="0"/>
          <a:chExt cx="0" cy="0"/>
        </a:xfrm>
      </p:grpSpPr>
      <p:sp>
        <p:nvSpPr>
          <p:cNvPr id="3460" name="Google Shape;3460;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1" name="Google Shape;3461;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6"/>
        <p:cNvGrpSpPr/>
        <p:nvPr/>
      </p:nvGrpSpPr>
      <p:grpSpPr>
        <a:xfrm>
          <a:off x="0" y="0"/>
          <a:ext cx="0" cy="0"/>
          <a:chOff x="0" y="0"/>
          <a:chExt cx="0" cy="0"/>
        </a:xfrm>
      </p:grpSpPr>
      <p:sp>
        <p:nvSpPr>
          <p:cNvPr id="3477" name="Google Shape;3477;g18f1f2a3089_0_1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8" name="Google Shape;3478;g18f1f2a3089_0_1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3"/>
        <p:cNvGrpSpPr/>
        <p:nvPr/>
      </p:nvGrpSpPr>
      <p:grpSpPr>
        <a:xfrm>
          <a:off x="0" y="0"/>
          <a:ext cx="0" cy="0"/>
          <a:chOff x="0" y="0"/>
          <a:chExt cx="0" cy="0"/>
        </a:xfrm>
      </p:grpSpPr>
      <p:sp>
        <p:nvSpPr>
          <p:cNvPr id="3534" name="Google Shape;3534;g18f1f2a35c9_0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5" name="Google Shape;3535;g18f1f2a35c9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6"/>
        <p:cNvGrpSpPr/>
        <p:nvPr/>
      </p:nvGrpSpPr>
      <p:grpSpPr>
        <a:xfrm>
          <a:off x="0" y="0"/>
          <a:ext cx="0" cy="0"/>
          <a:chOff x="0" y="0"/>
          <a:chExt cx="0" cy="0"/>
        </a:xfrm>
      </p:grpSpPr>
      <p:sp>
        <p:nvSpPr>
          <p:cNvPr id="3547" name="Google Shape;3547;g18f1f2a35c9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8" name="Google Shape;3548;g18f1f2a35c9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4"/>
        <p:cNvGrpSpPr/>
        <p:nvPr/>
      </p:nvGrpSpPr>
      <p:grpSpPr>
        <a:xfrm>
          <a:off x="0" y="0"/>
          <a:ext cx="0" cy="0"/>
          <a:chOff x="0" y="0"/>
          <a:chExt cx="0" cy="0"/>
        </a:xfrm>
      </p:grpSpPr>
      <p:sp>
        <p:nvSpPr>
          <p:cNvPr id="3575" name="Google Shape;3575;g18f1f2a35c9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6" name="Google Shape;3576;g18f1f2a35c9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8"/>
        <p:cNvGrpSpPr/>
        <p:nvPr/>
      </p:nvGrpSpPr>
      <p:grpSpPr>
        <a:xfrm>
          <a:off x="0" y="0"/>
          <a:ext cx="0" cy="0"/>
          <a:chOff x="0" y="0"/>
          <a:chExt cx="0" cy="0"/>
        </a:xfrm>
      </p:grpSpPr>
      <p:sp>
        <p:nvSpPr>
          <p:cNvPr id="3589" name="Google Shape;3589;g18f1f2a35c9_0_5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0" name="Google Shape;3590;g18f1f2a35c9_0_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5"/>
        <p:cNvGrpSpPr/>
        <p:nvPr/>
      </p:nvGrpSpPr>
      <p:grpSpPr>
        <a:xfrm>
          <a:off x="0" y="0"/>
          <a:ext cx="0" cy="0"/>
          <a:chOff x="0" y="0"/>
          <a:chExt cx="0" cy="0"/>
        </a:xfrm>
      </p:grpSpPr>
      <p:sp>
        <p:nvSpPr>
          <p:cNvPr id="3596" name="Google Shape;3596;g19907bd0902_1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7" name="Google Shape;3597;g19907bd0902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37750" y="-623975"/>
            <a:ext cx="9819600" cy="6391500"/>
          </a:xfrm>
          <a:prstGeom prst="ellipse">
            <a:avLst/>
          </a:pr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4151813" y="54783"/>
            <a:ext cx="840467" cy="822335"/>
            <a:chOff x="4118763" y="209958"/>
            <a:chExt cx="840467" cy="822335"/>
          </a:xfrm>
        </p:grpSpPr>
        <p:sp>
          <p:nvSpPr>
            <p:cNvPr id="11" name="Google Shape;11;p2"/>
            <p:cNvSpPr/>
            <p:nvPr/>
          </p:nvSpPr>
          <p:spPr>
            <a:xfrm>
              <a:off x="4118763" y="209958"/>
              <a:ext cx="840467" cy="822335"/>
            </a:xfrm>
            <a:custGeom>
              <a:avLst/>
              <a:gdLst/>
              <a:ahLst/>
              <a:cxnLst/>
              <a:rect l="l" t="t" r="r" b="b"/>
              <a:pathLst>
                <a:path w="3186" h="3117" extrusionOk="0">
                  <a:moveTo>
                    <a:pt x="1586" y="0"/>
                  </a:moveTo>
                  <a:cubicBezTo>
                    <a:pt x="758" y="0"/>
                    <a:pt x="71" y="657"/>
                    <a:pt x="36" y="1491"/>
                  </a:cubicBezTo>
                  <a:cubicBezTo>
                    <a:pt x="1" y="2357"/>
                    <a:pt x="670" y="3079"/>
                    <a:pt x="1526" y="3115"/>
                  </a:cubicBezTo>
                  <a:cubicBezTo>
                    <a:pt x="1548" y="3116"/>
                    <a:pt x="1570" y="3116"/>
                    <a:pt x="1592" y="3116"/>
                  </a:cubicBezTo>
                  <a:cubicBezTo>
                    <a:pt x="2428" y="3116"/>
                    <a:pt x="3115" y="2459"/>
                    <a:pt x="3150" y="1616"/>
                  </a:cubicBezTo>
                  <a:cubicBezTo>
                    <a:pt x="3186" y="760"/>
                    <a:pt x="2516" y="37"/>
                    <a:pt x="1651" y="1"/>
                  </a:cubicBezTo>
                  <a:cubicBezTo>
                    <a:pt x="1629" y="1"/>
                    <a:pt x="1607" y="0"/>
                    <a:pt x="1586"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238790" y="327617"/>
              <a:ext cx="600409" cy="586741"/>
            </a:xfrm>
            <a:custGeom>
              <a:avLst/>
              <a:gdLst/>
              <a:ahLst/>
              <a:cxnLst/>
              <a:rect l="l" t="t" r="r" b="b"/>
              <a:pathLst>
                <a:path w="2276" h="2224" extrusionOk="0">
                  <a:moveTo>
                    <a:pt x="1130" y="0"/>
                  </a:moveTo>
                  <a:cubicBezTo>
                    <a:pt x="545" y="0"/>
                    <a:pt x="54" y="473"/>
                    <a:pt x="27" y="1063"/>
                  </a:cubicBezTo>
                  <a:cubicBezTo>
                    <a:pt x="1" y="1679"/>
                    <a:pt x="482" y="2196"/>
                    <a:pt x="1089" y="2223"/>
                  </a:cubicBezTo>
                  <a:cubicBezTo>
                    <a:pt x="1100" y="2223"/>
                    <a:pt x="1112" y="2223"/>
                    <a:pt x="1123" y="2223"/>
                  </a:cubicBezTo>
                  <a:cubicBezTo>
                    <a:pt x="1723" y="2223"/>
                    <a:pt x="2223" y="1757"/>
                    <a:pt x="2249" y="1152"/>
                  </a:cubicBezTo>
                  <a:cubicBezTo>
                    <a:pt x="2276" y="546"/>
                    <a:pt x="1794" y="28"/>
                    <a:pt x="1178" y="2"/>
                  </a:cubicBezTo>
                  <a:cubicBezTo>
                    <a:pt x="1162" y="1"/>
                    <a:pt x="1146" y="0"/>
                    <a:pt x="1130" y="0"/>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394166" y="478516"/>
              <a:ext cx="289652" cy="285192"/>
            </a:xfrm>
            <a:custGeom>
              <a:avLst/>
              <a:gdLst/>
              <a:ahLst/>
              <a:cxnLst/>
              <a:rect l="l" t="t" r="r" b="b"/>
              <a:pathLst>
                <a:path w="1098" h="1081" extrusionOk="0">
                  <a:moveTo>
                    <a:pt x="554" y="0"/>
                  </a:moveTo>
                  <a:cubicBezTo>
                    <a:pt x="267" y="0"/>
                    <a:pt x="18" y="220"/>
                    <a:pt x="9" y="518"/>
                  </a:cubicBezTo>
                  <a:cubicBezTo>
                    <a:pt x="1" y="812"/>
                    <a:pt x="232" y="1062"/>
                    <a:pt x="527" y="1080"/>
                  </a:cubicBezTo>
                  <a:cubicBezTo>
                    <a:pt x="532" y="1080"/>
                    <a:pt x="538" y="1080"/>
                    <a:pt x="543" y="1080"/>
                  </a:cubicBezTo>
                  <a:cubicBezTo>
                    <a:pt x="830" y="1080"/>
                    <a:pt x="1071" y="851"/>
                    <a:pt x="1089" y="562"/>
                  </a:cubicBezTo>
                  <a:cubicBezTo>
                    <a:pt x="1098" y="259"/>
                    <a:pt x="866" y="9"/>
                    <a:pt x="571" y="0"/>
                  </a:cubicBezTo>
                  <a:cubicBezTo>
                    <a:pt x="566" y="0"/>
                    <a:pt x="560" y="0"/>
                    <a:pt x="554" y="0"/>
                  </a:cubicBezTo>
                  <a:close/>
                </a:path>
              </a:pathLst>
            </a:custGeom>
            <a:solidFill>
              <a:srgbClr val="FFFFFF">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803349" y="3224236"/>
            <a:ext cx="8490054" cy="3221329"/>
            <a:chOff x="-803349" y="3224236"/>
            <a:chExt cx="8490054" cy="3221329"/>
          </a:xfrm>
        </p:grpSpPr>
        <p:grpSp>
          <p:nvGrpSpPr>
            <p:cNvPr id="15" name="Google Shape;15;p2"/>
            <p:cNvGrpSpPr/>
            <p:nvPr/>
          </p:nvGrpSpPr>
          <p:grpSpPr>
            <a:xfrm rot="4161106">
              <a:off x="4466548" y="4035258"/>
              <a:ext cx="1600055" cy="2235038"/>
              <a:chOff x="3996441" y="87120"/>
              <a:chExt cx="849227" cy="1186243"/>
            </a:xfrm>
          </p:grpSpPr>
          <p:sp>
            <p:nvSpPr>
              <p:cNvPr id="16" name="Google Shape;16;p2"/>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rot="-2848678">
              <a:off x="3133182" y="3655791"/>
              <a:ext cx="1600012" cy="2234977"/>
              <a:chOff x="3996441" y="87120"/>
              <a:chExt cx="849227" cy="1186243"/>
            </a:xfrm>
          </p:grpSpPr>
          <p:sp>
            <p:nvSpPr>
              <p:cNvPr id="28" name="Google Shape;28;p2"/>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rot="4161106">
              <a:off x="5337398" y="4035258"/>
              <a:ext cx="1600055" cy="2235038"/>
              <a:chOff x="3996441" y="87120"/>
              <a:chExt cx="849227" cy="1186243"/>
            </a:xfrm>
          </p:grpSpPr>
          <p:sp>
            <p:nvSpPr>
              <p:cNvPr id="40" name="Google Shape;40;p2"/>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2"/>
            <p:cNvGrpSpPr/>
            <p:nvPr/>
          </p:nvGrpSpPr>
          <p:grpSpPr>
            <a:xfrm rot="-3689794">
              <a:off x="-753077" y="4071157"/>
              <a:ext cx="2605749" cy="1664564"/>
              <a:chOff x="5669385" y="-152150"/>
              <a:chExt cx="1383042" cy="883494"/>
            </a:xfrm>
          </p:grpSpPr>
          <p:sp>
            <p:nvSpPr>
              <p:cNvPr id="52" name="Google Shape;52;p2"/>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2"/>
            <p:cNvGrpSpPr/>
            <p:nvPr/>
          </p:nvGrpSpPr>
          <p:grpSpPr>
            <a:xfrm rot="-1800282">
              <a:off x="5713094" y="3409631"/>
              <a:ext cx="1428408" cy="2563355"/>
              <a:chOff x="8268108" y="675218"/>
              <a:chExt cx="422841" cy="758842"/>
            </a:xfrm>
          </p:grpSpPr>
          <p:sp>
            <p:nvSpPr>
              <p:cNvPr id="60" name="Google Shape;60;p2"/>
              <p:cNvSpPr/>
              <p:nvPr/>
            </p:nvSpPr>
            <p:spPr>
              <a:xfrm>
                <a:off x="8268108" y="675218"/>
                <a:ext cx="272983" cy="432785"/>
              </a:xfrm>
              <a:custGeom>
                <a:avLst/>
                <a:gdLst/>
                <a:ahLst/>
                <a:cxnLst/>
                <a:rect l="l" t="t" r="r" b="b"/>
                <a:pathLst>
                  <a:path w="2696" h="4274" extrusionOk="0">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8268108" y="675218"/>
                <a:ext cx="268427" cy="431874"/>
              </a:xfrm>
              <a:custGeom>
                <a:avLst/>
                <a:gdLst/>
                <a:ahLst/>
                <a:cxnLst/>
                <a:rect l="l" t="t" r="r" b="b"/>
                <a:pathLst>
                  <a:path w="2651" h="4265" extrusionOk="0">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8285321" y="697799"/>
                <a:ext cx="234000" cy="388535"/>
              </a:xfrm>
              <a:custGeom>
                <a:avLst/>
                <a:gdLst/>
                <a:ahLst/>
                <a:cxnLst/>
                <a:rect l="l" t="t" r="r" b="b"/>
                <a:pathLst>
                  <a:path w="2311" h="3837" extrusionOk="0">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8287144" y="698710"/>
                <a:ext cx="403805" cy="735350"/>
              </a:xfrm>
              <a:custGeom>
                <a:avLst/>
                <a:gdLst/>
                <a:ahLst/>
                <a:cxnLst/>
                <a:rect l="l" t="t" r="r" b="b"/>
                <a:pathLst>
                  <a:path w="3988" h="7262" extrusionOk="0">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2"/>
            <p:cNvGrpSpPr/>
            <p:nvPr/>
          </p:nvGrpSpPr>
          <p:grpSpPr>
            <a:xfrm>
              <a:off x="2853493" y="4173925"/>
              <a:ext cx="1277621" cy="1459061"/>
              <a:chOff x="7040587" y="1131380"/>
              <a:chExt cx="470735" cy="537586"/>
            </a:xfrm>
          </p:grpSpPr>
          <p:sp>
            <p:nvSpPr>
              <p:cNvPr id="65" name="Google Shape;65;p2"/>
              <p:cNvSpPr/>
              <p:nvPr/>
            </p:nvSpPr>
            <p:spPr>
              <a:xfrm>
                <a:off x="7051421" y="1131380"/>
                <a:ext cx="459900" cy="477137"/>
              </a:xfrm>
              <a:custGeom>
                <a:avLst/>
                <a:gdLst/>
                <a:ahLst/>
                <a:cxnLst/>
                <a:rect l="l" t="t" r="r" b="b"/>
                <a:pathLst>
                  <a:path w="4542" h="4712" extrusionOk="0">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95670" y="1192843"/>
                <a:ext cx="359557" cy="403825"/>
              </a:xfrm>
              <a:custGeom>
                <a:avLst/>
                <a:gdLst/>
                <a:ahLst/>
                <a:cxnLst/>
                <a:rect l="l" t="t" r="r" b="b"/>
                <a:pathLst>
                  <a:path w="3551" h="3988" extrusionOk="0">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088481" y="1131380"/>
                <a:ext cx="422841" cy="477137"/>
              </a:xfrm>
              <a:custGeom>
                <a:avLst/>
                <a:gdLst/>
                <a:ahLst/>
                <a:cxnLst/>
                <a:rect l="l" t="t" r="r" b="b"/>
                <a:pathLst>
                  <a:path w="4176" h="4712" extrusionOk="0">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040587" y="1244281"/>
                <a:ext cx="353279" cy="424684"/>
              </a:xfrm>
              <a:custGeom>
                <a:avLst/>
                <a:gdLst/>
                <a:ahLst/>
                <a:cxnLst/>
                <a:rect l="l" t="t" r="r" b="b"/>
                <a:pathLst>
                  <a:path w="3489" h="4194" extrusionOk="0">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 name="Google Shape;69;p2"/>
          <p:cNvGrpSpPr/>
          <p:nvPr/>
        </p:nvGrpSpPr>
        <p:grpSpPr>
          <a:xfrm>
            <a:off x="1004604" y="-1728193"/>
            <a:ext cx="7068700" cy="2697128"/>
            <a:chOff x="1004604" y="-1728193"/>
            <a:chExt cx="7068700" cy="2697128"/>
          </a:xfrm>
        </p:grpSpPr>
        <p:grpSp>
          <p:nvGrpSpPr>
            <p:cNvPr id="70" name="Google Shape;70;p2"/>
            <p:cNvGrpSpPr/>
            <p:nvPr/>
          </p:nvGrpSpPr>
          <p:grpSpPr>
            <a:xfrm rot="9331052">
              <a:off x="1947518" y="-1497131"/>
              <a:ext cx="1600032" cy="2235005"/>
              <a:chOff x="3996441" y="87120"/>
              <a:chExt cx="849227" cy="1186243"/>
            </a:xfrm>
          </p:grpSpPr>
          <p:sp>
            <p:nvSpPr>
              <p:cNvPr id="71" name="Google Shape;71;p2"/>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694266" y="-672268"/>
              <a:ext cx="1385623" cy="1450552"/>
              <a:chOff x="6541903" y="866189"/>
              <a:chExt cx="510528" cy="534450"/>
            </a:xfrm>
          </p:grpSpPr>
          <p:sp>
            <p:nvSpPr>
              <p:cNvPr id="83" name="Google Shape;83;p2"/>
              <p:cNvSpPr/>
              <p:nvPr/>
            </p:nvSpPr>
            <p:spPr>
              <a:xfrm>
                <a:off x="6541903" y="866189"/>
                <a:ext cx="510528" cy="534450"/>
              </a:xfrm>
              <a:custGeom>
                <a:avLst/>
                <a:gdLst/>
                <a:ahLst/>
                <a:cxnLst/>
                <a:rect l="l" t="t" r="r" b="b"/>
                <a:pathLst>
                  <a:path w="5042" h="5278" extrusionOk="0">
                    <a:moveTo>
                      <a:pt x="3760" y="1"/>
                    </a:moveTo>
                    <a:cubicBezTo>
                      <a:pt x="3713" y="1"/>
                      <a:pt x="3669" y="5"/>
                      <a:pt x="3632" y="15"/>
                    </a:cubicBezTo>
                    <a:cubicBezTo>
                      <a:pt x="2829" y="229"/>
                      <a:pt x="2240" y="933"/>
                      <a:pt x="1883" y="1683"/>
                    </a:cubicBezTo>
                    <a:cubicBezTo>
                      <a:pt x="1526" y="2432"/>
                      <a:pt x="1339" y="3253"/>
                      <a:pt x="1000" y="4020"/>
                    </a:cubicBezTo>
                    <a:cubicBezTo>
                      <a:pt x="777" y="4529"/>
                      <a:pt x="438" y="4921"/>
                      <a:pt x="1" y="5278"/>
                    </a:cubicBezTo>
                    <a:cubicBezTo>
                      <a:pt x="1339" y="4725"/>
                      <a:pt x="2731" y="4109"/>
                      <a:pt x="3605" y="2950"/>
                    </a:cubicBezTo>
                    <a:cubicBezTo>
                      <a:pt x="4078" y="2334"/>
                      <a:pt x="4399" y="1567"/>
                      <a:pt x="5041" y="1130"/>
                    </a:cubicBezTo>
                    <a:cubicBezTo>
                      <a:pt x="4970" y="701"/>
                      <a:pt x="4667" y="362"/>
                      <a:pt x="4292" y="139"/>
                    </a:cubicBezTo>
                    <a:cubicBezTo>
                      <a:pt x="4165" y="62"/>
                      <a:pt x="3937" y="1"/>
                      <a:pt x="37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623212" y="874795"/>
                <a:ext cx="418386" cy="471669"/>
              </a:xfrm>
              <a:custGeom>
                <a:avLst/>
                <a:gdLst/>
                <a:ahLst/>
                <a:cxnLst/>
                <a:rect l="l" t="t" r="r" b="b"/>
                <a:pathLst>
                  <a:path w="4132" h="4658" extrusionOk="0">
                    <a:moveTo>
                      <a:pt x="3382" y="1"/>
                    </a:moveTo>
                    <a:cubicBezTo>
                      <a:pt x="3177" y="224"/>
                      <a:pt x="2998" y="474"/>
                      <a:pt x="2855" y="750"/>
                    </a:cubicBezTo>
                    <a:cubicBezTo>
                      <a:pt x="2873" y="509"/>
                      <a:pt x="2927" y="269"/>
                      <a:pt x="3025" y="54"/>
                    </a:cubicBezTo>
                    <a:lnTo>
                      <a:pt x="3025" y="54"/>
                    </a:lnTo>
                    <a:cubicBezTo>
                      <a:pt x="2820" y="376"/>
                      <a:pt x="2695" y="741"/>
                      <a:pt x="2570" y="1107"/>
                    </a:cubicBezTo>
                    <a:cubicBezTo>
                      <a:pt x="2606" y="839"/>
                      <a:pt x="2632" y="563"/>
                      <a:pt x="2659" y="295"/>
                    </a:cubicBezTo>
                    <a:lnTo>
                      <a:pt x="2659" y="295"/>
                    </a:lnTo>
                    <a:cubicBezTo>
                      <a:pt x="2418" y="750"/>
                      <a:pt x="2222" y="1232"/>
                      <a:pt x="2088" y="1732"/>
                    </a:cubicBezTo>
                    <a:cubicBezTo>
                      <a:pt x="2035" y="1419"/>
                      <a:pt x="2061" y="1098"/>
                      <a:pt x="2106" y="786"/>
                    </a:cubicBezTo>
                    <a:lnTo>
                      <a:pt x="2106" y="786"/>
                    </a:lnTo>
                    <a:cubicBezTo>
                      <a:pt x="1874" y="1250"/>
                      <a:pt x="1740" y="1758"/>
                      <a:pt x="1696" y="2276"/>
                    </a:cubicBezTo>
                    <a:cubicBezTo>
                      <a:pt x="1615" y="1928"/>
                      <a:pt x="1580" y="1571"/>
                      <a:pt x="1589" y="1214"/>
                    </a:cubicBezTo>
                    <a:lnTo>
                      <a:pt x="1589" y="1214"/>
                    </a:lnTo>
                    <a:cubicBezTo>
                      <a:pt x="1419" y="1696"/>
                      <a:pt x="1348" y="2213"/>
                      <a:pt x="1375" y="2722"/>
                    </a:cubicBezTo>
                    <a:cubicBezTo>
                      <a:pt x="1268" y="2410"/>
                      <a:pt x="1196" y="2088"/>
                      <a:pt x="1160" y="1767"/>
                    </a:cubicBezTo>
                    <a:cubicBezTo>
                      <a:pt x="1071" y="2213"/>
                      <a:pt x="1036" y="2677"/>
                      <a:pt x="1053" y="3132"/>
                    </a:cubicBezTo>
                    <a:cubicBezTo>
                      <a:pt x="1000" y="2918"/>
                      <a:pt x="937" y="2731"/>
                      <a:pt x="937" y="2517"/>
                    </a:cubicBezTo>
                    <a:cubicBezTo>
                      <a:pt x="920" y="2856"/>
                      <a:pt x="893" y="3204"/>
                      <a:pt x="875" y="3551"/>
                    </a:cubicBezTo>
                    <a:lnTo>
                      <a:pt x="786" y="2900"/>
                    </a:lnTo>
                    <a:cubicBezTo>
                      <a:pt x="741" y="3248"/>
                      <a:pt x="688" y="3587"/>
                      <a:pt x="625" y="3926"/>
                    </a:cubicBezTo>
                    <a:cubicBezTo>
                      <a:pt x="607" y="3721"/>
                      <a:pt x="607" y="3507"/>
                      <a:pt x="616" y="3302"/>
                    </a:cubicBezTo>
                    <a:lnTo>
                      <a:pt x="616" y="3302"/>
                    </a:lnTo>
                    <a:cubicBezTo>
                      <a:pt x="572" y="3801"/>
                      <a:pt x="340" y="4292"/>
                      <a:pt x="1" y="4658"/>
                    </a:cubicBezTo>
                    <a:cubicBezTo>
                      <a:pt x="509" y="4568"/>
                      <a:pt x="991" y="4328"/>
                      <a:pt x="1375" y="3980"/>
                    </a:cubicBezTo>
                    <a:lnTo>
                      <a:pt x="1375" y="3980"/>
                    </a:lnTo>
                    <a:cubicBezTo>
                      <a:pt x="1187" y="4060"/>
                      <a:pt x="991" y="4105"/>
                      <a:pt x="795" y="4113"/>
                    </a:cubicBezTo>
                    <a:cubicBezTo>
                      <a:pt x="1223" y="3899"/>
                      <a:pt x="1651" y="3694"/>
                      <a:pt x="2070" y="3489"/>
                    </a:cubicBezTo>
                    <a:lnTo>
                      <a:pt x="2070" y="3489"/>
                    </a:lnTo>
                    <a:cubicBezTo>
                      <a:pt x="1776" y="3498"/>
                      <a:pt x="1482" y="3569"/>
                      <a:pt x="1205" y="3676"/>
                    </a:cubicBezTo>
                    <a:lnTo>
                      <a:pt x="2427" y="3043"/>
                    </a:lnTo>
                    <a:lnTo>
                      <a:pt x="2427" y="3043"/>
                    </a:lnTo>
                    <a:cubicBezTo>
                      <a:pt x="2160" y="3096"/>
                      <a:pt x="1901" y="3159"/>
                      <a:pt x="1642" y="3230"/>
                    </a:cubicBezTo>
                    <a:cubicBezTo>
                      <a:pt x="1972" y="3043"/>
                      <a:pt x="2320" y="2865"/>
                      <a:pt x="2668" y="2704"/>
                    </a:cubicBezTo>
                    <a:lnTo>
                      <a:pt x="2668" y="2704"/>
                    </a:lnTo>
                    <a:cubicBezTo>
                      <a:pt x="2347" y="2731"/>
                      <a:pt x="2026" y="2820"/>
                      <a:pt x="1722" y="2918"/>
                    </a:cubicBezTo>
                    <a:cubicBezTo>
                      <a:pt x="2142" y="2686"/>
                      <a:pt x="2570" y="2454"/>
                      <a:pt x="2998" y="2222"/>
                    </a:cubicBezTo>
                    <a:lnTo>
                      <a:pt x="2998" y="2222"/>
                    </a:lnTo>
                    <a:cubicBezTo>
                      <a:pt x="2650" y="2267"/>
                      <a:pt x="2311" y="2347"/>
                      <a:pt x="1981" y="2463"/>
                    </a:cubicBezTo>
                    <a:cubicBezTo>
                      <a:pt x="2392" y="2195"/>
                      <a:pt x="2811" y="1946"/>
                      <a:pt x="3248" y="1723"/>
                    </a:cubicBezTo>
                    <a:lnTo>
                      <a:pt x="3248" y="1723"/>
                    </a:lnTo>
                    <a:cubicBezTo>
                      <a:pt x="2900" y="1758"/>
                      <a:pt x="2552" y="1848"/>
                      <a:pt x="2231" y="1972"/>
                    </a:cubicBezTo>
                    <a:cubicBezTo>
                      <a:pt x="2615" y="1660"/>
                      <a:pt x="3078" y="1446"/>
                      <a:pt x="3569" y="1357"/>
                    </a:cubicBezTo>
                    <a:cubicBezTo>
                      <a:pt x="3547" y="1356"/>
                      <a:pt x="3524" y="1356"/>
                      <a:pt x="3502" y="1356"/>
                    </a:cubicBezTo>
                    <a:cubicBezTo>
                      <a:pt x="3211" y="1356"/>
                      <a:pt x="2915" y="1409"/>
                      <a:pt x="2641" y="1509"/>
                    </a:cubicBezTo>
                    <a:cubicBezTo>
                      <a:pt x="2980" y="1285"/>
                      <a:pt x="3364" y="1134"/>
                      <a:pt x="3765" y="1054"/>
                    </a:cubicBezTo>
                    <a:cubicBezTo>
                      <a:pt x="3616" y="1021"/>
                      <a:pt x="3466" y="1005"/>
                      <a:pt x="3316" y="1005"/>
                    </a:cubicBezTo>
                    <a:cubicBezTo>
                      <a:pt x="3216" y="1005"/>
                      <a:pt x="3116" y="1013"/>
                      <a:pt x="3016" y="1027"/>
                    </a:cubicBezTo>
                    <a:lnTo>
                      <a:pt x="4131" y="706"/>
                    </a:lnTo>
                    <a:cubicBezTo>
                      <a:pt x="3972" y="654"/>
                      <a:pt x="3808" y="630"/>
                      <a:pt x="3644" y="630"/>
                    </a:cubicBezTo>
                    <a:cubicBezTo>
                      <a:pt x="3523" y="630"/>
                      <a:pt x="3402" y="643"/>
                      <a:pt x="3284" y="670"/>
                    </a:cubicBezTo>
                    <a:cubicBezTo>
                      <a:pt x="3319" y="447"/>
                      <a:pt x="3355" y="224"/>
                      <a:pt x="3382"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541903" y="898287"/>
                <a:ext cx="510528" cy="502351"/>
              </a:xfrm>
              <a:custGeom>
                <a:avLst/>
                <a:gdLst/>
                <a:ahLst/>
                <a:cxnLst/>
                <a:rect l="l" t="t" r="r" b="b"/>
                <a:pathLst>
                  <a:path w="5042" h="4961" extrusionOk="0">
                    <a:moveTo>
                      <a:pt x="4542" y="1"/>
                    </a:moveTo>
                    <a:cubicBezTo>
                      <a:pt x="4283" y="126"/>
                      <a:pt x="4042" y="286"/>
                      <a:pt x="3828" y="474"/>
                    </a:cubicBezTo>
                    <a:cubicBezTo>
                      <a:pt x="3471" y="786"/>
                      <a:pt x="3177" y="1169"/>
                      <a:pt x="2891" y="1553"/>
                    </a:cubicBezTo>
                    <a:cubicBezTo>
                      <a:pt x="2749" y="1740"/>
                      <a:pt x="2606" y="1946"/>
                      <a:pt x="2490" y="2151"/>
                    </a:cubicBezTo>
                    <a:cubicBezTo>
                      <a:pt x="2365" y="2347"/>
                      <a:pt x="2267" y="2561"/>
                      <a:pt x="2151" y="2766"/>
                    </a:cubicBezTo>
                    <a:cubicBezTo>
                      <a:pt x="1678" y="3650"/>
                      <a:pt x="964" y="4443"/>
                      <a:pt x="81" y="4890"/>
                    </a:cubicBezTo>
                    <a:cubicBezTo>
                      <a:pt x="54" y="4916"/>
                      <a:pt x="28" y="4934"/>
                      <a:pt x="1" y="4961"/>
                    </a:cubicBezTo>
                    <a:cubicBezTo>
                      <a:pt x="1339" y="4408"/>
                      <a:pt x="2731" y="3792"/>
                      <a:pt x="3605" y="2633"/>
                    </a:cubicBezTo>
                    <a:cubicBezTo>
                      <a:pt x="4078" y="2017"/>
                      <a:pt x="4399" y="1250"/>
                      <a:pt x="5041" y="813"/>
                    </a:cubicBezTo>
                    <a:cubicBezTo>
                      <a:pt x="4988" y="483"/>
                      <a:pt x="4791" y="206"/>
                      <a:pt x="4542"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6541903" y="887453"/>
                <a:ext cx="470734" cy="513186"/>
              </a:xfrm>
              <a:custGeom>
                <a:avLst/>
                <a:gdLst/>
                <a:ahLst/>
                <a:cxnLst/>
                <a:rect l="l" t="t" r="r" b="b"/>
                <a:pathLst>
                  <a:path w="4649" h="5068" extrusionOk="0">
                    <a:moveTo>
                      <a:pt x="4399" y="1"/>
                    </a:moveTo>
                    <a:cubicBezTo>
                      <a:pt x="3400" y="625"/>
                      <a:pt x="2686" y="1651"/>
                      <a:pt x="2071" y="2668"/>
                    </a:cubicBezTo>
                    <a:cubicBezTo>
                      <a:pt x="1740" y="3212"/>
                      <a:pt x="1419" y="3765"/>
                      <a:pt x="991" y="4238"/>
                    </a:cubicBezTo>
                    <a:cubicBezTo>
                      <a:pt x="759" y="4488"/>
                      <a:pt x="500" y="4711"/>
                      <a:pt x="206" y="4889"/>
                    </a:cubicBezTo>
                    <a:cubicBezTo>
                      <a:pt x="144" y="4943"/>
                      <a:pt x="72" y="5005"/>
                      <a:pt x="1" y="5068"/>
                    </a:cubicBezTo>
                    <a:cubicBezTo>
                      <a:pt x="197" y="4988"/>
                      <a:pt x="384" y="4907"/>
                      <a:pt x="581" y="4827"/>
                    </a:cubicBezTo>
                    <a:cubicBezTo>
                      <a:pt x="1143" y="4417"/>
                      <a:pt x="1607" y="3837"/>
                      <a:pt x="1981" y="3239"/>
                    </a:cubicBezTo>
                    <a:cubicBezTo>
                      <a:pt x="2552" y="2356"/>
                      <a:pt x="3034" y="1384"/>
                      <a:pt x="3819" y="697"/>
                    </a:cubicBezTo>
                    <a:cubicBezTo>
                      <a:pt x="4060" y="482"/>
                      <a:pt x="4345" y="295"/>
                      <a:pt x="4649" y="206"/>
                    </a:cubicBezTo>
                    <a:cubicBezTo>
                      <a:pt x="4577" y="135"/>
                      <a:pt x="4488" y="63"/>
                      <a:pt x="43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1004604" y="-279151"/>
              <a:ext cx="7068700" cy="972787"/>
              <a:chOff x="1305791" y="-79757"/>
              <a:chExt cx="6466654" cy="972787"/>
            </a:xfrm>
          </p:grpSpPr>
          <p:grpSp>
            <p:nvGrpSpPr>
              <p:cNvPr id="88" name="Google Shape;88;p2"/>
              <p:cNvGrpSpPr/>
              <p:nvPr/>
            </p:nvGrpSpPr>
            <p:grpSpPr>
              <a:xfrm>
                <a:off x="3451308" y="-79757"/>
                <a:ext cx="2081924" cy="972787"/>
                <a:chOff x="1889010" y="646259"/>
                <a:chExt cx="944912" cy="441494"/>
              </a:xfrm>
            </p:grpSpPr>
            <p:sp>
              <p:nvSpPr>
                <p:cNvPr id="89" name="Google Shape;89;p2"/>
                <p:cNvSpPr/>
                <p:nvPr/>
              </p:nvSpPr>
              <p:spPr>
                <a:xfrm>
                  <a:off x="1889010" y="646259"/>
                  <a:ext cx="944912" cy="441494"/>
                </a:xfrm>
                <a:custGeom>
                  <a:avLst/>
                  <a:gdLst/>
                  <a:ahLst/>
                  <a:cxnLst/>
                  <a:rect l="l" t="t" r="r" b="b"/>
                  <a:pathLst>
                    <a:path w="9332" h="4360" extrusionOk="0">
                      <a:moveTo>
                        <a:pt x="9332" y="1"/>
                      </a:moveTo>
                      <a:cubicBezTo>
                        <a:pt x="8922" y="634"/>
                        <a:pt x="8565" y="1312"/>
                        <a:pt x="8137" y="1937"/>
                      </a:cubicBezTo>
                      <a:cubicBezTo>
                        <a:pt x="7699" y="2561"/>
                        <a:pt x="7200" y="3230"/>
                        <a:pt x="6513" y="3551"/>
                      </a:cubicBezTo>
                      <a:cubicBezTo>
                        <a:pt x="6245" y="3685"/>
                        <a:pt x="5960" y="3819"/>
                        <a:pt x="5665" y="3873"/>
                      </a:cubicBezTo>
                      <a:cubicBezTo>
                        <a:pt x="5533" y="3901"/>
                        <a:pt x="5399" y="3912"/>
                        <a:pt x="5263" y="3912"/>
                      </a:cubicBezTo>
                      <a:cubicBezTo>
                        <a:pt x="5142" y="3912"/>
                        <a:pt x="5020" y="3903"/>
                        <a:pt x="4898" y="3890"/>
                      </a:cubicBezTo>
                      <a:cubicBezTo>
                        <a:pt x="4711" y="3873"/>
                        <a:pt x="4532" y="3846"/>
                        <a:pt x="4354" y="3783"/>
                      </a:cubicBezTo>
                      <a:cubicBezTo>
                        <a:pt x="4167" y="3703"/>
                        <a:pt x="3997" y="3569"/>
                        <a:pt x="3837" y="3444"/>
                      </a:cubicBezTo>
                      <a:cubicBezTo>
                        <a:pt x="3194" y="2927"/>
                        <a:pt x="2570" y="2383"/>
                        <a:pt x="1972" y="1812"/>
                      </a:cubicBezTo>
                      <a:cubicBezTo>
                        <a:pt x="1687" y="1535"/>
                        <a:pt x="1133" y="1018"/>
                        <a:pt x="777" y="831"/>
                      </a:cubicBezTo>
                      <a:lnTo>
                        <a:pt x="1" y="822"/>
                      </a:lnTo>
                      <a:lnTo>
                        <a:pt x="1" y="822"/>
                      </a:lnTo>
                      <a:cubicBezTo>
                        <a:pt x="348" y="1045"/>
                        <a:pt x="679" y="1321"/>
                        <a:pt x="1035" y="1509"/>
                      </a:cubicBezTo>
                      <a:cubicBezTo>
                        <a:pt x="1392" y="1696"/>
                        <a:pt x="1687" y="1981"/>
                        <a:pt x="1972" y="2258"/>
                      </a:cubicBezTo>
                      <a:cubicBezTo>
                        <a:pt x="2570" y="2829"/>
                        <a:pt x="3194" y="3373"/>
                        <a:pt x="3837" y="3890"/>
                      </a:cubicBezTo>
                      <a:cubicBezTo>
                        <a:pt x="3997" y="4024"/>
                        <a:pt x="4167" y="4149"/>
                        <a:pt x="4354" y="4229"/>
                      </a:cubicBezTo>
                      <a:cubicBezTo>
                        <a:pt x="4532" y="4301"/>
                        <a:pt x="4711" y="4328"/>
                        <a:pt x="4898" y="4345"/>
                      </a:cubicBezTo>
                      <a:cubicBezTo>
                        <a:pt x="5018" y="4354"/>
                        <a:pt x="5138" y="4360"/>
                        <a:pt x="5257" y="4360"/>
                      </a:cubicBezTo>
                      <a:cubicBezTo>
                        <a:pt x="5395" y="4360"/>
                        <a:pt x="5531" y="4351"/>
                        <a:pt x="5665" y="4328"/>
                      </a:cubicBezTo>
                      <a:cubicBezTo>
                        <a:pt x="5960" y="4265"/>
                        <a:pt x="6245" y="4140"/>
                        <a:pt x="6513" y="4006"/>
                      </a:cubicBezTo>
                      <a:cubicBezTo>
                        <a:pt x="7200" y="3676"/>
                        <a:pt x="7699" y="3016"/>
                        <a:pt x="8137" y="2383"/>
                      </a:cubicBezTo>
                      <a:cubicBezTo>
                        <a:pt x="8565" y="1758"/>
                        <a:pt x="8922" y="1089"/>
                        <a:pt x="9332" y="447"/>
                      </a:cubicBezTo>
                      <a:lnTo>
                        <a:pt x="9332" y="1"/>
                      </a:lnTo>
                      <a:close/>
                    </a:path>
                  </a:pathLst>
                </a:custGeom>
                <a:solidFill>
                  <a:srgbClr val="8A6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889010" y="646259"/>
                  <a:ext cx="944912" cy="441494"/>
                </a:xfrm>
                <a:custGeom>
                  <a:avLst/>
                  <a:gdLst/>
                  <a:ahLst/>
                  <a:cxnLst/>
                  <a:rect l="l" t="t" r="r" b="b"/>
                  <a:pathLst>
                    <a:path w="9332" h="4360" extrusionOk="0">
                      <a:moveTo>
                        <a:pt x="9332" y="1"/>
                      </a:moveTo>
                      <a:cubicBezTo>
                        <a:pt x="8922" y="634"/>
                        <a:pt x="8565" y="1312"/>
                        <a:pt x="8137" y="1937"/>
                      </a:cubicBezTo>
                      <a:cubicBezTo>
                        <a:pt x="7699" y="2561"/>
                        <a:pt x="7200" y="3230"/>
                        <a:pt x="6513" y="3551"/>
                      </a:cubicBezTo>
                      <a:cubicBezTo>
                        <a:pt x="6245" y="3685"/>
                        <a:pt x="5960" y="3819"/>
                        <a:pt x="5665" y="3873"/>
                      </a:cubicBezTo>
                      <a:cubicBezTo>
                        <a:pt x="5533" y="3901"/>
                        <a:pt x="5399" y="3912"/>
                        <a:pt x="5263" y="3912"/>
                      </a:cubicBezTo>
                      <a:cubicBezTo>
                        <a:pt x="5142" y="3912"/>
                        <a:pt x="5020" y="3903"/>
                        <a:pt x="4898" y="3890"/>
                      </a:cubicBezTo>
                      <a:cubicBezTo>
                        <a:pt x="4711" y="3873"/>
                        <a:pt x="4532" y="3846"/>
                        <a:pt x="4354" y="3783"/>
                      </a:cubicBezTo>
                      <a:cubicBezTo>
                        <a:pt x="4167" y="3703"/>
                        <a:pt x="3997" y="3569"/>
                        <a:pt x="3837" y="3444"/>
                      </a:cubicBezTo>
                      <a:cubicBezTo>
                        <a:pt x="3194" y="2927"/>
                        <a:pt x="2570" y="2383"/>
                        <a:pt x="1972" y="1812"/>
                      </a:cubicBezTo>
                      <a:cubicBezTo>
                        <a:pt x="1687" y="1535"/>
                        <a:pt x="1133" y="1018"/>
                        <a:pt x="777" y="831"/>
                      </a:cubicBezTo>
                      <a:lnTo>
                        <a:pt x="1" y="822"/>
                      </a:lnTo>
                      <a:lnTo>
                        <a:pt x="1" y="822"/>
                      </a:lnTo>
                      <a:cubicBezTo>
                        <a:pt x="348" y="1045"/>
                        <a:pt x="679" y="1321"/>
                        <a:pt x="1035" y="1509"/>
                      </a:cubicBezTo>
                      <a:cubicBezTo>
                        <a:pt x="1392" y="1696"/>
                        <a:pt x="1687" y="1981"/>
                        <a:pt x="1972" y="2258"/>
                      </a:cubicBezTo>
                      <a:cubicBezTo>
                        <a:pt x="2570" y="2829"/>
                        <a:pt x="3194" y="3373"/>
                        <a:pt x="3837" y="3890"/>
                      </a:cubicBezTo>
                      <a:cubicBezTo>
                        <a:pt x="3997" y="4024"/>
                        <a:pt x="4167" y="4149"/>
                        <a:pt x="4354" y="4229"/>
                      </a:cubicBezTo>
                      <a:cubicBezTo>
                        <a:pt x="4532" y="4301"/>
                        <a:pt x="4711" y="4328"/>
                        <a:pt x="4898" y="4345"/>
                      </a:cubicBezTo>
                      <a:cubicBezTo>
                        <a:pt x="5018" y="4354"/>
                        <a:pt x="5138" y="4360"/>
                        <a:pt x="5257" y="4360"/>
                      </a:cubicBezTo>
                      <a:cubicBezTo>
                        <a:pt x="5395" y="4360"/>
                        <a:pt x="5531" y="4351"/>
                        <a:pt x="5665" y="4328"/>
                      </a:cubicBezTo>
                      <a:cubicBezTo>
                        <a:pt x="5960" y="4265"/>
                        <a:pt x="6245" y="4140"/>
                        <a:pt x="6513" y="4006"/>
                      </a:cubicBezTo>
                      <a:cubicBezTo>
                        <a:pt x="7200" y="3676"/>
                        <a:pt x="7699" y="3016"/>
                        <a:pt x="8137" y="2383"/>
                      </a:cubicBezTo>
                      <a:cubicBezTo>
                        <a:pt x="8565" y="1758"/>
                        <a:pt x="8922" y="1089"/>
                        <a:pt x="9332" y="447"/>
                      </a:cubicBezTo>
                      <a:lnTo>
                        <a:pt x="93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889010" y="668839"/>
                  <a:ext cx="944912" cy="418913"/>
                </a:xfrm>
                <a:custGeom>
                  <a:avLst/>
                  <a:gdLst/>
                  <a:ahLst/>
                  <a:cxnLst/>
                  <a:rect l="l" t="t" r="r" b="b"/>
                  <a:pathLst>
                    <a:path w="9332" h="4137" extrusionOk="0">
                      <a:moveTo>
                        <a:pt x="9332" y="1"/>
                      </a:moveTo>
                      <a:cubicBezTo>
                        <a:pt x="8797" y="1089"/>
                        <a:pt x="8110" y="2106"/>
                        <a:pt x="7280" y="3007"/>
                      </a:cubicBezTo>
                      <a:cubicBezTo>
                        <a:pt x="7111" y="3186"/>
                        <a:pt x="6932" y="3364"/>
                        <a:pt x="6727" y="3498"/>
                      </a:cubicBezTo>
                      <a:cubicBezTo>
                        <a:pt x="6442" y="3676"/>
                        <a:pt x="6111" y="3748"/>
                        <a:pt x="5781" y="3801"/>
                      </a:cubicBezTo>
                      <a:cubicBezTo>
                        <a:pt x="5555" y="3841"/>
                        <a:pt x="5323" y="3870"/>
                        <a:pt x="5094" y="3870"/>
                      </a:cubicBezTo>
                      <a:cubicBezTo>
                        <a:pt x="4916" y="3870"/>
                        <a:pt x="4739" y="3853"/>
                        <a:pt x="4568" y="3810"/>
                      </a:cubicBezTo>
                      <a:cubicBezTo>
                        <a:pt x="3944" y="3641"/>
                        <a:pt x="3462" y="3159"/>
                        <a:pt x="2989" y="2713"/>
                      </a:cubicBezTo>
                      <a:cubicBezTo>
                        <a:pt x="2168" y="1928"/>
                        <a:pt x="1285" y="1223"/>
                        <a:pt x="331" y="608"/>
                      </a:cubicBezTo>
                      <a:lnTo>
                        <a:pt x="1" y="599"/>
                      </a:lnTo>
                      <a:lnTo>
                        <a:pt x="1" y="599"/>
                      </a:lnTo>
                      <a:cubicBezTo>
                        <a:pt x="348" y="822"/>
                        <a:pt x="679" y="1098"/>
                        <a:pt x="1035" y="1286"/>
                      </a:cubicBezTo>
                      <a:cubicBezTo>
                        <a:pt x="1392" y="1473"/>
                        <a:pt x="1687" y="1758"/>
                        <a:pt x="1972" y="2035"/>
                      </a:cubicBezTo>
                      <a:cubicBezTo>
                        <a:pt x="2570" y="2606"/>
                        <a:pt x="3194" y="3150"/>
                        <a:pt x="3837" y="3667"/>
                      </a:cubicBezTo>
                      <a:cubicBezTo>
                        <a:pt x="3997" y="3801"/>
                        <a:pt x="4167" y="3926"/>
                        <a:pt x="4354" y="4006"/>
                      </a:cubicBezTo>
                      <a:cubicBezTo>
                        <a:pt x="4532" y="4078"/>
                        <a:pt x="4711" y="4105"/>
                        <a:pt x="4898" y="4122"/>
                      </a:cubicBezTo>
                      <a:cubicBezTo>
                        <a:pt x="5018" y="4131"/>
                        <a:pt x="5138" y="4137"/>
                        <a:pt x="5257" y="4137"/>
                      </a:cubicBezTo>
                      <a:cubicBezTo>
                        <a:pt x="5395" y="4137"/>
                        <a:pt x="5531" y="4128"/>
                        <a:pt x="5665" y="4105"/>
                      </a:cubicBezTo>
                      <a:cubicBezTo>
                        <a:pt x="5960" y="4042"/>
                        <a:pt x="6245" y="3917"/>
                        <a:pt x="6513" y="3783"/>
                      </a:cubicBezTo>
                      <a:cubicBezTo>
                        <a:pt x="7200" y="3453"/>
                        <a:pt x="7699" y="2793"/>
                        <a:pt x="8137" y="2160"/>
                      </a:cubicBezTo>
                      <a:cubicBezTo>
                        <a:pt x="8565" y="1535"/>
                        <a:pt x="8922" y="866"/>
                        <a:pt x="9332" y="224"/>
                      </a:cubicBezTo>
                      <a:lnTo>
                        <a:pt x="9332" y="1"/>
                      </a:ln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a:off x="4862392" y="27781"/>
                <a:ext cx="2910053" cy="781130"/>
                <a:chOff x="2529451" y="695065"/>
                <a:chExt cx="1320770" cy="354511"/>
              </a:xfrm>
            </p:grpSpPr>
            <p:sp>
              <p:nvSpPr>
                <p:cNvPr id="93" name="Google Shape;93;p2"/>
                <p:cNvSpPr/>
                <p:nvPr/>
              </p:nvSpPr>
              <p:spPr>
                <a:xfrm>
                  <a:off x="2529451" y="695065"/>
                  <a:ext cx="1320770" cy="354511"/>
                </a:xfrm>
                <a:custGeom>
                  <a:avLst/>
                  <a:gdLst/>
                  <a:ahLst/>
                  <a:cxnLst/>
                  <a:rect l="l" t="t" r="r" b="b"/>
                  <a:pathLst>
                    <a:path w="13044" h="3501" extrusionOk="0">
                      <a:moveTo>
                        <a:pt x="1" y="1"/>
                      </a:moveTo>
                      <a:lnTo>
                        <a:pt x="1" y="1"/>
                      </a:lnTo>
                      <a:cubicBezTo>
                        <a:pt x="946" y="1419"/>
                        <a:pt x="2374" y="2525"/>
                        <a:pt x="3997" y="3087"/>
                      </a:cubicBezTo>
                      <a:cubicBezTo>
                        <a:pt x="4799" y="3362"/>
                        <a:pt x="5648" y="3500"/>
                        <a:pt x="6496" y="3500"/>
                      </a:cubicBezTo>
                      <a:cubicBezTo>
                        <a:pt x="7385" y="3500"/>
                        <a:pt x="8274" y="3348"/>
                        <a:pt x="9109" y="3043"/>
                      </a:cubicBezTo>
                      <a:cubicBezTo>
                        <a:pt x="10634" y="2490"/>
                        <a:pt x="11928" y="1464"/>
                        <a:pt x="13043" y="277"/>
                      </a:cubicBezTo>
                      <a:lnTo>
                        <a:pt x="12651" y="277"/>
                      </a:lnTo>
                      <a:cubicBezTo>
                        <a:pt x="11634" y="1303"/>
                        <a:pt x="10456" y="2177"/>
                        <a:pt x="9100" y="2677"/>
                      </a:cubicBezTo>
                      <a:cubicBezTo>
                        <a:pt x="8277" y="2977"/>
                        <a:pt x="7398" y="3126"/>
                        <a:pt x="6518" y="3126"/>
                      </a:cubicBezTo>
                      <a:cubicBezTo>
                        <a:pt x="5672" y="3126"/>
                        <a:pt x="4824" y="2988"/>
                        <a:pt x="4024" y="2713"/>
                      </a:cubicBezTo>
                      <a:cubicBezTo>
                        <a:pt x="2561" y="2213"/>
                        <a:pt x="1258" y="1250"/>
                        <a:pt x="331" y="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29451" y="695065"/>
                  <a:ext cx="1320770" cy="354511"/>
                </a:xfrm>
                <a:custGeom>
                  <a:avLst/>
                  <a:gdLst/>
                  <a:ahLst/>
                  <a:cxnLst/>
                  <a:rect l="l" t="t" r="r" b="b"/>
                  <a:pathLst>
                    <a:path w="13044" h="3501" extrusionOk="0">
                      <a:moveTo>
                        <a:pt x="1" y="1"/>
                      </a:moveTo>
                      <a:cubicBezTo>
                        <a:pt x="946" y="1419"/>
                        <a:pt x="2374" y="2525"/>
                        <a:pt x="3997" y="3087"/>
                      </a:cubicBezTo>
                      <a:cubicBezTo>
                        <a:pt x="4799" y="3362"/>
                        <a:pt x="5648" y="3500"/>
                        <a:pt x="6496" y="3500"/>
                      </a:cubicBezTo>
                      <a:cubicBezTo>
                        <a:pt x="7385" y="3500"/>
                        <a:pt x="8274" y="3348"/>
                        <a:pt x="9109" y="3043"/>
                      </a:cubicBezTo>
                      <a:cubicBezTo>
                        <a:pt x="10634" y="2490"/>
                        <a:pt x="11928" y="1464"/>
                        <a:pt x="13043" y="277"/>
                      </a:cubicBezTo>
                      <a:lnTo>
                        <a:pt x="12722" y="277"/>
                      </a:lnTo>
                      <a:cubicBezTo>
                        <a:pt x="12499" y="545"/>
                        <a:pt x="12249" y="803"/>
                        <a:pt x="11990" y="1044"/>
                      </a:cubicBezTo>
                      <a:cubicBezTo>
                        <a:pt x="11651" y="1348"/>
                        <a:pt x="11286" y="1624"/>
                        <a:pt x="10920" y="1901"/>
                      </a:cubicBezTo>
                      <a:cubicBezTo>
                        <a:pt x="10590" y="2151"/>
                        <a:pt x="10233" y="2409"/>
                        <a:pt x="9849" y="2570"/>
                      </a:cubicBezTo>
                      <a:cubicBezTo>
                        <a:pt x="8771" y="3029"/>
                        <a:pt x="7589" y="3379"/>
                        <a:pt x="6424" y="3379"/>
                      </a:cubicBezTo>
                      <a:cubicBezTo>
                        <a:pt x="6028" y="3379"/>
                        <a:pt x="5634" y="3338"/>
                        <a:pt x="5246" y="3248"/>
                      </a:cubicBezTo>
                      <a:cubicBezTo>
                        <a:pt x="3890" y="2927"/>
                        <a:pt x="2552" y="2418"/>
                        <a:pt x="1517" y="1499"/>
                      </a:cubicBezTo>
                      <a:cubicBezTo>
                        <a:pt x="1276" y="1294"/>
                        <a:pt x="1053" y="1062"/>
                        <a:pt x="839" y="821"/>
                      </a:cubicBezTo>
                      <a:cubicBezTo>
                        <a:pt x="607" y="572"/>
                        <a:pt x="375" y="304"/>
                        <a:pt x="197" y="1"/>
                      </a:cubicBez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2"/>
              <p:cNvGrpSpPr/>
              <p:nvPr/>
            </p:nvGrpSpPr>
            <p:grpSpPr>
              <a:xfrm>
                <a:off x="1305791" y="47638"/>
                <a:ext cx="2908045" cy="781130"/>
                <a:chOff x="915235" y="704077"/>
                <a:chExt cx="1319859" cy="354511"/>
              </a:xfrm>
            </p:grpSpPr>
            <p:sp>
              <p:nvSpPr>
                <p:cNvPr id="96" name="Google Shape;96;p2"/>
                <p:cNvSpPr/>
                <p:nvPr/>
              </p:nvSpPr>
              <p:spPr>
                <a:xfrm>
                  <a:off x="915235" y="704077"/>
                  <a:ext cx="1319859" cy="354511"/>
                </a:xfrm>
                <a:custGeom>
                  <a:avLst/>
                  <a:gdLst/>
                  <a:ahLst/>
                  <a:cxnLst/>
                  <a:rect l="l" t="t" r="r" b="b"/>
                  <a:pathLst>
                    <a:path w="13035" h="3501" extrusionOk="0">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651" y="277"/>
                      </a:lnTo>
                      <a:cubicBezTo>
                        <a:pt x="11625" y="1303"/>
                        <a:pt x="10456" y="2178"/>
                        <a:pt x="9100" y="2677"/>
                      </a:cubicBezTo>
                      <a:cubicBezTo>
                        <a:pt x="8270" y="2983"/>
                        <a:pt x="7388" y="3135"/>
                        <a:pt x="6506" y="3135"/>
                      </a:cubicBezTo>
                      <a:cubicBezTo>
                        <a:pt x="5664" y="3135"/>
                        <a:pt x="4821" y="2996"/>
                        <a:pt x="4024" y="2722"/>
                      </a:cubicBezTo>
                      <a:cubicBezTo>
                        <a:pt x="2552" y="2213"/>
                        <a:pt x="1250" y="1250"/>
                        <a:pt x="322" y="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15235" y="704077"/>
                  <a:ext cx="1319859" cy="354511"/>
                </a:xfrm>
                <a:custGeom>
                  <a:avLst/>
                  <a:gdLst/>
                  <a:ahLst/>
                  <a:cxnLst/>
                  <a:rect l="l" t="t" r="r" b="b"/>
                  <a:pathLst>
                    <a:path w="13035" h="3501" extrusionOk="0">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713" y="277"/>
                      </a:lnTo>
                      <a:cubicBezTo>
                        <a:pt x="12490" y="554"/>
                        <a:pt x="12249" y="804"/>
                        <a:pt x="11991" y="1045"/>
                      </a:cubicBezTo>
                      <a:cubicBezTo>
                        <a:pt x="11652" y="1357"/>
                        <a:pt x="11286" y="1624"/>
                        <a:pt x="10920" y="1901"/>
                      </a:cubicBezTo>
                      <a:cubicBezTo>
                        <a:pt x="10581" y="2151"/>
                        <a:pt x="10224" y="2409"/>
                        <a:pt x="9841" y="2570"/>
                      </a:cubicBezTo>
                      <a:cubicBezTo>
                        <a:pt x="8767" y="3034"/>
                        <a:pt x="7591" y="3384"/>
                        <a:pt x="6432" y="3384"/>
                      </a:cubicBezTo>
                      <a:cubicBezTo>
                        <a:pt x="6030" y="3384"/>
                        <a:pt x="5630" y="3342"/>
                        <a:pt x="5237" y="3248"/>
                      </a:cubicBezTo>
                      <a:cubicBezTo>
                        <a:pt x="3890" y="2927"/>
                        <a:pt x="2543" y="2427"/>
                        <a:pt x="1508" y="1508"/>
                      </a:cubicBezTo>
                      <a:cubicBezTo>
                        <a:pt x="1267" y="1294"/>
                        <a:pt x="1053" y="1062"/>
                        <a:pt x="839" y="830"/>
                      </a:cubicBezTo>
                      <a:cubicBezTo>
                        <a:pt x="598" y="572"/>
                        <a:pt x="366" y="304"/>
                        <a:pt x="197" y="10"/>
                      </a:cubicBezTo>
                      <a:lnTo>
                        <a:pt x="1" y="1"/>
                      </a:ln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98" name="Google Shape;98;p2"/>
          <p:cNvGrpSpPr/>
          <p:nvPr/>
        </p:nvGrpSpPr>
        <p:grpSpPr>
          <a:xfrm>
            <a:off x="7077757" y="-1425599"/>
            <a:ext cx="2832107" cy="4213423"/>
            <a:chOff x="7077757" y="-1425599"/>
            <a:chExt cx="2832107" cy="4213423"/>
          </a:xfrm>
        </p:grpSpPr>
        <p:grpSp>
          <p:nvGrpSpPr>
            <p:cNvPr id="99" name="Google Shape;99;p2"/>
            <p:cNvGrpSpPr/>
            <p:nvPr/>
          </p:nvGrpSpPr>
          <p:grpSpPr>
            <a:xfrm rot="-10506802">
              <a:off x="8217505" y="488677"/>
              <a:ext cx="1600070" cy="2235058"/>
              <a:chOff x="3996441" y="87120"/>
              <a:chExt cx="849227" cy="1186243"/>
            </a:xfrm>
          </p:grpSpPr>
          <p:sp>
            <p:nvSpPr>
              <p:cNvPr id="100" name="Google Shape;100;p2"/>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2"/>
            <p:cNvGrpSpPr/>
            <p:nvPr/>
          </p:nvGrpSpPr>
          <p:grpSpPr>
            <a:xfrm rot="7110206">
              <a:off x="7128029" y="-715756"/>
              <a:ext cx="2605749" cy="1664564"/>
              <a:chOff x="5669385" y="-152150"/>
              <a:chExt cx="1383042" cy="883494"/>
            </a:xfrm>
          </p:grpSpPr>
          <p:sp>
            <p:nvSpPr>
              <p:cNvPr id="112" name="Google Shape;112;p2"/>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2"/>
            <p:cNvGrpSpPr/>
            <p:nvPr/>
          </p:nvGrpSpPr>
          <p:grpSpPr>
            <a:xfrm rot="660485">
              <a:off x="8253685" y="236050"/>
              <a:ext cx="1228831" cy="1463923"/>
              <a:chOff x="5806687" y="1410545"/>
              <a:chExt cx="477012" cy="568271"/>
            </a:xfrm>
          </p:grpSpPr>
          <p:sp>
            <p:nvSpPr>
              <p:cNvPr id="120" name="Google Shape;120;p2"/>
              <p:cNvSpPr/>
              <p:nvPr/>
            </p:nvSpPr>
            <p:spPr>
              <a:xfrm>
                <a:off x="5806687" y="1410545"/>
                <a:ext cx="431853" cy="568271"/>
              </a:xfrm>
              <a:custGeom>
                <a:avLst/>
                <a:gdLst/>
                <a:ahLst/>
                <a:cxnLst/>
                <a:rect l="l" t="t" r="r" b="b"/>
                <a:pathLst>
                  <a:path w="4265" h="5612" extrusionOk="0">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806687" y="1477374"/>
                <a:ext cx="430030" cy="501440"/>
              </a:xfrm>
              <a:custGeom>
                <a:avLst/>
                <a:gdLst/>
                <a:ahLst/>
                <a:cxnLst/>
                <a:rect l="l" t="t" r="r" b="b"/>
                <a:pathLst>
                  <a:path w="4247" h="4952" extrusionOk="0">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835545" y="1486892"/>
                <a:ext cx="361379" cy="453037"/>
              </a:xfrm>
              <a:custGeom>
                <a:avLst/>
                <a:gdLst/>
                <a:ahLst/>
                <a:cxnLst/>
                <a:rect l="l" t="t" r="r" b="b"/>
                <a:pathLst>
                  <a:path w="3569" h="4474" extrusionOk="0">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807598" y="1441124"/>
                <a:ext cx="476101" cy="532223"/>
              </a:xfrm>
              <a:custGeom>
                <a:avLst/>
                <a:gdLst/>
                <a:ahLst/>
                <a:cxnLst/>
                <a:rect l="l" t="t" r="r" b="b"/>
                <a:pathLst>
                  <a:path w="4702" h="5256" extrusionOk="0">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 name="Google Shape;124;p2"/>
          <p:cNvGrpSpPr/>
          <p:nvPr/>
        </p:nvGrpSpPr>
        <p:grpSpPr>
          <a:xfrm>
            <a:off x="-1363711" y="-237549"/>
            <a:ext cx="3266661" cy="4435984"/>
            <a:chOff x="-1363711" y="-237549"/>
            <a:chExt cx="3266661" cy="4435984"/>
          </a:xfrm>
        </p:grpSpPr>
        <p:grpSp>
          <p:nvGrpSpPr>
            <p:cNvPr id="125" name="Google Shape;125;p2"/>
            <p:cNvGrpSpPr/>
            <p:nvPr/>
          </p:nvGrpSpPr>
          <p:grpSpPr>
            <a:xfrm rot="5953611">
              <a:off x="-902519" y="-16455"/>
              <a:ext cx="1600010" cy="2234974"/>
              <a:chOff x="3996441" y="87120"/>
              <a:chExt cx="849227" cy="1186243"/>
            </a:xfrm>
          </p:grpSpPr>
          <p:sp>
            <p:nvSpPr>
              <p:cNvPr id="126" name="Google Shape;126;p2"/>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2"/>
            <p:cNvGrpSpPr/>
            <p:nvPr/>
          </p:nvGrpSpPr>
          <p:grpSpPr>
            <a:xfrm>
              <a:off x="-702840" y="-237549"/>
              <a:ext cx="2605790" cy="1664590"/>
              <a:chOff x="5669385" y="-152150"/>
              <a:chExt cx="1383042" cy="883494"/>
            </a:xfrm>
          </p:grpSpPr>
          <p:sp>
            <p:nvSpPr>
              <p:cNvPr id="138" name="Google Shape;138;p2"/>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2"/>
            <p:cNvGrpSpPr/>
            <p:nvPr/>
          </p:nvGrpSpPr>
          <p:grpSpPr>
            <a:xfrm rot="9331052">
              <a:off x="-972532" y="1732369"/>
              <a:ext cx="1600032" cy="2235005"/>
              <a:chOff x="3996441" y="87120"/>
              <a:chExt cx="849227" cy="1186243"/>
            </a:xfrm>
          </p:grpSpPr>
          <p:sp>
            <p:nvSpPr>
              <p:cNvPr id="146" name="Google Shape;146;p2"/>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2"/>
            <p:cNvGrpSpPr/>
            <p:nvPr/>
          </p:nvGrpSpPr>
          <p:grpSpPr>
            <a:xfrm rot="-733778">
              <a:off x="-1134766" y="1154718"/>
              <a:ext cx="2064514" cy="752619"/>
              <a:chOff x="4953913" y="785386"/>
              <a:chExt cx="1095782" cy="399467"/>
            </a:xfrm>
          </p:grpSpPr>
          <p:sp>
            <p:nvSpPr>
              <p:cNvPr id="158" name="Google Shape;158;p2"/>
              <p:cNvSpPr/>
              <p:nvPr/>
            </p:nvSpPr>
            <p:spPr>
              <a:xfrm>
                <a:off x="5011730" y="785386"/>
                <a:ext cx="1037965" cy="329804"/>
              </a:xfrm>
              <a:custGeom>
                <a:avLst/>
                <a:gdLst/>
                <a:ahLst/>
                <a:cxnLst/>
                <a:rect l="l" t="t" r="r" b="b"/>
                <a:pathLst>
                  <a:path w="10251" h="3257" extrusionOk="0">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5103872" y="803511"/>
                <a:ext cx="897119" cy="277351"/>
              </a:xfrm>
              <a:custGeom>
                <a:avLst/>
                <a:gdLst/>
                <a:ahLst/>
                <a:cxnLst/>
                <a:rect l="l" t="t" r="r" b="b"/>
                <a:pathLst>
                  <a:path w="8860" h="2739" extrusionOk="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5011730" y="900110"/>
                <a:ext cx="1032598" cy="215076"/>
              </a:xfrm>
              <a:custGeom>
                <a:avLst/>
                <a:gdLst/>
                <a:ahLst/>
                <a:cxnLst/>
                <a:rect l="l" t="t" r="r" b="b"/>
                <a:pathLst>
                  <a:path w="10198" h="2124" extrusionOk="0">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4953913" y="886440"/>
                <a:ext cx="1062367" cy="298413"/>
              </a:xfrm>
              <a:custGeom>
                <a:avLst/>
                <a:gdLst/>
                <a:ahLst/>
                <a:cxnLst/>
                <a:rect l="l" t="t" r="r" b="b"/>
                <a:pathLst>
                  <a:path w="10492" h="2947" extrusionOk="0">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2"/>
            <p:cNvGrpSpPr/>
            <p:nvPr/>
          </p:nvGrpSpPr>
          <p:grpSpPr>
            <a:xfrm rot="-6861502">
              <a:off x="-614428" y="2300019"/>
              <a:ext cx="1228839" cy="1463933"/>
              <a:chOff x="5806687" y="1410545"/>
              <a:chExt cx="477012" cy="568271"/>
            </a:xfrm>
          </p:grpSpPr>
          <p:sp>
            <p:nvSpPr>
              <p:cNvPr id="163" name="Google Shape;163;p2"/>
              <p:cNvSpPr/>
              <p:nvPr/>
            </p:nvSpPr>
            <p:spPr>
              <a:xfrm>
                <a:off x="5806687" y="1410545"/>
                <a:ext cx="431853" cy="568271"/>
              </a:xfrm>
              <a:custGeom>
                <a:avLst/>
                <a:gdLst/>
                <a:ahLst/>
                <a:cxnLst/>
                <a:rect l="l" t="t" r="r" b="b"/>
                <a:pathLst>
                  <a:path w="4265" h="5612" extrusionOk="0">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5806687" y="1477374"/>
                <a:ext cx="430030" cy="501440"/>
              </a:xfrm>
              <a:custGeom>
                <a:avLst/>
                <a:gdLst/>
                <a:ahLst/>
                <a:cxnLst/>
                <a:rect l="l" t="t" r="r" b="b"/>
                <a:pathLst>
                  <a:path w="4247" h="4952" extrusionOk="0">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5835545" y="1486892"/>
                <a:ext cx="361379" cy="453037"/>
              </a:xfrm>
              <a:custGeom>
                <a:avLst/>
                <a:gdLst/>
                <a:ahLst/>
                <a:cxnLst/>
                <a:rect l="l" t="t" r="r" b="b"/>
                <a:pathLst>
                  <a:path w="3569" h="4474" extrusionOk="0">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5807598" y="1441124"/>
                <a:ext cx="476101" cy="532223"/>
              </a:xfrm>
              <a:custGeom>
                <a:avLst/>
                <a:gdLst/>
                <a:ahLst/>
                <a:cxnLst/>
                <a:rect l="l" t="t" r="r" b="b"/>
                <a:pathLst>
                  <a:path w="4702" h="5256" extrusionOk="0">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7" name="Google Shape;167;p2"/>
          <p:cNvSpPr/>
          <p:nvPr/>
        </p:nvSpPr>
        <p:spPr>
          <a:xfrm>
            <a:off x="157600" y="1337531"/>
            <a:ext cx="1186104" cy="386984"/>
          </a:xfrm>
          <a:custGeom>
            <a:avLst/>
            <a:gdLst/>
            <a:ahLst/>
            <a:cxnLst/>
            <a:rect l="l" t="t" r="r" b="b"/>
            <a:pathLst>
              <a:path w="7022" h="2291" extrusionOk="0">
                <a:moveTo>
                  <a:pt x="3530" y="1"/>
                </a:moveTo>
                <a:cubicBezTo>
                  <a:pt x="3132" y="1"/>
                  <a:pt x="3014" y="349"/>
                  <a:pt x="2713" y="571"/>
                </a:cubicBezTo>
                <a:cubicBezTo>
                  <a:pt x="2713" y="571"/>
                  <a:pt x="2713" y="571"/>
                  <a:pt x="2713" y="571"/>
                </a:cubicBezTo>
                <a:lnTo>
                  <a:pt x="2713" y="571"/>
                </a:lnTo>
                <a:cubicBezTo>
                  <a:pt x="2702" y="571"/>
                  <a:pt x="1551" y="1216"/>
                  <a:pt x="1928" y="1312"/>
                </a:cubicBezTo>
                <a:cubicBezTo>
                  <a:pt x="1694" y="1253"/>
                  <a:pt x="1455" y="1224"/>
                  <a:pt x="1217" y="1224"/>
                </a:cubicBezTo>
                <a:cubicBezTo>
                  <a:pt x="1018" y="1224"/>
                  <a:pt x="820" y="1244"/>
                  <a:pt x="625" y="1285"/>
                </a:cubicBezTo>
                <a:cubicBezTo>
                  <a:pt x="456" y="1330"/>
                  <a:pt x="277" y="1383"/>
                  <a:pt x="161" y="1517"/>
                </a:cubicBezTo>
                <a:cubicBezTo>
                  <a:pt x="36" y="1642"/>
                  <a:pt x="1" y="1865"/>
                  <a:pt x="117" y="1990"/>
                </a:cubicBezTo>
                <a:cubicBezTo>
                  <a:pt x="206" y="2106"/>
                  <a:pt x="366" y="2124"/>
                  <a:pt x="509" y="2133"/>
                </a:cubicBezTo>
                <a:cubicBezTo>
                  <a:pt x="1774" y="2237"/>
                  <a:pt x="3040" y="2291"/>
                  <a:pt x="4302" y="2291"/>
                </a:cubicBezTo>
                <a:cubicBezTo>
                  <a:pt x="4873" y="2291"/>
                  <a:pt x="5444" y="2280"/>
                  <a:pt x="6013" y="2257"/>
                </a:cubicBezTo>
                <a:cubicBezTo>
                  <a:pt x="6370" y="2240"/>
                  <a:pt x="6763" y="2213"/>
                  <a:pt x="7021" y="1972"/>
                </a:cubicBezTo>
                <a:cubicBezTo>
                  <a:pt x="6717" y="1687"/>
                  <a:pt x="6299" y="1529"/>
                  <a:pt x="5881" y="1529"/>
                </a:cubicBezTo>
                <a:cubicBezTo>
                  <a:pt x="5724" y="1529"/>
                  <a:pt x="5567" y="1551"/>
                  <a:pt x="5416" y="1597"/>
                </a:cubicBezTo>
                <a:cubicBezTo>
                  <a:pt x="5329" y="1194"/>
                  <a:pt x="4926" y="895"/>
                  <a:pt x="4518" y="895"/>
                </a:cubicBezTo>
                <a:cubicBezTo>
                  <a:pt x="4466" y="895"/>
                  <a:pt x="4414" y="900"/>
                  <a:pt x="4363" y="910"/>
                </a:cubicBezTo>
                <a:cubicBezTo>
                  <a:pt x="4399" y="509"/>
                  <a:pt x="4095" y="99"/>
                  <a:pt x="3694" y="18"/>
                </a:cubicBezTo>
                <a:cubicBezTo>
                  <a:pt x="3634" y="6"/>
                  <a:pt x="3580" y="1"/>
                  <a:pt x="3530"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6666568" y="539395"/>
            <a:ext cx="892196" cy="371951"/>
          </a:xfrm>
          <a:custGeom>
            <a:avLst/>
            <a:gdLst/>
            <a:ahLst/>
            <a:cxnLst/>
            <a:rect l="l" t="t" r="r" b="b"/>
            <a:pathLst>
              <a:path w="5282" h="2202" extrusionOk="0">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5780606" y="3586619"/>
            <a:ext cx="813820" cy="381072"/>
          </a:xfrm>
          <a:custGeom>
            <a:avLst/>
            <a:gdLst/>
            <a:ahLst/>
            <a:cxnLst/>
            <a:rect l="l" t="t" r="r" b="b"/>
            <a:pathLst>
              <a:path w="4818" h="2256" extrusionOk="0">
                <a:moveTo>
                  <a:pt x="1601" y="0"/>
                </a:moveTo>
                <a:cubicBezTo>
                  <a:pt x="1436" y="0"/>
                  <a:pt x="1268" y="46"/>
                  <a:pt x="1133" y="140"/>
                </a:cubicBezTo>
                <a:cubicBezTo>
                  <a:pt x="768" y="417"/>
                  <a:pt x="527" y="1246"/>
                  <a:pt x="821" y="1612"/>
                </a:cubicBezTo>
                <a:cubicBezTo>
                  <a:pt x="661" y="1621"/>
                  <a:pt x="491" y="1639"/>
                  <a:pt x="339" y="1683"/>
                </a:cubicBezTo>
                <a:cubicBezTo>
                  <a:pt x="232" y="1719"/>
                  <a:pt x="125" y="1764"/>
                  <a:pt x="63" y="1853"/>
                </a:cubicBezTo>
                <a:cubicBezTo>
                  <a:pt x="0" y="1933"/>
                  <a:pt x="0" y="2076"/>
                  <a:pt x="90" y="2138"/>
                </a:cubicBezTo>
                <a:cubicBezTo>
                  <a:pt x="134" y="2165"/>
                  <a:pt x="188" y="2174"/>
                  <a:pt x="241" y="2174"/>
                </a:cubicBezTo>
                <a:cubicBezTo>
                  <a:pt x="850" y="2229"/>
                  <a:pt x="1461" y="2256"/>
                  <a:pt x="2071" y="2256"/>
                </a:cubicBezTo>
                <a:cubicBezTo>
                  <a:pt x="2855" y="2256"/>
                  <a:pt x="3639" y="2211"/>
                  <a:pt x="4416" y="2120"/>
                </a:cubicBezTo>
                <a:cubicBezTo>
                  <a:pt x="4532" y="2112"/>
                  <a:pt x="4648" y="2094"/>
                  <a:pt x="4729" y="2013"/>
                </a:cubicBezTo>
                <a:cubicBezTo>
                  <a:pt x="4818" y="1915"/>
                  <a:pt x="4818" y="1755"/>
                  <a:pt x="4746" y="1639"/>
                </a:cubicBezTo>
                <a:cubicBezTo>
                  <a:pt x="4675" y="1532"/>
                  <a:pt x="4550" y="1460"/>
                  <a:pt x="4425" y="1407"/>
                </a:cubicBezTo>
                <a:cubicBezTo>
                  <a:pt x="4276" y="1350"/>
                  <a:pt x="4115" y="1321"/>
                  <a:pt x="3952" y="1321"/>
                </a:cubicBezTo>
                <a:cubicBezTo>
                  <a:pt x="3782" y="1321"/>
                  <a:pt x="3612" y="1352"/>
                  <a:pt x="3453" y="1416"/>
                </a:cubicBezTo>
                <a:cubicBezTo>
                  <a:pt x="3360" y="951"/>
                  <a:pt x="2916" y="674"/>
                  <a:pt x="2468" y="674"/>
                </a:cubicBezTo>
                <a:cubicBezTo>
                  <a:pt x="2401" y="674"/>
                  <a:pt x="2333" y="680"/>
                  <a:pt x="2266" y="693"/>
                </a:cubicBezTo>
                <a:cubicBezTo>
                  <a:pt x="2354" y="244"/>
                  <a:pt x="1984" y="0"/>
                  <a:pt x="1601" y="0"/>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2647193" y="3480070"/>
            <a:ext cx="892196" cy="371951"/>
          </a:xfrm>
          <a:custGeom>
            <a:avLst/>
            <a:gdLst/>
            <a:ahLst/>
            <a:cxnLst/>
            <a:rect l="l" t="t" r="r" b="b"/>
            <a:pathLst>
              <a:path w="5282" h="2202" extrusionOk="0">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txBox="1">
            <a:spLocks noGrp="1"/>
          </p:cNvSpPr>
          <p:nvPr>
            <p:ph type="ctrTitle"/>
          </p:nvPr>
        </p:nvSpPr>
        <p:spPr>
          <a:xfrm>
            <a:off x="803600" y="877124"/>
            <a:ext cx="7536900" cy="18555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60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72" name="Google Shape;172;p2"/>
          <p:cNvSpPr txBox="1">
            <a:spLocks noGrp="1"/>
          </p:cNvSpPr>
          <p:nvPr>
            <p:ph type="subTitle" idx="1"/>
          </p:nvPr>
        </p:nvSpPr>
        <p:spPr>
          <a:xfrm>
            <a:off x="2307600" y="2625634"/>
            <a:ext cx="4528800" cy="475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6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27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71"/>
        <p:cNvGrpSpPr/>
        <p:nvPr/>
      </p:nvGrpSpPr>
      <p:grpSpPr>
        <a:xfrm>
          <a:off x="0" y="0"/>
          <a:ext cx="0" cy="0"/>
          <a:chOff x="0" y="0"/>
          <a:chExt cx="0" cy="0"/>
        </a:xfrm>
      </p:grpSpPr>
      <p:sp>
        <p:nvSpPr>
          <p:cNvPr id="1272" name="Google Shape;1272;p13"/>
          <p:cNvSpPr/>
          <p:nvPr/>
        </p:nvSpPr>
        <p:spPr>
          <a:xfrm>
            <a:off x="-370800" y="-623975"/>
            <a:ext cx="9819600" cy="6391500"/>
          </a:xfrm>
          <a:prstGeom prst="ellipse">
            <a:avLst/>
          </a:pr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3" name="Google Shape;1273;p13"/>
          <p:cNvGrpSpPr/>
          <p:nvPr/>
        </p:nvGrpSpPr>
        <p:grpSpPr>
          <a:xfrm flipH="1">
            <a:off x="-1165248" y="2767051"/>
            <a:ext cx="3026236" cy="3587326"/>
            <a:chOff x="7259245" y="2681361"/>
            <a:chExt cx="3076693" cy="3587326"/>
          </a:xfrm>
        </p:grpSpPr>
        <p:grpSp>
          <p:nvGrpSpPr>
            <p:cNvPr id="1274" name="Google Shape;1274;p13"/>
            <p:cNvGrpSpPr/>
            <p:nvPr/>
          </p:nvGrpSpPr>
          <p:grpSpPr>
            <a:xfrm rot="-653690">
              <a:off x="8539153" y="3339916"/>
              <a:ext cx="1599994" cy="2234952"/>
              <a:chOff x="3996441" y="87120"/>
              <a:chExt cx="849227" cy="1186243"/>
            </a:xfrm>
          </p:grpSpPr>
          <p:sp>
            <p:nvSpPr>
              <p:cNvPr id="1275" name="Google Shape;1275;p13"/>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3"/>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3"/>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3"/>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3"/>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3"/>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3"/>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3"/>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3"/>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3"/>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3"/>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13"/>
            <p:cNvGrpSpPr/>
            <p:nvPr/>
          </p:nvGrpSpPr>
          <p:grpSpPr>
            <a:xfrm rot="10800000">
              <a:off x="7259245" y="4604097"/>
              <a:ext cx="2605790" cy="1664590"/>
              <a:chOff x="5669385" y="-152150"/>
              <a:chExt cx="1383042" cy="883494"/>
            </a:xfrm>
          </p:grpSpPr>
          <p:sp>
            <p:nvSpPr>
              <p:cNvPr id="1287" name="Google Shape;1287;p13"/>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3"/>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3"/>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3"/>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3"/>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3"/>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3"/>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4" name="Google Shape;1294;p13"/>
            <p:cNvGrpSpPr/>
            <p:nvPr/>
          </p:nvGrpSpPr>
          <p:grpSpPr>
            <a:xfrm rot="-5400000">
              <a:off x="8111717" y="3337324"/>
              <a:ext cx="2064563" cy="752637"/>
              <a:chOff x="4953913" y="785386"/>
              <a:chExt cx="1095782" cy="399467"/>
            </a:xfrm>
          </p:grpSpPr>
          <p:sp>
            <p:nvSpPr>
              <p:cNvPr id="1295" name="Google Shape;1295;p13"/>
              <p:cNvSpPr/>
              <p:nvPr/>
            </p:nvSpPr>
            <p:spPr>
              <a:xfrm>
                <a:off x="5011730" y="785386"/>
                <a:ext cx="1037965" cy="329804"/>
              </a:xfrm>
              <a:custGeom>
                <a:avLst/>
                <a:gdLst/>
                <a:ahLst/>
                <a:cxnLst/>
                <a:rect l="l" t="t" r="r" b="b"/>
                <a:pathLst>
                  <a:path w="10251" h="3257" extrusionOk="0">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3"/>
              <p:cNvSpPr/>
              <p:nvPr/>
            </p:nvSpPr>
            <p:spPr>
              <a:xfrm>
                <a:off x="5103872" y="803511"/>
                <a:ext cx="897119" cy="277351"/>
              </a:xfrm>
              <a:custGeom>
                <a:avLst/>
                <a:gdLst/>
                <a:ahLst/>
                <a:cxnLst/>
                <a:rect l="l" t="t" r="r" b="b"/>
                <a:pathLst>
                  <a:path w="8860" h="2739" extrusionOk="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3"/>
              <p:cNvSpPr/>
              <p:nvPr/>
            </p:nvSpPr>
            <p:spPr>
              <a:xfrm>
                <a:off x="5011730" y="900110"/>
                <a:ext cx="1032598" cy="215076"/>
              </a:xfrm>
              <a:custGeom>
                <a:avLst/>
                <a:gdLst/>
                <a:ahLst/>
                <a:cxnLst/>
                <a:rect l="l" t="t" r="r" b="b"/>
                <a:pathLst>
                  <a:path w="10198" h="2124" extrusionOk="0">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3"/>
              <p:cNvSpPr/>
              <p:nvPr/>
            </p:nvSpPr>
            <p:spPr>
              <a:xfrm>
                <a:off x="4953913" y="886440"/>
                <a:ext cx="1062367" cy="298413"/>
              </a:xfrm>
              <a:custGeom>
                <a:avLst/>
                <a:gdLst/>
                <a:ahLst/>
                <a:cxnLst/>
                <a:rect l="l" t="t" r="r" b="b"/>
                <a:pathLst>
                  <a:path w="10492" h="2947" extrusionOk="0">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9" name="Google Shape;1299;p13"/>
          <p:cNvGrpSpPr/>
          <p:nvPr/>
        </p:nvGrpSpPr>
        <p:grpSpPr>
          <a:xfrm flipH="1">
            <a:off x="7284049" y="2181565"/>
            <a:ext cx="2938747" cy="5118707"/>
            <a:chOff x="-1072461" y="2126055"/>
            <a:chExt cx="2988050" cy="5118707"/>
          </a:xfrm>
        </p:grpSpPr>
        <p:grpSp>
          <p:nvGrpSpPr>
            <p:cNvPr id="1300" name="Google Shape;1300;p13"/>
            <p:cNvGrpSpPr/>
            <p:nvPr/>
          </p:nvGrpSpPr>
          <p:grpSpPr>
            <a:xfrm rot="-373500">
              <a:off x="-956004" y="2206215"/>
              <a:ext cx="1600037" cy="2235012"/>
              <a:chOff x="3996441" y="87120"/>
              <a:chExt cx="849227" cy="1186243"/>
            </a:xfrm>
          </p:grpSpPr>
          <p:sp>
            <p:nvSpPr>
              <p:cNvPr id="1301" name="Google Shape;1301;p13"/>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3"/>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3"/>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3"/>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3"/>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3"/>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3"/>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3"/>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3"/>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3"/>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3"/>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2" name="Google Shape;1312;p13"/>
            <p:cNvGrpSpPr/>
            <p:nvPr/>
          </p:nvGrpSpPr>
          <p:grpSpPr>
            <a:xfrm rot="-3689794">
              <a:off x="-740433" y="4870354"/>
              <a:ext cx="2605749" cy="1664564"/>
              <a:chOff x="5669385" y="-152150"/>
              <a:chExt cx="1383042" cy="883494"/>
            </a:xfrm>
          </p:grpSpPr>
          <p:sp>
            <p:nvSpPr>
              <p:cNvPr id="1313" name="Google Shape;1313;p13"/>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3"/>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3"/>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3"/>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3"/>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3"/>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3"/>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0" name="Google Shape;1320;p13"/>
            <p:cNvGrpSpPr/>
            <p:nvPr/>
          </p:nvGrpSpPr>
          <p:grpSpPr>
            <a:xfrm rot="10592362">
              <a:off x="-614421" y="3671006"/>
              <a:ext cx="1228830" cy="1463922"/>
              <a:chOff x="5806687" y="1410545"/>
              <a:chExt cx="477012" cy="568271"/>
            </a:xfrm>
          </p:grpSpPr>
          <p:sp>
            <p:nvSpPr>
              <p:cNvPr id="1321" name="Google Shape;1321;p13"/>
              <p:cNvSpPr/>
              <p:nvPr/>
            </p:nvSpPr>
            <p:spPr>
              <a:xfrm>
                <a:off x="5806687" y="1410545"/>
                <a:ext cx="431853" cy="568271"/>
              </a:xfrm>
              <a:custGeom>
                <a:avLst/>
                <a:gdLst/>
                <a:ahLst/>
                <a:cxnLst/>
                <a:rect l="l" t="t" r="r" b="b"/>
                <a:pathLst>
                  <a:path w="4265" h="5612" extrusionOk="0">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3"/>
              <p:cNvSpPr/>
              <p:nvPr/>
            </p:nvSpPr>
            <p:spPr>
              <a:xfrm>
                <a:off x="5806687" y="1477374"/>
                <a:ext cx="430030" cy="501440"/>
              </a:xfrm>
              <a:custGeom>
                <a:avLst/>
                <a:gdLst/>
                <a:ahLst/>
                <a:cxnLst/>
                <a:rect l="l" t="t" r="r" b="b"/>
                <a:pathLst>
                  <a:path w="4247" h="4952" extrusionOk="0">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3"/>
              <p:cNvSpPr/>
              <p:nvPr/>
            </p:nvSpPr>
            <p:spPr>
              <a:xfrm>
                <a:off x="5835545" y="1486892"/>
                <a:ext cx="361379" cy="453037"/>
              </a:xfrm>
              <a:custGeom>
                <a:avLst/>
                <a:gdLst/>
                <a:ahLst/>
                <a:cxnLst/>
                <a:rect l="l" t="t" r="r" b="b"/>
                <a:pathLst>
                  <a:path w="3569" h="4474" extrusionOk="0">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3"/>
              <p:cNvSpPr/>
              <p:nvPr/>
            </p:nvSpPr>
            <p:spPr>
              <a:xfrm>
                <a:off x="5807598" y="1441124"/>
                <a:ext cx="476101" cy="532223"/>
              </a:xfrm>
              <a:custGeom>
                <a:avLst/>
                <a:gdLst/>
                <a:ahLst/>
                <a:cxnLst/>
                <a:rect l="l" t="t" r="r" b="b"/>
                <a:pathLst>
                  <a:path w="4702" h="5256" extrusionOk="0">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5" name="Google Shape;1325;p13"/>
          <p:cNvGrpSpPr/>
          <p:nvPr/>
        </p:nvGrpSpPr>
        <p:grpSpPr>
          <a:xfrm>
            <a:off x="5881542" y="-1038714"/>
            <a:ext cx="4946034" cy="3735841"/>
            <a:chOff x="5881542" y="-1038714"/>
            <a:chExt cx="4946034" cy="3735841"/>
          </a:xfrm>
        </p:grpSpPr>
        <p:grpSp>
          <p:nvGrpSpPr>
            <p:cNvPr id="1326" name="Google Shape;1326;p13"/>
            <p:cNvGrpSpPr/>
            <p:nvPr/>
          </p:nvGrpSpPr>
          <p:grpSpPr>
            <a:xfrm rot="-5400000" flipH="1">
              <a:off x="6208992" y="-1366164"/>
              <a:ext cx="1600029" cy="2254930"/>
              <a:chOff x="3996441" y="87120"/>
              <a:chExt cx="849227" cy="1186243"/>
            </a:xfrm>
          </p:grpSpPr>
          <p:sp>
            <p:nvSpPr>
              <p:cNvPr id="1327" name="Google Shape;1327;p13"/>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3"/>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3"/>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3"/>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3"/>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3"/>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3"/>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3"/>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3"/>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3"/>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3"/>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13"/>
            <p:cNvGrpSpPr/>
            <p:nvPr/>
          </p:nvGrpSpPr>
          <p:grpSpPr>
            <a:xfrm rot="588935" flipH="1">
              <a:off x="5929099" y="-416549"/>
              <a:ext cx="3012460" cy="802439"/>
              <a:chOff x="915235" y="704077"/>
              <a:chExt cx="1319859" cy="354511"/>
            </a:xfrm>
          </p:grpSpPr>
          <p:sp>
            <p:nvSpPr>
              <p:cNvPr id="1339" name="Google Shape;1339;p13"/>
              <p:cNvSpPr/>
              <p:nvPr/>
            </p:nvSpPr>
            <p:spPr>
              <a:xfrm>
                <a:off x="915235" y="704077"/>
                <a:ext cx="1319859" cy="354511"/>
              </a:xfrm>
              <a:custGeom>
                <a:avLst/>
                <a:gdLst/>
                <a:ahLst/>
                <a:cxnLst/>
                <a:rect l="l" t="t" r="r" b="b"/>
                <a:pathLst>
                  <a:path w="13035" h="3501" extrusionOk="0">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651" y="277"/>
                    </a:lnTo>
                    <a:cubicBezTo>
                      <a:pt x="11625" y="1303"/>
                      <a:pt x="10456" y="2178"/>
                      <a:pt x="9100" y="2677"/>
                    </a:cubicBezTo>
                    <a:cubicBezTo>
                      <a:pt x="8270" y="2983"/>
                      <a:pt x="7388" y="3135"/>
                      <a:pt x="6506" y="3135"/>
                    </a:cubicBezTo>
                    <a:cubicBezTo>
                      <a:pt x="5664" y="3135"/>
                      <a:pt x="4821" y="2996"/>
                      <a:pt x="4024" y="2722"/>
                    </a:cubicBezTo>
                    <a:cubicBezTo>
                      <a:pt x="2552" y="2213"/>
                      <a:pt x="1250" y="1250"/>
                      <a:pt x="322" y="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3"/>
              <p:cNvSpPr/>
              <p:nvPr/>
            </p:nvSpPr>
            <p:spPr>
              <a:xfrm>
                <a:off x="915235" y="704077"/>
                <a:ext cx="1319859" cy="354511"/>
              </a:xfrm>
              <a:custGeom>
                <a:avLst/>
                <a:gdLst/>
                <a:ahLst/>
                <a:cxnLst/>
                <a:rect l="l" t="t" r="r" b="b"/>
                <a:pathLst>
                  <a:path w="13035" h="3501" extrusionOk="0">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713" y="277"/>
                    </a:lnTo>
                    <a:cubicBezTo>
                      <a:pt x="12490" y="554"/>
                      <a:pt x="12249" y="804"/>
                      <a:pt x="11991" y="1045"/>
                    </a:cubicBezTo>
                    <a:cubicBezTo>
                      <a:pt x="11652" y="1357"/>
                      <a:pt x="11286" y="1624"/>
                      <a:pt x="10920" y="1901"/>
                    </a:cubicBezTo>
                    <a:cubicBezTo>
                      <a:pt x="10581" y="2151"/>
                      <a:pt x="10224" y="2409"/>
                      <a:pt x="9841" y="2570"/>
                    </a:cubicBezTo>
                    <a:cubicBezTo>
                      <a:pt x="8767" y="3034"/>
                      <a:pt x="7591" y="3384"/>
                      <a:pt x="6432" y="3384"/>
                    </a:cubicBezTo>
                    <a:cubicBezTo>
                      <a:pt x="6030" y="3384"/>
                      <a:pt x="5630" y="3342"/>
                      <a:pt x="5237" y="3248"/>
                    </a:cubicBezTo>
                    <a:cubicBezTo>
                      <a:pt x="3890" y="2927"/>
                      <a:pt x="2543" y="2427"/>
                      <a:pt x="1508" y="1508"/>
                    </a:cubicBezTo>
                    <a:cubicBezTo>
                      <a:pt x="1267" y="1294"/>
                      <a:pt x="1053" y="1062"/>
                      <a:pt x="839" y="830"/>
                    </a:cubicBezTo>
                    <a:cubicBezTo>
                      <a:pt x="598" y="572"/>
                      <a:pt x="366" y="304"/>
                      <a:pt x="197" y="10"/>
                    </a:cubicBezTo>
                    <a:lnTo>
                      <a:pt x="1" y="1"/>
                    </a:ln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1" name="Google Shape;1341;p13"/>
            <p:cNvGrpSpPr/>
            <p:nvPr/>
          </p:nvGrpSpPr>
          <p:grpSpPr>
            <a:xfrm rot="-9342536" flipH="1">
              <a:off x="8819860" y="229358"/>
              <a:ext cx="1611866" cy="2238409"/>
              <a:chOff x="3996441" y="87120"/>
              <a:chExt cx="849227" cy="1186243"/>
            </a:xfrm>
          </p:grpSpPr>
          <p:sp>
            <p:nvSpPr>
              <p:cNvPr id="1342" name="Google Shape;1342;p13"/>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3"/>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3"/>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3"/>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3"/>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3"/>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3"/>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3"/>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3"/>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3"/>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3"/>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3" name="Google Shape;1353;p13"/>
            <p:cNvGrpSpPr/>
            <p:nvPr/>
          </p:nvGrpSpPr>
          <p:grpSpPr>
            <a:xfrm rot="5721511" flipH="1">
              <a:off x="8609130" y="-439579"/>
              <a:ext cx="1228955" cy="1476861"/>
              <a:chOff x="5806687" y="1410545"/>
              <a:chExt cx="477012" cy="568271"/>
            </a:xfrm>
          </p:grpSpPr>
          <p:sp>
            <p:nvSpPr>
              <p:cNvPr id="1354" name="Google Shape;1354;p13"/>
              <p:cNvSpPr/>
              <p:nvPr/>
            </p:nvSpPr>
            <p:spPr>
              <a:xfrm>
                <a:off x="5806687" y="1410545"/>
                <a:ext cx="431853" cy="568271"/>
              </a:xfrm>
              <a:custGeom>
                <a:avLst/>
                <a:gdLst/>
                <a:ahLst/>
                <a:cxnLst/>
                <a:rect l="l" t="t" r="r" b="b"/>
                <a:pathLst>
                  <a:path w="4265" h="5612" extrusionOk="0">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3"/>
              <p:cNvSpPr/>
              <p:nvPr/>
            </p:nvSpPr>
            <p:spPr>
              <a:xfrm>
                <a:off x="5806687" y="1477374"/>
                <a:ext cx="430030" cy="501440"/>
              </a:xfrm>
              <a:custGeom>
                <a:avLst/>
                <a:gdLst/>
                <a:ahLst/>
                <a:cxnLst/>
                <a:rect l="l" t="t" r="r" b="b"/>
                <a:pathLst>
                  <a:path w="4247" h="4952" extrusionOk="0">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3"/>
              <p:cNvSpPr/>
              <p:nvPr/>
            </p:nvSpPr>
            <p:spPr>
              <a:xfrm>
                <a:off x="5835545" y="1486892"/>
                <a:ext cx="361379" cy="453037"/>
              </a:xfrm>
              <a:custGeom>
                <a:avLst/>
                <a:gdLst/>
                <a:ahLst/>
                <a:cxnLst/>
                <a:rect l="l" t="t" r="r" b="b"/>
                <a:pathLst>
                  <a:path w="3569" h="4474" extrusionOk="0">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3"/>
              <p:cNvSpPr/>
              <p:nvPr/>
            </p:nvSpPr>
            <p:spPr>
              <a:xfrm>
                <a:off x="5807598" y="1441124"/>
                <a:ext cx="476101" cy="532223"/>
              </a:xfrm>
              <a:custGeom>
                <a:avLst/>
                <a:gdLst/>
                <a:ahLst/>
                <a:cxnLst/>
                <a:rect l="l" t="t" r="r" b="b"/>
                <a:pathLst>
                  <a:path w="4702" h="5256" extrusionOk="0">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8" name="Google Shape;1358;p13"/>
          <p:cNvSpPr/>
          <p:nvPr/>
        </p:nvSpPr>
        <p:spPr>
          <a:xfrm>
            <a:off x="2250281" y="4604094"/>
            <a:ext cx="813820" cy="381072"/>
          </a:xfrm>
          <a:custGeom>
            <a:avLst/>
            <a:gdLst/>
            <a:ahLst/>
            <a:cxnLst/>
            <a:rect l="l" t="t" r="r" b="b"/>
            <a:pathLst>
              <a:path w="4818" h="2256" extrusionOk="0">
                <a:moveTo>
                  <a:pt x="1601" y="0"/>
                </a:moveTo>
                <a:cubicBezTo>
                  <a:pt x="1436" y="0"/>
                  <a:pt x="1268" y="46"/>
                  <a:pt x="1133" y="140"/>
                </a:cubicBezTo>
                <a:cubicBezTo>
                  <a:pt x="768" y="417"/>
                  <a:pt x="527" y="1246"/>
                  <a:pt x="821" y="1612"/>
                </a:cubicBezTo>
                <a:cubicBezTo>
                  <a:pt x="661" y="1621"/>
                  <a:pt x="491" y="1639"/>
                  <a:pt x="339" y="1683"/>
                </a:cubicBezTo>
                <a:cubicBezTo>
                  <a:pt x="232" y="1719"/>
                  <a:pt x="125" y="1764"/>
                  <a:pt x="63" y="1853"/>
                </a:cubicBezTo>
                <a:cubicBezTo>
                  <a:pt x="0" y="1933"/>
                  <a:pt x="0" y="2076"/>
                  <a:pt x="90" y="2138"/>
                </a:cubicBezTo>
                <a:cubicBezTo>
                  <a:pt x="134" y="2165"/>
                  <a:pt x="188" y="2174"/>
                  <a:pt x="241" y="2174"/>
                </a:cubicBezTo>
                <a:cubicBezTo>
                  <a:pt x="850" y="2229"/>
                  <a:pt x="1461" y="2256"/>
                  <a:pt x="2071" y="2256"/>
                </a:cubicBezTo>
                <a:cubicBezTo>
                  <a:pt x="2855" y="2256"/>
                  <a:pt x="3639" y="2211"/>
                  <a:pt x="4416" y="2120"/>
                </a:cubicBezTo>
                <a:cubicBezTo>
                  <a:pt x="4532" y="2112"/>
                  <a:pt x="4648" y="2094"/>
                  <a:pt x="4729" y="2013"/>
                </a:cubicBezTo>
                <a:cubicBezTo>
                  <a:pt x="4818" y="1915"/>
                  <a:pt x="4818" y="1755"/>
                  <a:pt x="4746" y="1639"/>
                </a:cubicBezTo>
                <a:cubicBezTo>
                  <a:pt x="4675" y="1532"/>
                  <a:pt x="4550" y="1460"/>
                  <a:pt x="4425" y="1407"/>
                </a:cubicBezTo>
                <a:cubicBezTo>
                  <a:pt x="4276" y="1350"/>
                  <a:pt x="4115" y="1321"/>
                  <a:pt x="3952" y="1321"/>
                </a:cubicBezTo>
                <a:cubicBezTo>
                  <a:pt x="3782" y="1321"/>
                  <a:pt x="3612" y="1352"/>
                  <a:pt x="3453" y="1416"/>
                </a:cubicBezTo>
                <a:cubicBezTo>
                  <a:pt x="3360" y="951"/>
                  <a:pt x="2916" y="674"/>
                  <a:pt x="2468" y="674"/>
                </a:cubicBezTo>
                <a:cubicBezTo>
                  <a:pt x="2401" y="674"/>
                  <a:pt x="2333" y="680"/>
                  <a:pt x="2266" y="693"/>
                </a:cubicBezTo>
                <a:cubicBezTo>
                  <a:pt x="2354" y="244"/>
                  <a:pt x="1984" y="0"/>
                  <a:pt x="1601" y="0"/>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3"/>
          <p:cNvSpPr/>
          <p:nvPr/>
        </p:nvSpPr>
        <p:spPr>
          <a:xfrm flipH="1">
            <a:off x="5742849" y="4608650"/>
            <a:ext cx="840445" cy="371951"/>
          </a:xfrm>
          <a:custGeom>
            <a:avLst/>
            <a:gdLst/>
            <a:ahLst/>
            <a:cxnLst/>
            <a:rect l="l" t="t" r="r" b="b"/>
            <a:pathLst>
              <a:path w="5282" h="2202" extrusionOk="0">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0" name="Google Shape;1360;p13"/>
          <p:cNvGrpSpPr/>
          <p:nvPr/>
        </p:nvGrpSpPr>
        <p:grpSpPr>
          <a:xfrm>
            <a:off x="4151763" y="-331817"/>
            <a:ext cx="840467" cy="822335"/>
            <a:chOff x="4118763" y="209958"/>
            <a:chExt cx="840467" cy="822335"/>
          </a:xfrm>
        </p:grpSpPr>
        <p:sp>
          <p:nvSpPr>
            <p:cNvPr id="1361" name="Google Shape;1361;p13"/>
            <p:cNvSpPr/>
            <p:nvPr/>
          </p:nvSpPr>
          <p:spPr>
            <a:xfrm>
              <a:off x="4118763" y="209958"/>
              <a:ext cx="840467" cy="822335"/>
            </a:xfrm>
            <a:custGeom>
              <a:avLst/>
              <a:gdLst/>
              <a:ahLst/>
              <a:cxnLst/>
              <a:rect l="l" t="t" r="r" b="b"/>
              <a:pathLst>
                <a:path w="3186" h="3117" extrusionOk="0">
                  <a:moveTo>
                    <a:pt x="1586" y="0"/>
                  </a:moveTo>
                  <a:cubicBezTo>
                    <a:pt x="758" y="0"/>
                    <a:pt x="71" y="657"/>
                    <a:pt x="36" y="1491"/>
                  </a:cubicBezTo>
                  <a:cubicBezTo>
                    <a:pt x="1" y="2357"/>
                    <a:pt x="670" y="3079"/>
                    <a:pt x="1526" y="3115"/>
                  </a:cubicBezTo>
                  <a:cubicBezTo>
                    <a:pt x="1548" y="3116"/>
                    <a:pt x="1570" y="3116"/>
                    <a:pt x="1592" y="3116"/>
                  </a:cubicBezTo>
                  <a:cubicBezTo>
                    <a:pt x="2428" y="3116"/>
                    <a:pt x="3115" y="2459"/>
                    <a:pt x="3150" y="1616"/>
                  </a:cubicBezTo>
                  <a:cubicBezTo>
                    <a:pt x="3186" y="760"/>
                    <a:pt x="2516" y="37"/>
                    <a:pt x="1651" y="1"/>
                  </a:cubicBezTo>
                  <a:cubicBezTo>
                    <a:pt x="1629" y="1"/>
                    <a:pt x="1607" y="0"/>
                    <a:pt x="1586"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3"/>
            <p:cNvSpPr/>
            <p:nvPr/>
          </p:nvSpPr>
          <p:spPr>
            <a:xfrm>
              <a:off x="4238790" y="327617"/>
              <a:ext cx="600409" cy="586741"/>
            </a:xfrm>
            <a:custGeom>
              <a:avLst/>
              <a:gdLst/>
              <a:ahLst/>
              <a:cxnLst/>
              <a:rect l="l" t="t" r="r" b="b"/>
              <a:pathLst>
                <a:path w="2276" h="2224" extrusionOk="0">
                  <a:moveTo>
                    <a:pt x="1130" y="0"/>
                  </a:moveTo>
                  <a:cubicBezTo>
                    <a:pt x="545" y="0"/>
                    <a:pt x="54" y="473"/>
                    <a:pt x="27" y="1063"/>
                  </a:cubicBezTo>
                  <a:cubicBezTo>
                    <a:pt x="1" y="1679"/>
                    <a:pt x="482" y="2196"/>
                    <a:pt x="1089" y="2223"/>
                  </a:cubicBezTo>
                  <a:cubicBezTo>
                    <a:pt x="1100" y="2223"/>
                    <a:pt x="1112" y="2223"/>
                    <a:pt x="1123" y="2223"/>
                  </a:cubicBezTo>
                  <a:cubicBezTo>
                    <a:pt x="1723" y="2223"/>
                    <a:pt x="2223" y="1757"/>
                    <a:pt x="2249" y="1152"/>
                  </a:cubicBezTo>
                  <a:cubicBezTo>
                    <a:pt x="2276" y="546"/>
                    <a:pt x="1794" y="28"/>
                    <a:pt x="1178" y="2"/>
                  </a:cubicBezTo>
                  <a:cubicBezTo>
                    <a:pt x="1162" y="1"/>
                    <a:pt x="1146" y="0"/>
                    <a:pt x="1130" y="0"/>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3"/>
            <p:cNvSpPr/>
            <p:nvPr/>
          </p:nvSpPr>
          <p:spPr>
            <a:xfrm>
              <a:off x="4394166" y="478516"/>
              <a:ext cx="289652" cy="285192"/>
            </a:xfrm>
            <a:custGeom>
              <a:avLst/>
              <a:gdLst/>
              <a:ahLst/>
              <a:cxnLst/>
              <a:rect l="l" t="t" r="r" b="b"/>
              <a:pathLst>
                <a:path w="1098" h="1081" extrusionOk="0">
                  <a:moveTo>
                    <a:pt x="554" y="0"/>
                  </a:moveTo>
                  <a:cubicBezTo>
                    <a:pt x="267" y="0"/>
                    <a:pt x="18" y="220"/>
                    <a:pt x="9" y="518"/>
                  </a:cubicBezTo>
                  <a:cubicBezTo>
                    <a:pt x="1" y="812"/>
                    <a:pt x="232" y="1062"/>
                    <a:pt x="527" y="1080"/>
                  </a:cubicBezTo>
                  <a:cubicBezTo>
                    <a:pt x="532" y="1080"/>
                    <a:pt x="538" y="1080"/>
                    <a:pt x="543" y="1080"/>
                  </a:cubicBezTo>
                  <a:cubicBezTo>
                    <a:pt x="830" y="1080"/>
                    <a:pt x="1071" y="851"/>
                    <a:pt x="1089" y="562"/>
                  </a:cubicBezTo>
                  <a:cubicBezTo>
                    <a:pt x="1098" y="259"/>
                    <a:pt x="866" y="9"/>
                    <a:pt x="571" y="0"/>
                  </a:cubicBezTo>
                  <a:cubicBezTo>
                    <a:pt x="566" y="0"/>
                    <a:pt x="560" y="0"/>
                    <a:pt x="554" y="0"/>
                  </a:cubicBezTo>
                  <a:close/>
                </a:path>
              </a:pathLst>
            </a:custGeom>
            <a:solidFill>
              <a:srgbClr val="FFFFFF">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4" name="Google Shape;1364;p13"/>
          <p:cNvGrpSpPr/>
          <p:nvPr/>
        </p:nvGrpSpPr>
        <p:grpSpPr>
          <a:xfrm>
            <a:off x="-1504763" y="-1038737"/>
            <a:ext cx="3078451" cy="3693793"/>
            <a:chOff x="-1504763" y="-1038737"/>
            <a:chExt cx="3078451" cy="3693793"/>
          </a:xfrm>
        </p:grpSpPr>
        <p:grpSp>
          <p:nvGrpSpPr>
            <p:cNvPr id="1365" name="Google Shape;1365;p13"/>
            <p:cNvGrpSpPr/>
            <p:nvPr/>
          </p:nvGrpSpPr>
          <p:grpSpPr>
            <a:xfrm rot="8480098">
              <a:off x="-981950" y="-125816"/>
              <a:ext cx="1599999" cy="2234959"/>
              <a:chOff x="3996441" y="87120"/>
              <a:chExt cx="849227" cy="1186243"/>
            </a:xfrm>
          </p:grpSpPr>
          <p:sp>
            <p:nvSpPr>
              <p:cNvPr id="1366" name="Google Shape;1366;p13"/>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3"/>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3"/>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3"/>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3"/>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3"/>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3"/>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3"/>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3"/>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3"/>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3"/>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7" name="Google Shape;1377;p13"/>
            <p:cNvGrpSpPr/>
            <p:nvPr/>
          </p:nvGrpSpPr>
          <p:grpSpPr>
            <a:xfrm>
              <a:off x="-1032102" y="-1038737"/>
              <a:ext cx="2605790" cy="1664590"/>
              <a:chOff x="5669385" y="-152150"/>
              <a:chExt cx="1383042" cy="883494"/>
            </a:xfrm>
          </p:grpSpPr>
          <p:sp>
            <p:nvSpPr>
              <p:cNvPr id="1378" name="Google Shape;1378;p13"/>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3"/>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3"/>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3"/>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3"/>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3"/>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3"/>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5" name="Google Shape;1385;p13"/>
            <p:cNvGrpSpPr/>
            <p:nvPr/>
          </p:nvGrpSpPr>
          <p:grpSpPr>
            <a:xfrm rot="-2441837">
              <a:off x="-1214288" y="1320370"/>
              <a:ext cx="2064477" cy="752605"/>
              <a:chOff x="4953913" y="785386"/>
              <a:chExt cx="1095782" cy="399467"/>
            </a:xfrm>
          </p:grpSpPr>
          <p:sp>
            <p:nvSpPr>
              <p:cNvPr id="1386" name="Google Shape;1386;p13"/>
              <p:cNvSpPr/>
              <p:nvPr/>
            </p:nvSpPr>
            <p:spPr>
              <a:xfrm>
                <a:off x="5011730" y="785386"/>
                <a:ext cx="1037965" cy="329804"/>
              </a:xfrm>
              <a:custGeom>
                <a:avLst/>
                <a:gdLst/>
                <a:ahLst/>
                <a:cxnLst/>
                <a:rect l="l" t="t" r="r" b="b"/>
                <a:pathLst>
                  <a:path w="10251" h="3257" extrusionOk="0">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3"/>
              <p:cNvSpPr/>
              <p:nvPr/>
            </p:nvSpPr>
            <p:spPr>
              <a:xfrm>
                <a:off x="5103872" y="803511"/>
                <a:ext cx="897119" cy="277351"/>
              </a:xfrm>
              <a:custGeom>
                <a:avLst/>
                <a:gdLst/>
                <a:ahLst/>
                <a:cxnLst/>
                <a:rect l="l" t="t" r="r" b="b"/>
                <a:pathLst>
                  <a:path w="8860" h="2739" extrusionOk="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3"/>
              <p:cNvSpPr/>
              <p:nvPr/>
            </p:nvSpPr>
            <p:spPr>
              <a:xfrm>
                <a:off x="5011730" y="900110"/>
                <a:ext cx="1032598" cy="215076"/>
              </a:xfrm>
              <a:custGeom>
                <a:avLst/>
                <a:gdLst/>
                <a:ahLst/>
                <a:cxnLst/>
                <a:rect l="l" t="t" r="r" b="b"/>
                <a:pathLst>
                  <a:path w="10198" h="2124" extrusionOk="0">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3"/>
              <p:cNvSpPr/>
              <p:nvPr/>
            </p:nvSpPr>
            <p:spPr>
              <a:xfrm>
                <a:off x="4953913" y="886440"/>
                <a:ext cx="1062367" cy="298413"/>
              </a:xfrm>
              <a:custGeom>
                <a:avLst/>
                <a:gdLst/>
                <a:ahLst/>
                <a:cxnLst/>
                <a:rect l="l" t="t" r="r" b="b"/>
                <a:pathLst>
                  <a:path w="10492" h="2947" extrusionOk="0">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90" name="Google Shape;1390;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91" name="Google Shape;1391;p13"/>
          <p:cNvSpPr txBox="1">
            <a:spLocks noGrp="1"/>
          </p:cNvSpPr>
          <p:nvPr>
            <p:ph type="subTitle" idx="1"/>
          </p:nvPr>
        </p:nvSpPr>
        <p:spPr>
          <a:xfrm>
            <a:off x="1720838" y="2265434"/>
            <a:ext cx="232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392" name="Google Shape;1392;p13"/>
          <p:cNvSpPr txBox="1">
            <a:spLocks noGrp="1"/>
          </p:cNvSpPr>
          <p:nvPr>
            <p:ph type="title" idx="2" hasCustomPrompt="1"/>
          </p:nvPr>
        </p:nvSpPr>
        <p:spPr>
          <a:xfrm>
            <a:off x="2431063" y="1266977"/>
            <a:ext cx="906600" cy="627000"/>
          </a:xfrm>
          <a:prstGeom prst="rect">
            <a:avLst/>
          </a:prstGeom>
          <a:solidFill>
            <a:srgbClr val="FFFFFF">
              <a:alpha val="64880"/>
            </a:srgbClr>
          </a:solidFill>
        </p:spPr>
        <p:txBody>
          <a:bodyPr spcFirstLastPara="1" wrap="square" lIns="91425" tIns="91425" rIns="91425" bIns="91425" anchor="ctr" anchorCtr="0">
            <a:noAutofit/>
          </a:bodyPr>
          <a:lstStyle>
            <a:lvl1pPr lvl="0" algn="ctr" rtl="0">
              <a:spcBef>
                <a:spcPts val="0"/>
              </a:spcBef>
              <a:spcAft>
                <a:spcPts val="0"/>
              </a:spcAft>
              <a:buSzPts val="2400"/>
              <a:buNone/>
              <a:defRPr i="1">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393" name="Google Shape;1393;p13"/>
          <p:cNvSpPr txBox="1">
            <a:spLocks noGrp="1"/>
          </p:cNvSpPr>
          <p:nvPr>
            <p:ph type="subTitle" idx="3"/>
          </p:nvPr>
        </p:nvSpPr>
        <p:spPr>
          <a:xfrm>
            <a:off x="1720838" y="1935558"/>
            <a:ext cx="23271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Bebas Neue"/>
              <a:buNone/>
              <a:defRPr sz="2000" b="1">
                <a:solidFill>
                  <a:schemeClr val="dk1"/>
                </a:solidFill>
                <a:latin typeface="Merriweather"/>
                <a:ea typeface="Merriweather"/>
                <a:cs typeface="Merriweather"/>
                <a:sym typeface="Merriweather"/>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394" name="Google Shape;1394;p13"/>
          <p:cNvSpPr txBox="1">
            <a:spLocks noGrp="1"/>
          </p:cNvSpPr>
          <p:nvPr>
            <p:ph type="subTitle" idx="4"/>
          </p:nvPr>
        </p:nvSpPr>
        <p:spPr>
          <a:xfrm>
            <a:off x="5096063" y="2265434"/>
            <a:ext cx="232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395" name="Google Shape;1395;p13"/>
          <p:cNvSpPr txBox="1">
            <a:spLocks noGrp="1"/>
          </p:cNvSpPr>
          <p:nvPr>
            <p:ph type="title" idx="5" hasCustomPrompt="1"/>
          </p:nvPr>
        </p:nvSpPr>
        <p:spPr>
          <a:xfrm>
            <a:off x="5806288" y="1266977"/>
            <a:ext cx="906600" cy="627000"/>
          </a:xfrm>
          <a:prstGeom prst="rect">
            <a:avLst/>
          </a:prstGeom>
          <a:solidFill>
            <a:srgbClr val="FFFFFF">
              <a:alpha val="64880"/>
            </a:srgbClr>
          </a:solidFill>
        </p:spPr>
        <p:txBody>
          <a:bodyPr spcFirstLastPara="1" wrap="square" lIns="91425" tIns="91425" rIns="91425" bIns="91425" anchor="ctr" anchorCtr="0">
            <a:noAutofit/>
          </a:bodyPr>
          <a:lstStyle>
            <a:lvl1pPr lvl="0" algn="ctr" rtl="0">
              <a:spcBef>
                <a:spcPts val="0"/>
              </a:spcBef>
              <a:spcAft>
                <a:spcPts val="0"/>
              </a:spcAft>
              <a:buSzPts val="2400"/>
              <a:buNone/>
              <a:defRPr i="1">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396" name="Google Shape;1396;p13"/>
          <p:cNvSpPr txBox="1">
            <a:spLocks noGrp="1"/>
          </p:cNvSpPr>
          <p:nvPr>
            <p:ph type="subTitle" idx="6"/>
          </p:nvPr>
        </p:nvSpPr>
        <p:spPr>
          <a:xfrm>
            <a:off x="5096063" y="1935558"/>
            <a:ext cx="23271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Bebas Neue"/>
              <a:buNone/>
              <a:defRPr sz="2000" b="1">
                <a:solidFill>
                  <a:schemeClr val="dk1"/>
                </a:solidFill>
                <a:latin typeface="Merriweather"/>
                <a:ea typeface="Merriweather"/>
                <a:cs typeface="Merriweather"/>
                <a:sym typeface="Merriweather"/>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397" name="Google Shape;1397;p13"/>
          <p:cNvSpPr txBox="1">
            <a:spLocks noGrp="1"/>
          </p:cNvSpPr>
          <p:nvPr>
            <p:ph type="subTitle" idx="7"/>
          </p:nvPr>
        </p:nvSpPr>
        <p:spPr>
          <a:xfrm>
            <a:off x="1720838" y="4031402"/>
            <a:ext cx="232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398" name="Google Shape;1398;p13"/>
          <p:cNvSpPr txBox="1">
            <a:spLocks noGrp="1"/>
          </p:cNvSpPr>
          <p:nvPr>
            <p:ph type="title" idx="8" hasCustomPrompt="1"/>
          </p:nvPr>
        </p:nvSpPr>
        <p:spPr>
          <a:xfrm>
            <a:off x="2431063" y="3032954"/>
            <a:ext cx="906600" cy="627000"/>
          </a:xfrm>
          <a:prstGeom prst="rect">
            <a:avLst/>
          </a:prstGeom>
          <a:solidFill>
            <a:srgbClr val="FFFFFF">
              <a:alpha val="64880"/>
            </a:srgbClr>
          </a:solidFill>
        </p:spPr>
        <p:txBody>
          <a:bodyPr spcFirstLastPara="1" wrap="square" lIns="91425" tIns="91425" rIns="91425" bIns="91425" anchor="ctr" anchorCtr="0">
            <a:noAutofit/>
          </a:bodyPr>
          <a:lstStyle>
            <a:lvl1pPr lvl="0" algn="ctr" rtl="0">
              <a:spcBef>
                <a:spcPts val="0"/>
              </a:spcBef>
              <a:spcAft>
                <a:spcPts val="0"/>
              </a:spcAft>
              <a:buSzPts val="2400"/>
              <a:buNone/>
              <a:defRPr i="1">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399" name="Google Shape;1399;p13"/>
          <p:cNvSpPr txBox="1">
            <a:spLocks noGrp="1"/>
          </p:cNvSpPr>
          <p:nvPr>
            <p:ph type="subTitle" idx="9"/>
          </p:nvPr>
        </p:nvSpPr>
        <p:spPr>
          <a:xfrm>
            <a:off x="1720838" y="3701525"/>
            <a:ext cx="23271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Bebas Neue"/>
              <a:buNone/>
              <a:defRPr sz="2000" b="1">
                <a:solidFill>
                  <a:schemeClr val="dk1"/>
                </a:solidFill>
                <a:latin typeface="Merriweather"/>
                <a:ea typeface="Merriweather"/>
                <a:cs typeface="Merriweather"/>
                <a:sym typeface="Merriweather"/>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00" name="Google Shape;1400;p13"/>
          <p:cNvSpPr txBox="1">
            <a:spLocks noGrp="1"/>
          </p:cNvSpPr>
          <p:nvPr>
            <p:ph type="subTitle" idx="13"/>
          </p:nvPr>
        </p:nvSpPr>
        <p:spPr>
          <a:xfrm>
            <a:off x="5096063" y="4031402"/>
            <a:ext cx="232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401" name="Google Shape;1401;p13"/>
          <p:cNvSpPr txBox="1">
            <a:spLocks noGrp="1"/>
          </p:cNvSpPr>
          <p:nvPr>
            <p:ph type="title" idx="14" hasCustomPrompt="1"/>
          </p:nvPr>
        </p:nvSpPr>
        <p:spPr>
          <a:xfrm>
            <a:off x="5806288" y="3032954"/>
            <a:ext cx="906600" cy="627000"/>
          </a:xfrm>
          <a:prstGeom prst="rect">
            <a:avLst/>
          </a:prstGeom>
          <a:solidFill>
            <a:srgbClr val="FFFFFF">
              <a:alpha val="64880"/>
            </a:srgbClr>
          </a:solidFill>
        </p:spPr>
        <p:txBody>
          <a:bodyPr spcFirstLastPara="1" wrap="square" lIns="91425" tIns="91425" rIns="91425" bIns="91425" anchor="ctr" anchorCtr="0">
            <a:noAutofit/>
          </a:bodyPr>
          <a:lstStyle>
            <a:lvl1pPr lvl="0" algn="ctr" rtl="0">
              <a:spcBef>
                <a:spcPts val="0"/>
              </a:spcBef>
              <a:spcAft>
                <a:spcPts val="0"/>
              </a:spcAft>
              <a:buSzPts val="2400"/>
              <a:buNone/>
              <a:defRPr i="1">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02" name="Google Shape;1402;p13"/>
          <p:cNvSpPr txBox="1">
            <a:spLocks noGrp="1"/>
          </p:cNvSpPr>
          <p:nvPr>
            <p:ph type="subTitle" idx="15"/>
          </p:nvPr>
        </p:nvSpPr>
        <p:spPr>
          <a:xfrm>
            <a:off x="5096063" y="3701525"/>
            <a:ext cx="23271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Bebas Neue"/>
              <a:buNone/>
              <a:defRPr sz="2000" b="1">
                <a:solidFill>
                  <a:schemeClr val="dk1"/>
                </a:solidFill>
                <a:latin typeface="Merriweather"/>
                <a:ea typeface="Merriweather"/>
                <a:cs typeface="Merriweather"/>
                <a:sym typeface="Merriweather"/>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1403"/>
        <p:cNvGrpSpPr/>
        <p:nvPr/>
      </p:nvGrpSpPr>
      <p:grpSpPr>
        <a:xfrm>
          <a:off x="0" y="0"/>
          <a:ext cx="0" cy="0"/>
          <a:chOff x="0" y="0"/>
          <a:chExt cx="0" cy="0"/>
        </a:xfrm>
      </p:grpSpPr>
      <p:sp>
        <p:nvSpPr>
          <p:cNvPr id="1404" name="Google Shape;1404;p14"/>
          <p:cNvSpPr/>
          <p:nvPr/>
        </p:nvSpPr>
        <p:spPr>
          <a:xfrm>
            <a:off x="-337787" y="-623975"/>
            <a:ext cx="9819600" cy="6391500"/>
          </a:xfrm>
          <a:prstGeom prst="ellipse">
            <a:avLst/>
          </a:pr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4"/>
          <p:cNvSpPr txBox="1">
            <a:spLocks noGrp="1"/>
          </p:cNvSpPr>
          <p:nvPr>
            <p:ph type="title"/>
          </p:nvPr>
        </p:nvSpPr>
        <p:spPr>
          <a:xfrm>
            <a:off x="3662400" y="2537150"/>
            <a:ext cx="4768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406" name="Google Shape;1406;p14"/>
          <p:cNvSpPr txBox="1">
            <a:spLocks noGrp="1"/>
          </p:cNvSpPr>
          <p:nvPr>
            <p:ph type="title" idx="2" hasCustomPrompt="1"/>
          </p:nvPr>
        </p:nvSpPr>
        <p:spPr>
          <a:xfrm>
            <a:off x="5398350" y="1474725"/>
            <a:ext cx="1296600" cy="948900"/>
          </a:xfrm>
          <a:prstGeom prst="rect">
            <a:avLst/>
          </a:prstGeom>
          <a:solidFill>
            <a:srgbClr val="FFFFFF">
              <a:alpha val="64880"/>
            </a:srgbClr>
          </a:solidFill>
        </p:spPr>
        <p:txBody>
          <a:bodyPr spcFirstLastPara="1" wrap="square" lIns="91425" tIns="91425" rIns="91425" bIns="91425" anchor="ctr" anchorCtr="0">
            <a:noAutofit/>
          </a:bodyPr>
          <a:lstStyle>
            <a:lvl1pPr lvl="0" algn="ctr" rtl="0">
              <a:spcBef>
                <a:spcPts val="0"/>
              </a:spcBef>
              <a:spcAft>
                <a:spcPts val="0"/>
              </a:spcAft>
              <a:buSzPts val="6000"/>
              <a:buNone/>
              <a:defRPr sz="6000" i="1">
                <a:solidFill>
                  <a:schemeClr val="accent1"/>
                </a:solidFill>
              </a:defRPr>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1407" name="Google Shape;1407;p14"/>
          <p:cNvSpPr txBox="1">
            <a:spLocks noGrp="1"/>
          </p:cNvSpPr>
          <p:nvPr>
            <p:ph type="subTitle" idx="1"/>
          </p:nvPr>
        </p:nvSpPr>
        <p:spPr>
          <a:xfrm>
            <a:off x="3662400" y="3289875"/>
            <a:ext cx="4768500" cy="3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600">
                <a:solidFill>
                  <a:schemeClr val="dk1"/>
                </a:solidFill>
              </a:defRPr>
            </a:lvl1pPr>
            <a:lvl2pPr lvl="1" algn="r" rtl="0">
              <a:lnSpc>
                <a:spcPct val="100000"/>
              </a:lnSpc>
              <a:spcBef>
                <a:spcPts val="0"/>
              </a:spcBef>
              <a:spcAft>
                <a:spcPts val="0"/>
              </a:spcAft>
              <a:buClr>
                <a:schemeClr val="dk1"/>
              </a:buClr>
              <a:buSzPts val="1600"/>
              <a:buNone/>
              <a:defRPr sz="1600">
                <a:solidFill>
                  <a:schemeClr val="dk1"/>
                </a:solidFill>
              </a:defRPr>
            </a:lvl2pPr>
            <a:lvl3pPr lvl="2" algn="r" rtl="0">
              <a:lnSpc>
                <a:spcPct val="100000"/>
              </a:lnSpc>
              <a:spcBef>
                <a:spcPts val="1600"/>
              </a:spcBef>
              <a:spcAft>
                <a:spcPts val="0"/>
              </a:spcAft>
              <a:buClr>
                <a:schemeClr val="dk1"/>
              </a:buClr>
              <a:buSzPts val="1600"/>
              <a:buNone/>
              <a:defRPr sz="1600">
                <a:solidFill>
                  <a:schemeClr val="dk1"/>
                </a:solidFill>
              </a:defRPr>
            </a:lvl3pPr>
            <a:lvl4pPr lvl="3" algn="r" rtl="0">
              <a:lnSpc>
                <a:spcPct val="100000"/>
              </a:lnSpc>
              <a:spcBef>
                <a:spcPts val="1600"/>
              </a:spcBef>
              <a:spcAft>
                <a:spcPts val="0"/>
              </a:spcAft>
              <a:buClr>
                <a:schemeClr val="dk1"/>
              </a:buClr>
              <a:buSzPts val="1600"/>
              <a:buNone/>
              <a:defRPr sz="1600">
                <a:solidFill>
                  <a:schemeClr val="dk1"/>
                </a:solidFill>
              </a:defRPr>
            </a:lvl4pPr>
            <a:lvl5pPr lvl="4" algn="r" rtl="0">
              <a:lnSpc>
                <a:spcPct val="100000"/>
              </a:lnSpc>
              <a:spcBef>
                <a:spcPts val="1600"/>
              </a:spcBef>
              <a:spcAft>
                <a:spcPts val="0"/>
              </a:spcAft>
              <a:buClr>
                <a:schemeClr val="dk1"/>
              </a:buClr>
              <a:buSzPts val="1600"/>
              <a:buNone/>
              <a:defRPr sz="1600">
                <a:solidFill>
                  <a:schemeClr val="dk1"/>
                </a:solidFill>
              </a:defRPr>
            </a:lvl5pPr>
            <a:lvl6pPr lvl="5" algn="r" rtl="0">
              <a:lnSpc>
                <a:spcPct val="100000"/>
              </a:lnSpc>
              <a:spcBef>
                <a:spcPts val="1600"/>
              </a:spcBef>
              <a:spcAft>
                <a:spcPts val="0"/>
              </a:spcAft>
              <a:buClr>
                <a:schemeClr val="dk1"/>
              </a:buClr>
              <a:buSzPts val="1600"/>
              <a:buNone/>
              <a:defRPr sz="1600">
                <a:solidFill>
                  <a:schemeClr val="dk1"/>
                </a:solidFill>
              </a:defRPr>
            </a:lvl6pPr>
            <a:lvl7pPr lvl="6" algn="r" rtl="0">
              <a:lnSpc>
                <a:spcPct val="100000"/>
              </a:lnSpc>
              <a:spcBef>
                <a:spcPts val="1600"/>
              </a:spcBef>
              <a:spcAft>
                <a:spcPts val="0"/>
              </a:spcAft>
              <a:buClr>
                <a:schemeClr val="dk1"/>
              </a:buClr>
              <a:buSzPts val="1600"/>
              <a:buNone/>
              <a:defRPr sz="1600">
                <a:solidFill>
                  <a:schemeClr val="dk1"/>
                </a:solidFill>
              </a:defRPr>
            </a:lvl7pPr>
            <a:lvl8pPr lvl="7" algn="r" rtl="0">
              <a:lnSpc>
                <a:spcPct val="100000"/>
              </a:lnSpc>
              <a:spcBef>
                <a:spcPts val="1600"/>
              </a:spcBef>
              <a:spcAft>
                <a:spcPts val="0"/>
              </a:spcAft>
              <a:buClr>
                <a:schemeClr val="dk1"/>
              </a:buClr>
              <a:buSzPts val="1600"/>
              <a:buNone/>
              <a:defRPr sz="1600">
                <a:solidFill>
                  <a:schemeClr val="dk1"/>
                </a:solidFill>
              </a:defRPr>
            </a:lvl8pPr>
            <a:lvl9pPr lvl="8" algn="r" rtl="0">
              <a:lnSpc>
                <a:spcPct val="100000"/>
              </a:lnSpc>
              <a:spcBef>
                <a:spcPts val="1600"/>
              </a:spcBef>
              <a:spcAft>
                <a:spcPts val="1600"/>
              </a:spcAft>
              <a:buClr>
                <a:schemeClr val="dk1"/>
              </a:buClr>
              <a:buSzPts val="1600"/>
              <a:buNone/>
              <a:defRPr sz="1600">
                <a:solidFill>
                  <a:schemeClr val="dk1"/>
                </a:solidFill>
              </a:defRPr>
            </a:lvl9pPr>
          </a:lstStyle>
          <a:p>
            <a:endParaRPr/>
          </a:p>
        </p:txBody>
      </p:sp>
      <p:grpSp>
        <p:nvGrpSpPr>
          <p:cNvPr id="1408" name="Google Shape;1408;p14"/>
          <p:cNvGrpSpPr/>
          <p:nvPr/>
        </p:nvGrpSpPr>
        <p:grpSpPr>
          <a:xfrm>
            <a:off x="-370807" y="3501219"/>
            <a:ext cx="5205380" cy="3055952"/>
            <a:chOff x="4929943" y="3232319"/>
            <a:chExt cx="5205380" cy="3055952"/>
          </a:xfrm>
        </p:grpSpPr>
        <p:grpSp>
          <p:nvGrpSpPr>
            <p:cNvPr id="1409" name="Google Shape;1409;p14"/>
            <p:cNvGrpSpPr/>
            <p:nvPr/>
          </p:nvGrpSpPr>
          <p:grpSpPr>
            <a:xfrm rot="4161106">
              <a:off x="6904948" y="4028046"/>
              <a:ext cx="1600055" cy="2235038"/>
              <a:chOff x="3996441" y="87120"/>
              <a:chExt cx="849227" cy="1186243"/>
            </a:xfrm>
          </p:grpSpPr>
          <p:sp>
            <p:nvSpPr>
              <p:cNvPr id="1410" name="Google Shape;1410;p14"/>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4"/>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4"/>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4"/>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4"/>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4"/>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4"/>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4"/>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4"/>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4"/>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4"/>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1" name="Google Shape;1421;p14"/>
            <p:cNvGrpSpPr/>
            <p:nvPr/>
          </p:nvGrpSpPr>
          <p:grpSpPr>
            <a:xfrm rot="-2848678">
              <a:off x="5571582" y="3648579"/>
              <a:ext cx="1600012" cy="2234977"/>
              <a:chOff x="3996441" y="87120"/>
              <a:chExt cx="849227" cy="1186243"/>
            </a:xfrm>
          </p:grpSpPr>
          <p:sp>
            <p:nvSpPr>
              <p:cNvPr id="1422" name="Google Shape;1422;p14"/>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4"/>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4"/>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4"/>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4"/>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4"/>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4"/>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4"/>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4"/>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4"/>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4"/>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14"/>
            <p:cNvGrpSpPr/>
            <p:nvPr/>
          </p:nvGrpSpPr>
          <p:grpSpPr>
            <a:xfrm rot="4161106">
              <a:off x="7775798" y="4028046"/>
              <a:ext cx="1600055" cy="2235038"/>
              <a:chOff x="3996441" y="87120"/>
              <a:chExt cx="849227" cy="1186243"/>
            </a:xfrm>
          </p:grpSpPr>
          <p:sp>
            <p:nvSpPr>
              <p:cNvPr id="1434" name="Google Shape;1434;p14"/>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4"/>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4"/>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4"/>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4"/>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4"/>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4"/>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4"/>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4"/>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4"/>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4"/>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5" name="Google Shape;1445;p14"/>
            <p:cNvGrpSpPr/>
            <p:nvPr/>
          </p:nvGrpSpPr>
          <p:grpSpPr>
            <a:xfrm rot="-1356785">
              <a:off x="8269038" y="3408409"/>
              <a:ext cx="1428399" cy="2563344"/>
              <a:chOff x="8268108" y="675218"/>
              <a:chExt cx="422841" cy="758842"/>
            </a:xfrm>
          </p:grpSpPr>
          <p:sp>
            <p:nvSpPr>
              <p:cNvPr id="1446" name="Google Shape;1446;p14"/>
              <p:cNvSpPr/>
              <p:nvPr/>
            </p:nvSpPr>
            <p:spPr>
              <a:xfrm>
                <a:off x="8268108" y="675218"/>
                <a:ext cx="272983" cy="432785"/>
              </a:xfrm>
              <a:custGeom>
                <a:avLst/>
                <a:gdLst/>
                <a:ahLst/>
                <a:cxnLst/>
                <a:rect l="l" t="t" r="r" b="b"/>
                <a:pathLst>
                  <a:path w="2696" h="4274" extrusionOk="0">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4"/>
              <p:cNvSpPr/>
              <p:nvPr/>
            </p:nvSpPr>
            <p:spPr>
              <a:xfrm>
                <a:off x="8268108" y="675218"/>
                <a:ext cx="268427" cy="431874"/>
              </a:xfrm>
              <a:custGeom>
                <a:avLst/>
                <a:gdLst/>
                <a:ahLst/>
                <a:cxnLst/>
                <a:rect l="l" t="t" r="r" b="b"/>
                <a:pathLst>
                  <a:path w="2651" h="4265" extrusionOk="0">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4"/>
              <p:cNvSpPr/>
              <p:nvPr/>
            </p:nvSpPr>
            <p:spPr>
              <a:xfrm>
                <a:off x="8285321" y="697799"/>
                <a:ext cx="234000" cy="388535"/>
              </a:xfrm>
              <a:custGeom>
                <a:avLst/>
                <a:gdLst/>
                <a:ahLst/>
                <a:cxnLst/>
                <a:rect l="l" t="t" r="r" b="b"/>
                <a:pathLst>
                  <a:path w="2311" h="3837" extrusionOk="0">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4"/>
              <p:cNvSpPr/>
              <p:nvPr/>
            </p:nvSpPr>
            <p:spPr>
              <a:xfrm>
                <a:off x="8287144" y="698710"/>
                <a:ext cx="403805" cy="735350"/>
              </a:xfrm>
              <a:custGeom>
                <a:avLst/>
                <a:gdLst/>
                <a:ahLst/>
                <a:cxnLst/>
                <a:rect l="l" t="t" r="r" b="b"/>
                <a:pathLst>
                  <a:path w="3988" h="7262" extrusionOk="0">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14"/>
            <p:cNvGrpSpPr/>
            <p:nvPr/>
          </p:nvGrpSpPr>
          <p:grpSpPr>
            <a:xfrm>
              <a:off x="4929943" y="3960550"/>
              <a:ext cx="1277621" cy="1459061"/>
              <a:chOff x="7040587" y="1131380"/>
              <a:chExt cx="470735" cy="537586"/>
            </a:xfrm>
          </p:grpSpPr>
          <p:sp>
            <p:nvSpPr>
              <p:cNvPr id="1451" name="Google Shape;1451;p14"/>
              <p:cNvSpPr/>
              <p:nvPr/>
            </p:nvSpPr>
            <p:spPr>
              <a:xfrm>
                <a:off x="7051421" y="1131380"/>
                <a:ext cx="459900" cy="477137"/>
              </a:xfrm>
              <a:custGeom>
                <a:avLst/>
                <a:gdLst/>
                <a:ahLst/>
                <a:cxnLst/>
                <a:rect l="l" t="t" r="r" b="b"/>
                <a:pathLst>
                  <a:path w="4542" h="4712" extrusionOk="0">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4"/>
              <p:cNvSpPr/>
              <p:nvPr/>
            </p:nvSpPr>
            <p:spPr>
              <a:xfrm>
                <a:off x="7095670" y="1192843"/>
                <a:ext cx="359557" cy="403825"/>
              </a:xfrm>
              <a:custGeom>
                <a:avLst/>
                <a:gdLst/>
                <a:ahLst/>
                <a:cxnLst/>
                <a:rect l="l" t="t" r="r" b="b"/>
                <a:pathLst>
                  <a:path w="3551" h="3988" extrusionOk="0">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4"/>
              <p:cNvSpPr/>
              <p:nvPr/>
            </p:nvSpPr>
            <p:spPr>
              <a:xfrm>
                <a:off x="7088481" y="1131380"/>
                <a:ext cx="422841" cy="477137"/>
              </a:xfrm>
              <a:custGeom>
                <a:avLst/>
                <a:gdLst/>
                <a:ahLst/>
                <a:cxnLst/>
                <a:rect l="l" t="t" r="r" b="b"/>
                <a:pathLst>
                  <a:path w="4176" h="4712" extrusionOk="0">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4"/>
              <p:cNvSpPr/>
              <p:nvPr/>
            </p:nvSpPr>
            <p:spPr>
              <a:xfrm>
                <a:off x="7040587" y="1244281"/>
                <a:ext cx="353279" cy="424684"/>
              </a:xfrm>
              <a:custGeom>
                <a:avLst/>
                <a:gdLst/>
                <a:ahLst/>
                <a:cxnLst/>
                <a:rect l="l" t="t" r="r" b="b"/>
                <a:pathLst>
                  <a:path w="3489" h="4194" extrusionOk="0">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55" name="Google Shape;1455;p14"/>
          <p:cNvGrpSpPr/>
          <p:nvPr/>
        </p:nvGrpSpPr>
        <p:grpSpPr>
          <a:xfrm rot="-6996671">
            <a:off x="7079863" y="2429354"/>
            <a:ext cx="3670693" cy="3938370"/>
            <a:chOff x="-1793949" y="2571762"/>
            <a:chExt cx="3670968" cy="3938665"/>
          </a:xfrm>
        </p:grpSpPr>
        <p:grpSp>
          <p:nvGrpSpPr>
            <p:cNvPr id="1456" name="Google Shape;1456;p14"/>
            <p:cNvGrpSpPr/>
            <p:nvPr/>
          </p:nvGrpSpPr>
          <p:grpSpPr>
            <a:xfrm rot="-3689794">
              <a:off x="-1743677" y="4136007"/>
              <a:ext cx="2605749" cy="1664564"/>
              <a:chOff x="5669385" y="-152150"/>
              <a:chExt cx="1383042" cy="883494"/>
            </a:xfrm>
          </p:grpSpPr>
          <p:sp>
            <p:nvSpPr>
              <p:cNvPr id="1457" name="Google Shape;1457;p14"/>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4"/>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4"/>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4"/>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4"/>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4"/>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4"/>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14"/>
            <p:cNvGrpSpPr/>
            <p:nvPr/>
          </p:nvGrpSpPr>
          <p:grpSpPr>
            <a:xfrm rot="-3966003">
              <a:off x="-13438" y="4627989"/>
              <a:ext cx="1643007" cy="1610336"/>
              <a:chOff x="4785930" y="1655991"/>
              <a:chExt cx="579077" cy="567562"/>
            </a:xfrm>
          </p:grpSpPr>
          <p:sp>
            <p:nvSpPr>
              <p:cNvPr id="1465" name="Google Shape;1465;p14"/>
              <p:cNvSpPr/>
              <p:nvPr/>
            </p:nvSpPr>
            <p:spPr>
              <a:xfrm>
                <a:off x="4785930" y="1655991"/>
                <a:ext cx="579077" cy="567562"/>
              </a:xfrm>
              <a:custGeom>
                <a:avLst/>
                <a:gdLst/>
                <a:ahLst/>
                <a:cxnLst/>
                <a:rect l="l" t="t" r="r" b="b"/>
                <a:pathLst>
                  <a:path w="5719" h="5605" extrusionOk="0">
                    <a:moveTo>
                      <a:pt x="938" y="0"/>
                    </a:moveTo>
                    <a:cubicBezTo>
                      <a:pt x="910" y="0"/>
                      <a:pt x="883" y="1"/>
                      <a:pt x="857" y="3"/>
                    </a:cubicBezTo>
                    <a:cubicBezTo>
                      <a:pt x="536" y="29"/>
                      <a:pt x="214" y="119"/>
                      <a:pt x="0" y="359"/>
                    </a:cubicBezTo>
                    <a:cubicBezTo>
                      <a:pt x="102" y="277"/>
                      <a:pt x="227" y="241"/>
                      <a:pt x="356" y="241"/>
                    </a:cubicBezTo>
                    <a:cubicBezTo>
                      <a:pt x="579" y="241"/>
                      <a:pt x="815" y="348"/>
                      <a:pt x="973" y="511"/>
                    </a:cubicBezTo>
                    <a:cubicBezTo>
                      <a:pt x="1223" y="770"/>
                      <a:pt x="1347" y="1135"/>
                      <a:pt x="1490" y="1466"/>
                    </a:cubicBezTo>
                    <a:cubicBezTo>
                      <a:pt x="2079" y="2866"/>
                      <a:pt x="3185" y="3981"/>
                      <a:pt x="4318" y="4989"/>
                    </a:cubicBezTo>
                    <a:cubicBezTo>
                      <a:pt x="4541" y="5186"/>
                      <a:pt x="4764" y="5382"/>
                      <a:pt x="4943" y="5605"/>
                    </a:cubicBezTo>
                    <a:cubicBezTo>
                      <a:pt x="5201" y="4731"/>
                      <a:pt x="5433" y="3856"/>
                      <a:pt x="5603" y="2955"/>
                    </a:cubicBezTo>
                    <a:cubicBezTo>
                      <a:pt x="5665" y="2634"/>
                      <a:pt x="5719" y="2304"/>
                      <a:pt x="5638" y="1983"/>
                    </a:cubicBezTo>
                    <a:cubicBezTo>
                      <a:pt x="5576" y="1733"/>
                      <a:pt x="5433" y="1519"/>
                      <a:pt x="5273" y="1314"/>
                    </a:cubicBezTo>
                    <a:cubicBezTo>
                      <a:pt x="4871" y="797"/>
                      <a:pt x="4336" y="359"/>
                      <a:pt x="3711" y="145"/>
                    </a:cubicBezTo>
                    <a:cubicBezTo>
                      <a:pt x="3446" y="54"/>
                      <a:pt x="3165" y="7"/>
                      <a:pt x="2886" y="7"/>
                    </a:cubicBezTo>
                    <a:cubicBezTo>
                      <a:pt x="2507" y="7"/>
                      <a:pt x="2131" y="94"/>
                      <a:pt x="1802" y="279"/>
                    </a:cubicBezTo>
                    <a:cubicBezTo>
                      <a:pt x="1573" y="91"/>
                      <a:pt x="1239" y="0"/>
                      <a:pt x="9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4"/>
              <p:cNvSpPr/>
              <p:nvPr/>
            </p:nvSpPr>
            <p:spPr>
              <a:xfrm>
                <a:off x="4785930" y="1655991"/>
                <a:ext cx="502326" cy="567562"/>
              </a:xfrm>
              <a:custGeom>
                <a:avLst/>
                <a:gdLst/>
                <a:ahLst/>
                <a:cxnLst/>
                <a:rect l="l" t="t" r="r" b="b"/>
                <a:pathLst>
                  <a:path w="4961" h="5605" extrusionOk="0">
                    <a:moveTo>
                      <a:pt x="938" y="0"/>
                    </a:moveTo>
                    <a:cubicBezTo>
                      <a:pt x="910" y="0"/>
                      <a:pt x="883" y="1"/>
                      <a:pt x="857" y="3"/>
                    </a:cubicBezTo>
                    <a:cubicBezTo>
                      <a:pt x="536" y="29"/>
                      <a:pt x="214" y="119"/>
                      <a:pt x="0" y="359"/>
                    </a:cubicBezTo>
                    <a:cubicBezTo>
                      <a:pt x="102" y="277"/>
                      <a:pt x="227" y="241"/>
                      <a:pt x="356" y="241"/>
                    </a:cubicBezTo>
                    <a:cubicBezTo>
                      <a:pt x="579" y="241"/>
                      <a:pt x="815" y="348"/>
                      <a:pt x="973" y="511"/>
                    </a:cubicBezTo>
                    <a:cubicBezTo>
                      <a:pt x="1223" y="770"/>
                      <a:pt x="1347" y="1135"/>
                      <a:pt x="1490" y="1466"/>
                    </a:cubicBezTo>
                    <a:cubicBezTo>
                      <a:pt x="2079" y="2866"/>
                      <a:pt x="3185" y="3981"/>
                      <a:pt x="4318" y="4989"/>
                    </a:cubicBezTo>
                    <a:cubicBezTo>
                      <a:pt x="4541" y="5186"/>
                      <a:pt x="4764" y="5382"/>
                      <a:pt x="4943" y="5605"/>
                    </a:cubicBezTo>
                    <a:cubicBezTo>
                      <a:pt x="4952" y="5596"/>
                      <a:pt x="4952" y="5587"/>
                      <a:pt x="4960" y="5569"/>
                    </a:cubicBezTo>
                    <a:cubicBezTo>
                      <a:pt x="4916" y="5489"/>
                      <a:pt x="4880" y="5400"/>
                      <a:pt x="4844" y="5319"/>
                    </a:cubicBezTo>
                    <a:cubicBezTo>
                      <a:pt x="4532" y="4561"/>
                      <a:pt x="4220" y="3803"/>
                      <a:pt x="4095" y="3000"/>
                    </a:cubicBezTo>
                    <a:cubicBezTo>
                      <a:pt x="4059" y="2777"/>
                      <a:pt x="4033" y="2554"/>
                      <a:pt x="3970" y="2340"/>
                    </a:cubicBezTo>
                    <a:cubicBezTo>
                      <a:pt x="3863" y="1965"/>
                      <a:pt x="3631" y="1644"/>
                      <a:pt x="3399" y="1341"/>
                    </a:cubicBezTo>
                    <a:cubicBezTo>
                      <a:pt x="3212" y="1109"/>
                      <a:pt x="3025" y="886"/>
                      <a:pt x="2810" y="689"/>
                    </a:cubicBezTo>
                    <a:cubicBezTo>
                      <a:pt x="2570" y="475"/>
                      <a:pt x="2293" y="306"/>
                      <a:pt x="2008" y="181"/>
                    </a:cubicBezTo>
                    <a:cubicBezTo>
                      <a:pt x="1936" y="208"/>
                      <a:pt x="1865" y="243"/>
                      <a:pt x="1802" y="279"/>
                    </a:cubicBezTo>
                    <a:cubicBezTo>
                      <a:pt x="1573" y="91"/>
                      <a:pt x="1239" y="0"/>
                      <a:pt x="93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4"/>
              <p:cNvSpPr/>
              <p:nvPr/>
            </p:nvSpPr>
            <p:spPr>
              <a:xfrm>
                <a:off x="4938522" y="1668648"/>
                <a:ext cx="393983" cy="515211"/>
              </a:xfrm>
              <a:custGeom>
                <a:avLst/>
                <a:gdLst/>
                <a:ahLst/>
                <a:cxnLst/>
                <a:rect l="l" t="t" r="r" b="b"/>
                <a:pathLst>
                  <a:path w="3891" h="5088" extrusionOk="0">
                    <a:moveTo>
                      <a:pt x="1693" y="1"/>
                    </a:moveTo>
                    <a:cubicBezTo>
                      <a:pt x="1228" y="1"/>
                      <a:pt x="603" y="196"/>
                      <a:pt x="492" y="225"/>
                    </a:cubicBezTo>
                    <a:cubicBezTo>
                      <a:pt x="482" y="228"/>
                      <a:pt x="473" y="229"/>
                      <a:pt x="463" y="229"/>
                    </a:cubicBezTo>
                    <a:cubicBezTo>
                      <a:pt x="392" y="229"/>
                      <a:pt x="322" y="174"/>
                      <a:pt x="251" y="127"/>
                    </a:cubicBezTo>
                    <a:cubicBezTo>
                      <a:pt x="215" y="105"/>
                      <a:pt x="168" y="89"/>
                      <a:pt x="125" y="89"/>
                    </a:cubicBezTo>
                    <a:cubicBezTo>
                      <a:pt x="81" y="89"/>
                      <a:pt x="41" y="105"/>
                      <a:pt x="19" y="145"/>
                    </a:cubicBezTo>
                    <a:cubicBezTo>
                      <a:pt x="1" y="172"/>
                      <a:pt x="1" y="208"/>
                      <a:pt x="1" y="243"/>
                    </a:cubicBezTo>
                    <a:lnTo>
                      <a:pt x="46" y="1002"/>
                    </a:lnTo>
                    <a:cubicBezTo>
                      <a:pt x="108" y="761"/>
                      <a:pt x="162" y="520"/>
                      <a:pt x="188" y="279"/>
                    </a:cubicBezTo>
                    <a:cubicBezTo>
                      <a:pt x="313" y="413"/>
                      <a:pt x="313" y="618"/>
                      <a:pt x="304" y="796"/>
                    </a:cubicBezTo>
                    <a:cubicBezTo>
                      <a:pt x="295" y="1064"/>
                      <a:pt x="286" y="1323"/>
                      <a:pt x="278" y="1590"/>
                    </a:cubicBezTo>
                    <a:lnTo>
                      <a:pt x="759" y="511"/>
                    </a:lnTo>
                    <a:lnTo>
                      <a:pt x="759" y="511"/>
                    </a:lnTo>
                    <a:cubicBezTo>
                      <a:pt x="679" y="975"/>
                      <a:pt x="590" y="1430"/>
                      <a:pt x="581" y="1903"/>
                    </a:cubicBezTo>
                    <a:lnTo>
                      <a:pt x="982" y="841"/>
                    </a:lnTo>
                    <a:lnTo>
                      <a:pt x="982" y="841"/>
                    </a:lnTo>
                    <a:cubicBezTo>
                      <a:pt x="911" y="1341"/>
                      <a:pt x="884" y="1840"/>
                      <a:pt x="920" y="2349"/>
                    </a:cubicBezTo>
                    <a:cubicBezTo>
                      <a:pt x="956" y="1903"/>
                      <a:pt x="1009" y="1448"/>
                      <a:pt x="1232" y="1064"/>
                    </a:cubicBezTo>
                    <a:lnTo>
                      <a:pt x="1232" y="1064"/>
                    </a:lnTo>
                    <a:cubicBezTo>
                      <a:pt x="1125" y="1555"/>
                      <a:pt x="1089" y="2054"/>
                      <a:pt x="1116" y="2554"/>
                    </a:cubicBezTo>
                    <a:cubicBezTo>
                      <a:pt x="1161" y="2090"/>
                      <a:pt x="1321" y="1635"/>
                      <a:pt x="1589" y="1251"/>
                    </a:cubicBezTo>
                    <a:lnTo>
                      <a:pt x="1589" y="1251"/>
                    </a:lnTo>
                    <a:cubicBezTo>
                      <a:pt x="1446" y="1715"/>
                      <a:pt x="1348" y="2188"/>
                      <a:pt x="1303" y="2679"/>
                    </a:cubicBezTo>
                    <a:cubicBezTo>
                      <a:pt x="1402" y="2251"/>
                      <a:pt x="1607" y="1858"/>
                      <a:pt x="1883" y="1519"/>
                    </a:cubicBezTo>
                    <a:lnTo>
                      <a:pt x="1883" y="1519"/>
                    </a:lnTo>
                    <a:cubicBezTo>
                      <a:pt x="1678" y="1929"/>
                      <a:pt x="1535" y="2366"/>
                      <a:pt x="1455" y="2813"/>
                    </a:cubicBezTo>
                    <a:cubicBezTo>
                      <a:pt x="1616" y="2465"/>
                      <a:pt x="1857" y="2135"/>
                      <a:pt x="2142" y="1867"/>
                    </a:cubicBezTo>
                    <a:lnTo>
                      <a:pt x="2142" y="1867"/>
                    </a:lnTo>
                    <a:cubicBezTo>
                      <a:pt x="1937" y="2259"/>
                      <a:pt x="1785" y="2679"/>
                      <a:pt x="1696" y="3107"/>
                    </a:cubicBezTo>
                    <a:cubicBezTo>
                      <a:pt x="1848" y="2804"/>
                      <a:pt x="2035" y="2581"/>
                      <a:pt x="2249" y="2322"/>
                    </a:cubicBezTo>
                    <a:lnTo>
                      <a:pt x="2249" y="2322"/>
                    </a:lnTo>
                    <a:cubicBezTo>
                      <a:pt x="2133" y="2786"/>
                      <a:pt x="2062" y="3259"/>
                      <a:pt x="2026" y="3731"/>
                    </a:cubicBezTo>
                    <a:cubicBezTo>
                      <a:pt x="2106" y="3366"/>
                      <a:pt x="2231" y="3009"/>
                      <a:pt x="2383" y="2670"/>
                    </a:cubicBezTo>
                    <a:lnTo>
                      <a:pt x="2383" y="2670"/>
                    </a:lnTo>
                    <a:cubicBezTo>
                      <a:pt x="2374" y="2875"/>
                      <a:pt x="2356" y="3080"/>
                      <a:pt x="2356" y="3294"/>
                    </a:cubicBezTo>
                    <a:cubicBezTo>
                      <a:pt x="2347" y="3598"/>
                      <a:pt x="2347" y="3910"/>
                      <a:pt x="2463" y="4186"/>
                    </a:cubicBezTo>
                    <a:cubicBezTo>
                      <a:pt x="2499" y="3972"/>
                      <a:pt x="2535" y="3749"/>
                      <a:pt x="2570" y="3535"/>
                    </a:cubicBezTo>
                    <a:cubicBezTo>
                      <a:pt x="2615" y="3883"/>
                      <a:pt x="2722" y="4231"/>
                      <a:pt x="2865" y="4552"/>
                    </a:cubicBezTo>
                    <a:cubicBezTo>
                      <a:pt x="2874" y="4409"/>
                      <a:pt x="2882" y="4311"/>
                      <a:pt x="2891" y="4169"/>
                    </a:cubicBezTo>
                    <a:cubicBezTo>
                      <a:pt x="3043" y="4490"/>
                      <a:pt x="3221" y="4793"/>
                      <a:pt x="3409" y="5087"/>
                    </a:cubicBezTo>
                    <a:cubicBezTo>
                      <a:pt x="3177" y="4579"/>
                      <a:pt x="2990" y="4044"/>
                      <a:pt x="2856" y="3499"/>
                    </a:cubicBezTo>
                    <a:lnTo>
                      <a:pt x="2856" y="3499"/>
                    </a:lnTo>
                    <a:cubicBezTo>
                      <a:pt x="3061" y="3928"/>
                      <a:pt x="3266" y="4356"/>
                      <a:pt x="3480" y="4784"/>
                    </a:cubicBezTo>
                    <a:cubicBezTo>
                      <a:pt x="3257" y="4169"/>
                      <a:pt x="3106" y="3526"/>
                      <a:pt x="2954" y="2893"/>
                    </a:cubicBezTo>
                    <a:lnTo>
                      <a:pt x="2954" y="2893"/>
                    </a:lnTo>
                    <a:cubicBezTo>
                      <a:pt x="3141" y="3160"/>
                      <a:pt x="3337" y="3419"/>
                      <a:pt x="3525" y="3687"/>
                    </a:cubicBezTo>
                    <a:cubicBezTo>
                      <a:pt x="3213" y="3143"/>
                      <a:pt x="2954" y="2581"/>
                      <a:pt x="2749" y="1992"/>
                    </a:cubicBezTo>
                    <a:lnTo>
                      <a:pt x="2749" y="1992"/>
                    </a:lnTo>
                    <a:cubicBezTo>
                      <a:pt x="3052" y="2402"/>
                      <a:pt x="3391" y="2786"/>
                      <a:pt x="3748" y="3143"/>
                    </a:cubicBezTo>
                    <a:cubicBezTo>
                      <a:pt x="3400" y="2625"/>
                      <a:pt x="3088" y="2081"/>
                      <a:pt x="2802" y="1519"/>
                    </a:cubicBezTo>
                    <a:lnTo>
                      <a:pt x="2802" y="1519"/>
                    </a:lnTo>
                    <a:cubicBezTo>
                      <a:pt x="3177" y="1831"/>
                      <a:pt x="3560" y="2143"/>
                      <a:pt x="3891" y="2509"/>
                    </a:cubicBezTo>
                    <a:cubicBezTo>
                      <a:pt x="3596" y="1733"/>
                      <a:pt x="2972" y="1100"/>
                      <a:pt x="2213" y="787"/>
                    </a:cubicBezTo>
                    <a:lnTo>
                      <a:pt x="2213" y="787"/>
                    </a:lnTo>
                    <a:cubicBezTo>
                      <a:pt x="2802" y="1002"/>
                      <a:pt x="3346" y="1332"/>
                      <a:pt x="3801" y="1769"/>
                    </a:cubicBezTo>
                    <a:cubicBezTo>
                      <a:pt x="3266" y="912"/>
                      <a:pt x="2329" y="324"/>
                      <a:pt x="1330" y="217"/>
                    </a:cubicBezTo>
                    <a:cubicBezTo>
                      <a:pt x="1358" y="216"/>
                      <a:pt x="1385" y="215"/>
                      <a:pt x="1413" y="215"/>
                    </a:cubicBezTo>
                    <a:cubicBezTo>
                      <a:pt x="2019" y="215"/>
                      <a:pt x="2629" y="402"/>
                      <a:pt x="3132" y="752"/>
                    </a:cubicBezTo>
                    <a:cubicBezTo>
                      <a:pt x="2847" y="386"/>
                      <a:pt x="2410" y="154"/>
                      <a:pt x="1955" y="29"/>
                    </a:cubicBezTo>
                    <a:cubicBezTo>
                      <a:pt x="1878" y="9"/>
                      <a:pt x="1789" y="1"/>
                      <a:pt x="1693"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4"/>
              <p:cNvSpPr/>
              <p:nvPr/>
            </p:nvSpPr>
            <p:spPr>
              <a:xfrm>
                <a:off x="4972038" y="1668850"/>
                <a:ext cx="293639" cy="491516"/>
              </a:xfrm>
              <a:custGeom>
                <a:avLst/>
                <a:gdLst/>
                <a:ahLst/>
                <a:cxnLst/>
                <a:rect l="l" t="t" r="r" b="b"/>
                <a:pathLst>
                  <a:path w="2900" h="4854" extrusionOk="0">
                    <a:moveTo>
                      <a:pt x="303" y="0"/>
                    </a:moveTo>
                    <a:cubicBezTo>
                      <a:pt x="205" y="36"/>
                      <a:pt x="98" y="81"/>
                      <a:pt x="0" y="134"/>
                    </a:cubicBezTo>
                    <a:cubicBezTo>
                      <a:pt x="651" y="357"/>
                      <a:pt x="1320" y="857"/>
                      <a:pt x="1677" y="1419"/>
                    </a:cubicBezTo>
                    <a:cubicBezTo>
                      <a:pt x="2328" y="2454"/>
                      <a:pt x="2275" y="3801"/>
                      <a:pt x="2899" y="4853"/>
                    </a:cubicBezTo>
                    <a:cubicBezTo>
                      <a:pt x="2462" y="3944"/>
                      <a:pt x="2551" y="2802"/>
                      <a:pt x="2150" y="1874"/>
                    </a:cubicBezTo>
                    <a:cubicBezTo>
                      <a:pt x="1793" y="1062"/>
                      <a:pt x="1088" y="464"/>
                      <a:pt x="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9" name="Google Shape;1469;p14"/>
            <p:cNvGrpSpPr/>
            <p:nvPr/>
          </p:nvGrpSpPr>
          <p:grpSpPr>
            <a:xfrm flipH="1">
              <a:off x="-932112" y="2571762"/>
              <a:ext cx="1483199" cy="2661789"/>
              <a:chOff x="8268108" y="675218"/>
              <a:chExt cx="422841" cy="758842"/>
            </a:xfrm>
          </p:grpSpPr>
          <p:sp>
            <p:nvSpPr>
              <p:cNvPr id="1470" name="Google Shape;1470;p14"/>
              <p:cNvSpPr/>
              <p:nvPr/>
            </p:nvSpPr>
            <p:spPr>
              <a:xfrm>
                <a:off x="8268108" y="675218"/>
                <a:ext cx="272983" cy="432785"/>
              </a:xfrm>
              <a:custGeom>
                <a:avLst/>
                <a:gdLst/>
                <a:ahLst/>
                <a:cxnLst/>
                <a:rect l="l" t="t" r="r" b="b"/>
                <a:pathLst>
                  <a:path w="2696" h="4274" extrusionOk="0">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4"/>
              <p:cNvSpPr/>
              <p:nvPr/>
            </p:nvSpPr>
            <p:spPr>
              <a:xfrm>
                <a:off x="8268108" y="675218"/>
                <a:ext cx="268427" cy="431874"/>
              </a:xfrm>
              <a:custGeom>
                <a:avLst/>
                <a:gdLst/>
                <a:ahLst/>
                <a:cxnLst/>
                <a:rect l="l" t="t" r="r" b="b"/>
                <a:pathLst>
                  <a:path w="2651" h="4265" extrusionOk="0">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4"/>
              <p:cNvSpPr/>
              <p:nvPr/>
            </p:nvSpPr>
            <p:spPr>
              <a:xfrm>
                <a:off x="8285321" y="697799"/>
                <a:ext cx="234000" cy="388535"/>
              </a:xfrm>
              <a:custGeom>
                <a:avLst/>
                <a:gdLst/>
                <a:ahLst/>
                <a:cxnLst/>
                <a:rect l="l" t="t" r="r" b="b"/>
                <a:pathLst>
                  <a:path w="2311" h="3837" extrusionOk="0">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4"/>
              <p:cNvSpPr/>
              <p:nvPr/>
            </p:nvSpPr>
            <p:spPr>
              <a:xfrm>
                <a:off x="8287144" y="698710"/>
                <a:ext cx="403805" cy="735350"/>
              </a:xfrm>
              <a:custGeom>
                <a:avLst/>
                <a:gdLst/>
                <a:ahLst/>
                <a:cxnLst/>
                <a:rect l="l" t="t" r="r" b="b"/>
                <a:pathLst>
                  <a:path w="3988" h="7262" extrusionOk="0">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74" name="Google Shape;1474;p14"/>
          <p:cNvGrpSpPr/>
          <p:nvPr/>
        </p:nvGrpSpPr>
        <p:grpSpPr>
          <a:xfrm rot="-4800557">
            <a:off x="-1777470" y="-1370207"/>
            <a:ext cx="4236034" cy="4387234"/>
            <a:chOff x="5426455" y="-1740837"/>
            <a:chExt cx="4235759" cy="4386948"/>
          </a:xfrm>
        </p:grpSpPr>
        <p:grpSp>
          <p:nvGrpSpPr>
            <p:cNvPr id="1475" name="Google Shape;1475;p14"/>
            <p:cNvGrpSpPr/>
            <p:nvPr/>
          </p:nvGrpSpPr>
          <p:grpSpPr>
            <a:xfrm rot="-10506802">
              <a:off x="7969855" y="346965"/>
              <a:ext cx="1600070" cy="2235058"/>
              <a:chOff x="3996441" y="87120"/>
              <a:chExt cx="849227" cy="1186243"/>
            </a:xfrm>
          </p:grpSpPr>
          <p:sp>
            <p:nvSpPr>
              <p:cNvPr id="1476" name="Google Shape;1476;p14"/>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4"/>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4"/>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4"/>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4"/>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4"/>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4"/>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4"/>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4"/>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4"/>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4"/>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7" name="Google Shape;1487;p14"/>
            <p:cNvGrpSpPr/>
            <p:nvPr/>
          </p:nvGrpSpPr>
          <p:grpSpPr>
            <a:xfrm rot="7110206">
              <a:off x="6257854" y="-1030993"/>
              <a:ext cx="2605749" cy="1664564"/>
              <a:chOff x="5669385" y="-152150"/>
              <a:chExt cx="1383042" cy="883494"/>
            </a:xfrm>
          </p:grpSpPr>
          <p:sp>
            <p:nvSpPr>
              <p:cNvPr id="1488" name="Google Shape;1488;p14"/>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4"/>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4"/>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4"/>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4"/>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4"/>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4"/>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5" name="Google Shape;1495;p14"/>
            <p:cNvGrpSpPr/>
            <p:nvPr/>
          </p:nvGrpSpPr>
          <p:grpSpPr>
            <a:xfrm rot="660485">
              <a:off x="7961410" y="-192563"/>
              <a:ext cx="1228831" cy="1463923"/>
              <a:chOff x="5806687" y="1410545"/>
              <a:chExt cx="477012" cy="568271"/>
            </a:xfrm>
          </p:grpSpPr>
          <p:sp>
            <p:nvSpPr>
              <p:cNvPr id="1496" name="Google Shape;1496;p14"/>
              <p:cNvSpPr/>
              <p:nvPr/>
            </p:nvSpPr>
            <p:spPr>
              <a:xfrm>
                <a:off x="5806687" y="1410545"/>
                <a:ext cx="431853" cy="568271"/>
              </a:xfrm>
              <a:custGeom>
                <a:avLst/>
                <a:gdLst/>
                <a:ahLst/>
                <a:cxnLst/>
                <a:rect l="l" t="t" r="r" b="b"/>
                <a:pathLst>
                  <a:path w="4265" h="5612" extrusionOk="0">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4"/>
              <p:cNvSpPr/>
              <p:nvPr/>
            </p:nvSpPr>
            <p:spPr>
              <a:xfrm>
                <a:off x="5806687" y="1477374"/>
                <a:ext cx="430030" cy="501440"/>
              </a:xfrm>
              <a:custGeom>
                <a:avLst/>
                <a:gdLst/>
                <a:ahLst/>
                <a:cxnLst/>
                <a:rect l="l" t="t" r="r" b="b"/>
                <a:pathLst>
                  <a:path w="4247" h="4952" extrusionOk="0">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4"/>
              <p:cNvSpPr/>
              <p:nvPr/>
            </p:nvSpPr>
            <p:spPr>
              <a:xfrm>
                <a:off x="5835545" y="1486892"/>
                <a:ext cx="361379" cy="453037"/>
              </a:xfrm>
              <a:custGeom>
                <a:avLst/>
                <a:gdLst/>
                <a:ahLst/>
                <a:cxnLst/>
                <a:rect l="l" t="t" r="r" b="b"/>
                <a:pathLst>
                  <a:path w="3569" h="4474" extrusionOk="0">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4"/>
              <p:cNvSpPr/>
              <p:nvPr/>
            </p:nvSpPr>
            <p:spPr>
              <a:xfrm>
                <a:off x="5807598" y="1441124"/>
                <a:ext cx="476101" cy="532223"/>
              </a:xfrm>
              <a:custGeom>
                <a:avLst/>
                <a:gdLst/>
                <a:ahLst/>
                <a:cxnLst/>
                <a:rect l="l" t="t" r="r" b="b"/>
                <a:pathLst>
                  <a:path w="4702" h="5256" extrusionOk="0">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0" name="Google Shape;1500;p14"/>
            <p:cNvGrpSpPr/>
            <p:nvPr/>
          </p:nvGrpSpPr>
          <p:grpSpPr>
            <a:xfrm rot="5938483">
              <a:off x="5607899" y="-532728"/>
              <a:ext cx="1277634" cy="1459076"/>
              <a:chOff x="7040587" y="1131380"/>
              <a:chExt cx="470735" cy="537586"/>
            </a:xfrm>
          </p:grpSpPr>
          <p:sp>
            <p:nvSpPr>
              <p:cNvPr id="1501" name="Google Shape;1501;p14"/>
              <p:cNvSpPr/>
              <p:nvPr/>
            </p:nvSpPr>
            <p:spPr>
              <a:xfrm>
                <a:off x="7051421" y="1131380"/>
                <a:ext cx="459900" cy="477137"/>
              </a:xfrm>
              <a:custGeom>
                <a:avLst/>
                <a:gdLst/>
                <a:ahLst/>
                <a:cxnLst/>
                <a:rect l="l" t="t" r="r" b="b"/>
                <a:pathLst>
                  <a:path w="4542" h="4712" extrusionOk="0">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4"/>
              <p:cNvSpPr/>
              <p:nvPr/>
            </p:nvSpPr>
            <p:spPr>
              <a:xfrm>
                <a:off x="7095670" y="1192843"/>
                <a:ext cx="359557" cy="403825"/>
              </a:xfrm>
              <a:custGeom>
                <a:avLst/>
                <a:gdLst/>
                <a:ahLst/>
                <a:cxnLst/>
                <a:rect l="l" t="t" r="r" b="b"/>
                <a:pathLst>
                  <a:path w="3551" h="3988" extrusionOk="0">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4"/>
              <p:cNvSpPr/>
              <p:nvPr/>
            </p:nvSpPr>
            <p:spPr>
              <a:xfrm>
                <a:off x="7088481" y="1131380"/>
                <a:ext cx="422841" cy="477137"/>
              </a:xfrm>
              <a:custGeom>
                <a:avLst/>
                <a:gdLst/>
                <a:ahLst/>
                <a:cxnLst/>
                <a:rect l="l" t="t" r="r" b="b"/>
                <a:pathLst>
                  <a:path w="4176" h="4712" extrusionOk="0">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4"/>
              <p:cNvSpPr/>
              <p:nvPr/>
            </p:nvSpPr>
            <p:spPr>
              <a:xfrm>
                <a:off x="7040587" y="1244281"/>
                <a:ext cx="353279" cy="424684"/>
              </a:xfrm>
              <a:custGeom>
                <a:avLst/>
                <a:gdLst/>
                <a:ahLst/>
                <a:cxnLst/>
                <a:rect l="l" t="t" r="r" b="b"/>
                <a:pathLst>
                  <a:path w="3489" h="4194" extrusionOk="0">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05" name="Google Shape;1505;p14"/>
          <p:cNvSpPr/>
          <p:nvPr/>
        </p:nvSpPr>
        <p:spPr>
          <a:xfrm>
            <a:off x="2097493" y="4574320"/>
            <a:ext cx="892196" cy="371951"/>
          </a:xfrm>
          <a:custGeom>
            <a:avLst/>
            <a:gdLst/>
            <a:ahLst/>
            <a:cxnLst/>
            <a:rect l="l" t="t" r="r" b="b"/>
            <a:pathLst>
              <a:path w="5282" h="2202" extrusionOk="0">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4"/>
          <p:cNvSpPr/>
          <p:nvPr/>
        </p:nvSpPr>
        <p:spPr>
          <a:xfrm>
            <a:off x="4165093" y="-6"/>
            <a:ext cx="813820" cy="381072"/>
          </a:xfrm>
          <a:custGeom>
            <a:avLst/>
            <a:gdLst/>
            <a:ahLst/>
            <a:cxnLst/>
            <a:rect l="l" t="t" r="r" b="b"/>
            <a:pathLst>
              <a:path w="4818" h="2256" extrusionOk="0">
                <a:moveTo>
                  <a:pt x="1601" y="0"/>
                </a:moveTo>
                <a:cubicBezTo>
                  <a:pt x="1436" y="0"/>
                  <a:pt x="1268" y="46"/>
                  <a:pt x="1133" y="140"/>
                </a:cubicBezTo>
                <a:cubicBezTo>
                  <a:pt x="768" y="417"/>
                  <a:pt x="527" y="1246"/>
                  <a:pt x="821" y="1612"/>
                </a:cubicBezTo>
                <a:cubicBezTo>
                  <a:pt x="661" y="1621"/>
                  <a:pt x="491" y="1639"/>
                  <a:pt x="339" y="1683"/>
                </a:cubicBezTo>
                <a:cubicBezTo>
                  <a:pt x="232" y="1719"/>
                  <a:pt x="125" y="1764"/>
                  <a:pt x="63" y="1853"/>
                </a:cubicBezTo>
                <a:cubicBezTo>
                  <a:pt x="0" y="1933"/>
                  <a:pt x="0" y="2076"/>
                  <a:pt x="90" y="2138"/>
                </a:cubicBezTo>
                <a:cubicBezTo>
                  <a:pt x="134" y="2165"/>
                  <a:pt x="188" y="2174"/>
                  <a:pt x="241" y="2174"/>
                </a:cubicBezTo>
                <a:cubicBezTo>
                  <a:pt x="850" y="2229"/>
                  <a:pt x="1461" y="2256"/>
                  <a:pt x="2071" y="2256"/>
                </a:cubicBezTo>
                <a:cubicBezTo>
                  <a:pt x="2855" y="2256"/>
                  <a:pt x="3639" y="2211"/>
                  <a:pt x="4416" y="2120"/>
                </a:cubicBezTo>
                <a:cubicBezTo>
                  <a:pt x="4532" y="2112"/>
                  <a:pt x="4648" y="2094"/>
                  <a:pt x="4729" y="2013"/>
                </a:cubicBezTo>
                <a:cubicBezTo>
                  <a:pt x="4818" y="1915"/>
                  <a:pt x="4818" y="1755"/>
                  <a:pt x="4746" y="1639"/>
                </a:cubicBezTo>
                <a:cubicBezTo>
                  <a:pt x="4675" y="1532"/>
                  <a:pt x="4550" y="1460"/>
                  <a:pt x="4425" y="1407"/>
                </a:cubicBezTo>
                <a:cubicBezTo>
                  <a:pt x="4276" y="1350"/>
                  <a:pt x="4115" y="1321"/>
                  <a:pt x="3952" y="1321"/>
                </a:cubicBezTo>
                <a:cubicBezTo>
                  <a:pt x="3782" y="1321"/>
                  <a:pt x="3612" y="1352"/>
                  <a:pt x="3453" y="1416"/>
                </a:cubicBezTo>
                <a:cubicBezTo>
                  <a:pt x="3360" y="951"/>
                  <a:pt x="2916" y="674"/>
                  <a:pt x="2468" y="674"/>
                </a:cubicBezTo>
                <a:cubicBezTo>
                  <a:pt x="2401" y="674"/>
                  <a:pt x="2333" y="680"/>
                  <a:pt x="2266" y="693"/>
                </a:cubicBezTo>
                <a:cubicBezTo>
                  <a:pt x="2354" y="244"/>
                  <a:pt x="1984" y="0"/>
                  <a:pt x="1601" y="0"/>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4"/>
          <p:cNvSpPr/>
          <p:nvPr/>
        </p:nvSpPr>
        <p:spPr>
          <a:xfrm>
            <a:off x="8556593" y="1875545"/>
            <a:ext cx="892196" cy="371951"/>
          </a:xfrm>
          <a:custGeom>
            <a:avLst/>
            <a:gdLst/>
            <a:ahLst/>
            <a:cxnLst/>
            <a:rect l="l" t="t" r="r" b="b"/>
            <a:pathLst>
              <a:path w="5282" h="2202" extrusionOk="0">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8" name="Google Shape;1508;p14"/>
          <p:cNvGrpSpPr/>
          <p:nvPr/>
        </p:nvGrpSpPr>
        <p:grpSpPr>
          <a:xfrm>
            <a:off x="5907675" y="-1090742"/>
            <a:ext cx="3913130" cy="2814806"/>
            <a:chOff x="5831475" y="-1432142"/>
            <a:chExt cx="3913130" cy="2814806"/>
          </a:xfrm>
        </p:grpSpPr>
        <p:grpSp>
          <p:nvGrpSpPr>
            <p:cNvPr id="1509" name="Google Shape;1509;p14"/>
            <p:cNvGrpSpPr/>
            <p:nvPr/>
          </p:nvGrpSpPr>
          <p:grpSpPr>
            <a:xfrm rot="-6013754">
              <a:off x="6273282" y="-1563894"/>
              <a:ext cx="1600070" cy="2235058"/>
              <a:chOff x="3996441" y="87120"/>
              <a:chExt cx="849227" cy="1186243"/>
            </a:xfrm>
          </p:grpSpPr>
          <p:sp>
            <p:nvSpPr>
              <p:cNvPr id="1510" name="Google Shape;1510;p14"/>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4"/>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4"/>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4"/>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4"/>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4"/>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4"/>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4"/>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4"/>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4"/>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4"/>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1" name="Google Shape;1521;p14"/>
            <p:cNvGrpSpPr/>
            <p:nvPr/>
          </p:nvGrpSpPr>
          <p:grpSpPr>
            <a:xfrm>
              <a:off x="7005754" y="-391263"/>
              <a:ext cx="2138241" cy="999056"/>
              <a:chOff x="1889010" y="646259"/>
              <a:chExt cx="944912" cy="441494"/>
            </a:xfrm>
          </p:grpSpPr>
          <p:sp>
            <p:nvSpPr>
              <p:cNvPr id="1522" name="Google Shape;1522;p14"/>
              <p:cNvSpPr/>
              <p:nvPr/>
            </p:nvSpPr>
            <p:spPr>
              <a:xfrm>
                <a:off x="1889010" y="646259"/>
                <a:ext cx="944912" cy="441494"/>
              </a:xfrm>
              <a:custGeom>
                <a:avLst/>
                <a:gdLst/>
                <a:ahLst/>
                <a:cxnLst/>
                <a:rect l="l" t="t" r="r" b="b"/>
                <a:pathLst>
                  <a:path w="9332" h="4360" extrusionOk="0">
                    <a:moveTo>
                      <a:pt x="9332" y="1"/>
                    </a:moveTo>
                    <a:cubicBezTo>
                      <a:pt x="8922" y="634"/>
                      <a:pt x="8565" y="1312"/>
                      <a:pt x="8137" y="1937"/>
                    </a:cubicBezTo>
                    <a:cubicBezTo>
                      <a:pt x="7699" y="2561"/>
                      <a:pt x="7200" y="3230"/>
                      <a:pt x="6513" y="3551"/>
                    </a:cubicBezTo>
                    <a:cubicBezTo>
                      <a:pt x="6245" y="3685"/>
                      <a:pt x="5960" y="3819"/>
                      <a:pt x="5665" y="3873"/>
                    </a:cubicBezTo>
                    <a:cubicBezTo>
                      <a:pt x="5533" y="3901"/>
                      <a:pt x="5399" y="3912"/>
                      <a:pt x="5263" y="3912"/>
                    </a:cubicBezTo>
                    <a:cubicBezTo>
                      <a:pt x="5142" y="3912"/>
                      <a:pt x="5020" y="3903"/>
                      <a:pt x="4898" y="3890"/>
                    </a:cubicBezTo>
                    <a:cubicBezTo>
                      <a:pt x="4711" y="3873"/>
                      <a:pt x="4532" y="3846"/>
                      <a:pt x="4354" y="3783"/>
                    </a:cubicBezTo>
                    <a:cubicBezTo>
                      <a:pt x="4167" y="3703"/>
                      <a:pt x="3997" y="3569"/>
                      <a:pt x="3837" y="3444"/>
                    </a:cubicBezTo>
                    <a:cubicBezTo>
                      <a:pt x="3194" y="2927"/>
                      <a:pt x="2570" y="2383"/>
                      <a:pt x="1972" y="1812"/>
                    </a:cubicBezTo>
                    <a:cubicBezTo>
                      <a:pt x="1687" y="1535"/>
                      <a:pt x="1133" y="1018"/>
                      <a:pt x="777" y="831"/>
                    </a:cubicBezTo>
                    <a:lnTo>
                      <a:pt x="1" y="822"/>
                    </a:lnTo>
                    <a:lnTo>
                      <a:pt x="1" y="822"/>
                    </a:lnTo>
                    <a:cubicBezTo>
                      <a:pt x="348" y="1045"/>
                      <a:pt x="679" y="1321"/>
                      <a:pt x="1035" y="1509"/>
                    </a:cubicBezTo>
                    <a:cubicBezTo>
                      <a:pt x="1392" y="1696"/>
                      <a:pt x="1687" y="1981"/>
                      <a:pt x="1972" y="2258"/>
                    </a:cubicBezTo>
                    <a:cubicBezTo>
                      <a:pt x="2570" y="2829"/>
                      <a:pt x="3194" y="3373"/>
                      <a:pt x="3837" y="3890"/>
                    </a:cubicBezTo>
                    <a:cubicBezTo>
                      <a:pt x="3997" y="4024"/>
                      <a:pt x="4167" y="4149"/>
                      <a:pt x="4354" y="4229"/>
                    </a:cubicBezTo>
                    <a:cubicBezTo>
                      <a:pt x="4532" y="4301"/>
                      <a:pt x="4711" y="4328"/>
                      <a:pt x="4898" y="4345"/>
                    </a:cubicBezTo>
                    <a:cubicBezTo>
                      <a:pt x="5018" y="4354"/>
                      <a:pt x="5138" y="4360"/>
                      <a:pt x="5257" y="4360"/>
                    </a:cubicBezTo>
                    <a:cubicBezTo>
                      <a:pt x="5395" y="4360"/>
                      <a:pt x="5531" y="4351"/>
                      <a:pt x="5665" y="4328"/>
                    </a:cubicBezTo>
                    <a:cubicBezTo>
                      <a:pt x="5960" y="4265"/>
                      <a:pt x="6245" y="4140"/>
                      <a:pt x="6513" y="4006"/>
                    </a:cubicBezTo>
                    <a:cubicBezTo>
                      <a:pt x="7200" y="3676"/>
                      <a:pt x="7699" y="3016"/>
                      <a:pt x="8137" y="2383"/>
                    </a:cubicBezTo>
                    <a:cubicBezTo>
                      <a:pt x="8565" y="1758"/>
                      <a:pt x="8922" y="1089"/>
                      <a:pt x="9332" y="447"/>
                    </a:cubicBezTo>
                    <a:lnTo>
                      <a:pt x="9332" y="1"/>
                    </a:lnTo>
                    <a:close/>
                  </a:path>
                </a:pathLst>
              </a:custGeom>
              <a:solidFill>
                <a:srgbClr val="8A6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4"/>
              <p:cNvSpPr/>
              <p:nvPr/>
            </p:nvSpPr>
            <p:spPr>
              <a:xfrm>
                <a:off x="1889010" y="646259"/>
                <a:ext cx="944912" cy="441494"/>
              </a:xfrm>
              <a:custGeom>
                <a:avLst/>
                <a:gdLst/>
                <a:ahLst/>
                <a:cxnLst/>
                <a:rect l="l" t="t" r="r" b="b"/>
                <a:pathLst>
                  <a:path w="9332" h="4360" extrusionOk="0">
                    <a:moveTo>
                      <a:pt x="9332" y="1"/>
                    </a:moveTo>
                    <a:cubicBezTo>
                      <a:pt x="8922" y="634"/>
                      <a:pt x="8565" y="1312"/>
                      <a:pt x="8137" y="1937"/>
                    </a:cubicBezTo>
                    <a:cubicBezTo>
                      <a:pt x="7699" y="2561"/>
                      <a:pt x="7200" y="3230"/>
                      <a:pt x="6513" y="3551"/>
                    </a:cubicBezTo>
                    <a:cubicBezTo>
                      <a:pt x="6245" y="3685"/>
                      <a:pt x="5960" y="3819"/>
                      <a:pt x="5665" y="3873"/>
                    </a:cubicBezTo>
                    <a:cubicBezTo>
                      <a:pt x="5533" y="3901"/>
                      <a:pt x="5399" y="3912"/>
                      <a:pt x="5263" y="3912"/>
                    </a:cubicBezTo>
                    <a:cubicBezTo>
                      <a:pt x="5142" y="3912"/>
                      <a:pt x="5020" y="3903"/>
                      <a:pt x="4898" y="3890"/>
                    </a:cubicBezTo>
                    <a:cubicBezTo>
                      <a:pt x="4711" y="3873"/>
                      <a:pt x="4532" y="3846"/>
                      <a:pt x="4354" y="3783"/>
                    </a:cubicBezTo>
                    <a:cubicBezTo>
                      <a:pt x="4167" y="3703"/>
                      <a:pt x="3997" y="3569"/>
                      <a:pt x="3837" y="3444"/>
                    </a:cubicBezTo>
                    <a:cubicBezTo>
                      <a:pt x="3194" y="2927"/>
                      <a:pt x="2570" y="2383"/>
                      <a:pt x="1972" y="1812"/>
                    </a:cubicBezTo>
                    <a:cubicBezTo>
                      <a:pt x="1687" y="1535"/>
                      <a:pt x="1133" y="1018"/>
                      <a:pt x="777" y="831"/>
                    </a:cubicBezTo>
                    <a:lnTo>
                      <a:pt x="1" y="822"/>
                    </a:lnTo>
                    <a:lnTo>
                      <a:pt x="1" y="822"/>
                    </a:lnTo>
                    <a:cubicBezTo>
                      <a:pt x="348" y="1045"/>
                      <a:pt x="679" y="1321"/>
                      <a:pt x="1035" y="1509"/>
                    </a:cubicBezTo>
                    <a:cubicBezTo>
                      <a:pt x="1392" y="1696"/>
                      <a:pt x="1687" y="1981"/>
                      <a:pt x="1972" y="2258"/>
                    </a:cubicBezTo>
                    <a:cubicBezTo>
                      <a:pt x="2570" y="2829"/>
                      <a:pt x="3194" y="3373"/>
                      <a:pt x="3837" y="3890"/>
                    </a:cubicBezTo>
                    <a:cubicBezTo>
                      <a:pt x="3997" y="4024"/>
                      <a:pt x="4167" y="4149"/>
                      <a:pt x="4354" y="4229"/>
                    </a:cubicBezTo>
                    <a:cubicBezTo>
                      <a:pt x="4532" y="4301"/>
                      <a:pt x="4711" y="4328"/>
                      <a:pt x="4898" y="4345"/>
                    </a:cubicBezTo>
                    <a:cubicBezTo>
                      <a:pt x="5018" y="4354"/>
                      <a:pt x="5138" y="4360"/>
                      <a:pt x="5257" y="4360"/>
                    </a:cubicBezTo>
                    <a:cubicBezTo>
                      <a:pt x="5395" y="4360"/>
                      <a:pt x="5531" y="4351"/>
                      <a:pt x="5665" y="4328"/>
                    </a:cubicBezTo>
                    <a:cubicBezTo>
                      <a:pt x="5960" y="4265"/>
                      <a:pt x="6245" y="4140"/>
                      <a:pt x="6513" y="4006"/>
                    </a:cubicBezTo>
                    <a:cubicBezTo>
                      <a:pt x="7200" y="3676"/>
                      <a:pt x="7699" y="3016"/>
                      <a:pt x="8137" y="2383"/>
                    </a:cubicBezTo>
                    <a:cubicBezTo>
                      <a:pt x="8565" y="1758"/>
                      <a:pt x="8922" y="1089"/>
                      <a:pt x="9332" y="447"/>
                    </a:cubicBezTo>
                    <a:lnTo>
                      <a:pt x="93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4"/>
              <p:cNvSpPr/>
              <p:nvPr/>
            </p:nvSpPr>
            <p:spPr>
              <a:xfrm>
                <a:off x="1889010" y="668839"/>
                <a:ext cx="944912" cy="418913"/>
              </a:xfrm>
              <a:custGeom>
                <a:avLst/>
                <a:gdLst/>
                <a:ahLst/>
                <a:cxnLst/>
                <a:rect l="l" t="t" r="r" b="b"/>
                <a:pathLst>
                  <a:path w="9332" h="4137" extrusionOk="0">
                    <a:moveTo>
                      <a:pt x="9332" y="1"/>
                    </a:moveTo>
                    <a:cubicBezTo>
                      <a:pt x="8797" y="1089"/>
                      <a:pt x="8110" y="2106"/>
                      <a:pt x="7280" y="3007"/>
                    </a:cubicBezTo>
                    <a:cubicBezTo>
                      <a:pt x="7111" y="3186"/>
                      <a:pt x="6932" y="3364"/>
                      <a:pt x="6727" y="3498"/>
                    </a:cubicBezTo>
                    <a:cubicBezTo>
                      <a:pt x="6442" y="3676"/>
                      <a:pt x="6111" y="3748"/>
                      <a:pt x="5781" y="3801"/>
                    </a:cubicBezTo>
                    <a:cubicBezTo>
                      <a:pt x="5555" y="3841"/>
                      <a:pt x="5323" y="3870"/>
                      <a:pt x="5094" y="3870"/>
                    </a:cubicBezTo>
                    <a:cubicBezTo>
                      <a:pt x="4916" y="3870"/>
                      <a:pt x="4739" y="3853"/>
                      <a:pt x="4568" y="3810"/>
                    </a:cubicBezTo>
                    <a:cubicBezTo>
                      <a:pt x="3944" y="3641"/>
                      <a:pt x="3462" y="3159"/>
                      <a:pt x="2989" y="2713"/>
                    </a:cubicBezTo>
                    <a:cubicBezTo>
                      <a:pt x="2168" y="1928"/>
                      <a:pt x="1285" y="1223"/>
                      <a:pt x="331" y="608"/>
                    </a:cubicBezTo>
                    <a:lnTo>
                      <a:pt x="1" y="599"/>
                    </a:lnTo>
                    <a:lnTo>
                      <a:pt x="1" y="599"/>
                    </a:lnTo>
                    <a:cubicBezTo>
                      <a:pt x="348" y="822"/>
                      <a:pt x="679" y="1098"/>
                      <a:pt x="1035" y="1286"/>
                    </a:cubicBezTo>
                    <a:cubicBezTo>
                      <a:pt x="1392" y="1473"/>
                      <a:pt x="1687" y="1758"/>
                      <a:pt x="1972" y="2035"/>
                    </a:cubicBezTo>
                    <a:cubicBezTo>
                      <a:pt x="2570" y="2606"/>
                      <a:pt x="3194" y="3150"/>
                      <a:pt x="3837" y="3667"/>
                    </a:cubicBezTo>
                    <a:cubicBezTo>
                      <a:pt x="3997" y="3801"/>
                      <a:pt x="4167" y="3926"/>
                      <a:pt x="4354" y="4006"/>
                    </a:cubicBezTo>
                    <a:cubicBezTo>
                      <a:pt x="4532" y="4078"/>
                      <a:pt x="4711" y="4105"/>
                      <a:pt x="4898" y="4122"/>
                    </a:cubicBezTo>
                    <a:cubicBezTo>
                      <a:pt x="5018" y="4131"/>
                      <a:pt x="5138" y="4137"/>
                      <a:pt x="5257" y="4137"/>
                    </a:cubicBezTo>
                    <a:cubicBezTo>
                      <a:pt x="5395" y="4137"/>
                      <a:pt x="5531" y="4128"/>
                      <a:pt x="5665" y="4105"/>
                    </a:cubicBezTo>
                    <a:cubicBezTo>
                      <a:pt x="5960" y="4042"/>
                      <a:pt x="6245" y="3917"/>
                      <a:pt x="6513" y="3783"/>
                    </a:cubicBezTo>
                    <a:cubicBezTo>
                      <a:pt x="7200" y="3453"/>
                      <a:pt x="7699" y="2793"/>
                      <a:pt x="8137" y="2160"/>
                    </a:cubicBezTo>
                    <a:cubicBezTo>
                      <a:pt x="8565" y="1535"/>
                      <a:pt x="8922" y="866"/>
                      <a:pt x="9332" y="224"/>
                    </a:cubicBezTo>
                    <a:lnTo>
                      <a:pt x="9332" y="1"/>
                    </a:ln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5" name="Google Shape;1525;p14"/>
            <p:cNvGrpSpPr/>
            <p:nvPr/>
          </p:nvGrpSpPr>
          <p:grpSpPr>
            <a:xfrm rot="-655394">
              <a:off x="8234113" y="-186015"/>
              <a:ext cx="1385610" cy="1450537"/>
              <a:chOff x="6541903" y="866189"/>
              <a:chExt cx="510528" cy="534450"/>
            </a:xfrm>
          </p:grpSpPr>
          <p:sp>
            <p:nvSpPr>
              <p:cNvPr id="1526" name="Google Shape;1526;p14"/>
              <p:cNvSpPr/>
              <p:nvPr/>
            </p:nvSpPr>
            <p:spPr>
              <a:xfrm>
                <a:off x="6541903" y="866189"/>
                <a:ext cx="510528" cy="534450"/>
              </a:xfrm>
              <a:custGeom>
                <a:avLst/>
                <a:gdLst/>
                <a:ahLst/>
                <a:cxnLst/>
                <a:rect l="l" t="t" r="r" b="b"/>
                <a:pathLst>
                  <a:path w="5042" h="5278" extrusionOk="0">
                    <a:moveTo>
                      <a:pt x="3760" y="1"/>
                    </a:moveTo>
                    <a:cubicBezTo>
                      <a:pt x="3713" y="1"/>
                      <a:pt x="3669" y="5"/>
                      <a:pt x="3632" y="15"/>
                    </a:cubicBezTo>
                    <a:cubicBezTo>
                      <a:pt x="2829" y="229"/>
                      <a:pt x="2240" y="933"/>
                      <a:pt x="1883" y="1683"/>
                    </a:cubicBezTo>
                    <a:cubicBezTo>
                      <a:pt x="1526" y="2432"/>
                      <a:pt x="1339" y="3253"/>
                      <a:pt x="1000" y="4020"/>
                    </a:cubicBezTo>
                    <a:cubicBezTo>
                      <a:pt x="777" y="4529"/>
                      <a:pt x="438" y="4921"/>
                      <a:pt x="1" y="5278"/>
                    </a:cubicBezTo>
                    <a:cubicBezTo>
                      <a:pt x="1339" y="4725"/>
                      <a:pt x="2731" y="4109"/>
                      <a:pt x="3605" y="2950"/>
                    </a:cubicBezTo>
                    <a:cubicBezTo>
                      <a:pt x="4078" y="2334"/>
                      <a:pt x="4399" y="1567"/>
                      <a:pt x="5041" y="1130"/>
                    </a:cubicBezTo>
                    <a:cubicBezTo>
                      <a:pt x="4970" y="701"/>
                      <a:pt x="4667" y="362"/>
                      <a:pt x="4292" y="139"/>
                    </a:cubicBezTo>
                    <a:cubicBezTo>
                      <a:pt x="4165" y="62"/>
                      <a:pt x="3937" y="1"/>
                      <a:pt x="37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4"/>
              <p:cNvSpPr/>
              <p:nvPr/>
            </p:nvSpPr>
            <p:spPr>
              <a:xfrm>
                <a:off x="6623212" y="874795"/>
                <a:ext cx="418386" cy="471669"/>
              </a:xfrm>
              <a:custGeom>
                <a:avLst/>
                <a:gdLst/>
                <a:ahLst/>
                <a:cxnLst/>
                <a:rect l="l" t="t" r="r" b="b"/>
                <a:pathLst>
                  <a:path w="4132" h="4658" extrusionOk="0">
                    <a:moveTo>
                      <a:pt x="3382" y="1"/>
                    </a:moveTo>
                    <a:cubicBezTo>
                      <a:pt x="3177" y="224"/>
                      <a:pt x="2998" y="474"/>
                      <a:pt x="2855" y="750"/>
                    </a:cubicBezTo>
                    <a:cubicBezTo>
                      <a:pt x="2873" y="509"/>
                      <a:pt x="2927" y="269"/>
                      <a:pt x="3025" y="54"/>
                    </a:cubicBezTo>
                    <a:lnTo>
                      <a:pt x="3025" y="54"/>
                    </a:lnTo>
                    <a:cubicBezTo>
                      <a:pt x="2820" y="376"/>
                      <a:pt x="2695" y="741"/>
                      <a:pt x="2570" y="1107"/>
                    </a:cubicBezTo>
                    <a:cubicBezTo>
                      <a:pt x="2606" y="839"/>
                      <a:pt x="2632" y="563"/>
                      <a:pt x="2659" y="295"/>
                    </a:cubicBezTo>
                    <a:lnTo>
                      <a:pt x="2659" y="295"/>
                    </a:lnTo>
                    <a:cubicBezTo>
                      <a:pt x="2418" y="750"/>
                      <a:pt x="2222" y="1232"/>
                      <a:pt x="2088" y="1732"/>
                    </a:cubicBezTo>
                    <a:cubicBezTo>
                      <a:pt x="2035" y="1419"/>
                      <a:pt x="2061" y="1098"/>
                      <a:pt x="2106" y="786"/>
                    </a:cubicBezTo>
                    <a:lnTo>
                      <a:pt x="2106" y="786"/>
                    </a:lnTo>
                    <a:cubicBezTo>
                      <a:pt x="1874" y="1250"/>
                      <a:pt x="1740" y="1758"/>
                      <a:pt x="1696" y="2276"/>
                    </a:cubicBezTo>
                    <a:cubicBezTo>
                      <a:pt x="1615" y="1928"/>
                      <a:pt x="1580" y="1571"/>
                      <a:pt x="1589" y="1214"/>
                    </a:cubicBezTo>
                    <a:lnTo>
                      <a:pt x="1589" y="1214"/>
                    </a:lnTo>
                    <a:cubicBezTo>
                      <a:pt x="1419" y="1696"/>
                      <a:pt x="1348" y="2213"/>
                      <a:pt x="1375" y="2722"/>
                    </a:cubicBezTo>
                    <a:cubicBezTo>
                      <a:pt x="1268" y="2410"/>
                      <a:pt x="1196" y="2088"/>
                      <a:pt x="1160" y="1767"/>
                    </a:cubicBezTo>
                    <a:cubicBezTo>
                      <a:pt x="1071" y="2213"/>
                      <a:pt x="1036" y="2677"/>
                      <a:pt x="1053" y="3132"/>
                    </a:cubicBezTo>
                    <a:cubicBezTo>
                      <a:pt x="1000" y="2918"/>
                      <a:pt x="937" y="2731"/>
                      <a:pt x="937" y="2517"/>
                    </a:cubicBezTo>
                    <a:cubicBezTo>
                      <a:pt x="920" y="2856"/>
                      <a:pt x="893" y="3204"/>
                      <a:pt x="875" y="3551"/>
                    </a:cubicBezTo>
                    <a:lnTo>
                      <a:pt x="786" y="2900"/>
                    </a:lnTo>
                    <a:cubicBezTo>
                      <a:pt x="741" y="3248"/>
                      <a:pt x="688" y="3587"/>
                      <a:pt x="625" y="3926"/>
                    </a:cubicBezTo>
                    <a:cubicBezTo>
                      <a:pt x="607" y="3721"/>
                      <a:pt x="607" y="3507"/>
                      <a:pt x="616" y="3302"/>
                    </a:cubicBezTo>
                    <a:lnTo>
                      <a:pt x="616" y="3302"/>
                    </a:lnTo>
                    <a:cubicBezTo>
                      <a:pt x="572" y="3801"/>
                      <a:pt x="340" y="4292"/>
                      <a:pt x="1" y="4658"/>
                    </a:cubicBezTo>
                    <a:cubicBezTo>
                      <a:pt x="509" y="4568"/>
                      <a:pt x="991" y="4328"/>
                      <a:pt x="1375" y="3980"/>
                    </a:cubicBezTo>
                    <a:lnTo>
                      <a:pt x="1375" y="3980"/>
                    </a:lnTo>
                    <a:cubicBezTo>
                      <a:pt x="1187" y="4060"/>
                      <a:pt x="991" y="4105"/>
                      <a:pt x="795" y="4113"/>
                    </a:cubicBezTo>
                    <a:cubicBezTo>
                      <a:pt x="1223" y="3899"/>
                      <a:pt x="1651" y="3694"/>
                      <a:pt x="2070" y="3489"/>
                    </a:cubicBezTo>
                    <a:lnTo>
                      <a:pt x="2070" y="3489"/>
                    </a:lnTo>
                    <a:cubicBezTo>
                      <a:pt x="1776" y="3498"/>
                      <a:pt x="1482" y="3569"/>
                      <a:pt x="1205" y="3676"/>
                    </a:cubicBezTo>
                    <a:lnTo>
                      <a:pt x="2427" y="3043"/>
                    </a:lnTo>
                    <a:lnTo>
                      <a:pt x="2427" y="3043"/>
                    </a:lnTo>
                    <a:cubicBezTo>
                      <a:pt x="2160" y="3096"/>
                      <a:pt x="1901" y="3159"/>
                      <a:pt x="1642" y="3230"/>
                    </a:cubicBezTo>
                    <a:cubicBezTo>
                      <a:pt x="1972" y="3043"/>
                      <a:pt x="2320" y="2865"/>
                      <a:pt x="2668" y="2704"/>
                    </a:cubicBezTo>
                    <a:lnTo>
                      <a:pt x="2668" y="2704"/>
                    </a:lnTo>
                    <a:cubicBezTo>
                      <a:pt x="2347" y="2731"/>
                      <a:pt x="2026" y="2820"/>
                      <a:pt x="1722" y="2918"/>
                    </a:cubicBezTo>
                    <a:cubicBezTo>
                      <a:pt x="2142" y="2686"/>
                      <a:pt x="2570" y="2454"/>
                      <a:pt x="2998" y="2222"/>
                    </a:cubicBezTo>
                    <a:lnTo>
                      <a:pt x="2998" y="2222"/>
                    </a:lnTo>
                    <a:cubicBezTo>
                      <a:pt x="2650" y="2267"/>
                      <a:pt x="2311" y="2347"/>
                      <a:pt x="1981" y="2463"/>
                    </a:cubicBezTo>
                    <a:cubicBezTo>
                      <a:pt x="2392" y="2195"/>
                      <a:pt x="2811" y="1946"/>
                      <a:pt x="3248" y="1723"/>
                    </a:cubicBezTo>
                    <a:lnTo>
                      <a:pt x="3248" y="1723"/>
                    </a:lnTo>
                    <a:cubicBezTo>
                      <a:pt x="2900" y="1758"/>
                      <a:pt x="2552" y="1848"/>
                      <a:pt x="2231" y="1972"/>
                    </a:cubicBezTo>
                    <a:cubicBezTo>
                      <a:pt x="2615" y="1660"/>
                      <a:pt x="3078" y="1446"/>
                      <a:pt x="3569" y="1357"/>
                    </a:cubicBezTo>
                    <a:cubicBezTo>
                      <a:pt x="3547" y="1356"/>
                      <a:pt x="3524" y="1356"/>
                      <a:pt x="3502" y="1356"/>
                    </a:cubicBezTo>
                    <a:cubicBezTo>
                      <a:pt x="3211" y="1356"/>
                      <a:pt x="2915" y="1409"/>
                      <a:pt x="2641" y="1509"/>
                    </a:cubicBezTo>
                    <a:cubicBezTo>
                      <a:pt x="2980" y="1285"/>
                      <a:pt x="3364" y="1134"/>
                      <a:pt x="3765" y="1054"/>
                    </a:cubicBezTo>
                    <a:cubicBezTo>
                      <a:pt x="3616" y="1021"/>
                      <a:pt x="3466" y="1005"/>
                      <a:pt x="3316" y="1005"/>
                    </a:cubicBezTo>
                    <a:cubicBezTo>
                      <a:pt x="3216" y="1005"/>
                      <a:pt x="3116" y="1013"/>
                      <a:pt x="3016" y="1027"/>
                    </a:cubicBezTo>
                    <a:lnTo>
                      <a:pt x="4131" y="706"/>
                    </a:lnTo>
                    <a:cubicBezTo>
                      <a:pt x="3972" y="654"/>
                      <a:pt x="3808" y="630"/>
                      <a:pt x="3644" y="630"/>
                    </a:cubicBezTo>
                    <a:cubicBezTo>
                      <a:pt x="3523" y="630"/>
                      <a:pt x="3402" y="643"/>
                      <a:pt x="3284" y="670"/>
                    </a:cubicBezTo>
                    <a:cubicBezTo>
                      <a:pt x="3319" y="447"/>
                      <a:pt x="3355" y="224"/>
                      <a:pt x="3382"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4"/>
              <p:cNvSpPr/>
              <p:nvPr/>
            </p:nvSpPr>
            <p:spPr>
              <a:xfrm>
                <a:off x="6541903" y="898287"/>
                <a:ext cx="510528" cy="502351"/>
              </a:xfrm>
              <a:custGeom>
                <a:avLst/>
                <a:gdLst/>
                <a:ahLst/>
                <a:cxnLst/>
                <a:rect l="l" t="t" r="r" b="b"/>
                <a:pathLst>
                  <a:path w="5042" h="4961" extrusionOk="0">
                    <a:moveTo>
                      <a:pt x="4542" y="1"/>
                    </a:moveTo>
                    <a:cubicBezTo>
                      <a:pt x="4283" y="126"/>
                      <a:pt x="4042" y="286"/>
                      <a:pt x="3828" y="474"/>
                    </a:cubicBezTo>
                    <a:cubicBezTo>
                      <a:pt x="3471" y="786"/>
                      <a:pt x="3177" y="1169"/>
                      <a:pt x="2891" y="1553"/>
                    </a:cubicBezTo>
                    <a:cubicBezTo>
                      <a:pt x="2749" y="1740"/>
                      <a:pt x="2606" y="1946"/>
                      <a:pt x="2490" y="2151"/>
                    </a:cubicBezTo>
                    <a:cubicBezTo>
                      <a:pt x="2365" y="2347"/>
                      <a:pt x="2267" y="2561"/>
                      <a:pt x="2151" y="2766"/>
                    </a:cubicBezTo>
                    <a:cubicBezTo>
                      <a:pt x="1678" y="3650"/>
                      <a:pt x="964" y="4443"/>
                      <a:pt x="81" y="4890"/>
                    </a:cubicBezTo>
                    <a:cubicBezTo>
                      <a:pt x="54" y="4916"/>
                      <a:pt x="28" y="4934"/>
                      <a:pt x="1" y="4961"/>
                    </a:cubicBezTo>
                    <a:cubicBezTo>
                      <a:pt x="1339" y="4408"/>
                      <a:pt x="2731" y="3792"/>
                      <a:pt x="3605" y="2633"/>
                    </a:cubicBezTo>
                    <a:cubicBezTo>
                      <a:pt x="4078" y="2017"/>
                      <a:pt x="4399" y="1250"/>
                      <a:pt x="5041" y="813"/>
                    </a:cubicBezTo>
                    <a:cubicBezTo>
                      <a:pt x="4988" y="483"/>
                      <a:pt x="4791" y="206"/>
                      <a:pt x="4542"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4"/>
              <p:cNvSpPr/>
              <p:nvPr/>
            </p:nvSpPr>
            <p:spPr>
              <a:xfrm>
                <a:off x="6541903" y="887453"/>
                <a:ext cx="470734" cy="513186"/>
              </a:xfrm>
              <a:custGeom>
                <a:avLst/>
                <a:gdLst/>
                <a:ahLst/>
                <a:cxnLst/>
                <a:rect l="l" t="t" r="r" b="b"/>
                <a:pathLst>
                  <a:path w="4649" h="5068" extrusionOk="0">
                    <a:moveTo>
                      <a:pt x="4399" y="1"/>
                    </a:moveTo>
                    <a:cubicBezTo>
                      <a:pt x="3400" y="625"/>
                      <a:pt x="2686" y="1651"/>
                      <a:pt x="2071" y="2668"/>
                    </a:cubicBezTo>
                    <a:cubicBezTo>
                      <a:pt x="1740" y="3212"/>
                      <a:pt x="1419" y="3765"/>
                      <a:pt x="991" y="4238"/>
                    </a:cubicBezTo>
                    <a:cubicBezTo>
                      <a:pt x="759" y="4488"/>
                      <a:pt x="500" y="4711"/>
                      <a:pt x="206" y="4889"/>
                    </a:cubicBezTo>
                    <a:cubicBezTo>
                      <a:pt x="144" y="4943"/>
                      <a:pt x="72" y="5005"/>
                      <a:pt x="1" y="5068"/>
                    </a:cubicBezTo>
                    <a:cubicBezTo>
                      <a:pt x="197" y="4988"/>
                      <a:pt x="384" y="4907"/>
                      <a:pt x="581" y="4827"/>
                    </a:cubicBezTo>
                    <a:cubicBezTo>
                      <a:pt x="1143" y="4417"/>
                      <a:pt x="1607" y="3837"/>
                      <a:pt x="1981" y="3239"/>
                    </a:cubicBezTo>
                    <a:cubicBezTo>
                      <a:pt x="2552" y="2356"/>
                      <a:pt x="3034" y="1384"/>
                      <a:pt x="3819" y="697"/>
                    </a:cubicBezTo>
                    <a:cubicBezTo>
                      <a:pt x="4060" y="482"/>
                      <a:pt x="4345" y="295"/>
                      <a:pt x="4649" y="206"/>
                    </a:cubicBezTo>
                    <a:cubicBezTo>
                      <a:pt x="4577" y="135"/>
                      <a:pt x="4488" y="63"/>
                      <a:pt x="43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30" name="Google Shape;1530;p14"/>
          <p:cNvGrpSpPr/>
          <p:nvPr/>
        </p:nvGrpSpPr>
        <p:grpSpPr>
          <a:xfrm rot="10800000">
            <a:off x="713093" y="-1775606"/>
            <a:ext cx="5205380" cy="3055952"/>
            <a:chOff x="4929943" y="3232319"/>
            <a:chExt cx="5205380" cy="3055952"/>
          </a:xfrm>
        </p:grpSpPr>
        <p:grpSp>
          <p:nvGrpSpPr>
            <p:cNvPr id="1531" name="Google Shape;1531;p14"/>
            <p:cNvGrpSpPr/>
            <p:nvPr/>
          </p:nvGrpSpPr>
          <p:grpSpPr>
            <a:xfrm rot="4161106">
              <a:off x="6904948" y="4028046"/>
              <a:ext cx="1600055" cy="2235038"/>
              <a:chOff x="3996441" y="87120"/>
              <a:chExt cx="849227" cy="1186243"/>
            </a:xfrm>
          </p:grpSpPr>
          <p:sp>
            <p:nvSpPr>
              <p:cNvPr id="1532" name="Google Shape;1532;p14"/>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4"/>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4"/>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4"/>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4"/>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4"/>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4"/>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4"/>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4"/>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4"/>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4"/>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3" name="Google Shape;1543;p14"/>
            <p:cNvGrpSpPr/>
            <p:nvPr/>
          </p:nvGrpSpPr>
          <p:grpSpPr>
            <a:xfrm rot="-2848678">
              <a:off x="5571582" y="3648579"/>
              <a:ext cx="1600012" cy="2234977"/>
              <a:chOff x="3996441" y="87120"/>
              <a:chExt cx="849227" cy="1186243"/>
            </a:xfrm>
          </p:grpSpPr>
          <p:sp>
            <p:nvSpPr>
              <p:cNvPr id="1544" name="Google Shape;1544;p14"/>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4"/>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4"/>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4"/>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4"/>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4"/>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4"/>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4"/>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4"/>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4"/>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4"/>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5" name="Google Shape;1555;p14"/>
            <p:cNvGrpSpPr/>
            <p:nvPr/>
          </p:nvGrpSpPr>
          <p:grpSpPr>
            <a:xfrm rot="4161106">
              <a:off x="7775798" y="4028046"/>
              <a:ext cx="1600055" cy="2235038"/>
              <a:chOff x="3996441" y="87120"/>
              <a:chExt cx="849227" cy="1186243"/>
            </a:xfrm>
          </p:grpSpPr>
          <p:sp>
            <p:nvSpPr>
              <p:cNvPr id="1556" name="Google Shape;1556;p14"/>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4"/>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4"/>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4"/>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4"/>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4"/>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4"/>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4"/>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4"/>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4"/>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4"/>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7" name="Google Shape;1567;p14"/>
            <p:cNvGrpSpPr/>
            <p:nvPr/>
          </p:nvGrpSpPr>
          <p:grpSpPr>
            <a:xfrm rot="-1356785">
              <a:off x="8269038" y="3408409"/>
              <a:ext cx="1428399" cy="2563344"/>
              <a:chOff x="8268108" y="675218"/>
              <a:chExt cx="422841" cy="758842"/>
            </a:xfrm>
          </p:grpSpPr>
          <p:sp>
            <p:nvSpPr>
              <p:cNvPr id="1568" name="Google Shape;1568;p14"/>
              <p:cNvSpPr/>
              <p:nvPr/>
            </p:nvSpPr>
            <p:spPr>
              <a:xfrm>
                <a:off x="8268108" y="675218"/>
                <a:ext cx="272983" cy="432785"/>
              </a:xfrm>
              <a:custGeom>
                <a:avLst/>
                <a:gdLst/>
                <a:ahLst/>
                <a:cxnLst/>
                <a:rect l="l" t="t" r="r" b="b"/>
                <a:pathLst>
                  <a:path w="2696" h="4274" extrusionOk="0">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4"/>
              <p:cNvSpPr/>
              <p:nvPr/>
            </p:nvSpPr>
            <p:spPr>
              <a:xfrm>
                <a:off x="8268108" y="675218"/>
                <a:ext cx="268427" cy="431874"/>
              </a:xfrm>
              <a:custGeom>
                <a:avLst/>
                <a:gdLst/>
                <a:ahLst/>
                <a:cxnLst/>
                <a:rect l="l" t="t" r="r" b="b"/>
                <a:pathLst>
                  <a:path w="2651" h="4265" extrusionOk="0">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4"/>
              <p:cNvSpPr/>
              <p:nvPr/>
            </p:nvSpPr>
            <p:spPr>
              <a:xfrm>
                <a:off x="8285321" y="697799"/>
                <a:ext cx="234000" cy="388535"/>
              </a:xfrm>
              <a:custGeom>
                <a:avLst/>
                <a:gdLst/>
                <a:ahLst/>
                <a:cxnLst/>
                <a:rect l="l" t="t" r="r" b="b"/>
                <a:pathLst>
                  <a:path w="2311" h="3837" extrusionOk="0">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4"/>
              <p:cNvSpPr/>
              <p:nvPr/>
            </p:nvSpPr>
            <p:spPr>
              <a:xfrm>
                <a:off x="8287144" y="698710"/>
                <a:ext cx="403805" cy="735350"/>
              </a:xfrm>
              <a:custGeom>
                <a:avLst/>
                <a:gdLst/>
                <a:ahLst/>
                <a:cxnLst/>
                <a:rect l="l" t="t" r="r" b="b"/>
                <a:pathLst>
                  <a:path w="3988" h="7262" extrusionOk="0">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2" name="Google Shape;1572;p14"/>
            <p:cNvGrpSpPr/>
            <p:nvPr/>
          </p:nvGrpSpPr>
          <p:grpSpPr>
            <a:xfrm>
              <a:off x="4929943" y="3960550"/>
              <a:ext cx="1277621" cy="1459061"/>
              <a:chOff x="7040587" y="1131380"/>
              <a:chExt cx="470735" cy="537586"/>
            </a:xfrm>
          </p:grpSpPr>
          <p:sp>
            <p:nvSpPr>
              <p:cNvPr id="1573" name="Google Shape;1573;p14"/>
              <p:cNvSpPr/>
              <p:nvPr/>
            </p:nvSpPr>
            <p:spPr>
              <a:xfrm>
                <a:off x="7051421" y="1131380"/>
                <a:ext cx="459900" cy="477137"/>
              </a:xfrm>
              <a:custGeom>
                <a:avLst/>
                <a:gdLst/>
                <a:ahLst/>
                <a:cxnLst/>
                <a:rect l="l" t="t" r="r" b="b"/>
                <a:pathLst>
                  <a:path w="4542" h="4712" extrusionOk="0">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4"/>
              <p:cNvSpPr/>
              <p:nvPr/>
            </p:nvSpPr>
            <p:spPr>
              <a:xfrm>
                <a:off x="7095670" y="1192843"/>
                <a:ext cx="359557" cy="403825"/>
              </a:xfrm>
              <a:custGeom>
                <a:avLst/>
                <a:gdLst/>
                <a:ahLst/>
                <a:cxnLst/>
                <a:rect l="l" t="t" r="r" b="b"/>
                <a:pathLst>
                  <a:path w="3551" h="3988" extrusionOk="0">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4"/>
              <p:cNvSpPr/>
              <p:nvPr/>
            </p:nvSpPr>
            <p:spPr>
              <a:xfrm>
                <a:off x="7088481" y="1131380"/>
                <a:ext cx="422841" cy="477137"/>
              </a:xfrm>
              <a:custGeom>
                <a:avLst/>
                <a:gdLst/>
                <a:ahLst/>
                <a:cxnLst/>
                <a:rect l="l" t="t" r="r" b="b"/>
                <a:pathLst>
                  <a:path w="4176" h="4712" extrusionOk="0">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4"/>
              <p:cNvSpPr/>
              <p:nvPr/>
            </p:nvSpPr>
            <p:spPr>
              <a:xfrm>
                <a:off x="7040587" y="1244281"/>
                <a:ext cx="353279" cy="424684"/>
              </a:xfrm>
              <a:custGeom>
                <a:avLst/>
                <a:gdLst/>
                <a:ahLst/>
                <a:cxnLst/>
                <a:rect l="l" t="t" r="r" b="b"/>
                <a:pathLst>
                  <a:path w="3489" h="4194" extrusionOk="0">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2">
    <p:spTree>
      <p:nvGrpSpPr>
        <p:cNvPr id="1" name="Shape 2103"/>
        <p:cNvGrpSpPr/>
        <p:nvPr/>
      </p:nvGrpSpPr>
      <p:grpSpPr>
        <a:xfrm>
          <a:off x="0" y="0"/>
          <a:ext cx="0" cy="0"/>
          <a:chOff x="0" y="0"/>
          <a:chExt cx="0" cy="0"/>
        </a:xfrm>
      </p:grpSpPr>
      <p:sp>
        <p:nvSpPr>
          <p:cNvPr id="2104" name="Google Shape;2104;p18"/>
          <p:cNvSpPr/>
          <p:nvPr/>
        </p:nvSpPr>
        <p:spPr>
          <a:xfrm>
            <a:off x="-337800" y="-623975"/>
            <a:ext cx="9819600" cy="6391500"/>
          </a:xfrm>
          <a:prstGeom prst="ellipse">
            <a:avLst/>
          </a:pr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18"/>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106" name="Google Shape;2106;p18"/>
          <p:cNvGrpSpPr/>
          <p:nvPr/>
        </p:nvGrpSpPr>
        <p:grpSpPr>
          <a:xfrm flipH="1">
            <a:off x="-1057141" y="3387492"/>
            <a:ext cx="3351228" cy="3015843"/>
            <a:chOff x="6734321" y="3273203"/>
            <a:chExt cx="3351228" cy="3015843"/>
          </a:xfrm>
        </p:grpSpPr>
        <p:grpSp>
          <p:nvGrpSpPr>
            <p:cNvPr id="2107" name="Google Shape;2107;p18"/>
            <p:cNvGrpSpPr/>
            <p:nvPr/>
          </p:nvGrpSpPr>
          <p:grpSpPr>
            <a:xfrm rot="-5985047">
              <a:off x="7630875" y="4193805"/>
              <a:ext cx="1600045" cy="2235023"/>
              <a:chOff x="3996441" y="87120"/>
              <a:chExt cx="849227" cy="1186243"/>
            </a:xfrm>
          </p:grpSpPr>
          <p:sp>
            <p:nvSpPr>
              <p:cNvPr id="2108" name="Google Shape;2108;p18"/>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18"/>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18"/>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18"/>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18"/>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18"/>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18"/>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18"/>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18"/>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18"/>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18"/>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9" name="Google Shape;2119;p18"/>
            <p:cNvGrpSpPr/>
            <p:nvPr/>
          </p:nvGrpSpPr>
          <p:grpSpPr>
            <a:xfrm>
              <a:off x="8602350" y="3273203"/>
              <a:ext cx="1483199" cy="2661789"/>
              <a:chOff x="8268108" y="675218"/>
              <a:chExt cx="422841" cy="758842"/>
            </a:xfrm>
          </p:grpSpPr>
          <p:sp>
            <p:nvSpPr>
              <p:cNvPr id="2120" name="Google Shape;2120;p18"/>
              <p:cNvSpPr/>
              <p:nvPr/>
            </p:nvSpPr>
            <p:spPr>
              <a:xfrm>
                <a:off x="8268108" y="675218"/>
                <a:ext cx="272983" cy="432785"/>
              </a:xfrm>
              <a:custGeom>
                <a:avLst/>
                <a:gdLst/>
                <a:ahLst/>
                <a:cxnLst/>
                <a:rect l="l" t="t" r="r" b="b"/>
                <a:pathLst>
                  <a:path w="2696" h="4274" extrusionOk="0">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18"/>
              <p:cNvSpPr/>
              <p:nvPr/>
            </p:nvSpPr>
            <p:spPr>
              <a:xfrm>
                <a:off x="8268108" y="675218"/>
                <a:ext cx="268427" cy="431874"/>
              </a:xfrm>
              <a:custGeom>
                <a:avLst/>
                <a:gdLst/>
                <a:ahLst/>
                <a:cxnLst/>
                <a:rect l="l" t="t" r="r" b="b"/>
                <a:pathLst>
                  <a:path w="2651" h="4265" extrusionOk="0">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18"/>
              <p:cNvSpPr/>
              <p:nvPr/>
            </p:nvSpPr>
            <p:spPr>
              <a:xfrm>
                <a:off x="8285321" y="697799"/>
                <a:ext cx="234000" cy="388535"/>
              </a:xfrm>
              <a:custGeom>
                <a:avLst/>
                <a:gdLst/>
                <a:ahLst/>
                <a:cxnLst/>
                <a:rect l="l" t="t" r="r" b="b"/>
                <a:pathLst>
                  <a:path w="2311" h="3837" extrusionOk="0">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18"/>
              <p:cNvSpPr/>
              <p:nvPr/>
            </p:nvSpPr>
            <p:spPr>
              <a:xfrm>
                <a:off x="8287144" y="698710"/>
                <a:ext cx="403805" cy="735350"/>
              </a:xfrm>
              <a:custGeom>
                <a:avLst/>
                <a:gdLst/>
                <a:ahLst/>
                <a:cxnLst/>
                <a:rect l="l" t="t" r="r" b="b"/>
                <a:pathLst>
                  <a:path w="3988" h="7262" extrusionOk="0">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4" name="Google Shape;2124;p18"/>
            <p:cNvGrpSpPr/>
            <p:nvPr/>
          </p:nvGrpSpPr>
          <p:grpSpPr>
            <a:xfrm>
              <a:off x="6734321" y="4604095"/>
              <a:ext cx="1385043" cy="1581738"/>
              <a:chOff x="7040587" y="1131380"/>
              <a:chExt cx="470735" cy="537586"/>
            </a:xfrm>
          </p:grpSpPr>
          <p:sp>
            <p:nvSpPr>
              <p:cNvPr id="2125" name="Google Shape;2125;p18"/>
              <p:cNvSpPr/>
              <p:nvPr/>
            </p:nvSpPr>
            <p:spPr>
              <a:xfrm>
                <a:off x="7051421" y="1131380"/>
                <a:ext cx="459900" cy="477137"/>
              </a:xfrm>
              <a:custGeom>
                <a:avLst/>
                <a:gdLst/>
                <a:ahLst/>
                <a:cxnLst/>
                <a:rect l="l" t="t" r="r" b="b"/>
                <a:pathLst>
                  <a:path w="4542" h="4712" extrusionOk="0">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18"/>
              <p:cNvSpPr/>
              <p:nvPr/>
            </p:nvSpPr>
            <p:spPr>
              <a:xfrm>
                <a:off x="7095670" y="1192843"/>
                <a:ext cx="359557" cy="403825"/>
              </a:xfrm>
              <a:custGeom>
                <a:avLst/>
                <a:gdLst/>
                <a:ahLst/>
                <a:cxnLst/>
                <a:rect l="l" t="t" r="r" b="b"/>
                <a:pathLst>
                  <a:path w="3551" h="3988" extrusionOk="0">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18"/>
              <p:cNvSpPr/>
              <p:nvPr/>
            </p:nvSpPr>
            <p:spPr>
              <a:xfrm>
                <a:off x="7088481" y="1131380"/>
                <a:ext cx="422841" cy="477137"/>
              </a:xfrm>
              <a:custGeom>
                <a:avLst/>
                <a:gdLst/>
                <a:ahLst/>
                <a:cxnLst/>
                <a:rect l="l" t="t" r="r" b="b"/>
                <a:pathLst>
                  <a:path w="4176" h="4712" extrusionOk="0">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18"/>
              <p:cNvSpPr/>
              <p:nvPr/>
            </p:nvSpPr>
            <p:spPr>
              <a:xfrm>
                <a:off x="7040587" y="1244281"/>
                <a:ext cx="353279" cy="424684"/>
              </a:xfrm>
              <a:custGeom>
                <a:avLst/>
                <a:gdLst/>
                <a:ahLst/>
                <a:cxnLst/>
                <a:rect l="l" t="t" r="r" b="b"/>
                <a:pathLst>
                  <a:path w="3489" h="4194" extrusionOk="0">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9" name="Google Shape;2129;p18"/>
            <p:cNvGrpSpPr/>
            <p:nvPr/>
          </p:nvGrpSpPr>
          <p:grpSpPr>
            <a:xfrm flipH="1">
              <a:off x="8602348" y="4238328"/>
              <a:ext cx="1385043" cy="1581738"/>
              <a:chOff x="7040587" y="1131380"/>
              <a:chExt cx="470735" cy="537586"/>
            </a:xfrm>
          </p:grpSpPr>
          <p:sp>
            <p:nvSpPr>
              <p:cNvPr id="2130" name="Google Shape;2130;p18"/>
              <p:cNvSpPr/>
              <p:nvPr/>
            </p:nvSpPr>
            <p:spPr>
              <a:xfrm>
                <a:off x="7051421" y="1131380"/>
                <a:ext cx="459900" cy="477137"/>
              </a:xfrm>
              <a:custGeom>
                <a:avLst/>
                <a:gdLst/>
                <a:ahLst/>
                <a:cxnLst/>
                <a:rect l="l" t="t" r="r" b="b"/>
                <a:pathLst>
                  <a:path w="4542" h="4712" extrusionOk="0">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18"/>
              <p:cNvSpPr/>
              <p:nvPr/>
            </p:nvSpPr>
            <p:spPr>
              <a:xfrm>
                <a:off x="7095670" y="1192843"/>
                <a:ext cx="359557" cy="403825"/>
              </a:xfrm>
              <a:custGeom>
                <a:avLst/>
                <a:gdLst/>
                <a:ahLst/>
                <a:cxnLst/>
                <a:rect l="l" t="t" r="r" b="b"/>
                <a:pathLst>
                  <a:path w="3551" h="3988" extrusionOk="0">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18"/>
              <p:cNvSpPr/>
              <p:nvPr/>
            </p:nvSpPr>
            <p:spPr>
              <a:xfrm>
                <a:off x="7088481" y="1131380"/>
                <a:ext cx="422841" cy="477137"/>
              </a:xfrm>
              <a:custGeom>
                <a:avLst/>
                <a:gdLst/>
                <a:ahLst/>
                <a:cxnLst/>
                <a:rect l="l" t="t" r="r" b="b"/>
                <a:pathLst>
                  <a:path w="4176" h="4712" extrusionOk="0">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18"/>
              <p:cNvSpPr/>
              <p:nvPr/>
            </p:nvSpPr>
            <p:spPr>
              <a:xfrm>
                <a:off x="7040587" y="1244281"/>
                <a:ext cx="353279" cy="424684"/>
              </a:xfrm>
              <a:custGeom>
                <a:avLst/>
                <a:gdLst/>
                <a:ahLst/>
                <a:cxnLst/>
                <a:rect l="l" t="t" r="r" b="b"/>
                <a:pathLst>
                  <a:path w="3489" h="4194" extrusionOk="0">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34" name="Google Shape;2134;p18"/>
          <p:cNvGrpSpPr/>
          <p:nvPr/>
        </p:nvGrpSpPr>
        <p:grpSpPr>
          <a:xfrm flipH="1">
            <a:off x="-1730065" y="-1114922"/>
            <a:ext cx="4946034" cy="3735841"/>
            <a:chOff x="5881542" y="-1038714"/>
            <a:chExt cx="4946034" cy="3735841"/>
          </a:xfrm>
        </p:grpSpPr>
        <p:grpSp>
          <p:nvGrpSpPr>
            <p:cNvPr id="2135" name="Google Shape;2135;p18"/>
            <p:cNvGrpSpPr/>
            <p:nvPr/>
          </p:nvGrpSpPr>
          <p:grpSpPr>
            <a:xfrm rot="-5400000" flipH="1">
              <a:off x="6208992" y="-1366164"/>
              <a:ext cx="1600029" cy="2254930"/>
              <a:chOff x="3996441" y="87120"/>
              <a:chExt cx="849227" cy="1186243"/>
            </a:xfrm>
          </p:grpSpPr>
          <p:sp>
            <p:nvSpPr>
              <p:cNvPr id="2136" name="Google Shape;2136;p18"/>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18"/>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18"/>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18"/>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18"/>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18"/>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18"/>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18"/>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18"/>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18"/>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18"/>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7" name="Google Shape;2147;p18"/>
            <p:cNvGrpSpPr/>
            <p:nvPr/>
          </p:nvGrpSpPr>
          <p:grpSpPr>
            <a:xfrm rot="588935" flipH="1">
              <a:off x="5929099" y="-416549"/>
              <a:ext cx="3012460" cy="802439"/>
              <a:chOff x="915235" y="704077"/>
              <a:chExt cx="1319859" cy="354511"/>
            </a:xfrm>
          </p:grpSpPr>
          <p:sp>
            <p:nvSpPr>
              <p:cNvPr id="2148" name="Google Shape;2148;p18"/>
              <p:cNvSpPr/>
              <p:nvPr/>
            </p:nvSpPr>
            <p:spPr>
              <a:xfrm>
                <a:off x="915235" y="704077"/>
                <a:ext cx="1319859" cy="354511"/>
              </a:xfrm>
              <a:custGeom>
                <a:avLst/>
                <a:gdLst/>
                <a:ahLst/>
                <a:cxnLst/>
                <a:rect l="l" t="t" r="r" b="b"/>
                <a:pathLst>
                  <a:path w="13035" h="3501" extrusionOk="0">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651" y="277"/>
                    </a:lnTo>
                    <a:cubicBezTo>
                      <a:pt x="11625" y="1303"/>
                      <a:pt x="10456" y="2178"/>
                      <a:pt x="9100" y="2677"/>
                    </a:cubicBezTo>
                    <a:cubicBezTo>
                      <a:pt x="8270" y="2983"/>
                      <a:pt x="7388" y="3135"/>
                      <a:pt x="6506" y="3135"/>
                    </a:cubicBezTo>
                    <a:cubicBezTo>
                      <a:pt x="5664" y="3135"/>
                      <a:pt x="4821" y="2996"/>
                      <a:pt x="4024" y="2722"/>
                    </a:cubicBezTo>
                    <a:cubicBezTo>
                      <a:pt x="2552" y="2213"/>
                      <a:pt x="1250" y="1250"/>
                      <a:pt x="322" y="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18"/>
              <p:cNvSpPr/>
              <p:nvPr/>
            </p:nvSpPr>
            <p:spPr>
              <a:xfrm>
                <a:off x="915235" y="704077"/>
                <a:ext cx="1319859" cy="354511"/>
              </a:xfrm>
              <a:custGeom>
                <a:avLst/>
                <a:gdLst/>
                <a:ahLst/>
                <a:cxnLst/>
                <a:rect l="l" t="t" r="r" b="b"/>
                <a:pathLst>
                  <a:path w="13035" h="3501" extrusionOk="0">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713" y="277"/>
                    </a:lnTo>
                    <a:cubicBezTo>
                      <a:pt x="12490" y="554"/>
                      <a:pt x="12249" y="804"/>
                      <a:pt x="11991" y="1045"/>
                    </a:cubicBezTo>
                    <a:cubicBezTo>
                      <a:pt x="11652" y="1357"/>
                      <a:pt x="11286" y="1624"/>
                      <a:pt x="10920" y="1901"/>
                    </a:cubicBezTo>
                    <a:cubicBezTo>
                      <a:pt x="10581" y="2151"/>
                      <a:pt x="10224" y="2409"/>
                      <a:pt x="9841" y="2570"/>
                    </a:cubicBezTo>
                    <a:cubicBezTo>
                      <a:pt x="8767" y="3034"/>
                      <a:pt x="7591" y="3384"/>
                      <a:pt x="6432" y="3384"/>
                    </a:cubicBezTo>
                    <a:cubicBezTo>
                      <a:pt x="6030" y="3384"/>
                      <a:pt x="5630" y="3342"/>
                      <a:pt x="5237" y="3248"/>
                    </a:cubicBezTo>
                    <a:cubicBezTo>
                      <a:pt x="3890" y="2927"/>
                      <a:pt x="2543" y="2427"/>
                      <a:pt x="1508" y="1508"/>
                    </a:cubicBezTo>
                    <a:cubicBezTo>
                      <a:pt x="1267" y="1294"/>
                      <a:pt x="1053" y="1062"/>
                      <a:pt x="839" y="830"/>
                    </a:cubicBezTo>
                    <a:cubicBezTo>
                      <a:pt x="598" y="572"/>
                      <a:pt x="366" y="304"/>
                      <a:pt x="197" y="10"/>
                    </a:cubicBezTo>
                    <a:lnTo>
                      <a:pt x="1" y="1"/>
                    </a:ln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0" name="Google Shape;2150;p18"/>
            <p:cNvGrpSpPr/>
            <p:nvPr/>
          </p:nvGrpSpPr>
          <p:grpSpPr>
            <a:xfrm rot="-9342536" flipH="1">
              <a:off x="8819860" y="229358"/>
              <a:ext cx="1611866" cy="2238409"/>
              <a:chOff x="3996441" y="87120"/>
              <a:chExt cx="849227" cy="1186243"/>
            </a:xfrm>
          </p:grpSpPr>
          <p:sp>
            <p:nvSpPr>
              <p:cNvPr id="2151" name="Google Shape;2151;p18"/>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18"/>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18"/>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18"/>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18"/>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18"/>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18"/>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18"/>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18"/>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18"/>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18"/>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2" name="Google Shape;2162;p18"/>
            <p:cNvGrpSpPr/>
            <p:nvPr/>
          </p:nvGrpSpPr>
          <p:grpSpPr>
            <a:xfrm rot="5721511" flipH="1">
              <a:off x="8609130" y="-439579"/>
              <a:ext cx="1228955" cy="1476861"/>
              <a:chOff x="5806687" y="1410545"/>
              <a:chExt cx="477012" cy="568271"/>
            </a:xfrm>
          </p:grpSpPr>
          <p:sp>
            <p:nvSpPr>
              <p:cNvPr id="2163" name="Google Shape;2163;p18"/>
              <p:cNvSpPr/>
              <p:nvPr/>
            </p:nvSpPr>
            <p:spPr>
              <a:xfrm>
                <a:off x="5806687" y="1410545"/>
                <a:ext cx="431853" cy="568271"/>
              </a:xfrm>
              <a:custGeom>
                <a:avLst/>
                <a:gdLst/>
                <a:ahLst/>
                <a:cxnLst/>
                <a:rect l="l" t="t" r="r" b="b"/>
                <a:pathLst>
                  <a:path w="4265" h="5612" extrusionOk="0">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18"/>
              <p:cNvSpPr/>
              <p:nvPr/>
            </p:nvSpPr>
            <p:spPr>
              <a:xfrm>
                <a:off x="5806687" y="1477374"/>
                <a:ext cx="430030" cy="501440"/>
              </a:xfrm>
              <a:custGeom>
                <a:avLst/>
                <a:gdLst/>
                <a:ahLst/>
                <a:cxnLst/>
                <a:rect l="l" t="t" r="r" b="b"/>
                <a:pathLst>
                  <a:path w="4247" h="4952" extrusionOk="0">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18"/>
              <p:cNvSpPr/>
              <p:nvPr/>
            </p:nvSpPr>
            <p:spPr>
              <a:xfrm>
                <a:off x="5835545" y="1486892"/>
                <a:ext cx="361379" cy="453037"/>
              </a:xfrm>
              <a:custGeom>
                <a:avLst/>
                <a:gdLst/>
                <a:ahLst/>
                <a:cxnLst/>
                <a:rect l="l" t="t" r="r" b="b"/>
                <a:pathLst>
                  <a:path w="3569" h="4474" extrusionOk="0">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18"/>
              <p:cNvSpPr/>
              <p:nvPr/>
            </p:nvSpPr>
            <p:spPr>
              <a:xfrm>
                <a:off x="5807598" y="1441124"/>
                <a:ext cx="476101" cy="532223"/>
              </a:xfrm>
              <a:custGeom>
                <a:avLst/>
                <a:gdLst/>
                <a:ahLst/>
                <a:cxnLst/>
                <a:rect l="l" t="t" r="r" b="b"/>
                <a:pathLst>
                  <a:path w="4702" h="5256" extrusionOk="0">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67" name="Google Shape;2167;p18"/>
          <p:cNvGrpSpPr/>
          <p:nvPr/>
        </p:nvGrpSpPr>
        <p:grpSpPr>
          <a:xfrm>
            <a:off x="6729703" y="2571761"/>
            <a:ext cx="3597286" cy="4749657"/>
            <a:chOff x="6729703" y="2571761"/>
            <a:chExt cx="3597286" cy="4749657"/>
          </a:xfrm>
        </p:grpSpPr>
        <p:grpSp>
          <p:nvGrpSpPr>
            <p:cNvPr id="2168" name="Google Shape;2168;p18"/>
            <p:cNvGrpSpPr/>
            <p:nvPr/>
          </p:nvGrpSpPr>
          <p:grpSpPr>
            <a:xfrm rot="371141" flipH="1">
              <a:off x="8599563" y="2651837"/>
              <a:ext cx="1610168" cy="2235180"/>
              <a:chOff x="3996441" y="87120"/>
              <a:chExt cx="849227" cy="1186243"/>
            </a:xfrm>
          </p:grpSpPr>
          <p:sp>
            <p:nvSpPr>
              <p:cNvPr id="2169" name="Google Shape;2169;p18"/>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18"/>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18"/>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18"/>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18"/>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18"/>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18"/>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18"/>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18"/>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18"/>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18"/>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0" name="Google Shape;2180;p18"/>
            <p:cNvGrpSpPr/>
            <p:nvPr/>
          </p:nvGrpSpPr>
          <p:grpSpPr>
            <a:xfrm rot="3680508" flipH="1">
              <a:off x="7125875" y="4942892"/>
              <a:ext cx="2609587" cy="1672800"/>
              <a:chOff x="5669385" y="-152150"/>
              <a:chExt cx="1383042" cy="883494"/>
            </a:xfrm>
          </p:grpSpPr>
          <p:sp>
            <p:nvSpPr>
              <p:cNvPr id="2181" name="Google Shape;2181;p18"/>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18"/>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18"/>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18"/>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18"/>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18"/>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18"/>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8" name="Google Shape;2188;p18"/>
            <p:cNvGrpSpPr/>
            <p:nvPr/>
          </p:nvGrpSpPr>
          <p:grpSpPr>
            <a:xfrm rot="-10593683" flipH="1">
              <a:off x="8525657" y="4163445"/>
              <a:ext cx="1236687" cy="1463956"/>
              <a:chOff x="5806687" y="1410545"/>
              <a:chExt cx="477012" cy="568271"/>
            </a:xfrm>
          </p:grpSpPr>
          <p:sp>
            <p:nvSpPr>
              <p:cNvPr id="2189" name="Google Shape;2189;p18"/>
              <p:cNvSpPr/>
              <p:nvPr/>
            </p:nvSpPr>
            <p:spPr>
              <a:xfrm>
                <a:off x="5806687" y="1410545"/>
                <a:ext cx="431853" cy="568271"/>
              </a:xfrm>
              <a:custGeom>
                <a:avLst/>
                <a:gdLst/>
                <a:ahLst/>
                <a:cxnLst/>
                <a:rect l="l" t="t" r="r" b="b"/>
                <a:pathLst>
                  <a:path w="4265" h="5612" extrusionOk="0">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18"/>
              <p:cNvSpPr/>
              <p:nvPr/>
            </p:nvSpPr>
            <p:spPr>
              <a:xfrm>
                <a:off x="5806687" y="1477374"/>
                <a:ext cx="430030" cy="501440"/>
              </a:xfrm>
              <a:custGeom>
                <a:avLst/>
                <a:gdLst/>
                <a:ahLst/>
                <a:cxnLst/>
                <a:rect l="l" t="t" r="r" b="b"/>
                <a:pathLst>
                  <a:path w="4247" h="4952" extrusionOk="0">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18"/>
              <p:cNvSpPr/>
              <p:nvPr/>
            </p:nvSpPr>
            <p:spPr>
              <a:xfrm>
                <a:off x="5835545" y="1486892"/>
                <a:ext cx="361379" cy="453037"/>
              </a:xfrm>
              <a:custGeom>
                <a:avLst/>
                <a:gdLst/>
                <a:ahLst/>
                <a:cxnLst/>
                <a:rect l="l" t="t" r="r" b="b"/>
                <a:pathLst>
                  <a:path w="3569" h="4474" extrusionOk="0">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18"/>
              <p:cNvSpPr/>
              <p:nvPr/>
            </p:nvSpPr>
            <p:spPr>
              <a:xfrm>
                <a:off x="5807598" y="1441124"/>
                <a:ext cx="476101" cy="532223"/>
              </a:xfrm>
              <a:custGeom>
                <a:avLst/>
                <a:gdLst/>
                <a:ahLst/>
                <a:cxnLst/>
                <a:rect l="l" t="t" r="r" b="b"/>
                <a:pathLst>
                  <a:path w="4702" h="5256" extrusionOk="0">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3" name="Google Shape;2193;p18"/>
            <p:cNvGrpSpPr/>
            <p:nvPr/>
          </p:nvGrpSpPr>
          <p:grpSpPr>
            <a:xfrm rot="-10593683" flipH="1">
              <a:off x="6773057" y="4734945"/>
              <a:ext cx="1236687" cy="1463956"/>
              <a:chOff x="5806687" y="1410545"/>
              <a:chExt cx="477012" cy="568271"/>
            </a:xfrm>
          </p:grpSpPr>
          <p:sp>
            <p:nvSpPr>
              <p:cNvPr id="2194" name="Google Shape;2194;p18"/>
              <p:cNvSpPr/>
              <p:nvPr/>
            </p:nvSpPr>
            <p:spPr>
              <a:xfrm>
                <a:off x="5806687" y="1410545"/>
                <a:ext cx="431853" cy="568271"/>
              </a:xfrm>
              <a:custGeom>
                <a:avLst/>
                <a:gdLst/>
                <a:ahLst/>
                <a:cxnLst/>
                <a:rect l="l" t="t" r="r" b="b"/>
                <a:pathLst>
                  <a:path w="4265" h="5612" extrusionOk="0">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18"/>
              <p:cNvSpPr/>
              <p:nvPr/>
            </p:nvSpPr>
            <p:spPr>
              <a:xfrm>
                <a:off x="5806687" y="1477374"/>
                <a:ext cx="430030" cy="501440"/>
              </a:xfrm>
              <a:custGeom>
                <a:avLst/>
                <a:gdLst/>
                <a:ahLst/>
                <a:cxnLst/>
                <a:rect l="l" t="t" r="r" b="b"/>
                <a:pathLst>
                  <a:path w="4247" h="4952" extrusionOk="0">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18"/>
              <p:cNvSpPr/>
              <p:nvPr/>
            </p:nvSpPr>
            <p:spPr>
              <a:xfrm>
                <a:off x="5835545" y="1486892"/>
                <a:ext cx="361379" cy="453037"/>
              </a:xfrm>
              <a:custGeom>
                <a:avLst/>
                <a:gdLst/>
                <a:ahLst/>
                <a:cxnLst/>
                <a:rect l="l" t="t" r="r" b="b"/>
                <a:pathLst>
                  <a:path w="3569" h="4474" extrusionOk="0">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18"/>
              <p:cNvSpPr/>
              <p:nvPr/>
            </p:nvSpPr>
            <p:spPr>
              <a:xfrm>
                <a:off x="5807598" y="1441124"/>
                <a:ext cx="476101" cy="532223"/>
              </a:xfrm>
              <a:custGeom>
                <a:avLst/>
                <a:gdLst/>
                <a:ahLst/>
                <a:cxnLst/>
                <a:rect l="l" t="t" r="r" b="b"/>
                <a:pathLst>
                  <a:path w="4702" h="5256" extrusionOk="0">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98" name="Google Shape;2198;p18"/>
          <p:cNvGrpSpPr/>
          <p:nvPr/>
        </p:nvGrpSpPr>
        <p:grpSpPr>
          <a:xfrm>
            <a:off x="6158406" y="-1216901"/>
            <a:ext cx="3687429" cy="3214856"/>
            <a:chOff x="6158406" y="-1216901"/>
            <a:chExt cx="3687429" cy="3214856"/>
          </a:xfrm>
        </p:grpSpPr>
        <p:grpSp>
          <p:nvGrpSpPr>
            <p:cNvPr id="2199" name="Google Shape;2199;p18"/>
            <p:cNvGrpSpPr/>
            <p:nvPr/>
          </p:nvGrpSpPr>
          <p:grpSpPr>
            <a:xfrm rot="-6017883">
              <a:off x="7630744" y="-1356125"/>
              <a:ext cx="1600418" cy="2250002"/>
              <a:chOff x="3996441" y="87120"/>
              <a:chExt cx="849227" cy="1186243"/>
            </a:xfrm>
          </p:grpSpPr>
          <p:sp>
            <p:nvSpPr>
              <p:cNvPr id="2200" name="Google Shape;2200;p18"/>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18"/>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18"/>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18"/>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18"/>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18"/>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18"/>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18"/>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18"/>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18"/>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18"/>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1" name="Google Shape;2211;p18"/>
            <p:cNvGrpSpPr/>
            <p:nvPr/>
          </p:nvGrpSpPr>
          <p:grpSpPr>
            <a:xfrm rot="-651007">
              <a:off x="8325100" y="429098"/>
              <a:ext cx="1394835" cy="1450893"/>
              <a:chOff x="6541903" y="866189"/>
              <a:chExt cx="510528" cy="534450"/>
            </a:xfrm>
          </p:grpSpPr>
          <p:sp>
            <p:nvSpPr>
              <p:cNvPr id="2212" name="Google Shape;2212;p18"/>
              <p:cNvSpPr/>
              <p:nvPr/>
            </p:nvSpPr>
            <p:spPr>
              <a:xfrm>
                <a:off x="6541903" y="866189"/>
                <a:ext cx="510528" cy="534450"/>
              </a:xfrm>
              <a:custGeom>
                <a:avLst/>
                <a:gdLst/>
                <a:ahLst/>
                <a:cxnLst/>
                <a:rect l="l" t="t" r="r" b="b"/>
                <a:pathLst>
                  <a:path w="5042" h="5278" extrusionOk="0">
                    <a:moveTo>
                      <a:pt x="3760" y="1"/>
                    </a:moveTo>
                    <a:cubicBezTo>
                      <a:pt x="3713" y="1"/>
                      <a:pt x="3669" y="5"/>
                      <a:pt x="3632" y="15"/>
                    </a:cubicBezTo>
                    <a:cubicBezTo>
                      <a:pt x="2829" y="229"/>
                      <a:pt x="2240" y="933"/>
                      <a:pt x="1883" y="1683"/>
                    </a:cubicBezTo>
                    <a:cubicBezTo>
                      <a:pt x="1526" y="2432"/>
                      <a:pt x="1339" y="3253"/>
                      <a:pt x="1000" y="4020"/>
                    </a:cubicBezTo>
                    <a:cubicBezTo>
                      <a:pt x="777" y="4529"/>
                      <a:pt x="438" y="4921"/>
                      <a:pt x="1" y="5278"/>
                    </a:cubicBezTo>
                    <a:cubicBezTo>
                      <a:pt x="1339" y="4725"/>
                      <a:pt x="2731" y="4109"/>
                      <a:pt x="3605" y="2950"/>
                    </a:cubicBezTo>
                    <a:cubicBezTo>
                      <a:pt x="4078" y="2334"/>
                      <a:pt x="4399" y="1567"/>
                      <a:pt x="5041" y="1130"/>
                    </a:cubicBezTo>
                    <a:cubicBezTo>
                      <a:pt x="4970" y="701"/>
                      <a:pt x="4667" y="362"/>
                      <a:pt x="4292" y="139"/>
                    </a:cubicBezTo>
                    <a:cubicBezTo>
                      <a:pt x="4165" y="62"/>
                      <a:pt x="3937" y="1"/>
                      <a:pt x="37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18"/>
              <p:cNvSpPr/>
              <p:nvPr/>
            </p:nvSpPr>
            <p:spPr>
              <a:xfrm>
                <a:off x="6623212" y="874795"/>
                <a:ext cx="418386" cy="471669"/>
              </a:xfrm>
              <a:custGeom>
                <a:avLst/>
                <a:gdLst/>
                <a:ahLst/>
                <a:cxnLst/>
                <a:rect l="l" t="t" r="r" b="b"/>
                <a:pathLst>
                  <a:path w="4132" h="4658" extrusionOk="0">
                    <a:moveTo>
                      <a:pt x="3382" y="1"/>
                    </a:moveTo>
                    <a:cubicBezTo>
                      <a:pt x="3177" y="224"/>
                      <a:pt x="2998" y="474"/>
                      <a:pt x="2855" y="750"/>
                    </a:cubicBezTo>
                    <a:cubicBezTo>
                      <a:pt x="2873" y="509"/>
                      <a:pt x="2927" y="269"/>
                      <a:pt x="3025" y="54"/>
                    </a:cubicBezTo>
                    <a:lnTo>
                      <a:pt x="3025" y="54"/>
                    </a:lnTo>
                    <a:cubicBezTo>
                      <a:pt x="2820" y="376"/>
                      <a:pt x="2695" y="741"/>
                      <a:pt x="2570" y="1107"/>
                    </a:cubicBezTo>
                    <a:cubicBezTo>
                      <a:pt x="2606" y="839"/>
                      <a:pt x="2632" y="563"/>
                      <a:pt x="2659" y="295"/>
                    </a:cubicBezTo>
                    <a:lnTo>
                      <a:pt x="2659" y="295"/>
                    </a:lnTo>
                    <a:cubicBezTo>
                      <a:pt x="2418" y="750"/>
                      <a:pt x="2222" y="1232"/>
                      <a:pt x="2088" y="1732"/>
                    </a:cubicBezTo>
                    <a:cubicBezTo>
                      <a:pt x="2035" y="1419"/>
                      <a:pt x="2061" y="1098"/>
                      <a:pt x="2106" y="786"/>
                    </a:cubicBezTo>
                    <a:lnTo>
                      <a:pt x="2106" y="786"/>
                    </a:lnTo>
                    <a:cubicBezTo>
                      <a:pt x="1874" y="1250"/>
                      <a:pt x="1740" y="1758"/>
                      <a:pt x="1696" y="2276"/>
                    </a:cubicBezTo>
                    <a:cubicBezTo>
                      <a:pt x="1615" y="1928"/>
                      <a:pt x="1580" y="1571"/>
                      <a:pt x="1589" y="1214"/>
                    </a:cubicBezTo>
                    <a:lnTo>
                      <a:pt x="1589" y="1214"/>
                    </a:lnTo>
                    <a:cubicBezTo>
                      <a:pt x="1419" y="1696"/>
                      <a:pt x="1348" y="2213"/>
                      <a:pt x="1375" y="2722"/>
                    </a:cubicBezTo>
                    <a:cubicBezTo>
                      <a:pt x="1268" y="2410"/>
                      <a:pt x="1196" y="2088"/>
                      <a:pt x="1160" y="1767"/>
                    </a:cubicBezTo>
                    <a:cubicBezTo>
                      <a:pt x="1071" y="2213"/>
                      <a:pt x="1036" y="2677"/>
                      <a:pt x="1053" y="3132"/>
                    </a:cubicBezTo>
                    <a:cubicBezTo>
                      <a:pt x="1000" y="2918"/>
                      <a:pt x="937" y="2731"/>
                      <a:pt x="937" y="2517"/>
                    </a:cubicBezTo>
                    <a:cubicBezTo>
                      <a:pt x="920" y="2856"/>
                      <a:pt x="893" y="3204"/>
                      <a:pt x="875" y="3551"/>
                    </a:cubicBezTo>
                    <a:lnTo>
                      <a:pt x="786" y="2900"/>
                    </a:lnTo>
                    <a:cubicBezTo>
                      <a:pt x="741" y="3248"/>
                      <a:pt x="688" y="3587"/>
                      <a:pt x="625" y="3926"/>
                    </a:cubicBezTo>
                    <a:cubicBezTo>
                      <a:pt x="607" y="3721"/>
                      <a:pt x="607" y="3507"/>
                      <a:pt x="616" y="3302"/>
                    </a:cubicBezTo>
                    <a:lnTo>
                      <a:pt x="616" y="3302"/>
                    </a:lnTo>
                    <a:cubicBezTo>
                      <a:pt x="572" y="3801"/>
                      <a:pt x="340" y="4292"/>
                      <a:pt x="1" y="4658"/>
                    </a:cubicBezTo>
                    <a:cubicBezTo>
                      <a:pt x="509" y="4568"/>
                      <a:pt x="991" y="4328"/>
                      <a:pt x="1375" y="3980"/>
                    </a:cubicBezTo>
                    <a:lnTo>
                      <a:pt x="1375" y="3980"/>
                    </a:lnTo>
                    <a:cubicBezTo>
                      <a:pt x="1187" y="4060"/>
                      <a:pt x="991" y="4105"/>
                      <a:pt x="795" y="4113"/>
                    </a:cubicBezTo>
                    <a:cubicBezTo>
                      <a:pt x="1223" y="3899"/>
                      <a:pt x="1651" y="3694"/>
                      <a:pt x="2070" y="3489"/>
                    </a:cubicBezTo>
                    <a:lnTo>
                      <a:pt x="2070" y="3489"/>
                    </a:lnTo>
                    <a:cubicBezTo>
                      <a:pt x="1776" y="3498"/>
                      <a:pt x="1482" y="3569"/>
                      <a:pt x="1205" y="3676"/>
                    </a:cubicBezTo>
                    <a:lnTo>
                      <a:pt x="2427" y="3043"/>
                    </a:lnTo>
                    <a:lnTo>
                      <a:pt x="2427" y="3043"/>
                    </a:lnTo>
                    <a:cubicBezTo>
                      <a:pt x="2160" y="3096"/>
                      <a:pt x="1901" y="3159"/>
                      <a:pt x="1642" y="3230"/>
                    </a:cubicBezTo>
                    <a:cubicBezTo>
                      <a:pt x="1972" y="3043"/>
                      <a:pt x="2320" y="2865"/>
                      <a:pt x="2668" y="2704"/>
                    </a:cubicBezTo>
                    <a:lnTo>
                      <a:pt x="2668" y="2704"/>
                    </a:lnTo>
                    <a:cubicBezTo>
                      <a:pt x="2347" y="2731"/>
                      <a:pt x="2026" y="2820"/>
                      <a:pt x="1722" y="2918"/>
                    </a:cubicBezTo>
                    <a:cubicBezTo>
                      <a:pt x="2142" y="2686"/>
                      <a:pt x="2570" y="2454"/>
                      <a:pt x="2998" y="2222"/>
                    </a:cubicBezTo>
                    <a:lnTo>
                      <a:pt x="2998" y="2222"/>
                    </a:lnTo>
                    <a:cubicBezTo>
                      <a:pt x="2650" y="2267"/>
                      <a:pt x="2311" y="2347"/>
                      <a:pt x="1981" y="2463"/>
                    </a:cubicBezTo>
                    <a:cubicBezTo>
                      <a:pt x="2392" y="2195"/>
                      <a:pt x="2811" y="1946"/>
                      <a:pt x="3248" y="1723"/>
                    </a:cubicBezTo>
                    <a:lnTo>
                      <a:pt x="3248" y="1723"/>
                    </a:lnTo>
                    <a:cubicBezTo>
                      <a:pt x="2900" y="1758"/>
                      <a:pt x="2552" y="1848"/>
                      <a:pt x="2231" y="1972"/>
                    </a:cubicBezTo>
                    <a:cubicBezTo>
                      <a:pt x="2615" y="1660"/>
                      <a:pt x="3078" y="1446"/>
                      <a:pt x="3569" y="1357"/>
                    </a:cubicBezTo>
                    <a:cubicBezTo>
                      <a:pt x="3547" y="1356"/>
                      <a:pt x="3524" y="1356"/>
                      <a:pt x="3502" y="1356"/>
                    </a:cubicBezTo>
                    <a:cubicBezTo>
                      <a:pt x="3211" y="1356"/>
                      <a:pt x="2915" y="1409"/>
                      <a:pt x="2641" y="1509"/>
                    </a:cubicBezTo>
                    <a:cubicBezTo>
                      <a:pt x="2980" y="1285"/>
                      <a:pt x="3364" y="1134"/>
                      <a:pt x="3765" y="1054"/>
                    </a:cubicBezTo>
                    <a:cubicBezTo>
                      <a:pt x="3616" y="1021"/>
                      <a:pt x="3466" y="1005"/>
                      <a:pt x="3316" y="1005"/>
                    </a:cubicBezTo>
                    <a:cubicBezTo>
                      <a:pt x="3216" y="1005"/>
                      <a:pt x="3116" y="1013"/>
                      <a:pt x="3016" y="1027"/>
                    </a:cubicBezTo>
                    <a:lnTo>
                      <a:pt x="4131" y="706"/>
                    </a:lnTo>
                    <a:cubicBezTo>
                      <a:pt x="3972" y="654"/>
                      <a:pt x="3808" y="630"/>
                      <a:pt x="3644" y="630"/>
                    </a:cubicBezTo>
                    <a:cubicBezTo>
                      <a:pt x="3523" y="630"/>
                      <a:pt x="3402" y="643"/>
                      <a:pt x="3284" y="670"/>
                    </a:cubicBezTo>
                    <a:cubicBezTo>
                      <a:pt x="3319" y="447"/>
                      <a:pt x="3355" y="224"/>
                      <a:pt x="3382"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18"/>
              <p:cNvSpPr/>
              <p:nvPr/>
            </p:nvSpPr>
            <p:spPr>
              <a:xfrm>
                <a:off x="6541903" y="898287"/>
                <a:ext cx="510528" cy="502351"/>
              </a:xfrm>
              <a:custGeom>
                <a:avLst/>
                <a:gdLst/>
                <a:ahLst/>
                <a:cxnLst/>
                <a:rect l="l" t="t" r="r" b="b"/>
                <a:pathLst>
                  <a:path w="5042" h="4961" extrusionOk="0">
                    <a:moveTo>
                      <a:pt x="4542" y="1"/>
                    </a:moveTo>
                    <a:cubicBezTo>
                      <a:pt x="4283" y="126"/>
                      <a:pt x="4042" y="286"/>
                      <a:pt x="3828" y="474"/>
                    </a:cubicBezTo>
                    <a:cubicBezTo>
                      <a:pt x="3471" y="786"/>
                      <a:pt x="3177" y="1169"/>
                      <a:pt x="2891" y="1553"/>
                    </a:cubicBezTo>
                    <a:cubicBezTo>
                      <a:pt x="2749" y="1740"/>
                      <a:pt x="2606" y="1946"/>
                      <a:pt x="2490" y="2151"/>
                    </a:cubicBezTo>
                    <a:cubicBezTo>
                      <a:pt x="2365" y="2347"/>
                      <a:pt x="2267" y="2561"/>
                      <a:pt x="2151" y="2766"/>
                    </a:cubicBezTo>
                    <a:cubicBezTo>
                      <a:pt x="1678" y="3650"/>
                      <a:pt x="964" y="4443"/>
                      <a:pt x="81" y="4890"/>
                    </a:cubicBezTo>
                    <a:cubicBezTo>
                      <a:pt x="54" y="4916"/>
                      <a:pt x="28" y="4934"/>
                      <a:pt x="1" y="4961"/>
                    </a:cubicBezTo>
                    <a:cubicBezTo>
                      <a:pt x="1339" y="4408"/>
                      <a:pt x="2731" y="3792"/>
                      <a:pt x="3605" y="2633"/>
                    </a:cubicBezTo>
                    <a:cubicBezTo>
                      <a:pt x="4078" y="2017"/>
                      <a:pt x="4399" y="1250"/>
                      <a:pt x="5041" y="813"/>
                    </a:cubicBezTo>
                    <a:cubicBezTo>
                      <a:pt x="4988" y="483"/>
                      <a:pt x="4791" y="206"/>
                      <a:pt x="4542"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18"/>
              <p:cNvSpPr/>
              <p:nvPr/>
            </p:nvSpPr>
            <p:spPr>
              <a:xfrm>
                <a:off x="6541903" y="887453"/>
                <a:ext cx="470734" cy="513186"/>
              </a:xfrm>
              <a:custGeom>
                <a:avLst/>
                <a:gdLst/>
                <a:ahLst/>
                <a:cxnLst/>
                <a:rect l="l" t="t" r="r" b="b"/>
                <a:pathLst>
                  <a:path w="4649" h="5068" extrusionOk="0">
                    <a:moveTo>
                      <a:pt x="4399" y="1"/>
                    </a:moveTo>
                    <a:cubicBezTo>
                      <a:pt x="3400" y="625"/>
                      <a:pt x="2686" y="1651"/>
                      <a:pt x="2071" y="2668"/>
                    </a:cubicBezTo>
                    <a:cubicBezTo>
                      <a:pt x="1740" y="3212"/>
                      <a:pt x="1419" y="3765"/>
                      <a:pt x="991" y="4238"/>
                    </a:cubicBezTo>
                    <a:cubicBezTo>
                      <a:pt x="759" y="4488"/>
                      <a:pt x="500" y="4711"/>
                      <a:pt x="206" y="4889"/>
                    </a:cubicBezTo>
                    <a:cubicBezTo>
                      <a:pt x="144" y="4943"/>
                      <a:pt x="72" y="5005"/>
                      <a:pt x="1" y="5068"/>
                    </a:cubicBezTo>
                    <a:cubicBezTo>
                      <a:pt x="197" y="4988"/>
                      <a:pt x="384" y="4907"/>
                      <a:pt x="581" y="4827"/>
                    </a:cubicBezTo>
                    <a:cubicBezTo>
                      <a:pt x="1143" y="4417"/>
                      <a:pt x="1607" y="3837"/>
                      <a:pt x="1981" y="3239"/>
                    </a:cubicBezTo>
                    <a:cubicBezTo>
                      <a:pt x="2552" y="2356"/>
                      <a:pt x="3034" y="1384"/>
                      <a:pt x="3819" y="697"/>
                    </a:cubicBezTo>
                    <a:cubicBezTo>
                      <a:pt x="4060" y="482"/>
                      <a:pt x="4345" y="295"/>
                      <a:pt x="4649" y="206"/>
                    </a:cubicBezTo>
                    <a:cubicBezTo>
                      <a:pt x="4577" y="135"/>
                      <a:pt x="4488" y="63"/>
                      <a:pt x="43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6" name="Google Shape;2216;p18"/>
            <p:cNvGrpSpPr/>
            <p:nvPr/>
          </p:nvGrpSpPr>
          <p:grpSpPr>
            <a:xfrm rot="4595091">
              <a:off x="6363520" y="-683211"/>
              <a:ext cx="1196491" cy="1366410"/>
              <a:chOff x="7040587" y="1131380"/>
              <a:chExt cx="470735" cy="537586"/>
            </a:xfrm>
          </p:grpSpPr>
          <p:sp>
            <p:nvSpPr>
              <p:cNvPr id="2217" name="Google Shape;2217;p18"/>
              <p:cNvSpPr/>
              <p:nvPr/>
            </p:nvSpPr>
            <p:spPr>
              <a:xfrm>
                <a:off x="7051421" y="1131380"/>
                <a:ext cx="459900" cy="477137"/>
              </a:xfrm>
              <a:custGeom>
                <a:avLst/>
                <a:gdLst/>
                <a:ahLst/>
                <a:cxnLst/>
                <a:rect l="l" t="t" r="r" b="b"/>
                <a:pathLst>
                  <a:path w="4542" h="4712" extrusionOk="0">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18"/>
              <p:cNvSpPr/>
              <p:nvPr/>
            </p:nvSpPr>
            <p:spPr>
              <a:xfrm>
                <a:off x="7095670" y="1192843"/>
                <a:ext cx="359557" cy="403825"/>
              </a:xfrm>
              <a:custGeom>
                <a:avLst/>
                <a:gdLst/>
                <a:ahLst/>
                <a:cxnLst/>
                <a:rect l="l" t="t" r="r" b="b"/>
                <a:pathLst>
                  <a:path w="3551" h="3988" extrusionOk="0">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18"/>
              <p:cNvSpPr/>
              <p:nvPr/>
            </p:nvSpPr>
            <p:spPr>
              <a:xfrm>
                <a:off x="7088481" y="1131380"/>
                <a:ext cx="422841" cy="477137"/>
              </a:xfrm>
              <a:custGeom>
                <a:avLst/>
                <a:gdLst/>
                <a:ahLst/>
                <a:cxnLst/>
                <a:rect l="l" t="t" r="r" b="b"/>
                <a:pathLst>
                  <a:path w="4176" h="4712" extrusionOk="0">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18"/>
              <p:cNvSpPr/>
              <p:nvPr/>
            </p:nvSpPr>
            <p:spPr>
              <a:xfrm>
                <a:off x="7040587" y="1244281"/>
                <a:ext cx="353279" cy="424684"/>
              </a:xfrm>
              <a:custGeom>
                <a:avLst/>
                <a:gdLst/>
                <a:ahLst/>
                <a:cxnLst/>
                <a:rect l="l" t="t" r="r" b="b"/>
                <a:pathLst>
                  <a:path w="3489" h="4194" extrusionOk="0">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21" name="Google Shape;2221;p18"/>
          <p:cNvSpPr/>
          <p:nvPr/>
        </p:nvSpPr>
        <p:spPr>
          <a:xfrm>
            <a:off x="-434000" y="1698456"/>
            <a:ext cx="1186104" cy="386984"/>
          </a:xfrm>
          <a:custGeom>
            <a:avLst/>
            <a:gdLst/>
            <a:ahLst/>
            <a:cxnLst/>
            <a:rect l="l" t="t" r="r" b="b"/>
            <a:pathLst>
              <a:path w="7022" h="2291" extrusionOk="0">
                <a:moveTo>
                  <a:pt x="3530" y="1"/>
                </a:moveTo>
                <a:cubicBezTo>
                  <a:pt x="3132" y="1"/>
                  <a:pt x="3014" y="349"/>
                  <a:pt x="2713" y="571"/>
                </a:cubicBezTo>
                <a:cubicBezTo>
                  <a:pt x="2713" y="571"/>
                  <a:pt x="2713" y="571"/>
                  <a:pt x="2713" y="571"/>
                </a:cubicBezTo>
                <a:lnTo>
                  <a:pt x="2713" y="571"/>
                </a:lnTo>
                <a:cubicBezTo>
                  <a:pt x="2702" y="571"/>
                  <a:pt x="1551" y="1216"/>
                  <a:pt x="1928" y="1312"/>
                </a:cubicBezTo>
                <a:cubicBezTo>
                  <a:pt x="1694" y="1253"/>
                  <a:pt x="1455" y="1224"/>
                  <a:pt x="1217" y="1224"/>
                </a:cubicBezTo>
                <a:cubicBezTo>
                  <a:pt x="1018" y="1224"/>
                  <a:pt x="820" y="1244"/>
                  <a:pt x="625" y="1285"/>
                </a:cubicBezTo>
                <a:cubicBezTo>
                  <a:pt x="456" y="1330"/>
                  <a:pt x="277" y="1383"/>
                  <a:pt x="161" y="1517"/>
                </a:cubicBezTo>
                <a:cubicBezTo>
                  <a:pt x="36" y="1642"/>
                  <a:pt x="1" y="1865"/>
                  <a:pt x="117" y="1990"/>
                </a:cubicBezTo>
                <a:cubicBezTo>
                  <a:pt x="206" y="2106"/>
                  <a:pt x="366" y="2124"/>
                  <a:pt x="509" y="2133"/>
                </a:cubicBezTo>
                <a:cubicBezTo>
                  <a:pt x="1774" y="2237"/>
                  <a:pt x="3040" y="2291"/>
                  <a:pt x="4302" y="2291"/>
                </a:cubicBezTo>
                <a:cubicBezTo>
                  <a:pt x="4873" y="2291"/>
                  <a:pt x="5444" y="2280"/>
                  <a:pt x="6013" y="2257"/>
                </a:cubicBezTo>
                <a:cubicBezTo>
                  <a:pt x="6370" y="2240"/>
                  <a:pt x="6763" y="2213"/>
                  <a:pt x="7021" y="1972"/>
                </a:cubicBezTo>
                <a:cubicBezTo>
                  <a:pt x="6717" y="1687"/>
                  <a:pt x="6299" y="1529"/>
                  <a:pt x="5881" y="1529"/>
                </a:cubicBezTo>
                <a:cubicBezTo>
                  <a:pt x="5724" y="1529"/>
                  <a:pt x="5567" y="1551"/>
                  <a:pt x="5416" y="1597"/>
                </a:cubicBezTo>
                <a:cubicBezTo>
                  <a:pt x="5329" y="1194"/>
                  <a:pt x="4926" y="895"/>
                  <a:pt x="4518" y="895"/>
                </a:cubicBezTo>
                <a:cubicBezTo>
                  <a:pt x="4466" y="895"/>
                  <a:pt x="4414" y="900"/>
                  <a:pt x="4363" y="910"/>
                </a:cubicBezTo>
                <a:cubicBezTo>
                  <a:pt x="4399" y="509"/>
                  <a:pt x="4095" y="99"/>
                  <a:pt x="3694" y="18"/>
                </a:cubicBezTo>
                <a:cubicBezTo>
                  <a:pt x="3634" y="6"/>
                  <a:pt x="3580" y="1"/>
                  <a:pt x="3530"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2" name="Google Shape;2222;p18"/>
          <p:cNvGrpSpPr/>
          <p:nvPr/>
        </p:nvGrpSpPr>
        <p:grpSpPr>
          <a:xfrm>
            <a:off x="4151763" y="-331817"/>
            <a:ext cx="840467" cy="822335"/>
            <a:chOff x="4118763" y="209958"/>
            <a:chExt cx="840467" cy="822335"/>
          </a:xfrm>
        </p:grpSpPr>
        <p:sp>
          <p:nvSpPr>
            <p:cNvPr id="2223" name="Google Shape;2223;p18"/>
            <p:cNvSpPr/>
            <p:nvPr/>
          </p:nvSpPr>
          <p:spPr>
            <a:xfrm>
              <a:off x="4118763" y="209958"/>
              <a:ext cx="840467" cy="822335"/>
            </a:xfrm>
            <a:custGeom>
              <a:avLst/>
              <a:gdLst/>
              <a:ahLst/>
              <a:cxnLst/>
              <a:rect l="l" t="t" r="r" b="b"/>
              <a:pathLst>
                <a:path w="3186" h="3117" extrusionOk="0">
                  <a:moveTo>
                    <a:pt x="1586" y="0"/>
                  </a:moveTo>
                  <a:cubicBezTo>
                    <a:pt x="758" y="0"/>
                    <a:pt x="71" y="657"/>
                    <a:pt x="36" y="1491"/>
                  </a:cubicBezTo>
                  <a:cubicBezTo>
                    <a:pt x="1" y="2357"/>
                    <a:pt x="670" y="3079"/>
                    <a:pt x="1526" y="3115"/>
                  </a:cubicBezTo>
                  <a:cubicBezTo>
                    <a:pt x="1548" y="3116"/>
                    <a:pt x="1570" y="3116"/>
                    <a:pt x="1592" y="3116"/>
                  </a:cubicBezTo>
                  <a:cubicBezTo>
                    <a:pt x="2428" y="3116"/>
                    <a:pt x="3115" y="2459"/>
                    <a:pt x="3150" y="1616"/>
                  </a:cubicBezTo>
                  <a:cubicBezTo>
                    <a:pt x="3186" y="760"/>
                    <a:pt x="2516" y="37"/>
                    <a:pt x="1651" y="1"/>
                  </a:cubicBezTo>
                  <a:cubicBezTo>
                    <a:pt x="1629" y="1"/>
                    <a:pt x="1607" y="0"/>
                    <a:pt x="1586"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18"/>
            <p:cNvSpPr/>
            <p:nvPr/>
          </p:nvSpPr>
          <p:spPr>
            <a:xfrm>
              <a:off x="4238790" y="327617"/>
              <a:ext cx="600409" cy="586741"/>
            </a:xfrm>
            <a:custGeom>
              <a:avLst/>
              <a:gdLst/>
              <a:ahLst/>
              <a:cxnLst/>
              <a:rect l="l" t="t" r="r" b="b"/>
              <a:pathLst>
                <a:path w="2276" h="2224" extrusionOk="0">
                  <a:moveTo>
                    <a:pt x="1130" y="0"/>
                  </a:moveTo>
                  <a:cubicBezTo>
                    <a:pt x="545" y="0"/>
                    <a:pt x="54" y="473"/>
                    <a:pt x="27" y="1063"/>
                  </a:cubicBezTo>
                  <a:cubicBezTo>
                    <a:pt x="1" y="1679"/>
                    <a:pt x="482" y="2196"/>
                    <a:pt x="1089" y="2223"/>
                  </a:cubicBezTo>
                  <a:cubicBezTo>
                    <a:pt x="1100" y="2223"/>
                    <a:pt x="1112" y="2223"/>
                    <a:pt x="1123" y="2223"/>
                  </a:cubicBezTo>
                  <a:cubicBezTo>
                    <a:pt x="1723" y="2223"/>
                    <a:pt x="2223" y="1757"/>
                    <a:pt x="2249" y="1152"/>
                  </a:cubicBezTo>
                  <a:cubicBezTo>
                    <a:pt x="2276" y="546"/>
                    <a:pt x="1794" y="28"/>
                    <a:pt x="1178" y="2"/>
                  </a:cubicBezTo>
                  <a:cubicBezTo>
                    <a:pt x="1162" y="1"/>
                    <a:pt x="1146" y="0"/>
                    <a:pt x="1130" y="0"/>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18"/>
            <p:cNvSpPr/>
            <p:nvPr/>
          </p:nvSpPr>
          <p:spPr>
            <a:xfrm>
              <a:off x="4394166" y="478516"/>
              <a:ext cx="289652" cy="285192"/>
            </a:xfrm>
            <a:custGeom>
              <a:avLst/>
              <a:gdLst/>
              <a:ahLst/>
              <a:cxnLst/>
              <a:rect l="l" t="t" r="r" b="b"/>
              <a:pathLst>
                <a:path w="1098" h="1081" extrusionOk="0">
                  <a:moveTo>
                    <a:pt x="554" y="0"/>
                  </a:moveTo>
                  <a:cubicBezTo>
                    <a:pt x="267" y="0"/>
                    <a:pt x="18" y="220"/>
                    <a:pt x="9" y="518"/>
                  </a:cubicBezTo>
                  <a:cubicBezTo>
                    <a:pt x="1" y="812"/>
                    <a:pt x="232" y="1062"/>
                    <a:pt x="527" y="1080"/>
                  </a:cubicBezTo>
                  <a:cubicBezTo>
                    <a:pt x="532" y="1080"/>
                    <a:pt x="538" y="1080"/>
                    <a:pt x="543" y="1080"/>
                  </a:cubicBezTo>
                  <a:cubicBezTo>
                    <a:pt x="830" y="1080"/>
                    <a:pt x="1071" y="851"/>
                    <a:pt x="1089" y="562"/>
                  </a:cubicBezTo>
                  <a:cubicBezTo>
                    <a:pt x="1098" y="259"/>
                    <a:pt x="866" y="9"/>
                    <a:pt x="571" y="0"/>
                  </a:cubicBezTo>
                  <a:cubicBezTo>
                    <a:pt x="566" y="0"/>
                    <a:pt x="560" y="0"/>
                    <a:pt x="554" y="0"/>
                  </a:cubicBezTo>
                  <a:close/>
                </a:path>
              </a:pathLst>
            </a:custGeom>
            <a:solidFill>
              <a:srgbClr val="FFFFFF">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6" name="Google Shape;2226;p18"/>
          <p:cNvSpPr/>
          <p:nvPr/>
        </p:nvSpPr>
        <p:spPr>
          <a:xfrm>
            <a:off x="8469800" y="2091356"/>
            <a:ext cx="1186104" cy="386984"/>
          </a:xfrm>
          <a:custGeom>
            <a:avLst/>
            <a:gdLst/>
            <a:ahLst/>
            <a:cxnLst/>
            <a:rect l="l" t="t" r="r" b="b"/>
            <a:pathLst>
              <a:path w="7022" h="2291" extrusionOk="0">
                <a:moveTo>
                  <a:pt x="3530" y="1"/>
                </a:moveTo>
                <a:cubicBezTo>
                  <a:pt x="3132" y="1"/>
                  <a:pt x="3014" y="349"/>
                  <a:pt x="2713" y="571"/>
                </a:cubicBezTo>
                <a:cubicBezTo>
                  <a:pt x="2713" y="571"/>
                  <a:pt x="2713" y="571"/>
                  <a:pt x="2713" y="571"/>
                </a:cubicBezTo>
                <a:lnTo>
                  <a:pt x="2713" y="571"/>
                </a:lnTo>
                <a:cubicBezTo>
                  <a:pt x="2702" y="571"/>
                  <a:pt x="1551" y="1216"/>
                  <a:pt x="1928" y="1312"/>
                </a:cubicBezTo>
                <a:cubicBezTo>
                  <a:pt x="1694" y="1253"/>
                  <a:pt x="1455" y="1224"/>
                  <a:pt x="1217" y="1224"/>
                </a:cubicBezTo>
                <a:cubicBezTo>
                  <a:pt x="1018" y="1224"/>
                  <a:pt x="820" y="1244"/>
                  <a:pt x="625" y="1285"/>
                </a:cubicBezTo>
                <a:cubicBezTo>
                  <a:pt x="456" y="1330"/>
                  <a:pt x="277" y="1383"/>
                  <a:pt x="161" y="1517"/>
                </a:cubicBezTo>
                <a:cubicBezTo>
                  <a:pt x="36" y="1642"/>
                  <a:pt x="1" y="1865"/>
                  <a:pt x="117" y="1990"/>
                </a:cubicBezTo>
                <a:cubicBezTo>
                  <a:pt x="206" y="2106"/>
                  <a:pt x="366" y="2124"/>
                  <a:pt x="509" y="2133"/>
                </a:cubicBezTo>
                <a:cubicBezTo>
                  <a:pt x="1774" y="2237"/>
                  <a:pt x="3040" y="2291"/>
                  <a:pt x="4302" y="2291"/>
                </a:cubicBezTo>
                <a:cubicBezTo>
                  <a:pt x="4873" y="2291"/>
                  <a:pt x="5444" y="2280"/>
                  <a:pt x="6013" y="2257"/>
                </a:cubicBezTo>
                <a:cubicBezTo>
                  <a:pt x="6370" y="2240"/>
                  <a:pt x="6763" y="2213"/>
                  <a:pt x="7021" y="1972"/>
                </a:cubicBezTo>
                <a:cubicBezTo>
                  <a:pt x="6717" y="1687"/>
                  <a:pt x="6299" y="1529"/>
                  <a:pt x="5881" y="1529"/>
                </a:cubicBezTo>
                <a:cubicBezTo>
                  <a:pt x="5724" y="1529"/>
                  <a:pt x="5567" y="1551"/>
                  <a:pt x="5416" y="1597"/>
                </a:cubicBezTo>
                <a:cubicBezTo>
                  <a:pt x="5329" y="1194"/>
                  <a:pt x="4926" y="895"/>
                  <a:pt x="4518" y="895"/>
                </a:cubicBezTo>
                <a:cubicBezTo>
                  <a:pt x="4466" y="895"/>
                  <a:pt x="4414" y="900"/>
                  <a:pt x="4363" y="910"/>
                </a:cubicBezTo>
                <a:cubicBezTo>
                  <a:pt x="4399" y="509"/>
                  <a:pt x="4095" y="99"/>
                  <a:pt x="3694" y="18"/>
                </a:cubicBezTo>
                <a:cubicBezTo>
                  <a:pt x="3634" y="6"/>
                  <a:pt x="3580" y="1"/>
                  <a:pt x="3530"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12_1">
    <p:spTree>
      <p:nvGrpSpPr>
        <p:cNvPr id="1" name="Shape 2227"/>
        <p:cNvGrpSpPr/>
        <p:nvPr/>
      </p:nvGrpSpPr>
      <p:grpSpPr>
        <a:xfrm>
          <a:off x="0" y="0"/>
          <a:ext cx="0" cy="0"/>
          <a:chOff x="0" y="0"/>
          <a:chExt cx="0" cy="0"/>
        </a:xfrm>
      </p:grpSpPr>
      <p:sp>
        <p:nvSpPr>
          <p:cNvPr id="2228" name="Google Shape;2228;p19"/>
          <p:cNvSpPr/>
          <p:nvPr/>
        </p:nvSpPr>
        <p:spPr>
          <a:xfrm>
            <a:off x="-337800" y="-623975"/>
            <a:ext cx="9819600" cy="6391500"/>
          </a:xfrm>
          <a:prstGeom prst="ellipse">
            <a:avLst/>
          </a:pr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19"/>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230" name="Google Shape;2230;p19"/>
          <p:cNvGrpSpPr/>
          <p:nvPr/>
        </p:nvGrpSpPr>
        <p:grpSpPr>
          <a:xfrm flipH="1">
            <a:off x="7175161" y="2749068"/>
            <a:ext cx="3670968" cy="3938665"/>
            <a:chOff x="-1793949" y="2571762"/>
            <a:chExt cx="3670968" cy="3938665"/>
          </a:xfrm>
        </p:grpSpPr>
        <p:grpSp>
          <p:nvGrpSpPr>
            <p:cNvPr id="2231" name="Google Shape;2231;p19"/>
            <p:cNvGrpSpPr/>
            <p:nvPr/>
          </p:nvGrpSpPr>
          <p:grpSpPr>
            <a:xfrm rot="-3689794">
              <a:off x="-1743677" y="4136007"/>
              <a:ext cx="2605749" cy="1664564"/>
              <a:chOff x="5669385" y="-152150"/>
              <a:chExt cx="1383042" cy="883494"/>
            </a:xfrm>
          </p:grpSpPr>
          <p:sp>
            <p:nvSpPr>
              <p:cNvPr id="2232" name="Google Shape;2232;p19"/>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19"/>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19"/>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19"/>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19"/>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19"/>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19"/>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9" name="Google Shape;2239;p19"/>
            <p:cNvGrpSpPr/>
            <p:nvPr/>
          </p:nvGrpSpPr>
          <p:grpSpPr>
            <a:xfrm rot="-3966003">
              <a:off x="-13438" y="4627989"/>
              <a:ext cx="1643007" cy="1610336"/>
              <a:chOff x="4785930" y="1655991"/>
              <a:chExt cx="579077" cy="567562"/>
            </a:xfrm>
          </p:grpSpPr>
          <p:sp>
            <p:nvSpPr>
              <p:cNvPr id="2240" name="Google Shape;2240;p19"/>
              <p:cNvSpPr/>
              <p:nvPr/>
            </p:nvSpPr>
            <p:spPr>
              <a:xfrm>
                <a:off x="4785930" y="1655991"/>
                <a:ext cx="579077" cy="567562"/>
              </a:xfrm>
              <a:custGeom>
                <a:avLst/>
                <a:gdLst/>
                <a:ahLst/>
                <a:cxnLst/>
                <a:rect l="l" t="t" r="r" b="b"/>
                <a:pathLst>
                  <a:path w="5719" h="5605" extrusionOk="0">
                    <a:moveTo>
                      <a:pt x="938" y="0"/>
                    </a:moveTo>
                    <a:cubicBezTo>
                      <a:pt x="910" y="0"/>
                      <a:pt x="883" y="1"/>
                      <a:pt x="857" y="3"/>
                    </a:cubicBezTo>
                    <a:cubicBezTo>
                      <a:pt x="536" y="29"/>
                      <a:pt x="214" y="119"/>
                      <a:pt x="0" y="359"/>
                    </a:cubicBezTo>
                    <a:cubicBezTo>
                      <a:pt x="102" y="277"/>
                      <a:pt x="227" y="241"/>
                      <a:pt x="356" y="241"/>
                    </a:cubicBezTo>
                    <a:cubicBezTo>
                      <a:pt x="579" y="241"/>
                      <a:pt x="815" y="348"/>
                      <a:pt x="973" y="511"/>
                    </a:cubicBezTo>
                    <a:cubicBezTo>
                      <a:pt x="1223" y="770"/>
                      <a:pt x="1347" y="1135"/>
                      <a:pt x="1490" y="1466"/>
                    </a:cubicBezTo>
                    <a:cubicBezTo>
                      <a:pt x="2079" y="2866"/>
                      <a:pt x="3185" y="3981"/>
                      <a:pt x="4318" y="4989"/>
                    </a:cubicBezTo>
                    <a:cubicBezTo>
                      <a:pt x="4541" y="5186"/>
                      <a:pt x="4764" y="5382"/>
                      <a:pt x="4943" y="5605"/>
                    </a:cubicBezTo>
                    <a:cubicBezTo>
                      <a:pt x="5201" y="4731"/>
                      <a:pt x="5433" y="3856"/>
                      <a:pt x="5603" y="2955"/>
                    </a:cubicBezTo>
                    <a:cubicBezTo>
                      <a:pt x="5665" y="2634"/>
                      <a:pt x="5719" y="2304"/>
                      <a:pt x="5638" y="1983"/>
                    </a:cubicBezTo>
                    <a:cubicBezTo>
                      <a:pt x="5576" y="1733"/>
                      <a:pt x="5433" y="1519"/>
                      <a:pt x="5273" y="1314"/>
                    </a:cubicBezTo>
                    <a:cubicBezTo>
                      <a:pt x="4871" y="797"/>
                      <a:pt x="4336" y="359"/>
                      <a:pt x="3711" y="145"/>
                    </a:cubicBezTo>
                    <a:cubicBezTo>
                      <a:pt x="3446" y="54"/>
                      <a:pt x="3165" y="7"/>
                      <a:pt x="2886" y="7"/>
                    </a:cubicBezTo>
                    <a:cubicBezTo>
                      <a:pt x="2507" y="7"/>
                      <a:pt x="2131" y="94"/>
                      <a:pt x="1802" y="279"/>
                    </a:cubicBezTo>
                    <a:cubicBezTo>
                      <a:pt x="1573" y="91"/>
                      <a:pt x="1239" y="0"/>
                      <a:pt x="9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19"/>
              <p:cNvSpPr/>
              <p:nvPr/>
            </p:nvSpPr>
            <p:spPr>
              <a:xfrm>
                <a:off x="4785930" y="1655991"/>
                <a:ext cx="502326" cy="567562"/>
              </a:xfrm>
              <a:custGeom>
                <a:avLst/>
                <a:gdLst/>
                <a:ahLst/>
                <a:cxnLst/>
                <a:rect l="l" t="t" r="r" b="b"/>
                <a:pathLst>
                  <a:path w="4961" h="5605" extrusionOk="0">
                    <a:moveTo>
                      <a:pt x="938" y="0"/>
                    </a:moveTo>
                    <a:cubicBezTo>
                      <a:pt x="910" y="0"/>
                      <a:pt x="883" y="1"/>
                      <a:pt x="857" y="3"/>
                    </a:cubicBezTo>
                    <a:cubicBezTo>
                      <a:pt x="536" y="29"/>
                      <a:pt x="214" y="119"/>
                      <a:pt x="0" y="359"/>
                    </a:cubicBezTo>
                    <a:cubicBezTo>
                      <a:pt x="102" y="277"/>
                      <a:pt x="227" y="241"/>
                      <a:pt x="356" y="241"/>
                    </a:cubicBezTo>
                    <a:cubicBezTo>
                      <a:pt x="579" y="241"/>
                      <a:pt x="815" y="348"/>
                      <a:pt x="973" y="511"/>
                    </a:cubicBezTo>
                    <a:cubicBezTo>
                      <a:pt x="1223" y="770"/>
                      <a:pt x="1347" y="1135"/>
                      <a:pt x="1490" y="1466"/>
                    </a:cubicBezTo>
                    <a:cubicBezTo>
                      <a:pt x="2079" y="2866"/>
                      <a:pt x="3185" y="3981"/>
                      <a:pt x="4318" y="4989"/>
                    </a:cubicBezTo>
                    <a:cubicBezTo>
                      <a:pt x="4541" y="5186"/>
                      <a:pt x="4764" y="5382"/>
                      <a:pt x="4943" y="5605"/>
                    </a:cubicBezTo>
                    <a:cubicBezTo>
                      <a:pt x="4952" y="5596"/>
                      <a:pt x="4952" y="5587"/>
                      <a:pt x="4960" y="5569"/>
                    </a:cubicBezTo>
                    <a:cubicBezTo>
                      <a:pt x="4916" y="5489"/>
                      <a:pt x="4880" y="5400"/>
                      <a:pt x="4844" y="5319"/>
                    </a:cubicBezTo>
                    <a:cubicBezTo>
                      <a:pt x="4532" y="4561"/>
                      <a:pt x="4220" y="3803"/>
                      <a:pt x="4095" y="3000"/>
                    </a:cubicBezTo>
                    <a:cubicBezTo>
                      <a:pt x="4059" y="2777"/>
                      <a:pt x="4033" y="2554"/>
                      <a:pt x="3970" y="2340"/>
                    </a:cubicBezTo>
                    <a:cubicBezTo>
                      <a:pt x="3863" y="1965"/>
                      <a:pt x="3631" y="1644"/>
                      <a:pt x="3399" y="1341"/>
                    </a:cubicBezTo>
                    <a:cubicBezTo>
                      <a:pt x="3212" y="1109"/>
                      <a:pt x="3025" y="886"/>
                      <a:pt x="2810" y="689"/>
                    </a:cubicBezTo>
                    <a:cubicBezTo>
                      <a:pt x="2570" y="475"/>
                      <a:pt x="2293" y="306"/>
                      <a:pt x="2008" y="181"/>
                    </a:cubicBezTo>
                    <a:cubicBezTo>
                      <a:pt x="1936" y="208"/>
                      <a:pt x="1865" y="243"/>
                      <a:pt x="1802" y="279"/>
                    </a:cubicBezTo>
                    <a:cubicBezTo>
                      <a:pt x="1573" y="91"/>
                      <a:pt x="1239" y="0"/>
                      <a:pt x="93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19"/>
              <p:cNvSpPr/>
              <p:nvPr/>
            </p:nvSpPr>
            <p:spPr>
              <a:xfrm>
                <a:off x="4938522" y="1668648"/>
                <a:ext cx="393983" cy="515211"/>
              </a:xfrm>
              <a:custGeom>
                <a:avLst/>
                <a:gdLst/>
                <a:ahLst/>
                <a:cxnLst/>
                <a:rect l="l" t="t" r="r" b="b"/>
                <a:pathLst>
                  <a:path w="3891" h="5088" extrusionOk="0">
                    <a:moveTo>
                      <a:pt x="1693" y="1"/>
                    </a:moveTo>
                    <a:cubicBezTo>
                      <a:pt x="1228" y="1"/>
                      <a:pt x="603" y="196"/>
                      <a:pt x="492" y="225"/>
                    </a:cubicBezTo>
                    <a:cubicBezTo>
                      <a:pt x="482" y="228"/>
                      <a:pt x="473" y="229"/>
                      <a:pt x="463" y="229"/>
                    </a:cubicBezTo>
                    <a:cubicBezTo>
                      <a:pt x="392" y="229"/>
                      <a:pt x="322" y="174"/>
                      <a:pt x="251" y="127"/>
                    </a:cubicBezTo>
                    <a:cubicBezTo>
                      <a:pt x="215" y="105"/>
                      <a:pt x="168" y="89"/>
                      <a:pt x="125" y="89"/>
                    </a:cubicBezTo>
                    <a:cubicBezTo>
                      <a:pt x="81" y="89"/>
                      <a:pt x="41" y="105"/>
                      <a:pt x="19" y="145"/>
                    </a:cubicBezTo>
                    <a:cubicBezTo>
                      <a:pt x="1" y="172"/>
                      <a:pt x="1" y="208"/>
                      <a:pt x="1" y="243"/>
                    </a:cubicBezTo>
                    <a:lnTo>
                      <a:pt x="46" y="1002"/>
                    </a:lnTo>
                    <a:cubicBezTo>
                      <a:pt x="108" y="761"/>
                      <a:pt x="162" y="520"/>
                      <a:pt x="188" y="279"/>
                    </a:cubicBezTo>
                    <a:cubicBezTo>
                      <a:pt x="313" y="413"/>
                      <a:pt x="313" y="618"/>
                      <a:pt x="304" y="796"/>
                    </a:cubicBezTo>
                    <a:cubicBezTo>
                      <a:pt x="295" y="1064"/>
                      <a:pt x="286" y="1323"/>
                      <a:pt x="278" y="1590"/>
                    </a:cubicBezTo>
                    <a:lnTo>
                      <a:pt x="759" y="511"/>
                    </a:lnTo>
                    <a:lnTo>
                      <a:pt x="759" y="511"/>
                    </a:lnTo>
                    <a:cubicBezTo>
                      <a:pt x="679" y="975"/>
                      <a:pt x="590" y="1430"/>
                      <a:pt x="581" y="1903"/>
                    </a:cubicBezTo>
                    <a:lnTo>
                      <a:pt x="982" y="841"/>
                    </a:lnTo>
                    <a:lnTo>
                      <a:pt x="982" y="841"/>
                    </a:lnTo>
                    <a:cubicBezTo>
                      <a:pt x="911" y="1341"/>
                      <a:pt x="884" y="1840"/>
                      <a:pt x="920" y="2349"/>
                    </a:cubicBezTo>
                    <a:cubicBezTo>
                      <a:pt x="956" y="1903"/>
                      <a:pt x="1009" y="1448"/>
                      <a:pt x="1232" y="1064"/>
                    </a:cubicBezTo>
                    <a:lnTo>
                      <a:pt x="1232" y="1064"/>
                    </a:lnTo>
                    <a:cubicBezTo>
                      <a:pt x="1125" y="1555"/>
                      <a:pt x="1089" y="2054"/>
                      <a:pt x="1116" y="2554"/>
                    </a:cubicBezTo>
                    <a:cubicBezTo>
                      <a:pt x="1161" y="2090"/>
                      <a:pt x="1321" y="1635"/>
                      <a:pt x="1589" y="1251"/>
                    </a:cubicBezTo>
                    <a:lnTo>
                      <a:pt x="1589" y="1251"/>
                    </a:lnTo>
                    <a:cubicBezTo>
                      <a:pt x="1446" y="1715"/>
                      <a:pt x="1348" y="2188"/>
                      <a:pt x="1303" y="2679"/>
                    </a:cubicBezTo>
                    <a:cubicBezTo>
                      <a:pt x="1402" y="2251"/>
                      <a:pt x="1607" y="1858"/>
                      <a:pt x="1883" y="1519"/>
                    </a:cubicBezTo>
                    <a:lnTo>
                      <a:pt x="1883" y="1519"/>
                    </a:lnTo>
                    <a:cubicBezTo>
                      <a:pt x="1678" y="1929"/>
                      <a:pt x="1535" y="2366"/>
                      <a:pt x="1455" y="2813"/>
                    </a:cubicBezTo>
                    <a:cubicBezTo>
                      <a:pt x="1616" y="2465"/>
                      <a:pt x="1857" y="2135"/>
                      <a:pt x="2142" y="1867"/>
                    </a:cubicBezTo>
                    <a:lnTo>
                      <a:pt x="2142" y="1867"/>
                    </a:lnTo>
                    <a:cubicBezTo>
                      <a:pt x="1937" y="2259"/>
                      <a:pt x="1785" y="2679"/>
                      <a:pt x="1696" y="3107"/>
                    </a:cubicBezTo>
                    <a:cubicBezTo>
                      <a:pt x="1848" y="2804"/>
                      <a:pt x="2035" y="2581"/>
                      <a:pt x="2249" y="2322"/>
                    </a:cubicBezTo>
                    <a:lnTo>
                      <a:pt x="2249" y="2322"/>
                    </a:lnTo>
                    <a:cubicBezTo>
                      <a:pt x="2133" y="2786"/>
                      <a:pt x="2062" y="3259"/>
                      <a:pt x="2026" y="3731"/>
                    </a:cubicBezTo>
                    <a:cubicBezTo>
                      <a:pt x="2106" y="3366"/>
                      <a:pt x="2231" y="3009"/>
                      <a:pt x="2383" y="2670"/>
                    </a:cubicBezTo>
                    <a:lnTo>
                      <a:pt x="2383" y="2670"/>
                    </a:lnTo>
                    <a:cubicBezTo>
                      <a:pt x="2374" y="2875"/>
                      <a:pt x="2356" y="3080"/>
                      <a:pt x="2356" y="3294"/>
                    </a:cubicBezTo>
                    <a:cubicBezTo>
                      <a:pt x="2347" y="3598"/>
                      <a:pt x="2347" y="3910"/>
                      <a:pt x="2463" y="4186"/>
                    </a:cubicBezTo>
                    <a:cubicBezTo>
                      <a:pt x="2499" y="3972"/>
                      <a:pt x="2535" y="3749"/>
                      <a:pt x="2570" y="3535"/>
                    </a:cubicBezTo>
                    <a:cubicBezTo>
                      <a:pt x="2615" y="3883"/>
                      <a:pt x="2722" y="4231"/>
                      <a:pt x="2865" y="4552"/>
                    </a:cubicBezTo>
                    <a:cubicBezTo>
                      <a:pt x="2874" y="4409"/>
                      <a:pt x="2882" y="4311"/>
                      <a:pt x="2891" y="4169"/>
                    </a:cubicBezTo>
                    <a:cubicBezTo>
                      <a:pt x="3043" y="4490"/>
                      <a:pt x="3221" y="4793"/>
                      <a:pt x="3409" y="5087"/>
                    </a:cubicBezTo>
                    <a:cubicBezTo>
                      <a:pt x="3177" y="4579"/>
                      <a:pt x="2990" y="4044"/>
                      <a:pt x="2856" y="3499"/>
                    </a:cubicBezTo>
                    <a:lnTo>
                      <a:pt x="2856" y="3499"/>
                    </a:lnTo>
                    <a:cubicBezTo>
                      <a:pt x="3061" y="3928"/>
                      <a:pt x="3266" y="4356"/>
                      <a:pt x="3480" y="4784"/>
                    </a:cubicBezTo>
                    <a:cubicBezTo>
                      <a:pt x="3257" y="4169"/>
                      <a:pt x="3106" y="3526"/>
                      <a:pt x="2954" y="2893"/>
                    </a:cubicBezTo>
                    <a:lnTo>
                      <a:pt x="2954" y="2893"/>
                    </a:lnTo>
                    <a:cubicBezTo>
                      <a:pt x="3141" y="3160"/>
                      <a:pt x="3337" y="3419"/>
                      <a:pt x="3525" y="3687"/>
                    </a:cubicBezTo>
                    <a:cubicBezTo>
                      <a:pt x="3213" y="3143"/>
                      <a:pt x="2954" y="2581"/>
                      <a:pt x="2749" y="1992"/>
                    </a:cubicBezTo>
                    <a:lnTo>
                      <a:pt x="2749" y="1992"/>
                    </a:lnTo>
                    <a:cubicBezTo>
                      <a:pt x="3052" y="2402"/>
                      <a:pt x="3391" y="2786"/>
                      <a:pt x="3748" y="3143"/>
                    </a:cubicBezTo>
                    <a:cubicBezTo>
                      <a:pt x="3400" y="2625"/>
                      <a:pt x="3088" y="2081"/>
                      <a:pt x="2802" y="1519"/>
                    </a:cubicBezTo>
                    <a:lnTo>
                      <a:pt x="2802" y="1519"/>
                    </a:lnTo>
                    <a:cubicBezTo>
                      <a:pt x="3177" y="1831"/>
                      <a:pt x="3560" y="2143"/>
                      <a:pt x="3891" y="2509"/>
                    </a:cubicBezTo>
                    <a:cubicBezTo>
                      <a:pt x="3596" y="1733"/>
                      <a:pt x="2972" y="1100"/>
                      <a:pt x="2213" y="787"/>
                    </a:cubicBezTo>
                    <a:lnTo>
                      <a:pt x="2213" y="787"/>
                    </a:lnTo>
                    <a:cubicBezTo>
                      <a:pt x="2802" y="1002"/>
                      <a:pt x="3346" y="1332"/>
                      <a:pt x="3801" y="1769"/>
                    </a:cubicBezTo>
                    <a:cubicBezTo>
                      <a:pt x="3266" y="912"/>
                      <a:pt x="2329" y="324"/>
                      <a:pt x="1330" y="217"/>
                    </a:cubicBezTo>
                    <a:cubicBezTo>
                      <a:pt x="1358" y="216"/>
                      <a:pt x="1385" y="215"/>
                      <a:pt x="1413" y="215"/>
                    </a:cubicBezTo>
                    <a:cubicBezTo>
                      <a:pt x="2019" y="215"/>
                      <a:pt x="2629" y="402"/>
                      <a:pt x="3132" y="752"/>
                    </a:cubicBezTo>
                    <a:cubicBezTo>
                      <a:pt x="2847" y="386"/>
                      <a:pt x="2410" y="154"/>
                      <a:pt x="1955" y="29"/>
                    </a:cubicBezTo>
                    <a:cubicBezTo>
                      <a:pt x="1878" y="9"/>
                      <a:pt x="1789" y="1"/>
                      <a:pt x="1693"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19"/>
              <p:cNvSpPr/>
              <p:nvPr/>
            </p:nvSpPr>
            <p:spPr>
              <a:xfrm>
                <a:off x="4972038" y="1668850"/>
                <a:ext cx="293639" cy="491516"/>
              </a:xfrm>
              <a:custGeom>
                <a:avLst/>
                <a:gdLst/>
                <a:ahLst/>
                <a:cxnLst/>
                <a:rect l="l" t="t" r="r" b="b"/>
                <a:pathLst>
                  <a:path w="2900" h="4854" extrusionOk="0">
                    <a:moveTo>
                      <a:pt x="303" y="0"/>
                    </a:moveTo>
                    <a:cubicBezTo>
                      <a:pt x="205" y="36"/>
                      <a:pt x="98" y="81"/>
                      <a:pt x="0" y="134"/>
                    </a:cubicBezTo>
                    <a:cubicBezTo>
                      <a:pt x="651" y="357"/>
                      <a:pt x="1320" y="857"/>
                      <a:pt x="1677" y="1419"/>
                    </a:cubicBezTo>
                    <a:cubicBezTo>
                      <a:pt x="2328" y="2454"/>
                      <a:pt x="2275" y="3801"/>
                      <a:pt x="2899" y="4853"/>
                    </a:cubicBezTo>
                    <a:cubicBezTo>
                      <a:pt x="2462" y="3944"/>
                      <a:pt x="2551" y="2802"/>
                      <a:pt x="2150" y="1874"/>
                    </a:cubicBezTo>
                    <a:cubicBezTo>
                      <a:pt x="1793" y="1062"/>
                      <a:pt x="1088" y="464"/>
                      <a:pt x="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4" name="Google Shape;2244;p19"/>
            <p:cNvGrpSpPr/>
            <p:nvPr/>
          </p:nvGrpSpPr>
          <p:grpSpPr>
            <a:xfrm flipH="1">
              <a:off x="-932112" y="2571762"/>
              <a:ext cx="1483199" cy="2661789"/>
              <a:chOff x="8268108" y="675218"/>
              <a:chExt cx="422841" cy="758842"/>
            </a:xfrm>
          </p:grpSpPr>
          <p:sp>
            <p:nvSpPr>
              <p:cNvPr id="2245" name="Google Shape;2245;p19"/>
              <p:cNvSpPr/>
              <p:nvPr/>
            </p:nvSpPr>
            <p:spPr>
              <a:xfrm>
                <a:off x="8268108" y="675218"/>
                <a:ext cx="272983" cy="432785"/>
              </a:xfrm>
              <a:custGeom>
                <a:avLst/>
                <a:gdLst/>
                <a:ahLst/>
                <a:cxnLst/>
                <a:rect l="l" t="t" r="r" b="b"/>
                <a:pathLst>
                  <a:path w="2696" h="4274" extrusionOk="0">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19"/>
              <p:cNvSpPr/>
              <p:nvPr/>
            </p:nvSpPr>
            <p:spPr>
              <a:xfrm>
                <a:off x="8268108" y="675218"/>
                <a:ext cx="268427" cy="431874"/>
              </a:xfrm>
              <a:custGeom>
                <a:avLst/>
                <a:gdLst/>
                <a:ahLst/>
                <a:cxnLst/>
                <a:rect l="l" t="t" r="r" b="b"/>
                <a:pathLst>
                  <a:path w="2651" h="4265" extrusionOk="0">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19"/>
              <p:cNvSpPr/>
              <p:nvPr/>
            </p:nvSpPr>
            <p:spPr>
              <a:xfrm>
                <a:off x="8285321" y="697799"/>
                <a:ext cx="234000" cy="388535"/>
              </a:xfrm>
              <a:custGeom>
                <a:avLst/>
                <a:gdLst/>
                <a:ahLst/>
                <a:cxnLst/>
                <a:rect l="l" t="t" r="r" b="b"/>
                <a:pathLst>
                  <a:path w="2311" h="3837" extrusionOk="0">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19"/>
              <p:cNvSpPr/>
              <p:nvPr/>
            </p:nvSpPr>
            <p:spPr>
              <a:xfrm>
                <a:off x="8287144" y="698710"/>
                <a:ext cx="403805" cy="735350"/>
              </a:xfrm>
              <a:custGeom>
                <a:avLst/>
                <a:gdLst/>
                <a:ahLst/>
                <a:cxnLst/>
                <a:rect l="l" t="t" r="r" b="b"/>
                <a:pathLst>
                  <a:path w="3988" h="7262" extrusionOk="0">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49" name="Google Shape;2249;p19"/>
          <p:cNvGrpSpPr/>
          <p:nvPr/>
        </p:nvGrpSpPr>
        <p:grpSpPr>
          <a:xfrm flipH="1">
            <a:off x="7604762" y="-1021155"/>
            <a:ext cx="3078451" cy="3693793"/>
            <a:chOff x="-1504763" y="-1038737"/>
            <a:chExt cx="3078451" cy="3693793"/>
          </a:xfrm>
        </p:grpSpPr>
        <p:grpSp>
          <p:nvGrpSpPr>
            <p:cNvPr id="2250" name="Google Shape;2250;p19"/>
            <p:cNvGrpSpPr/>
            <p:nvPr/>
          </p:nvGrpSpPr>
          <p:grpSpPr>
            <a:xfrm rot="8480098">
              <a:off x="-981950" y="-125816"/>
              <a:ext cx="1599999" cy="2234959"/>
              <a:chOff x="3996441" y="87120"/>
              <a:chExt cx="849227" cy="1186243"/>
            </a:xfrm>
          </p:grpSpPr>
          <p:sp>
            <p:nvSpPr>
              <p:cNvPr id="2251" name="Google Shape;2251;p19"/>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19"/>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19"/>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19"/>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19"/>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19"/>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19"/>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19"/>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19"/>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19"/>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19"/>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2" name="Google Shape;2262;p19"/>
            <p:cNvGrpSpPr/>
            <p:nvPr/>
          </p:nvGrpSpPr>
          <p:grpSpPr>
            <a:xfrm>
              <a:off x="-1032102" y="-1038737"/>
              <a:ext cx="2605790" cy="1664590"/>
              <a:chOff x="5669385" y="-152150"/>
              <a:chExt cx="1383042" cy="883494"/>
            </a:xfrm>
          </p:grpSpPr>
          <p:sp>
            <p:nvSpPr>
              <p:cNvPr id="2263" name="Google Shape;2263;p19"/>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19"/>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19"/>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19"/>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19"/>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19"/>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19"/>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0" name="Google Shape;2270;p19"/>
            <p:cNvGrpSpPr/>
            <p:nvPr/>
          </p:nvGrpSpPr>
          <p:grpSpPr>
            <a:xfrm rot="-2441837">
              <a:off x="-1214288" y="1320370"/>
              <a:ext cx="2064477" cy="752605"/>
              <a:chOff x="4953913" y="785386"/>
              <a:chExt cx="1095782" cy="399467"/>
            </a:xfrm>
          </p:grpSpPr>
          <p:sp>
            <p:nvSpPr>
              <p:cNvPr id="2271" name="Google Shape;2271;p19"/>
              <p:cNvSpPr/>
              <p:nvPr/>
            </p:nvSpPr>
            <p:spPr>
              <a:xfrm>
                <a:off x="5011730" y="785386"/>
                <a:ext cx="1037965" cy="329804"/>
              </a:xfrm>
              <a:custGeom>
                <a:avLst/>
                <a:gdLst/>
                <a:ahLst/>
                <a:cxnLst/>
                <a:rect l="l" t="t" r="r" b="b"/>
                <a:pathLst>
                  <a:path w="10251" h="3257" extrusionOk="0">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19"/>
              <p:cNvSpPr/>
              <p:nvPr/>
            </p:nvSpPr>
            <p:spPr>
              <a:xfrm>
                <a:off x="5103872" y="803511"/>
                <a:ext cx="897119" cy="277351"/>
              </a:xfrm>
              <a:custGeom>
                <a:avLst/>
                <a:gdLst/>
                <a:ahLst/>
                <a:cxnLst/>
                <a:rect l="l" t="t" r="r" b="b"/>
                <a:pathLst>
                  <a:path w="8860" h="2739" extrusionOk="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19"/>
              <p:cNvSpPr/>
              <p:nvPr/>
            </p:nvSpPr>
            <p:spPr>
              <a:xfrm>
                <a:off x="5011730" y="900110"/>
                <a:ext cx="1032598" cy="215076"/>
              </a:xfrm>
              <a:custGeom>
                <a:avLst/>
                <a:gdLst/>
                <a:ahLst/>
                <a:cxnLst/>
                <a:rect l="l" t="t" r="r" b="b"/>
                <a:pathLst>
                  <a:path w="10198" h="2124" extrusionOk="0">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19"/>
              <p:cNvSpPr/>
              <p:nvPr/>
            </p:nvSpPr>
            <p:spPr>
              <a:xfrm>
                <a:off x="4953913" y="886440"/>
                <a:ext cx="1062367" cy="298413"/>
              </a:xfrm>
              <a:custGeom>
                <a:avLst/>
                <a:gdLst/>
                <a:ahLst/>
                <a:cxnLst/>
                <a:rect l="l" t="t" r="r" b="b"/>
                <a:pathLst>
                  <a:path w="10492" h="2947" extrusionOk="0">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75" name="Google Shape;2275;p19"/>
          <p:cNvGrpSpPr/>
          <p:nvPr/>
        </p:nvGrpSpPr>
        <p:grpSpPr>
          <a:xfrm>
            <a:off x="-1968890" y="-1779662"/>
            <a:ext cx="7035182" cy="3831240"/>
            <a:chOff x="-1968890" y="-1779662"/>
            <a:chExt cx="7035182" cy="3831240"/>
          </a:xfrm>
        </p:grpSpPr>
        <p:grpSp>
          <p:nvGrpSpPr>
            <p:cNvPr id="2276" name="Google Shape;2276;p19"/>
            <p:cNvGrpSpPr/>
            <p:nvPr/>
          </p:nvGrpSpPr>
          <p:grpSpPr>
            <a:xfrm>
              <a:off x="-1968890" y="386988"/>
              <a:ext cx="2605790" cy="1664590"/>
              <a:chOff x="5669385" y="-152150"/>
              <a:chExt cx="1383042" cy="883494"/>
            </a:xfrm>
          </p:grpSpPr>
          <p:sp>
            <p:nvSpPr>
              <p:cNvPr id="2277" name="Google Shape;2277;p19"/>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19"/>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19"/>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19"/>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19"/>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19"/>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19"/>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4" name="Google Shape;2284;p19"/>
            <p:cNvGrpSpPr/>
            <p:nvPr/>
          </p:nvGrpSpPr>
          <p:grpSpPr>
            <a:xfrm rot="1423206">
              <a:off x="-1035717" y="-1325867"/>
              <a:ext cx="2605738" cy="1664557"/>
              <a:chOff x="5669385" y="-152150"/>
              <a:chExt cx="1383042" cy="883494"/>
            </a:xfrm>
          </p:grpSpPr>
          <p:sp>
            <p:nvSpPr>
              <p:cNvPr id="2285" name="Google Shape;2285;p19"/>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19"/>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19"/>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19"/>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19"/>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19"/>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19"/>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2" name="Google Shape;2292;p19"/>
            <p:cNvGrpSpPr/>
            <p:nvPr/>
          </p:nvGrpSpPr>
          <p:grpSpPr>
            <a:xfrm>
              <a:off x="1794745" y="-439053"/>
              <a:ext cx="3271548" cy="878124"/>
              <a:chOff x="2529451" y="695065"/>
              <a:chExt cx="1320770" cy="354511"/>
            </a:xfrm>
          </p:grpSpPr>
          <p:sp>
            <p:nvSpPr>
              <p:cNvPr id="2293" name="Google Shape;2293;p19"/>
              <p:cNvSpPr/>
              <p:nvPr/>
            </p:nvSpPr>
            <p:spPr>
              <a:xfrm>
                <a:off x="2529451" y="695065"/>
                <a:ext cx="1320770" cy="354511"/>
              </a:xfrm>
              <a:custGeom>
                <a:avLst/>
                <a:gdLst/>
                <a:ahLst/>
                <a:cxnLst/>
                <a:rect l="l" t="t" r="r" b="b"/>
                <a:pathLst>
                  <a:path w="13044" h="3501" extrusionOk="0">
                    <a:moveTo>
                      <a:pt x="1" y="1"/>
                    </a:moveTo>
                    <a:lnTo>
                      <a:pt x="1" y="1"/>
                    </a:lnTo>
                    <a:cubicBezTo>
                      <a:pt x="946" y="1419"/>
                      <a:pt x="2374" y="2525"/>
                      <a:pt x="3997" y="3087"/>
                    </a:cubicBezTo>
                    <a:cubicBezTo>
                      <a:pt x="4799" y="3362"/>
                      <a:pt x="5648" y="3500"/>
                      <a:pt x="6496" y="3500"/>
                    </a:cubicBezTo>
                    <a:cubicBezTo>
                      <a:pt x="7385" y="3500"/>
                      <a:pt x="8274" y="3348"/>
                      <a:pt x="9109" y="3043"/>
                    </a:cubicBezTo>
                    <a:cubicBezTo>
                      <a:pt x="10634" y="2490"/>
                      <a:pt x="11928" y="1464"/>
                      <a:pt x="13043" y="277"/>
                    </a:cubicBezTo>
                    <a:lnTo>
                      <a:pt x="12651" y="277"/>
                    </a:lnTo>
                    <a:cubicBezTo>
                      <a:pt x="11634" y="1303"/>
                      <a:pt x="10456" y="2177"/>
                      <a:pt x="9100" y="2677"/>
                    </a:cubicBezTo>
                    <a:cubicBezTo>
                      <a:pt x="8277" y="2977"/>
                      <a:pt x="7398" y="3126"/>
                      <a:pt x="6518" y="3126"/>
                    </a:cubicBezTo>
                    <a:cubicBezTo>
                      <a:pt x="5672" y="3126"/>
                      <a:pt x="4824" y="2988"/>
                      <a:pt x="4024" y="2713"/>
                    </a:cubicBezTo>
                    <a:cubicBezTo>
                      <a:pt x="2561" y="2213"/>
                      <a:pt x="1258" y="1250"/>
                      <a:pt x="331" y="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19"/>
              <p:cNvSpPr/>
              <p:nvPr/>
            </p:nvSpPr>
            <p:spPr>
              <a:xfrm>
                <a:off x="2529451" y="695065"/>
                <a:ext cx="1320770" cy="354511"/>
              </a:xfrm>
              <a:custGeom>
                <a:avLst/>
                <a:gdLst/>
                <a:ahLst/>
                <a:cxnLst/>
                <a:rect l="l" t="t" r="r" b="b"/>
                <a:pathLst>
                  <a:path w="13044" h="3501" extrusionOk="0">
                    <a:moveTo>
                      <a:pt x="1" y="1"/>
                    </a:moveTo>
                    <a:cubicBezTo>
                      <a:pt x="946" y="1419"/>
                      <a:pt x="2374" y="2525"/>
                      <a:pt x="3997" y="3087"/>
                    </a:cubicBezTo>
                    <a:cubicBezTo>
                      <a:pt x="4799" y="3362"/>
                      <a:pt x="5648" y="3500"/>
                      <a:pt x="6496" y="3500"/>
                    </a:cubicBezTo>
                    <a:cubicBezTo>
                      <a:pt x="7385" y="3500"/>
                      <a:pt x="8274" y="3348"/>
                      <a:pt x="9109" y="3043"/>
                    </a:cubicBezTo>
                    <a:cubicBezTo>
                      <a:pt x="10634" y="2490"/>
                      <a:pt x="11928" y="1464"/>
                      <a:pt x="13043" y="277"/>
                    </a:cubicBezTo>
                    <a:lnTo>
                      <a:pt x="12722" y="277"/>
                    </a:lnTo>
                    <a:cubicBezTo>
                      <a:pt x="12499" y="545"/>
                      <a:pt x="12249" y="803"/>
                      <a:pt x="11990" y="1044"/>
                    </a:cubicBezTo>
                    <a:cubicBezTo>
                      <a:pt x="11651" y="1348"/>
                      <a:pt x="11286" y="1624"/>
                      <a:pt x="10920" y="1901"/>
                    </a:cubicBezTo>
                    <a:cubicBezTo>
                      <a:pt x="10590" y="2151"/>
                      <a:pt x="10233" y="2409"/>
                      <a:pt x="9849" y="2570"/>
                    </a:cubicBezTo>
                    <a:cubicBezTo>
                      <a:pt x="8771" y="3029"/>
                      <a:pt x="7589" y="3379"/>
                      <a:pt x="6424" y="3379"/>
                    </a:cubicBezTo>
                    <a:cubicBezTo>
                      <a:pt x="6028" y="3379"/>
                      <a:pt x="5634" y="3338"/>
                      <a:pt x="5246" y="3248"/>
                    </a:cubicBezTo>
                    <a:cubicBezTo>
                      <a:pt x="3890" y="2927"/>
                      <a:pt x="2552" y="2418"/>
                      <a:pt x="1517" y="1499"/>
                    </a:cubicBezTo>
                    <a:cubicBezTo>
                      <a:pt x="1276" y="1294"/>
                      <a:pt x="1053" y="1062"/>
                      <a:pt x="839" y="821"/>
                    </a:cubicBezTo>
                    <a:cubicBezTo>
                      <a:pt x="607" y="572"/>
                      <a:pt x="375" y="304"/>
                      <a:pt x="197" y="1"/>
                    </a:cubicBez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5" name="Google Shape;2295;p19"/>
            <p:cNvGrpSpPr/>
            <p:nvPr/>
          </p:nvGrpSpPr>
          <p:grpSpPr>
            <a:xfrm rot="-1759616">
              <a:off x="-765109" y="277394"/>
              <a:ext cx="2064523" cy="752622"/>
              <a:chOff x="4953913" y="785386"/>
              <a:chExt cx="1095782" cy="399467"/>
            </a:xfrm>
          </p:grpSpPr>
          <p:sp>
            <p:nvSpPr>
              <p:cNvPr id="2296" name="Google Shape;2296;p19"/>
              <p:cNvSpPr/>
              <p:nvPr/>
            </p:nvSpPr>
            <p:spPr>
              <a:xfrm>
                <a:off x="5011730" y="785386"/>
                <a:ext cx="1037965" cy="329804"/>
              </a:xfrm>
              <a:custGeom>
                <a:avLst/>
                <a:gdLst/>
                <a:ahLst/>
                <a:cxnLst/>
                <a:rect l="l" t="t" r="r" b="b"/>
                <a:pathLst>
                  <a:path w="10251" h="3257" extrusionOk="0">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19"/>
              <p:cNvSpPr/>
              <p:nvPr/>
            </p:nvSpPr>
            <p:spPr>
              <a:xfrm>
                <a:off x="5103872" y="803511"/>
                <a:ext cx="897119" cy="277351"/>
              </a:xfrm>
              <a:custGeom>
                <a:avLst/>
                <a:gdLst/>
                <a:ahLst/>
                <a:cxnLst/>
                <a:rect l="l" t="t" r="r" b="b"/>
                <a:pathLst>
                  <a:path w="8860" h="2739" extrusionOk="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19"/>
              <p:cNvSpPr/>
              <p:nvPr/>
            </p:nvSpPr>
            <p:spPr>
              <a:xfrm>
                <a:off x="5011730" y="900110"/>
                <a:ext cx="1032598" cy="215076"/>
              </a:xfrm>
              <a:custGeom>
                <a:avLst/>
                <a:gdLst/>
                <a:ahLst/>
                <a:cxnLst/>
                <a:rect l="l" t="t" r="r" b="b"/>
                <a:pathLst>
                  <a:path w="10198" h="2124" extrusionOk="0">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19"/>
              <p:cNvSpPr/>
              <p:nvPr/>
            </p:nvSpPr>
            <p:spPr>
              <a:xfrm>
                <a:off x="4953913" y="886440"/>
                <a:ext cx="1062367" cy="298413"/>
              </a:xfrm>
              <a:custGeom>
                <a:avLst/>
                <a:gdLst/>
                <a:ahLst/>
                <a:cxnLst/>
                <a:rect l="l" t="t" r="r" b="b"/>
                <a:pathLst>
                  <a:path w="10492" h="2947" extrusionOk="0">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0" name="Google Shape;2300;p19"/>
            <p:cNvGrpSpPr/>
            <p:nvPr/>
          </p:nvGrpSpPr>
          <p:grpSpPr>
            <a:xfrm rot="-6811198">
              <a:off x="1404362" y="-645297"/>
              <a:ext cx="1253683" cy="1290619"/>
              <a:chOff x="5228518" y="1029313"/>
              <a:chExt cx="399350" cy="411116"/>
            </a:xfrm>
          </p:grpSpPr>
          <p:sp>
            <p:nvSpPr>
              <p:cNvPr id="2301" name="Google Shape;2301;p19"/>
              <p:cNvSpPr/>
              <p:nvPr/>
            </p:nvSpPr>
            <p:spPr>
              <a:xfrm>
                <a:off x="5228518" y="1032047"/>
                <a:ext cx="399350" cy="408382"/>
              </a:xfrm>
              <a:custGeom>
                <a:avLst/>
                <a:gdLst/>
                <a:ahLst/>
                <a:cxnLst/>
                <a:rect l="l" t="t" r="r" b="b"/>
                <a:pathLst>
                  <a:path w="3944" h="4033" extrusionOk="0">
                    <a:moveTo>
                      <a:pt x="3944" y="0"/>
                    </a:moveTo>
                    <a:lnTo>
                      <a:pt x="3944" y="0"/>
                    </a:lnTo>
                    <a:cubicBezTo>
                      <a:pt x="3212" y="259"/>
                      <a:pt x="2472" y="544"/>
                      <a:pt x="1838" y="1008"/>
                    </a:cubicBezTo>
                    <a:cubicBezTo>
                      <a:pt x="857" y="1722"/>
                      <a:pt x="179" y="2828"/>
                      <a:pt x="1" y="4032"/>
                    </a:cubicBezTo>
                    <a:cubicBezTo>
                      <a:pt x="946" y="3684"/>
                      <a:pt x="1865" y="3301"/>
                      <a:pt x="2623" y="2641"/>
                    </a:cubicBezTo>
                    <a:cubicBezTo>
                      <a:pt x="3373" y="1981"/>
                      <a:pt x="3855" y="990"/>
                      <a:pt x="39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19"/>
              <p:cNvSpPr/>
              <p:nvPr/>
            </p:nvSpPr>
            <p:spPr>
              <a:xfrm>
                <a:off x="5228518" y="1034680"/>
                <a:ext cx="391249" cy="405749"/>
              </a:xfrm>
              <a:custGeom>
                <a:avLst/>
                <a:gdLst/>
                <a:ahLst/>
                <a:cxnLst/>
                <a:rect l="l" t="t" r="r" b="b"/>
                <a:pathLst>
                  <a:path w="3864" h="4007" extrusionOk="0">
                    <a:moveTo>
                      <a:pt x="3863" y="1"/>
                    </a:moveTo>
                    <a:cubicBezTo>
                      <a:pt x="3150" y="260"/>
                      <a:pt x="2445" y="536"/>
                      <a:pt x="1838" y="982"/>
                    </a:cubicBezTo>
                    <a:cubicBezTo>
                      <a:pt x="860" y="1694"/>
                      <a:pt x="183" y="2796"/>
                      <a:pt x="2" y="3996"/>
                    </a:cubicBezTo>
                    <a:lnTo>
                      <a:pt x="2" y="3996"/>
                    </a:lnTo>
                    <a:cubicBezTo>
                      <a:pt x="350" y="3622"/>
                      <a:pt x="777" y="3319"/>
                      <a:pt x="1178" y="2998"/>
                    </a:cubicBezTo>
                    <a:cubicBezTo>
                      <a:pt x="2231" y="2160"/>
                      <a:pt x="3141" y="1143"/>
                      <a:pt x="3863" y="1"/>
                    </a:cubicBezTo>
                    <a:close/>
                    <a:moveTo>
                      <a:pt x="2" y="3996"/>
                    </a:moveTo>
                    <a:cubicBezTo>
                      <a:pt x="2" y="3996"/>
                      <a:pt x="1" y="3997"/>
                      <a:pt x="1" y="3997"/>
                    </a:cubicBezTo>
                    <a:cubicBezTo>
                      <a:pt x="1" y="3997"/>
                      <a:pt x="1" y="4006"/>
                      <a:pt x="1" y="4006"/>
                    </a:cubicBezTo>
                    <a:cubicBezTo>
                      <a:pt x="1" y="4003"/>
                      <a:pt x="2" y="3999"/>
                      <a:pt x="2" y="3996"/>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19"/>
              <p:cNvSpPr/>
              <p:nvPr/>
            </p:nvSpPr>
            <p:spPr>
              <a:xfrm>
                <a:off x="5242998" y="1042882"/>
                <a:ext cx="374947" cy="377700"/>
              </a:xfrm>
              <a:custGeom>
                <a:avLst/>
                <a:gdLst/>
                <a:ahLst/>
                <a:cxnLst/>
                <a:rect l="l" t="t" r="r" b="b"/>
                <a:pathLst>
                  <a:path w="3703" h="3730" extrusionOk="0">
                    <a:moveTo>
                      <a:pt x="3703" y="0"/>
                    </a:moveTo>
                    <a:cubicBezTo>
                      <a:pt x="3702" y="3"/>
                      <a:pt x="3701" y="5"/>
                      <a:pt x="3700" y="8"/>
                    </a:cubicBezTo>
                    <a:lnTo>
                      <a:pt x="3700" y="8"/>
                    </a:lnTo>
                    <a:cubicBezTo>
                      <a:pt x="3701" y="5"/>
                      <a:pt x="3702" y="3"/>
                      <a:pt x="3703" y="0"/>
                    </a:cubicBezTo>
                    <a:close/>
                    <a:moveTo>
                      <a:pt x="3700" y="8"/>
                    </a:moveTo>
                    <a:cubicBezTo>
                      <a:pt x="3690" y="32"/>
                      <a:pt x="3673" y="55"/>
                      <a:pt x="3649" y="72"/>
                    </a:cubicBezTo>
                    <a:cubicBezTo>
                      <a:pt x="3569" y="152"/>
                      <a:pt x="3426" y="188"/>
                      <a:pt x="3328" y="232"/>
                    </a:cubicBezTo>
                    <a:cubicBezTo>
                      <a:pt x="3167" y="303"/>
                      <a:pt x="3007" y="375"/>
                      <a:pt x="2837" y="437"/>
                    </a:cubicBezTo>
                    <a:cubicBezTo>
                      <a:pt x="2962" y="419"/>
                      <a:pt x="3087" y="402"/>
                      <a:pt x="3212" y="402"/>
                    </a:cubicBezTo>
                    <a:cubicBezTo>
                      <a:pt x="3007" y="518"/>
                      <a:pt x="2775" y="598"/>
                      <a:pt x="2552" y="678"/>
                    </a:cubicBezTo>
                    <a:lnTo>
                      <a:pt x="2177" y="812"/>
                    </a:lnTo>
                    <a:cubicBezTo>
                      <a:pt x="2427" y="812"/>
                      <a:pt x="2677" y="785"/>
                      <a:pt x="2926" y="750"/>
                    </a:cubicBezTo>
                    <a:lnTo>
                      <a:pt x="2926" y="750"/>
                    </a:lnTo>
                    <a:cubicBezTo>
                      <a:pt x="2793" y="821"/>
                      <a:pt x="2650" y="866"/>
                      <a:pt x="2507" y="901"/>
                    </a:cubicBezTo>
                    <a:cubicBezTo>
                      <a:pt x="2266" y="973"/>
                      <a:pt x="2025" y="1044"/>
                      <a:pt x="1776" y="1115"/>
                    </a:cubicBezTo>
                    <a:cubicBezTo>
                      <a:pt x="1902" y="1139"/>
                      <a:pt x="2028" y="1150"/>
                      <a:pt x="2154" y="1150"/>
                    </a:cubicBezTo>
                    <a:cubicBezTo>
                      <a:pt x="2312" y="1150"/>
                      <a:pt x="2469" y="1132"/>
                      <a:pt x="2623" y="1097"/>
                    </a:cubicBezTo>
                    <a:lnTo>
                      <a:pt x="2623" y="1097"/>
                    </a:lnTo>
                    <a:cubicBezTo>
                      <a:pt x="2195" y="1267"/>
                      <a:pt x="1695" y="1320"/>
                      <a:pt x="1231" y="1356"/>
                    </a:cubicBezTo>
                    <a:cubicBezTo>
                      <a:pt x="1416" y="1401"/>
                      <a:pt x="1606" y="1418"/>
                      <a:pt x="1796" y="1418"/>
                    </a:cubicBezTo>
                    <a:cubicBezTo>
                      <a:pt x="1945" y="1418"/>
                      <a:pt x="2094" y="1408"/>
                      <a:pt x="2240" y="1392"/>
                    </a:cubicBezTo>
                    <a:lnTo>
                      <a:pt x="2240" y="1392"/>
                    </a:lnTo>
                    <a:cubicBezTo>
                      <a:pt x="1927" y="1490"/>
                      <a:pt x="1597" y="1561"/>
                      <a:pt x="1267" y="1606"/>
                    </a:cubicBezTo>
                    <a:cubicBezTo>
                      <a:pt x="1499" y="1642"/>
                      <a:pt x="1731" y="1642"/>
                      <a:pt x="1972" y="1651"/>
                    </a:cubicBezTo>
                    <a:cubicBezTo>
                      <a:pt x="1579" y="1775"/>
                      <a:pt x="1169" y="1856"/>
                      <a:pt x="759" y="1927"/>
                    </a:cubicBezTo>
                    <a:cubicBezTo>
                      <a:pt x="888" y="1945"/>
                      <a:pt x="1018" y="1954"/>
                      <a:pt x="1146" y="1954"/>
                    </a:cubicBezTo>
                    <a:cubicBezTo>
                      <a:pt x="1337" y="1954"/>
                      <a:pt x="1527" y="1934"/>
                      <a:pt x="1713" y="1891"/>
                    </a:cubicBezTo>
                    <a:lnTo>
                      <a:pt x="1713" y="1891"/>
                    </a:lnTo>
                    <a:cubicBezTo>
                      <a:pt x="1428" y="1972"/>
                      <a:pt x="1151" y="2070"/>
                      <a:pt x="875" y="2168"/>
                    </a:cubicBezTo>
                    <a:cubicBezTo>
                      <a:pt x="1080" y="2159"/>
                      <a:pt x="1285" y="2150"/>
                      <a:pt x="1481" y="2132"/>
                    </a:cubicBezTo>
                    <a:lnTo>
                      <a:pt x="1481" y="2132"/>
                    </a:lnTo>
                    <a:cubicBezTo>
                      <a:pt x="1133" y="2293"/>
                      <a:pt x="785" y="2436"/>
                      <a:pt x="420" y="2552"/>
                    </a:cubicBezTo>
                    <a:cubicBezTo>
                      <a:pt x="696" y="2525"/>
                      <a:pt x="964" y="2453"/>
                      <a:pt x="1240" y="2391"/>
                    </a:cubicBezTo>
                    <a:lnTo>
                      <a:pt x="1240" y="2391"/>
                    </a:lnTo>
                    <a:cubicBezTo>
                      <a:pt x="1062" y="2552"/>
                      <a:pt x="857" y="2685"/>
                      <a:pt x="625" y="2766"/>
                    </a:cubicBezTo>
                    <a:cubicBezTo>
                      <a:pt x="545" y="2792"/>
                      <a:pt x="455" y="2819"/>
                      <a:pt x="402" y="2882"/>
                    </a:cubicBezTo>
                    <a:lnTo>
                      <a:pt x="982" y="2721"/>
                    </a:lnTo>
                    <a:lnTo>
                      <a:pt x="982" y="2721"/>
                    </a:lnTo>
                    <a:cubicBezTo>
                      <a:pt x="723" y="2864"/>
                      <a:pt x="455" y="3007"/>
                      <a:pt x="197" y="3149"/>
                    </a:cubicBezTo>
                    <a:cubicBezTo>
                      <a:pt x="402" y="3096"/>
                      <a:pt x="607" y="3042"/>
                      <a:pt x="803" y="2971"/>
                    </a:cubicBezTo>
                    <a:lnTo>
                      <a:pt x="803" y="2971"/>
                    </a:lnTo>
                    <a:lnTo>
                      <a:pt x="0" y="3729"/>
                    </a:lnTo>
                    <a:cubicBezTo>
                      <a:pt x="179" y="3640"/>
                      <a:pt x="348" y="3551"/>
                      <a:pt x="518" y="3453"/>
                    </a:cubicBezTo>
                    <a:cubicBezTo>
                      <a:pt x="714" y="3354"/>
                      <a:pt x="901" y="3247"/>
                      <a:pt x="1062" y="3105"/>
                    </a:cubicBezTo>
                    <a:lnTo>
                      <a:pt x="1062" y="3105"/>
                    </a:lnTo>
                    <a:cubicBezTo>
                      <a:pt x="1026" y="3185"/>
                      <a:pt x="973" y="3292"/>
                      <a:pt x="919" y="3372"/>
                    </a:cubicBezTo>
                    <a:cubicBezTo>
                      <a:pt x="1071" y="3230"/>
                      <a:pt x="1196" y="3078"/>
                      <a:pt x="1303" y="2908"/>
                    </a:cubicBezTo>
                    <a:lnTo>
                      <a:pt x="1303" y="2908"/>
                    </a:lnTo>
                    <a:cubicBezTo>
                      <a:pt x="1276" y="3024"/>
                      <a:pt x="1240" y="3140"/>
                      <a:pt x="1187" y="3247"/>
                    </a:cubicBezTo>
                    <a:cubicBezTo>
                      <a:pt x="1330" y="3078"/>
                      <a:pt x="1446" y="2882"/>
                      <a:pt x="1517" y="2676"/>
                    </a:cubicBezTo>
                    <a:lnTo>
                      <a:pt x="1517" y="2676"/>
                    </a:lnTo>
                    <a:lnTo>
                      <a:pt x="1481" y="3051"/>
                    </a:lnTo>
                    <a:cubicBezTo>
                      <a:pt x="1588" y="2864"/>
                      <a:pt x="1669" y="2650"/>
                      <a:pt x="1704" y="2436"/>
                    </a:cubicBezTo>
                    <a:cubicBezTo>
                      <a:pt x="1722" y="2623"/>
                      <a:pt x="1722" y="2819"/>
                      <a:pt x="1713" y="3007"/>
                    </a:cubicBezTo>
                    <a:cubicBezTo>
                      <a:pt x="1838" y="2766"/>
                      <a:pt x="1901" y="2498"/>
                      <a:pt x="1963" y="2222"/>
                    </a:cubicBezTo>
                    <a:cubicBezTo>
                      <a:pt x="1972" y="2400"/>
                      <a:pt x="1981" y="2578"/>
                      <a:pt x="1999" y="2748"/>
                    </a:cubicBezTo>
                    <a:cubicBezTo>
                      <a:pt x="2052" y="2721"/>
                      <a:pt x="2070" y="2650"/>
                      <a:pt x="2079" y="2587"/>
                    </a:cubicBezTo>
                    <a:cubicBezTo>
                      <a:pt x="2115" y="2409"/>
                      <a:pt x="2150" y="2230"/>
                      <a:pt x="2186" y="2052"/>
                    </a:cubicBezTo>
                    <a:cubicBezTo>
                      <a:pt x="2231" y="2204"/>
                      <a:pt x="2257" y="2364"/>
                      <a:pt x="2266" y="2525"/>
                    </a:cubicBezTo>
                    <a:cubicBezTo>
                      <a:pt x="2320" y="2498"/>
                      <a:pt x="2338" y="2427"/>
                      <a:pt x="2338" y="2364"/>
                    </a:cubicBezTo>
                    <a:cubicBezTo>
                      <a:pt x="2356" y="2195"/>
                      <a:pt x="2373" y="2016"/>
                      <a:pt x="2391" y="1847"/>
                    </a:cubicBezTo>
                    <a:cubicBezTo>
                      <a:pt x="2427" y="1998"/>
                      <a:pt x="2454" y="2114"/>
                      <a:pt x="2463" y="2266"/>
                    </a:cubicBezTo>
                    <a:cubicBezTo>
                      <a:pt x="2507" y="2186"/>
                      <a:pt x="2525" y="2106"/>
                      <a:pt x="2534" y="2016"/>
                    </a:cubicBezTo>
                    <a:cubicBezTo>
                      <a:pt x="2561" y="1865"/>
                      <a:pt x="2579" y="1713"/>
                      <a:pt x="2587" y="1561"/>
                    </a:cubicBezTo>
                    <a:cubicBezTo>
                      <a:pt x="2605" y="1749"/>
                      <a:pt x="2623" y="1936"/>
                      <a:pt x="2632" y="2123"/>
                    </a:cubicBezTo>
                    <a:cubicBezTo>
                      <a:pt x="2775" y="1811"/>
                      <a:pt x="2828" y="1481"/>
                      <a:pt x="2873" y="1151"/>
                    </a:cubicBezTo>
                    <a:lnTo>
                      <a:pt x="2873" y="1151"/>
                    </a:lnTo>
                    <a:cubicBezTo>
                      <a:pt x="2864" y="1383"/>
                      <a:pt x="2855" y="1615"/>
                      <a:pt x="2837" y="1847"/>
                    </a:cubicBezTo>
                    <a:cubicBezTo>
                      <a:pt x="2998" y="1526"/>
                      <a:pt x="3087" y="1160"/>
                      <a:pt x="3167" y="803"/>
                    </a:cubicBezTo>
                    <a:lnTo>
                      <a:pt x="3167" y="803"/>
                    </a:lnTo>
                    <a:cubicBezTo>
                      <a:pt x="3141" y="1044"/>
                      <a:pt x="3123" y="1285"/>
                      <a:pt x="3096" y="1526"/>
                    </a:cubicBezTo>
                    <a:cubicBezTo>
                      <a:pt x="3265" y="1196"/>
                      <a:pt x="3364" y="839"/>
                      <a:pt x="3390" y="473"/>
                    </a:cubicBezTo>
                    <a:lnTo>
                      <a:pt x="3390" y="473"/>
                    </a:lnTo>
                    <a:cubicBezTo>
                      <a:pt x="3390" y="669"/>
                      <a:pt x="3373" y="866"/>
                      <a:pt x="3355" y="1062"/>
                    </a:cubicBezTo>
                    <a:cubicBezTo>
                      <a:pt x="3417" y="892"/>
                      <a:pt x="3480" y="714"/>
                      <a:pt x="3542" y="535"/>
                    </a:cubicBezTo>
                    <a:cubicBezTo>
                      <a:pt x="3604" y="360"/>
                      <a:pt x="3639" y="175"/>
                      <a:pt x="3700" y="8"/>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19"/>
              <p:cNvSpPr/>
              <p:nvPr/>
            </p:nvSpPr>
            <p:spPr>
              <a:xfrm>
                <a:off x="5272767" y="1029313"/>
                <a:ext cx="354190" cy="365954"/>
              </a:xfrm>
              <a:custGeom>
                <a:avLst/>
                <a:gdLst/>
                <a:ahLst/>
                <a:cxnLst/>
                <a:rect l="l" t="t" r="r" b="b"/>
                <a:pathLst>
                  <a:path w="3498" h="3614" extrusionOk="0">
                    <a:moveTo>
                      <a:pt x="3498" y="0"/>
                    </a:moveTo>
                    <a:lnTo>
                      <a:pt x="3498" y="0"/>
                    </a:lnTo>
                    <a:cubicBezTo>
                      <a:pt x="3492" y="8"/>
                      <a:pt x="3486" y="16"/>
                      <a:pt x="3480" y="24"/>
                    </a:cubicBezTo>
                    <a:lnTo>
                      <a:pt x="3480" y="24"/>
                    </a:lnTo>
                    <a:cubicBezTo>
                      <a:pt x="3486" y="16"/>
                      <a:pt x="3492" y="8"/>
                      <a:pt x="3498" y="0"/>
                    </a:cubicBezTo>
                    <a:close/>
                    <a:moveTo>
                      <a:pt x="3480" y="24"/>
                    </a:moveTo>
                    <a:cubicBezTo>
                      <a:pt x="2485" y="1362"/>
                      <a:pt x="1313" y="2576"/>
                      <a:pt x="1" y="3613"/>
                    </a:cubicBezTo>
                    <a:cubicBezTo>
                      <a:pt x="1045" y="3167"/>
                      <a:pt x="1803" y="2284"/>
                      <a:pt x="2517" y="1401"/>
                    </a:cubicBezTo>
                    <a:cubicBezTo>
                      <a:pt x="2885" y="927"/>
                      <a:pt x="3124" y="505"/>
                      <a:pt x="3480" y="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05" name="Google Shape;2305;p19"/>
          <p:cNvGrpSpPr/>
          <p:nvPr/>
        </p:nvGrpSpPr>
        <p:grpSpPr>
          <a:xfrm>
            <a:off x="-1146560" y="2634780"/>
            <a:ext cx="3500797" cy="3647832"/>
            <a:chOff x="-1146560" y="2634780"/>
            <a:chExt cx="3500797" cy="3647832"/>
          </a:xfrm>
        </p:grpSpPr>
        <p:grpSp>
          <p:nvGrpSpPr>
            <p:cNvPr id="2306" name="Google Shape;2306;p19"/>
            <p:cNvGrpSpPr/>
            <p:nvPr/>
          </p:nvGrpSpPr>
          <p:grpSpPr>
            <a:xfrm rot="-739204" flipH="1">
              <a:off x="-923054" y="3269984"/>
              <a:ext cx="1600367" cy="2247724"/>
              <a:chOff x="3996441" y="87120"/>
              <a:chExt cx="849227" cy="1186243"/>
            </a:xfrm>
          </p:grpSpPr>
          <p:sp>
            <p:nvSpPr>
              <p:cNvPr id="2307" name="Google Shape;2307;p19"/>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19"/>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19"/>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19"/>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19"/>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19"/>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19"/>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19"/>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19"/>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19"/>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19"/>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8" name="Google Shape;2318;p19"/>
            <p:cNvGrpSpPr/>
            <p:nvPr/>
          </p:nvGrpSpPr>
          <p:grpSpPr>
            <a:xfrm rot="5158450" flipH="1">
              <a:off x="376957" y="4279474"/>
              <a:ext cx="1600326" cy="2247738"/>
              <a:chOff x="3996441" y="87120"/>
              <a:chExt cx="849227" cy="1186243"/>
            </a:xfrm>
          </p:grpSpPr>
          <p:sp>
            <p:nvSpPr>
              <p:cNvPr id="2319" name="Google Shape;2319;p19"/>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19"/>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19"/>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19"/>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19"/>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19"/>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19"/>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19"/>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9"/>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19"/>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19"/>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0" name="Google Shape;2330;p19"/>
            <p:cNvGrpSpPr/>
            <p:nvPr/>
          </p:nvGrpSpPr>
          <p:grpSpPr>
            <a:xfrm flipH="1">
              <a:off x="-792552" y="2634780"/>
              <a:ext cx="1491783" cy="2661789"/>
              <a:chOff x="8268108" y="675218"/>
              <a:chExt cx="422841" cy="758842"/>
            </a:xfrm>
          </p:grpSpPr>
          <p:sp>
            <p:nvSpPr>
              <p:cNvPr id="2331" name="Google Shape;2331;p19"/>
              <p:cNvSpPr/>
              <p:nvPr/>
            </p:nvSpPr>
            <p:spPr>
              <a:xfrm>
                <a:off x="8268108" y="675218"/>
                <a:ext cx="272983" cy="432785"/>
              </a:xfrm>
              <a:custGeom>
                <a:avLst/>
                <a:gdLst/>
                <a:ahLst/>
                <a:cxnLst/>
                <a:rect l="l" t="t" r="r" b="b"/>
                <a:pathLst>
                  <a:path w="2696" h="4274" extrusionOk="0">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19"/>
              <p:cNvSpPr/>
              <p:nvPr/>
            </p:nvSpPr>
            <p:spPr>
              <a:xfrm>
                <a:off x="8268108" y="675218"/>
                <a:ext cx="268427" cy="431874"/>
              </a:xfrm>
              <a:custGeom>
                <a:avLst/>
                <a:gdLst/>
                <a:ahLst/>
                <a:cxnLst/>
                <a:rect l="l" t="t" r="r" b="b"/>
                <a:pathLst>
                  <a:path w="2651" h="4265" extrusionOk="0">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19"/>
              <p:cNvSpPr/>
              <p:nvPr/>
            </p:nvSpPr>
            <p:spPr>
              <a:xfrm>
                <a:off x="8285321" y="697799"/>
                <a:ext cx="234000" cy="388535"/>
              </a:xfrm>
              <a:custGeom>
                <a:avLst/>
                <a:gdLst/>
                <a:ahLst/>
                <a:cxnLst/>
                <a:rect l="l" t="t" r="r" b="b"/>
                <a:pathLst>
                  <a:path w="2311" h="3837" extrusionOk="0">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19"/>
              <p:cNvSpPr/>
              <p:nvPr/>
            </p:nvSpPr>
            <p:spPr>
              <a:xfrm>
                <a:off x="8287144" y="698710"/>
                <a:ext cx="403805" cy="735350"/>
              </a:xfrm>
              <a:custGeom>
                <a:avLst/>
                <a:gdLst/>
                <a:ahLst/>
                <a:cxnLst/>
                <a:rect l="l" t="t" r="r" b="b"/>
                <a:pathLst>
                  <a:path w="3988" h="7262" extrusionOk="0">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5" name="Google Shape;2335;p19"/>
            <p:cNvGrpSpPr/>
            <p:nvPr/>
          </p:nvGrpSpPr>
          <p:grpSpPr>
            <a:xfrm>
              <a:off x="-696544" y="4238329"/>
              <a:ext cx="1393092" cy="1581738"/>
              <a:chOff x="7040587" y="1131380"/>
              <a:chExt cx="470735" cy="537586"/>
            </a:xfrm>
          </p:grpSpPr>
          <p:sp>
            <p:nvSpPr>
              <p:cNvPr id="2336" name="Google Shape;2336;p19"/>
              <p:cNvSpPr/>
              <p:nvPr/>
            </p:nvSpPr>
            <p:spPr>
              <a:xfrm>
                <a:off x="7051421" y="1131380"/>
                <a:ext cx="459900" cy="477137"/>
              </a:xfrm>
              <a:custGeom>
                <a:avLst/>
                <a:gdLst/>
                <a:ahLst/>
                <a:cxnLst/>
                <a:rect l="l" t="t" r="r" b="b"/>
                <a:pathLst>
                  <a:path w="4542" h="4712" extrusionOk="0">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19"/>
              <p:cNvSpPr/>
              <p:nvPr/>
            </p:nvSpPr>
            <p:spPr>
              <a:xfrm>
                <a:off x="7095670" y="1192843"/>
                <a:ext cx="359557" cy="403825"/>
              </a:xfrm>
              <a:custGeom>
                <a:avLst/>
                <a:gdLst/>
                <a:ahLst/>
                <a:cxnLst/>
                <a:rect l="l" t="t" r="r" b="b"/>
                <a:pathLst>
                  <a:path w="3551" h="3988" extrusionOk="0">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19"/>
              <p:cNvSpPr/>
              <p:nvPr/>
            </p:nvSpPr>
            <p:spPr>
              <a:xfrm>
                <a:off x="7088481" y="1131380"/>
                <a:ext cx="422841" cy="477137"/>
              </a:xfrm>
              <a:custGeom>
                <a:avLst/>
                <a:gdLst/>
                <a:ahLst/>
                <a:cxnLst/>
                <a:rect l="l" t="t" r="r" b="b"/>
                <a:pathLst>
                  <a:path w="4176" h="4712" extrusionOk="0">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9"/>
              <p:cNvSpPr/>
              <p:nvPr/>
            </p:nvSpPr>
            <p:spPr>
              <a:xfrm>
                <a:off x="7040587" y="1244281"/>
                <a:ext cx="353279" cy="424684"/>
              </a:xfrm>
              <a:custGeom>
                <a:avLst/>
                <a:gdLst/>
                <a:ahLst/>
                <a:cxnLst/>
                <a:rect l="l" t="t" r="r" b="b"/>
                <a:pathLst>
                  <a:path w="3489" h="4194" extrusionOk="0">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40" name="Google Shape;2340;p19"/>
          <p:cNvSpPr/>
          <p:nvPr/>
        </p:nvSpPr>
        <p:spPr>
          <a:xfrm>
            <a:off x="3756975" y="4604106"/>
            <a:ext cx="1186104" cy="386984"/>
          </a:xfrm>
          <a:custGeom>
            <a:avLst/>
            <a:gdLst/>
            <a:ahLst/>
            <a:cxnLst/>
            <a:rect l="l" t="t" r="r" b="b"/>
            <a:pathLst>
              <a:path w="7022" h="2291" extrusionOk="0">
                <a:moveTo>
                  <a:pt x="3530" y="1"/>
                </a:moveTo>
                <a:cubicBezTo>
                  <a:pt x="3132" y="1"/>
                  <a:pt x="3014" y="349"/>
                  <a:pt x="2713" y="571"/>
                </a:cubicBezTo>
                <a:cubicBezTo>
                  <a:pt x="2713" y="571"/>
                  <a:pt x="2713" y="571"/>
                  <a:pt x="2713" y="571"/>
                </a:cubicBezTo>
                <a:lnTo>
                  <a:pt x="2713" y="571"/>
                </a:lnTo>
                <a:cubicBezTo>
                  <a:pt x="2702" y="571"/>
                  <a:pt x="1551" y="1216"/>
                  <a:pt x="1928" y="1312"/>
                </a:cubicBezTo>
                <a:cubicBezTo>
                  <a:pt x="1694" y="1253"/>
                  <a:pt x="1455" y="1224"/>
                  <a:pt x="1217" y="1224"/>
                </a:cubicBezTo>
                <a:cubicBezTo>
                  <a:pt x="1018" y="1224"/>
                  <a:pt x="820" y="1244"/>
                  <a:pt x="625" y="1285"/>
                </a:cubicBezTo>
                <a:cubicBezTo>
                  <a:pt x="456" y="1330"/>
                  <a:pt x="277" y="1383"/>
                  <a:pt x="161" y="1517"/>
                </a:cubicBezTo>
                <a:cubicBezTo>
                  <a:pt x="36" y="1642"/>
                  <a:pt x="1" y="1865"/>
                  <a:pt x="117" y="1990"/>
                </a:cubicBezTo>
                <a:cubicBezTo>
                  <a:pt x="206" y="2106"/>
                  <a:pt x="366" y="2124"/>
                  <a:pt x="509" y="2133"/>
                </a:cubicBezTo>
                <a:cubicBezTo>
                  <a:pt x="1774" y="2237"/>
                  <a:pt x="3040" y="2291"/>
                  <a:pt x="4302" y="2291"/>
                </a:cubicBezTo>
                <a:cubicBezTo>
                  <a:pt x="4873" y="2291"/>
                  <a:pt x="5444" y="2280"/>
                  <a:pt x="6013" y="2257"/>
                </a:cubicBezTo>
                <a:cubicBezTo>
                  <a:pt x="6370" y="2240"/>
                  <a:pt x="6763" y="2213"/>
                  <a:pt x="7021" y="1972"/>
                </a:cubicBezTo>
                <a:cubicBezTo>
                  <a:pt x="6717" y="1687"/>
                  <a:pt x="6299" y="1529"/>
                  <a:pt x="5881" y="1529"/>
                </a:cubicBezTo>
                <a:cubicBezTo>
                  <a:pt x="5724" y="1529"/>
                  <a:pt x="5567" y="1551"/>
                  <a:pt x="5416" y="1597"/>
                </a:cubicBezTo>
                <a:cubicBezTo>
                  <a:pt x="5329" y="1194"/>
                  <a:pt x="4926" y="895"/>
                  <a:pt x="4518" y="895"/>
                </a:cubicBezTo>
                <a:cubicBezTo>
                  <a:pt x="4466" y="895"/>
                  <a:pt x="4414" y="900"/>
                  <a:pt x="4363" y="910"/>
                </a:cubicBezTo>
                <a:cubicBezTo>
                  <a:pt x="4399" y="509"/>
                  <a:pt x="4095" y="99"/>
                  <a:pt x="3694" y="18"/>
                </a:cubicBezTo>
                <a:cubicBezTo>
                  <a:pt x="3634" y="6"/>
                  <a:pt x="3580" y="1"/>
                  <a:pt x="3530"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19"/>
          <p:cNvSpPr/>
          <p:nvPr/>
        </p:nvSpPr>
        <p:spPr>
          <a:xfrm>
            <a:off x="-446107" y="2157195"/>
            <a:ext cx="892196" cy="371951"/>
          </a:xfrm>
          <a:custGeom>
            <a:avLst/>
            <a:gdLst/>
            <a:ahLst/>
            <a:cxnLst/>
            <a:rect l="l" t="t" r="r" b="b"/>
            <a:pathLst>
              <a:path w="5282" h="2202" extrusionOk="0">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2" name="Google Shape;2342;p19"/>
          <p:cNvGrpSpPr/>
          <p:nvPr/>
        </p:nvGrpSpPr>
        <p:grpSpPr>
          <a:xfrm>
            <a:off x="5915288" y="-331817"/>
            <a:ext cx="840467" cy="822335"/>
            <a:chOff x="4118763" y="209958"/>
            <a:chExt cx="840467" cy="822335"/>
          </a:xfrm>
        </p:grpSpPr>
        <p:sp>
          <p:nvSpPr>
            <p:cNvPr id="2343" name="Google Shape;2343;p19"/>
            <p:cNvSpPr/>
            <p:nvPr/>
          </p:nvSpPr>
          <p:spPr>
            <a:xfrm>
              <a:off x="4118763" y="209958"/>
              <a:ext cx="840467" cy="822335"/>
            </a:xfrm>
            <a:custGeom>
              <a:avLst/>
              <a:gdLst/>
              <a:ahLst/>
              <a:cxnLst/>
              <a:rect l="l" t="t" r="r" b="b"/>
              <a:pathLst>
                <a:path w="3186" h="3117" extrusionOk="0">
                  <a:moveTo>
                    <a:pt x="1586" y="0"/>
                  </a:moveTo>
                  <a:cubicBezTo>
                    <a:pt x="758" y="0"/>
                    <a:pt x="71" y="657"/>
                    <a:pt x="36" y="1491"/>
                  </a:cubicBezTo>
                  <a:cubicBezTo>
                    <a:pt x="1" y="2357"/>
                    <a:pt x="670" y="3079"/>
                    <a:pt x="1526" y="3115"/>
                  </a:cubicBezTo>
                  <a:cubicBezTo>
                    <a:pt x="1548" y="3116"/>
                    <a:pt x="1570" y="3116"/>
                    <a:pt x="1592" y="3116"/>
                  </a:cubicBezTo>
                  <a:cubicBezTo>
                    <a:pt x="2428" y="3116"/>
                    <a:pt x="3115" y="2459"/>
                    <a:pt x="3150" y="1616"/>
                  </a:cubicBezTo>
                  <a:cubicBezTo>
                    <a:pt x="3186" y="760"/>
                    <a:pt x="2516" y="37"/>
                    <a:pt x="1651" y="1"/>
                  </a:cubicBezTo>
                  <a:cubicBezTo>
                    <a:pt x="1629" y="1"/>
                    <a:pt x="1607" y="0"/>
                    <a:pt x="1586"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19"/>
            <p:cNvSpPr/>
            <p:nvPr/>
          </p:nvSpPr>
          <p:spPr>
            <a:xfrm>
              <a:off x="4238790" y="327617"/>
              <a:ext cx="600409" cy="586741"/>
            </a:xfrm>
            <a:custGeom>
              <a:avLst/>
              <a:gdLst/>
              <a:ahLst/>
              <a:cxnLst/>
              <a:rect l="l" t="t" r="r" b="b"/>
              <a:pathLst>
                <a:path w="2276" h="2224" extrusionOk="0">
                  <a:moveTo>
                    <a:pt x="1130" y="0"/>
                  </a:moveTo>
                  <a:cubicBezTo>
                    <a:pt x="545" y="0"/>
                    <a:pt x="54" y="473"/>
                    <a:pt x="27" y="1063"/>
                  </a:cubicBezTo>
                  <a:cubicBezTo>
                    <a:pt x="1" y="1679"/>
                    <a:pt x="482" y="2196"/>
                    <a:pt x="1089" y="2223"/>
                  </a:cubicBezTo>
                  <a:cubicBezTo>
                    <a:pt x="1100" y="2223"/>
                    <a:pt x="1112" y="2223"/>
                    <a:pt x="1123" y="2223"/>
                  </a:cubicBezTo>
                  <a:cubicBezTo>
                    <a:pt x="1723" y="2223"/>
                    <a:pt x="2223" y="1757"/>
                    <a:pt x="2249" y="1152"/>
                  </a:cubicBezTo>
                  <a:cubicBezTo>
                    <a:pt x="2276" y="546"/>
                    <a:pt x="1794" y="28"/>
                    <a:pt x="1178" y="2"/>
                  </a:cubicBezTo>
                  <a:cubicBezTo>
                    <a:pt x="1162" y="1"/>
                    <a:pt x="1146" y="0"/>
                    <a:pt x="1130" y="0"/>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19"/>
            <p:cNvSpPr/>
            <p:nvPr/>
          </p:nvSpPr>
          <p:spPr>
            <a:xfrm>
              <a:off x="4394166" y="478516"/>
              <a:ext cx="289652" cy="285192"/>
            </a:xfrm>
            <a:custGeom>
              <a:avLst/>
              <a:gdLst/>
              <a:ahLst/>
              <a:cxnLst/>
              <a:rect l="l" t="t" r="r" b="b"/>
              <a:pathLst>
                <a:path w="1098" h="1081" extrusionOk="0">
                  <a:moveTo>
                    <a:pt x="554" y="0"/>
                  </a:moveTo>
                  <a:cubicBezTo>
                    <a:pt x="267" y="0"/>
                    <a:pt x="18" y="220"/>
                    <a:pt x="9" y="518"/>
                  </a:cubicBezTo>
                  <a:cubicBezTo>
                    <a:pt x="1" y="812"/>
                    <a:pt x="232" y="1062"/>
                    <a:pt x="527" y="1080"/>
                  </a:cubicBezTo>
                  <a:cubicBezTo>
                    <a:pt x="532" y="1080"/>
                    <a:pt x="538" y="1080"/>
                    <a:pt x="543" y="1080"/>
                  </a:cubicBezTo>
                  <a:cubicBezTo>
                    <a:pt x="830" y="1080"/>
                    <a:pt x="1071" y="851"/>
                    <a:pt x="1089" y="562"/>
                  </a:cubicBezTo>
                  <a:cubicBezTo>
                    <a:pt x="1098" y="259"/>
                    <a:pt x="866" y="9"/>
                    <a:pt x="571" y="0"/>
                  </a:cubicBezTo>
                  <a:cubicBezTo>
                    <a:pt x="566" y="0"/>
                    <a:pt x="560" y="0"/>
                    <a:pt x="554" y="0"/>
                  </a:cubicBezTo>
                  <a:close/>
                </a:path>
              </a:pathLst>
            </a:custGeom>
            <a:solidFill>
              <a:srgbClr val="FFFFFF">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CUSTOM_12_1_1">
    <p:spTree>
      <p:nvGrpSpPr>
        <p:cNvPr id="1" name="Shape 2346"/>
        <p:cNvGrpSpPr/>
        <p:nvPr/>
      </p:nvGrpSpPr>
      <p:grpSpPr>
        <a:xfrm>
          <a:off x="0" y="0"/>
          <a:ext cx="0" cy="0"/>
          <a:chOff x="0" y="0"/>
          <a:chExt cx="0" cy="0"/>
        </a:xfrm>
      </p:grpSpPr>
      <p:sp>
        <p:nvSpPr>
          <p:cNvPr id="2347" name="Google Shape;2347;p20"/>
          <p:cNvSpPr/>
          <p:nvPr/>
        </p:nvSpPr>
        <p:spPr>
          <a:xfrm>
            <a:off x="-337800" y="-624000"/>
            <a:ext cx="9819600" cy="6391500"/>
          </a:xfrm>
          <a:prstGeom prst="ellipse">
            <a:avLst/>
          </a:pr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20"/>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349" name="Google Shape;2349;p20"/>
          <p:cNvGrpSpPr/>
          <p:nvPr/>
        </p:nvGrpSpPr>
        <p:grpSpPr>
          <a:xfrm>
            <a:off x="7259245" y="2681361"/>
            <a:ext cx="3076693" cy="3587326"/>
            <a:chOff x="7259245" y="2681361"/>
            <a:chExt cx="3076693" cy="3587326"/>
          </a:xfrm>
        </p:grpSpPr>
        <p:grpSp>
          <p:nvGrpSpPr>
            <p:cNvPr id="2350" name="Google Shape;2350;p20"/>
            <p:cNvGrpSpPr/>
            <p:nvPr/>
          </p:nvGrpSpPr>
          <p:grpSpPr>
            <a:xfrm rot="-653690">
              <a:off x="8539153" y="3339916"/>
              <a:ext cx="1599994" cy="2234952"/>
              <a:chOff x="3996441" y="87120"/>
              <a:chExt cx="849227" cy="1186243"/>
            </a:xfrm>
          </p:grpSpPr>
          <p:sp>
            <p:nvSpPr>
              <p:cNvPr id="2351" name="Google Shape;2351;p20"/>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20"/>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20"/>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20"/>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20"/>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0"/>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0"/>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0"/>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0"/>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20"/>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20"/>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2" name="Google Shape;2362;p20"/>
            <p:cNvGrpSpPr/>
            <p:nvPr/>
          </p:nvGrpSpPr>
          <p:grpSpPr>
            <a:xfrm rot="10800000">
              <a:off x="7259245" y="4604097"/>
              <a:ext cx="2605790" cy="1664590"/>
              <a:chOff x="5669385" y="-152150"/>
              <a:chExt cx="1383042" cy="883494"/>
            </a:xfrm>
          </p:grpSpPr>
          <p:sp>
            <p:nvSpPr>
              <p:cNvPr id="2363" name="Google Shape;2363;p20"/>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20"/>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20"/>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20"/>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20"/>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20"/>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20"/>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0" name="Google Shape;2370;p20"/>
            <p:cNvGrpSpPr/>
            <p:nvPr/>
          </p:nvGrpSpPr>
          <p:grpSpPr>
            <a:xfrm rot="-5400000">
              <a:off x="8111717" y="3337324"/>
              <a:ext cx="2064563" cy="752637"/>
              <a:chOff x="4953913" y="785386"/>
              <a:chExt cx="1095782" cy="399467"/>
            </a:xfrm>
          </p:grpSpPr>
          <p:sp>
            <p:nvSpPr>
              <p:cNvPr id="2371" name="Google Shape;2371;p20"/>
              <p:cNvSpPr/>
              <p:nvPr/>
            </p:nvSpPr>
            <p:spPr>
              <a:xfrm>
                <a:off x="5011730" y="785386"/>
                <a:ext cx="1037965" cy="329804"/>
              </a:xfrm>
              <a:custGeom>
                <a:avLst/>
                <a:gdLst/>
                <a:ahLst/>
                <a:cxnLst/>
                <a:rect l="l" t="t" r="r" b="b"/>
                <a:pathLst>
                  <a:path w="10251" h="3257" extrusionOk="0">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20"/>
              <p:cNvSpPr/>
              <p:nvPr/>
            </p:nvSpPr>
            <p:spPr>
              <a:xfrm>
                <a:off x="5103872" y="803511"/>
                <a:ext cx="897119" cy="277351"/>
              </a:xfrm>
              <a:custGeom>
                <a:avLst/>
                <a:gdLst/>
                <a:ahLst/>
                <a:cxnLst/>
                <a:rect l="l" t="t" r="r" b="b"/>
                <a:pathLst>
                  <a:path w="8860" h="2739" extrusionOk="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20"/>
              <p:cNvSpPr/>
              <p:nvPr/>
            </p:nvSpPr>
            <p:spPr>
              <a:xfrm>
                <a:off x="5011730" y="900110"/>
                <a:ext cx="1032598" cy="215076"/>
              </a:xfrm>
              <a:custGeom>
                <a:avLst/>
                <a:gdLst/>
                <a:ahLst/>
                <a:cxnLst/>
                <a:rect l="l" t="t" r="r" b="b"/>
                <a:pathLst>
                  <a:path w="10198" h="2124" extrusionOk="0">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20"/>
              <p:cNvSpPr/>
              <p:nvPr/>
            </p:nvSpPr>
            <p:spPr>
              <a:xfrm>
                <a:off x="4953913" y="886440"/>
                <a:ext cx="1062367" cy="298413"/>
              </a:xfrm>
              <a:custGeom>
                <a:avLst/>
                <a:gdLst/>
                <a:ahLst/>
                <a:cxnLst/>
                <a:rect l="l" t="t" r="r" b="b"/>
                <a:pathLst>
                  <a:path w="10492" h="2947" extrusionOk="0">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75" name="Google Shape;2375;p20"/>
          <p:cNvGrpSpPr/>
          <p:nvPr/>
        </p:nvGrpSpPr>
        <p:grpSpPr>
          <a:xfrm>
            <a:off x="-1072461" y="2126055"/>
            <a:ext cx="2988050" cy="5118707"/>
            <a:chOff x="-1072461" y="2126055"/>
            <a:chExt cx="2988050" cy="5118707"/>
          </a:xfrm>
        </p:grpSpPr>
        <p:grpSp>
          <p:nvGrpSpPr>
            <p:cNvPr id="2376" name="Google Shape;2376;p20"/>
            <p:cNvGrpSpPr/>
            <p:nvPr/>
          </p:nvGrpSpPr>
          <p:grpSpPr>
            <a:xfrm rot="-373500">
              <a:off x="-956004" y="2206215"/>
              <a:ext cx="1600037" cy="2235012"/>
              <a:chOff x="3996441" y="87120"/>
              <a:chExt cx="849227" cy="1186243"/>
            </a:xfrm>
          </p:grpSpPr>
          <p:sp>
            <p:nvSpPr>
              <p:cNvPr id="2377" name="Google Shape;2377;p20"/>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20"/>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20"/>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20"/>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20"/>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20"/>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0"/>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20"/>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20"/>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20"/>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0"/>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8" name="Google Shape;2388;p20"/>
            <p:cNvGrpSpPr/>
            <p:nvPr/>
          </p:nvGrpSpPr>
          <p:grpSpPr>
            <a:xfrm rot="-3689794">
              <a:off x="-740433" y="4870354"/>
              <a:ext cx="2605749" cy="1664564"/>
              <a:chOff x="5669385" y="-152150"/>
              <a:chExt cx="1383042" cy="883494"/>
            </a:xfrm>
          </p:grpSpPr>
          <p:sp>
            <p:nvSpPr>
              <p:cNvPr id="2389" name="Google Shape;2389;p20"/>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0"/>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0"/>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20"/>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20"/>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20"/>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0"/>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6" name="Google Shape;2396;p20"/>
            <p:cNvGrpSpPr/>
            <p:nvPr/>
          </p:nvGrpSpPr>
          <p:grpSpPr>
            <a:xfrm rot="10592362">
              <a:off x="-614421" y="3671006"/>
              <a:ext cx="1228830" cy="1463922"/>
              <a:chOff x="5806687" y="1410545"/>
              <a:chExt cx="477012" cy="568271"/>
            </a:xfrm>
          </p:grpSpPr>
          <p:sp>
            <p:nvSpPr>
              <p:cNvPr id="2397" name="Google Shape;2397;p20"/>
              <p:cNvSpPr/>
              <p:nvPr/>
            </p:nvSpPr>
            <p:spPr>
              <a:xfrm>
                <a:off x="5806687" y="1410545"/>
                <a:ext cx="431853" cy="568271"/>
              </a:xfrm>
              <a:custGeom>
                <a:avLst/>
                <a:gdLst/>
                <a:ahLst/>
                <a:cxnLst/>
                <a:rect l="l" t="t" r="r" b="b"/>
                <a:pathLst>
                  <a:path w="4265" h="5612" extrusionOk="0">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0"/>
              <p:cNvSpPr/>
              <p:nvPr/>
            </p:nvSpPr>
            <p:spPr>
              <a:xfrm>
                <a:off x="5806687" y="1477374"/>
                <a:ext cx="430030" cy="501440"/>
              </a:xfrm>
              <a:custGeom>
                <a:avLst/>
                <a:gdLst/>
                <a:ahLst/>
                <a:cxnLst/>
                <a:rect l="l" t="t" r="r" b="b"/>
                <a:pathLst>
                  <a:path w="4247" h="4952" extrusionOk="0">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0"/>
              <p:cNvSpPr/>
              <p:nvPr/>
            </p:nvSpPr>
            <p:spPr>
              <a:xfrm>
                <a:off x="5835545" y="1486892"/>
                <a:ext cx="361379" cy="453037"/>
              </a:xfrm>
              <a:custGeom>
                <a:avLst/>
                <a:gdLst/>
                <a:ahLst/>
                <a:cxnLst/>
                <a:rect l="l" t="t" r="r" b="b"/>
                <a:pathLst>
                  <a:path w="3569" h="4474" extrusionOk="0">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0"/>
              <p:cNvSpPr/>
              <p:nvPr/>
            </p:nvSpPr>
            <p:spPr>
              <a:xfrm>
                <a:off x="5807598" y="1441124"/>
                <a:ext cx="476101" cy="532223"/>
              </a:xfrm>
              <a:custGeom>
                <a:avLst/>
                <a:gdLst/>
                <a:ahLst/>
                <a:cxnLst/>
                <a:rect l="l" t="t" r="r" b="b"/>
                <a:pathLst>
                  <a:path w="4702" h="5256" extrusionOk="0">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01" name="Google Shape;2401;p20"/>
          <p:cNvGrpSpPr/>
          <p:nvPr/>
        </p:nvGrpSpPr>
        <p:grpSpPr>
          <a:xfrm flipH="1">
            <a:off x="-780998" y="-1407395"/>
            <a:ext cx="3915086" cy="2814806"/>
            <a:chOff x="5831475" y="-1432142"/>
            <a:chExt cx="3913130" cy="2814806"/>
          </a:xfrm>
        </p:grpSpPr>
        <p:grpSp>
          <p:nvGrpSpPr>
            <p:cNvPr id="2402" name="Google Shape;2402;p20"/>
            <p:cNvGrpSpPr/>
            <p:nvPr/>
          </p:nvGrpSpPr>
          <p:grpSpPr>
            <a:xfrm rot="-6013754">
              <a:off x="6273282" y="-1563894"/>
              <a:ext cx="1600070" cy="2235058"/>
              <a:chOff x="3996441" y="87120"/>
              <a:chExt cx="849227" cy="1186243"/>
            </a:xfrm>
          </p:grpSpPr>
          <p:sp>
            <p:nvSpPr>
              <p:cNvPr id="2403" name="Google Shape;2403;p20"/>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20"/>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20"/>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0"/>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0"/>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0"/>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0"/>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0"/>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20"/>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20"/>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20"/>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4" name="Google Shape;2414;p20"/>
            <p:cNvGrpSpPr/>
            <p:nvPr/>
          </p:nvGrpSpPr>
          <p:grpSpPr>
            <a:xfrm>
              <a:off x="7005754" y="-391263"/>
              <a:ext cx="2138241" cy="999056"/>
              <a:chOff x="1889010" y="646259"/>
              <a:chExt cx="944912" cy="441494"/>
            </a:xfrm>
          </p:grpSpPr>
          <p:sp>
            <p:nvSpPr>
              <p:cNvPr id="2415" name="Google Shape;2415;p20"/>
              <p:cNvSpPr/>
              <p:nvPr/>
            </p:nvSpPr>
            <p:spPr>
              <a:xfrm>
                <a:off x="1889010" y="646259"/>
                <a:ext cx="944912" cy="441494"/>
              </a:xfrm>
              <a:custGeom>
                <a:avLst/>
                <a:gdLst/>
                <a:ahLst/>
                <a:cxnLst/>
                <a:rect l="l" t="t" r="r" b="b"/>
                <a:pathLst>
                  <a:path w="9332" h="4360" extrusionOk="0">
                    <a:moveTo>
                      <a:pt x="9332" y="1"/>
                    </a:moveTo>
                    <a:cubicBezTo>
                      <a:pt x="8922" y="634"/>
                      <a:pt x="8565" y="1312"/>
                      <a:pt x="8137" y="1937"/>
                    </a:cubicBezTo>
                    <a:cubicBezTo>
                      <a:pt x="7699" y="2561"/>
                      <a:pt x="7200" y="3230"/>
                      <a:pt x="6513" y="3551"/>
                    </a:cubicBezTo>
                    <a:cubicBezTo>
                      <a:pt x="6245" y="3685"/>
                      <a:pt x="5960" y="3819"/>
                      <a:pt x="5665" y="3873"/>
                    </a:cubicBezTo>
                    <a:cubicBezTo>
                      <a:pt x="5533" y="3901"/>
                      <a:pt x="5399" y="3912"/>
                      <a:pt x="5263" y="3912"/>
                    </a:cubicBezTo>
                    <a:cubicBezTo>
                      <a:pt x="5142" y="3912"/>
                      <a:pt x="5020" y="3903"/>
                      <a:pt x="4898" y="3890"/>
                    </a:cubicBezTo>
                    <a:cubicBezTo>
                      <a:pt x="4711" y="3873"/>
                      <a:pt x="4532" y="3846"/>
                      <a:pt x="4354" y="3783"/>
                    </a:cubicBezTo>
                    <a:cubicBezTo>
                      <a:pt x="4167" y="3703"/>
                      <a:pt x="3997" y="3569"/>
                      <a:pt x="3837" y="3444"/>
                    </a:cubicBezTo>
                    <a:cubicBezTo>
                      <a:pt x="3194" y="2927"/>
                      <a:pt x="2570" y="2383"/>
                      <a:pt x="1972" y="1812"/>
                    </a:cubicBezTo>
                    <a:cubicBezTo>
                      <a:pt x="1687" y="1535"/>
                      <a:pt x="1133" y="1018"/>
                      <a:pt x="777" y="831"/>
                    </a:cubicBezTo>
                    <a:lnTo>
                      <a:pt x="1" y="822"/>
                    </a:lnTo>
                    <a:lnTo>
                      <a:pt x="1" y="822"/>
                    </a:lnTo>
                    <a:cubicBezTo>
                      <a:pt x="348" y="1045"/>
                      <a:pt x="679" y="1321"/>
                      <a:pt x="1035" y="1509"/>
                    </a:cubicBezTo>
                    <a:cubicBezTo>
                      <a:pt x="1392" y="1696"/>
                      <a:pt x="1687" y="1981"/>
                      <a:pt x="1972" y="2258"/>
                    </a:cubicBezTo>
                    <a:cubicBezTo>
                      <a:pt x="2570" y="2829"/>
                      <a:pt x="3194" y="3373"/>
                      <a:pt x="3837" y="3890"/>
                    </a:cubicBezTo>
                    <a:cubicBezTo>
                      <a:pt x="3997" y="4024"/>
                      <a:pt x="4167" y="4149"/>
                      <a:pt x="4354" y="4229"/>
                    </a:cubicBezTo>
                    <a:cubicBezTo>
                      <a:pt x="4532" y="4301"/>
                      <a:pt x="4711" y="4328"/>
                      <a:pt x="4898" y="4345"/>
                    </a:cubicBezTo>
                    <a:cubicBezTo>
                      <a:pt x="5018" y="4354"/>
                      <a:pt x="5138" y="4360"/>
                      <a:pt x="5257" y="4360"/>
                    </a:cubicBezTo>
                    <a:cubicBezTo>
                      <a:pt x="5395" y="4360"/>
                      <a:pt x="5531" y="4351"/>
                      <a:pt x="5665" y="4328"/>
                    </a:cubicBezTo>
                    <a:cubicBezTo>
                      <a:pt x="5960" y="4265"/>
                      <a:pt x="6245" y="4140"/>
                      <a:pt x="6513" y="4006"/>
                    </a:cubicBezTo>
                    <a:cubicBezTo>
                      <a:pt x="7200" y="3676"/>
                      <a:pt x="7699" y="3016"/>
                      <a:pt x="8137" y="2383"/>
                    </a:cubicBezTo>
                    <a:cubicBezTo>
                      <a:pt x="8565" y="1758"/>
                      <a:pt x="8922" y="1089"/>
                      <a:pt x="9332" y="447"/>
                    </a:cubicBezTo>
                    <a:lnTo>
                      <a:pt x="9332" y="1"/>
                    </a:lnTo>
                    <a:close/>
                  </a:path>
                </a:pathLst>
              </a:custGeom>
              <a:solidFill>
                <a:srgbClr val="8A6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0"/>
              <p:cNvSpPr/>
              <p:nvPr/>
            </p:nvSpPr>
            <p:spPr>
              <a:xfrm>
                <a:off x="1889010" y="646259"/>
                <a:ext cx="944912" cy="441494"/>
              </a:xfrm>
              <a:custGeom>
                <a:avLst/>
                <a:gdLst/>
                <a:ahLst/>
                <a:cxnLst/>
                <a:rect l="l" t="t" r="r" b="b"/>
                <a:pathLst>
                  <a:path w="9332" h="4360" extrusionOk="0">
                    <a:moveTo>
                      <a:pt x="9332" y="1"/>
                    </a:moveTo>
                    <a:cubicBezTo>
                      <a:pt x="8922" y="634"/>
                      <a:pt x="8565" y="1312"/>
                      <a:pt x="8137" y="1937"/>
                    </a:cubicBezTo>
                    <a:cubicBezTo>
                      <a:pt x="7699" y="2561"/>
                      <a:pt x="7200" y="3230"/>
                      <a:pt x="6513" y="3551"/>
                    </a:cubicBezTo>
                    <a:cubicBezTo>
                      <a:pt x="6245" y="3685"/>
                      <a:pt x="5960" y="3819"/>
                      <a:pt x="5665" y="3873"/>
                    </a:cubicBezTo>
                    <a:cubicBezTo>
                      <a:pt x="5533" y="3901"/>
                      <a:pt x="5399" y="3912"/>
                      <a:pt x="5263" y="3912"/>
                    </a:cubicBezTo>
                    <a:cubicBezTo>
                      <a:pt x="5142" y="3912"/>
                      <a:pt x="5020" y="3903"/>
                      <a:pt x="4898" y="3890"/>
                    </a:cubicBezTo>
                    <a:cubicBezTo>
                      <a:pt x="4711" y="3873"/>
                      <a:pt x="4532" y="3846"/>
                      <a:pt x="4354" y="3783"/>
                    </a:cubicBezTo>
                    <a:cubicBezTo>
                      <a:pt x="4167" y="3703"/>
                      <a:pt x="3997" y="3569"/>
                      <a:pt x="3837" y="3444"/>
                    </a:cubicBezTo>
                    <a:cubicBezTo>
                      <a:pt x="3194" y="2927"/>
                      <a:pt x="2570" y="2383"/>
                      <a:pt x="1972" y="1812"/>
                    </a:cubicBezTo>
                    <a:cubicBezTo>
                      <a:pt x="1687" y="1535"/>
                      <a:pt x="1133" y="1018"/>
                      <a:pt x="777" y="831"/>
                    </a:cubicBezTo>
                    <a:lnTo>
                      <a:pt x="1" y="822"/>
                    </a:lnTo>
                    <a:lnTo>
                      <a:pt x="1" y="822"/>
                    </a:lnTo>
                    <a:cubicBezTo>
                      <a:pt x="348" y="1045"/>
                      <a:pt x="679" y="1321"/>
                      <a:pt x="1035" y="1509"/>
                    </a:cubicBezTo>
                    <a:cubicBezTo>
                      <a:pt x="1392" y="1696"/>
                      <a:pt x="1687" y="1981"/>
                      <a:pt x="1972" y="2258"/>
                    </a:cubicBezTo>
                    <a:cubicBezTo>
                      <a:pt x="2570" y="2829"/>
                      <a:pt x="3194" y="3373"/>
                      <a:pt x="3837" y="3890"/>
                    </a:cubicBezTo>
                    <a:cubicBezTo>
                      <a:pt x="3997" y="4024"/>
                      <a:pt x="4167" y="4149"/>
                      <a:pt x="4354" y="4229"/>
                    </a:cubicBezTo>
                    <a:cubicBezTo>
                      <a:pt x="4532" y="4301"/>
                      <a:pt x="4711" y="4328"/>
                      <a:pt x="4898" y="4345"/>
                    </a:cubicBezTo>
                    <a:cubicBezTo>
                      <a:pt x="5018" y="4354"/>
                      <a:pt x="5138" y="4360"/>
                      <a:pt x="5257" y="4360"/>
                    </a:cubicBezTo>
                    <a:cubicBezTo>
                      <a:pt x="5395" y="4360"/>
                      <a:pt x="5531" y="4351"/>
                      <a:pt x="5665" y="4328"/>
                    </a:cubicBezTo>
                    <a:cubicBezTo>
                      <a:pt x="5960" y="4265"/>
                      <a:pt x="6245" y="4140"/>
                      <a:pt x="6513" y="4006"/>
                    </a:cubicBezTo>
                    <a:cubicBezTo>
                      <a:pt x="7200" y="3676"/>
                      <a:pt x="7699" y="3016"/>
                      <a:pt x="8137" y="2383"/>
                    </a:cubicBezTo>
                    <a:cubicBezTo>
                      <a:pt x="8565" y="1758"/>
                      <a:pt x="8922" y="1089"/>
                      <a:pt x="9332" y="447"/>
                    </a:cubicBezTo>
                    <a:lnTo>
                      <a:pt x="93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0"/>
              <p:cNvSpPr/>
              <p:nvPr/>
            </p:nvSpPr>
            <p:spPr>
              <a:xfrm>
                <a:off x="1889010" y="668839"/>
                <a:ext cx="944912" cy="418913"/>
              </a:xfrm>
              <a:custGeom>
                <a:avLst/>
                <a:gdLst/>
                <a:ahLst/>
                <a:cxnLst/>
                <a:rect l="l" t="t" r="r" b="b"/>
                <a:pathLst>
                  <a:path w="9332" h="4137" extrusionOk="0">
                    <a:moveTo>
                      <a:pt x="9332" y="1"/>
                    </a:moveTo>
                    <a:cubicBezTo>
                      <a:pt x="8797" y="1089"/>
                      <a:pt x="8110" y="2106"/>
                      <a:pt x="7280" y="3007"/>
                    </a:cubicBezTo>
                    <a:cubicBezTo>
                      <a:pt x="7111" y="3186"/>
                      <a:pt x="6932" y="3364"/>
                      <a:pt x="6727" y="3498"/>
                    </a:cubicBezTo>
                    <a:cubicBezTo>
                      <a:pt x="6442" y="3676"/>
                      <a:pt x="6111" y="3748"/>
                      <a:pt x="5781" y="3801"/>
                    </a:cubicBezTo>
                    <a:cubicBezTo>
                      <a:pt x="5555" y="3841"/>
                      <a:pt x="5323" y="3870"/>
                      <a:pt x="5094" y="3870"/>
                    </a:cubicBezTo>
                    <a:cubicBezTo>
                      <a:pt x="4916" y="3870"/>
                      <a:pt x="4739" y="3853"/>
                      <a:pt x="4568" y="3810"/>
                    </a:cubicBezTo>
                    <a:cubicBezTo>
                      <a:pt x="3944" y="3641"/>
                      <a:pt x="3462" y="3159"/>
                      <a:pt x="2989" y="2713"/>
                    </a:cubicBezTo>
                    <a:cubicBezTo>
                      <a:pt x="2168" y="1928"/>
                      <a:pt x="1285" y="1223"/>
                      <a:pt x="331" y="608"/>
                    </a:cubicBezTo>
                    <a:lnTo>
                      <a:pt x="1" y="599"/>
                    </a:lnTo>
                    <a:lnTo>
                      <a:pt x="1" y="599"/>
                    </a:lnTo>
                    <a:cubicBezTo>
                      <a:pt x="348" y="822"/>
                      <a:pt x="679" y="1098"/>
                      <a:pt x="1035" y="1286"/>
                    </a:cubicBezTo>
                    <a:cubicBezTo>
                      <a:pt x="1392" y="1473"/>
                      <a:pt x="1687" y="1758"/>
                      <a:pt x="1972" y="2035"/>
                    </a:cubicBezTo>
                    <a:cubicBezTo>
                      <a:pt x="2570" y="2606"/>
                      <a:pt x="3194" y="3150"/>
                      <a:pt x="3837" y="3667"/>
                    </a:cubicBezTo>
                    <a:cubicBezTo>
                      <a:pt x="3997" y="3801"/>
                      <a:pt x="4167" y="3926"/>
                      <a:pt x="4354" y="4006"/>
                    </a:cubicBezTo>
                    <a:cubicBezTo>
                      <a:pt x="4532" y="4078"/>
                      <a:pt x="4711" y="4105"/>
                      <a:pt x="4898" y="4122"/>
                    </a:cubicBezTo>
                    <a:cubicBezTo>
                      <a:pt x="5018" y="4131"/>
                      <a:pt x="5138" y="4137"/>
                      <a:pt x="5257" y="4137"/>
                    </a:cubicBezTo>
                    <a:cubicBezTo>
                      <a:pt x="5395" y="4137"/>
                      <a:pt x="5531" y="4128"/>
                      <a:pt x="5665" y="4105"/>
                    </a:cubicBezTo>
                    <a:cubicBezTo>
                      <a:pt x="5960" y="4042"/>
                      <a:pt x="6245" y="3917"/>
                      <a:pt x="6513" y="3783"/>
                    </a:cubicBezTo>
                    <a:cubicBezTo>
                      <a:pt x="7200" y="3453"/>
                      <a:pt x="7699" y="2793"/>
                      <a:pt x="8137" y="2160"/>
                    </a:cubicBezTo>
                    <a:cubicBezTo>
                      <a:pt x="8565" y="1535"/>
                      <a:pt x="8922" y="866"/>
                      <a:pt x="9332" y="224"/>
                    </a:cubicBezTo>
                    <a:lnTo>
                      <a:pt x="9332" y="1"/>
                    </a:ln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8" name="Google Shape;2418;p20"/>
            <p:cNvGrpSpPr/>
            <p:nvPr/>
          </p:nvGrpSpPr>
          <p:grpSpPr>
            <a:xfrm rot="-655394">
              <a:off x="8234113" y="-186015"/>
              <a:ext cx="1385610" cy="1450537"/>
              <a:chOff x="6541903" y="866189"/>
              <a:chExt cx="510528" cy="534450"/>
            </a:xfrm>
          </p:grpSpPr>
          <p:sp>
            <p:nvSpPr>
              <p:cNvPr id="2419" name="Google Shape;2419;p20"/>
              <p:cNvSpPr/>
              <p:nvPr/>
            </p:nvSpPr>
            <p:spPr>
              <a:xfrm>
                <a:off x="6541903" y="866189"/>
                <a:ext cx="510528" cy="534450"/>
              </a:xfrm>
              <a:custGeom>
                <a:avLst/>
                <a:gdLst/>
                <a:ahLst/>
                <a:cxnLst/>
                <a:rect l="l" t="t" r="r" b="b"/>
                <a:pathLst>
                  <a:path w="5042" h="5278" extrusionOk="0">
                    <a:moveTo>
                      <a:pt x="3760" y="1"/>
                    </a:moveTo>
                    <a:cubicBezTo>
                      <a:pt x="3713" y="1"/>
                      <a:pt x="3669" y="5"/>
                      <a:pt x="3632" y="15"/>
                    </a:cubicBezTo>
                    <a:cubicBezTo>
                      <a:pt x="2829" y="229"/>
                      <a:pt x="2240" y="933"/>
                      <a:pt x="1883" y="1683"/>
                    </a:cubicBezTo>
                    <a:cubicBezTo>
                      <a:pt x="1526" y="2432"/>
                      <a:pt x="1339" y="3253"/>
                      <a:pt x="1000" y="4020"/>
                    </a:cubicBezTo>
                    <a:cubicBezTo>
                      <a:pt x="777" y="4529"/>
                      <a:pt x="438" y="4921"/>
                      <a:pt x="1" y="5278"/>
                    </a:cubicBezTo>
                    <a:cubicBezTo>
                      <a:pt x="1339" y="4725"/>
                      <a:pt x="2731" y="4109"/>
                      <a:pt x="3605" y="2950"/>
                    </a:cubicBezTo>
                    <a:cubicBezTo>
                      <a:pt x="4078" y="2334"/>
                      <a:pt x="4399" y="1567"/>
                      <a:pt x="5041" y="1130"/>
                    </a:cubicBezTo>
                    <a:cubicBezTo>
                      <a:pt x="4970" y="701"/>
                      <a:pt x="4667" y="362"/>
                      <a:pt x="4292" y="139"/>
                    </a:cubicBezTo>
                    <a:cubicBezTo>
                      <a:pt x="4165" y="62"/>
                      <a:pt x="3937" y="1"/>
                      <a:pt x="37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0"/>
              <p:cNvSpPr/>
              <p:nvPr/>
            </p:nvSpPr>
            <p:spPr>
              <a:xfrm>
                <a:off x="6623212" y="874795"/>
                <a:ext cx="418386" cy="471669"/>
              </a:xfrm>
              <a:custGeom>
                <a:avLst/>
                <a:gdLst/>
                <a:ahLst/>
                <a:cxnLst/>
                <a:rect l="l" t="t" r="r" b="b"/>
                <a:pathLst>
                  <a:path w="4132" h="4658" extrusionOk="0">
                    <a:moveTo>
                      <a:pt x="3382" y="1"/>
                    </a:moveTo>
                    <a:cubicBezTo>
                      <a:pt x="3177" y="224"/>
                      <a:pt x="2998" y="474"/>
                      <a:pt x="2855" y="750"/>
                    </a:cubicBezTo>
                    <a:cubicBezTo>
                      <a:pt x="2873" y="509"/>
                      <a:pt x="2927" y="269"/>
                      <a:pt x="3025" y="54"/>
                    </a:cubicBezTo>
                    <a:lnTo>
                      <a:pt x="3025" y="54"/>
                    </a:lnTo>
                    <a:cubicBezTo>
                      <a:pt x="2820" y="376"/>
                      <a:pt x="2695" y="741"/>
                      <a:pt x="2570" y="1107"/>
                    </a:cubicBezTo>
                    <a:cubicBezTo>
                      <a:pt x="2606" y="839"/>
                      <a:pt x="2632" y="563"/>
                      <a:pt x="2659" y="295"/>
                    </a:cubicBezTo>
                    <a:lnTo>
                      <a:pt x="2659" y="295"/>
                    </a:lnTo>
                    <a:cubicBezTo>
                      <a:pt x="2418" y="750"/>
                      <a:pt x="2222" y="1232"/>
                      <a:pt x="2088" y="1732"/>
                    </a:cubicBezTo>
                    <a:cubicBezTo>
                      <a:pt x="2035" y="1419"/>
                      <a:pt x="2061" y="1098"/>
                      <a:pt x="2106" y="786"/>
                    </a:cubicBezTo>
                    <a:lnTo>
                      <a:pt x="2106" y="786"/>
                    </a:lnTo>
                    <a:cubicBezTo>
                      <a:pt x="1874" y="1250"/>
                      <a:pt x="1740" y="1758"/>
                      <a:pt x="1696" y="2276"/>
                    </a:cubicBezTo>
                    <a:cubicBezTo>
                      <a:pt x="1615" y="1928"/>
                      <a:pt x="1580" y="1571"/>
                      <a:pt x="1589" y="1214"/>
                    </a:cubicBezTo>
                    <a:lnTo>
                      <a:pt x="1589" y="1214"/>
                    </a:lnTo>
                    <a:cubicBezTo>
                      <a:pt x="1419" y="1696"/>
                      <a:pt x="1348" y="2213"/>
                      <a:pt x="1375" y="2722"/>
                    </a:cubicBezTo>
                    <a:cubicBezTo>
                      <a:pt x="1268" y="2410"/>
                      <a:pt x="1196" y="2088"/>
                      <a:pt x="1160" y="1767"/>
                    </a:cubicBezTo>
                    <a:cubicBezTo>
                      <a:pt x="1071" y="2213"/>
                      <a:pt x="1036" y="2677"/>
                      <a:pt x="1053" y="3132"/>
                    </a:cubicBezTo>
                    <a:cubicBezTo>
                      <a:pt x="1000" y="2918"/>
                      <a:pt x="937" y="2731"/>
                      <a:pt x="937" y="2517"/>
                    </a:cubicBezTo>
                    <a:cubicBezTo>
                      <a:pt x="920" y="2856"/>
                      <a:pt x="893" y="3204"/>
                      <a:pt x="875" y="3551"/>
                    </a:cubicBezTo>
                    <a:lnTo>
                      <a:pt x="786" y="2900"/>
                    </a:lnTo>
                    <a:cubicBezTo>
                      <a:pt x="741" y="3248"/>
                      <a:pt x="688" y="3587"/>
                      <a:pt x="625" y="3926"/>
                    </a:cubicBezTo>
                    <a:cubicBezTo>
                      <a:pt x="607" y="3721"/>
                      <a:pt x="607" y="3507"/>
                      <a:pt x="616" y="3302"/>
                    </a:cubicBezTo>
                    <a:lnTo>
                      <a:pt x="616" y="3302"/>
                    </a:lnTo>
                    <a:cubicBezTo>
                      <a:pt x="572" y="3801"/>
                      <a:pt x="340" y="4292"/>
                      <a:pt x="1" y="4658"/>
                    </a:cubicBezTo>
                    <a:cubicBezTo>
                      <a:pt x="509" y="4568"/>
                      <a:pt x="991" y="4328"/>
                      <a:pt x="1375" y="3980"/>
                    </a:cubicBezTo>
                    <a:lnTo>
                      <a:pt x="1375" y="3980"/>
                    </a:lnTo>
                    <a:cubicBezTo>
                      <a:pt x="1187" y="4060"/>
                      <a:pt x="991" y="4105"/>
                      <a:pt x="795" y="4113"/>
                    </a:cubicBezTo>
                    <a:cubicBezTo>
                      <a:pt x="1223" y="3899"/>
                      <a:pt x="1651" y="3694"/>
                      <a:pt x="2070" y="3489"/>
                    </a:cubicBezTo>
                    <a:lnTo>
                      <a:pt x="2070" y="3489"/>
                    </a:lnTo>
                    <a:cubicBezTo>
                      <a:pt x="1776" y="3498"/>
                      <a:pt x="1482" y="3569"/>
                      <a:pt x="1205" y="3676"/>
                    </a:cubicBezTo>
                    <a:lnTo>
                      <a:pt x="2427" y="3043"/>
                    </a:lnTo>
                    <a:lnTo>
                      <a:pt x="2427" y="3043"/>
                    </a:lnTo>
                    <a:cubicBezTo>
                      <a:pt x="2160" y="3096"/>
                      <a:pt x="1901" y="3159"/>
                      <a:pt x="1642" y="3230"/>
                    </a:cubicBezTo>
                    <a:cubicBezTo>
                      <a:pt x="1972" y="3043"/>
                      <a:pt x="2320" y="2865"/>
                      <a:pt x="2668" y="2704"/>
                    </a:cubicBezTo>
                    <a:lnTo>
                      <a:pt x="2668" y="2704"/>
                    </a:lnTo>
                    <a:cubicBezTo>
                      <a:pt x="2347" y="2731"/>
                      <a:pt x="2026" y="2820"/>
                      <a:pt x="1722" y="2918"/>
                    </a:cubicBezTo>
                    <a:cubicBezTo>
                      <a:pt x="2142" y="2686"/>
                      <a:pt x="2570" y="2454"/>
                      <a:pt x="2998" y="2222"/>
                    </a:cubicBezTo>
                    <a:lnTo>
                      <a:pt x="2998" y="2222"/>
                    </a:lnTo>
                    <a:cubicBezTo>
                      <a:pt x="2650" y="2267"/>
                      <a:pt x="2311" y="2347"/>
                      <a:pt x="1981" y="2463"/>
                    </a:cubicBezTo>
                    <a:cubicBezTo>
                      <a:pt x="2392" y="2195"/>
                      <a:pt x="2811" y="1946"/>
                      <a:pt x="3248" y="1723"/>
                    </a:cubicBezTo>
                    <a:lnTo>
                      <a:pt x="3248" y="1723"/>
                    </a:lnTo>
                    <a:cubicBezTo>
                      <a:pt x="2900" y="1758"/>
                      <a:pt x="2552" y="1848"/>
                      <a:pt x="2231" y="1972"/>
                    </a:cubicBezTo>
                    <a:cubicBezTo>
                      <a:pt x="2615" y="1660"/>
                      <a:pt x="3078" y="1446"/>
                      <a:pt x="3569" y="1357"/>
                    </a:cubicBezTo>
                    <a:cubicBezTo>
                      <a:pt x="3547" y="1356"/>
                      <a:pt x="3524" y="1356"/>
                      <a:pt x="3502" y="1356"/>
                    </a:cubicBezTo>
                    <a:cubicBezTo>
                      <a:pt x="3211" y="1356"/>
                      <a:pt x="2915" y="1409"/>
                      <a:pt x="2641" y="1509"/>
                    </a:cubicBezTo>
                    <a:cubicBezTo>
                      <a:pt x="2980" y="1285"/>
                      <a:pt x="3364" y="1134"/>
                      <a:pt x="3765" y="1054"/>
                    </a:cubicBezTo>
                    <a:cubicBezTo>
                      <a:pt x="3616" y="1021"/>
                      <a:pt x="3466" y="1005"/>
                      <a:pt x="3316" y="1005"/>
                    </a:cubicBezTo>
                    <a:cubicBezTo>
                      <a:pt x="3216" y="1005"/>
                      <a:pt x="3116" y="1013"/>
                      <a:pt x="3016" y="1027"/>
                    </a:cubicBezTo>
                    <a:lnTo>
                      <a:pt x="4131" y="706"/>
                    </a:lnTo>
                    <a:cubicBezTo>
                      <a:pt x="3972" y="654"/>
                      <a:pt x="3808" y="630"/>
                      <a:pt x="3644" y="630"/>
                    </a:cubicBezTo>
                    <a:cubicBezTo>
                      <a:pt x="3523" y="630"/>
                      <a:pt x="3402" y="643"/>
                      <a:pt x="3284" y="670"/>
                    </a:cubicBezTo>
                    <a:cubicBezTo>
                      <a:pt x="3319" y="447"/>
                      <a:pt x="3355" y="224"/>
                      <a:pt x="3382"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20"/>
              <p:cNvSpPr/>
              <p:nvPr/>
            </p:nvSpPr>
            <p:spPr>
              <a:xfrm>
                <a:off x="6541903" y="898287"/>
                <a:ext cx="510528" cy="502351"/>
              </a:xfrm>
              <a:custGeom>
                <a:avLst/>
                <a:gdLst/>
                <a:ahLst/>
                <a:cxnLst/>
                <a:rect l="l" t="t" r="r" b="b"/>
                <a:pathLst>
                  <a:path w="5042" h="4961" extrusionOk="0">
                    <a:moveTo>
                      <a:pt x="4542" y="1"/>
                    </a:moveTo>
                    <a:cubicBezTo>
                      <a:pt x="4283" y="126"/>
                      <a:pt x="4042" y="286"/>
                      <a:pt x="3828" y="474"/>
                    </a:cubicBezTo>
                    <a:cubicBezTo>
                      <a:pt x="3471" y="786"/>
                      <a:pt x="3177" y="1169"/>
                      <a:pt x="2891" y="1553"/>
                    </a:cubicBezTo>
                    <a:cubicBezTo>
                      <a:pt x="2749" y="1740"/>
                      <a:pt x="2606" y="1946"/>
                      <a:pt x="2490" y="2151"/>
                    </a:cubicBezTo>
                    <a:cubicBezTo>
                      <a:pt x="2365" y="2347"/>
                      <a:pt x="2267" y="2561"/>
                      <a:pt x="2151" y="2766"/>
                    </a:cubicBezTo>
                    <a:cubicBezTo>
                      <a:pt x="1678" y="3650"/>
                      <a:pt x="964" y="4443"/>
                      <a:pt x="81" y="4890"/>
                    </a:cubicBezTo>
                    <a:cubicBezTo>
                      <a:pt x="54" y="4916"/>
                      <a:pt x="28" y="4934"/>
                      <a:pt x="1" y="4961"/>
                    </a:cubicBezTo>
                    <a:cubicBezTo>
                      <a:pt x="1339" y="4408"/>
                      <a:pt x="2731" y="3792"/>
                      <a:pt x="3605" y="2633"/>
                    </a:cubicBezTo>
                    <a:cubicBezTo>
                      <a:pt x="4078" y="2017"/>
                      <a:pt x="4399" y="1250"/>
                      <a:pt x="5041" y="813"/>
                    </a:cubicBezTo>
                    <a:cubicBezTo>
                      <a:pt x="4988" y="483"/>
                      <a:pt x="4791" y="206"/>
                      <a:pt x="4542"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20"/>
              <p:cNvSpPr/>
              <p:nvPr/>
            </p:nvSpPr>
            <p:spPr>
              <a:xfrm>
                <a:off x="6541903" y="887453"/>
                <a:ext cx="470734" cy="513186"/>
              </a:xfrm>
              <a:custGeom>
                <a:avLst/>
                <a:gdLst/>
                <a:ahLst/>
                <a:cxnLst/>
                <a:rect l="l" t="t" r="r" b="b"/>
                <a:pathLst>
                  <a:path w="4649" h="5068" extrusionOk="0">
                    <a:moveTo>
                      <a:pt x="4399" y="1"/>
                    </a:moveTo>
                    <a:cubicBezTo>
                      <a:pt x="3400" y="625"/>
                      <a:pt x="2686" y="1651"/>
                      <a:pt x="2071" y="2668"/>
                    </a:cubicBezTo>
                    <a:cubicBezTo>
                      <a:pt x="1740" y="3212"/>
                      <a:pt x="1419" y="3765"/>
                      <a:pt x="991" y="4238"/>
                    </a:cubicBezTo>
                    <a:cubicBezTo>
                      <a:pt x="759" y="4488"/>
                      <a:pt x="500" y="4711"/>
                      <a:pt x="206" y="4889"/>
                    </a:cubicBezTo>
                    <a:cubicBezTo>
                      <a:pt x="144" y="4943"/>
                      <a:pt x="72" y="5005"/>
                      <a:pt x="1" y="5068"/>
                    </a:cubicBezTo>
                    <a:cubicBezTo>
                      <a:pt x="197" y="4988"/>
                      <a:pt x="384" y="4907"/>
                      <a:pt x="581" y="4827"/>
                    </a:cubicBezTo>
                    <a:cubicBezTo>
                      <a:pt x="1143" y="4417"/>
                      <a:pt x="1607" y="3837"/>
                      <a:pt x="1981" y="3239"/>
                    </a:cubicBezTo>
                    <a:cubicBezTo>
                      <a:pt x="2552" y="2356"/>
                      <a:pt x="3034" y="1384"/>
                      <a:pt x="3819" y="697"/>
                    </a:cubicBezTo>
                    <a:cubicBezTo>
                      <a:pt x="4060" y="482"/>
                      <a:pt x="4345" y="295"/>
                      <a:pt x="4649" y="206"/>
                    </a:cubicBezTo>
                    <a:cubicBezTo>
                      <a:pt x="4577" y="135"/>
                      <a:pt x="4488" y="63"/>
                      <a:pt x="43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23" name="Google Shape;2423;p20"/>
          <p:cNvGrpSpPr/>
          <p:nvPr/>
        </p:nvGrpSpPr>
        <p:grpSpPr>
          <a:xfrm flipH="1">
            <a:off x="5304161" y="-1269221"/>
            <a:ext cx="4888591" cy="2697128"/>
            <a:chOff x="-949798" y="-1240305"/>
            <a:chExt cx="4886148" cy="2697128"/>
          </a:xfrm>
        </p:grpSpPr>
        <p:grpSp>
          <p:nvGrpSpPr>
            <p:cNvPr id="2424" name="Google Shape;2424;p20"/>
            <p:cNvGrpSpPr/>
            <p:nvPr/>
          </p:nvGrpSpPr>
          <p:grpSpPr>
            <a:xfrm rot="5400000">
              <a:off x="2018835" y="-1557479"/>
              <a:ext cx="1600029" cy="2235001"/>
              <a:chOff x="3996441" y="87120"/>
              <a:chExt cx="849227" cy="1186243"/>
            </a:xfrm>
          </p:grpSpPr>
          <p:sp>
            <p:nvSpPr>
              <p:cNvPr id="2425" name="Google Shape;2425;p20"/>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20"/>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20"/>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0"/>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20"/>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20"/>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20"/>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20"/>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20"/>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20"/>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20"/>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6" name="Google Shape;2436;p20"/>
            <p:cNvGrpSpPr/>
            <p:nvPr/>
          </p:nvGrpSpPr>
          <p:grpSpPr>
            <a:xfrm rot="-594063">
              <a:off x="-527207" y="-194896"/>
              <a:ext cx="2986713" cy="802225"/>
              <a:chOff x="915235" y="704077"/>
              <a:chExt cx="1319859" cy="354511"/>
            </a:xfrm>
          </p:grpSpPr>
          <p:sp>
            <p:nvSpPr>
              <p:cNvPr id="2437" name="Google Shape;2437;p20"/>
              <p:cNvSpPr/>
              <p:nvPr/>
            </p:nvSpPr>
            <p:spPr>
              <a:xfrm>
                <a:off x="915235" y="704077"/>
                <a:ext cx="1319859" cy="354511"/>
              </a:xfrm>
              <a:custGeom>
                <a:avLst/>
                <a:gdLst/>
                <a:ahLst/>
                <a:cxnLst/>
                <a:rect l="l" t="t" r="r" b="b"/>
                <a:pathLst>
                  <a:path w="13035" h="3501" extrusionOk="0">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651" y="277"/>
                    </a:lnTo>
                    <a:cubicBezTo>
                      <a:pt x="11625" y="1303"/>
                      <a:pt x="10456" y="2178"/>
                      <a:pt x="9100" y="2677"/>
                    </a:cubicBezTo>
                    <a:cubicBezTo>
                      <a:pt x="8270" y="2983"/>
                      <a:pt x="7388" y="3135"/>
                      <a:pt x="6506" y="3135"/>
                    </a:cubicBezTo>
                    <a:cubicBezTo>
                      <a:pt x="5664" y="3135"/>
                      <a:pt x="4821" y="2996"/>
                      <a:pt x="4024" y="2722"/>
                    </a:cubicBezTo>
                    <a:cubicBezTo>
                      <a:pt x="2552" y="2213"/>
                      <a:pt x="1250" y="1250"/>
                      <a:pt x="322" y="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0"/>
              <p:cNvSpPr/>
              <p:nvPr/>
            </p:nvSpPr>
            <p:spPr>
              <a:xfrm>
                <a:off x="915235" y="704077"/>
                <a:ext cx="1319859" cy="354511"/>
              </a:xfrm>
              <a:custGeom>
                <a:avLst/>
                <a:gdLst/>
                <a:ahLst/>
                <a:cxnLst/>
                <a:rect l="l" t="t" r="r" b="b"/>
                <a:pathLst>
                  <a:path w="13035" h="3501" extrusionOk="0">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713" y="277"/>
                    </a:lnTo>
                    <a:cubicBezTo>
                      <a:pt x="12490" y="554"/>
                      <a:pt x="12249" y="804"/>
                      <a:pt x="11991" y="1045"/>
                    </a:cubicBezTo>
                    <a:cubicBezTo>
                      <a:pt x="11652" y="1357"/>
                      <a:pt x="11286" y="1624"/>
                      <a:pt x="10920" y="1901"/>
                    </a:cubicBezTo>
                    <a:cubicBezTo>
                      <a:pt x="10581" y="2151"/>
                      <a:pt x="10224" y="2409"/>
                      <a:pt x="9841" y="2570"/>
                    </a:cubicBezTo>
                    <a:cubicBezTo>
                      <a:pt x="8767" y="3034"/>
                      <a:pt x="7591" y="3384"/>
                      <a:pt x="6432" y="3384"/>
                    </a:cubicBezTo>
                    <a:cubicBezTo>
                      <a:pt x="6030" y="3384"/>
                      <a:pt x="5630" y="3342"/>
                      <a:pt x="5237" y="3248"/>
                    </a:cubicBezTo>
                    <a:cubicBezTo>
                      <a:pt x="3890" y="2927"/>
                      <a:pt x="2543" y="2427"/>
                      <a:pt x="1508" y="1508"/>
                    </a:cubicBezTo>
                    <a:cubicBezTo>
                      <a:pt x="1267" y="1294"/>
                      <a:pt x="1053" y="1062"/>
                      <a:pt x="839" y="830"/>
                    </a:cubicBezTo>
                    <a:cubicBezTo>
                      <a:pt x="598" y="572"/>
                      <a:pt x="366" y="304"/>
                      <a:pt x="197" y="10"/>
                    </a:cubicBezTo>
                    <a:lnTo>
                      <a:pt x="1" y="1"/>
                    </a:ln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9" name="Google Shape;2439;p20"/>
            <p:cNvGrpSpPr/>
            <p:nvPr/>
          </p:nvGrpSpPr>
          <p:grpSpPr>
            <a:xfrm rot="9331052">
              <a:off x="-558620" y="-1009244"/>
              <a:ext cx="1600032" cy="2235005"/>
              <a:chOff x="3996441" y="87120"/>
              <a:chExt cx="849227" cy="1186243"/>
            </a:xfrm>
          </p:grpSpPr>
          <p:sp>
            <p:nvSpPr>
              <p:cNvPr id="2440" name="Google Shape;2440;p20"/>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20"/>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20"/>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20"/>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20"/>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20"/>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0"/>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0"/>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0"/>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20"/>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20"/>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1" name="Google Shape;2451;p20"/>
            <p:cNvGrpSpPr/>
            <p:nvPr/>
          </p:nvGrpSpPr>
          <p:grpSpPr>
            <a:xfrm rot="-5718721">
              <a:off x="588726" y="-793607"/>
              <a:ext cx="1228862" cy="1463960"/>
              <a:chOff x="5806687" y="1410545"/>
              <a:chExt cx="477012" cy="568271"/>
            </a:xfrm>
          </p:grpSpPr>
          <p:sp>
            <p:nvSpPr>
              <p:cNvPr id="2452" name="Google Shape;2452;p20"/>
              <p:cNvSpPr/>
              <p:nvPr/>
            </p:nvSpPr>
            <p:spPr>
              <a:xfrm>
                <a:off x="5806687" y="1410545"/>
                <a:ext cx="431853" cy="568271"/>
              </a:xfrm>
              <a:custGeom>
                <a:avLst/>
                <a:gdLst/>
                <a:ahLst/>
                <a:cxnLst/>
                <a:rect l="l" t="t" r="r" b="b"/>
                <a:pathLst>
                  <a:path w="4265" h="5612" extrusionOk="0">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0"/>
              <p:cNvSpPr/>
              <p:nvPr/>
            </p:nvSpPr>
            <p:spPr>
              <a:xfrm>
                <a:off x="5806687" y="1477374"/>
                <a:ext cx="430030" cy="501440"/>
              </a:xfrm>
              <a:custGeom>
                <a:avLst/>
                <a:gdLst/>
                <a:ahLst/>
                <a:cxnLst/>
                <a:rect l="l" t="t" r="r" b="b"/>
                <a:pathLst>
                  <a:path w="4247" h="4952" extrusionOk="0">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0"/>
              <p:cNvSpPr/>
              <p:nvPr/>
            </p:nvSpPr>
            <p:spPr>
              <a:xfrm>
                <a:off x="5835545" y="1486892"/>
                <a:ext cx="361379" cy="453037"/>
              </a:xfrm>
              <a:custGeom>
                <a:avLst/>
                <a:gdLst/>
                <a:ahLst/>
                <a:cxnLst/>
                <a:rect l="l" t="t" r="r" b="b"/>
                <a:pathLst>
                  <a:path w="3569" h="4474" extrusionOk="0">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0"/>
              <p:cNvSpPr/>
              <p:nvPr/>
            </p:nvSpPr>
            <p:spPr>
              <a:xfrm>
                <a:off x="5807598" y="1441124"/>
                <a:ext cx="476101" cy="532223"/>
              </a:xfrm>
              <a:custGeom>
                <a:avLst/>
                <a:gdLst/>
                <a:ahLst/>
                <a:cxnLst/>
                <a:rect l="l" t="t" r="r" b="b"/>
                <a:pathLst>
                  <a:path w="4702" h="5256" extrusionOk="0">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56" name="Google Shape;2456;p20"/>
          <p:cNvSpPr/>
          <p:nvPr/>
        </p:nvSpPr>
        <p:spPr>
          <a:xfrm>
            <a:off x="2438250" y="4701031"/>
            <a:ext cx="1186104" cy="386984"/>
          </a:xfrm>
          <a:custGeom>
            <a:avLst/>
            <a:gdLst/>
            <a:ahLst/>
            <a:cxnLst/>
            <a:rect l="l" t="t" r="r" b="b"/>
            <a:pathLst>
              <a:path w="7022" h="2291" extrusionOk="0">
                <a:moveTo>
                  <a:pt x="3530" y="1"/>
                </a:moveTo>
                <a:cubicBezTo>
                  <a:pt x="3132" y="1"/>
                  <a:pt x="3014" y="349"/>
                  <a:pt x="2713" y="571"/>
                </a:cubicBezTo>
                <a:cubicBezTo>
                  <a:pt x="2713" y="571"/>
                  <a:pt x="2713" y="571"/>
                  <a:pt x="2713" y="571"/>
                </a:cubicBezTo>
                <a:lnTo>
                  <a:pt x="2713" y="571"/>
                </a:lnTo>
                <a:cubicBezTo>
                  <a:pt x="2702" y="571"/>
                  <a:pt x="1551" y="1216"/>
                  <a:pt x="1928" y="1312"/>
                </a:cubicBezTo>
                <a:cubicBezTo>
                  <a:pt x="1694" y="1253"/>
                  <a:pt x="1455" y="1224"/>
                  <a:pt x="1217" y="1224"/>
                </a:cubicBezTo>
                <a:cubicBezTo>
                  <a:pt x="1018" y="1224"/>
                  <a:pt x="820" y="1244"/>
                  <a:pt x="625" y="1285"/>
                </a:cubicBezTo>
                <a:cubicBezTo>
                  <a:pt x="456" y="1330"/>
                  <a:pt x="277" y="1383"/>
                  <a:pt x="161" y="1517"/>
                </a:cubicBezTo>
                <a:cubicBezTo>
                  <a:pt x="36" y="1642"/>
                  <a:pt x="1" y="1865"/>
                  <a:pt x="117" y="1990"/>
                </a:cubicBezTo>
                <a:cubicBezTo>
                  <a:pt x="206" y="2106"/>
                  <a:pt x="366" y="2124"/>
                  <a:pt x="509" y="2133"/>
                </a:cubicBezTo>
                <a:cubicBezTo>
                  <a:pt x="1774" y="2237"/>
                  <a:pt x="3040" y="2291"/>
                  <a:pt x="4302" y="2291"/>
                </a:cubicBezTo>
                <a:cubicBezTo>
                  <a:pt x="4873" y="2291"/>
                  <a:pt x="5444" y="2280"/>
                  <a:pt x="6013" y="2257"/>
                </a:cubicBezTo>
                <a:cubicBezTo>
                  <a:pt x="6370" y="2240"/>
                  <a:pt x="6763" y="2213"/>
                  <a:pt x="7021" y="1972"/>
                </a:cubicBezTo>
                <a:cubicBezTo>
                  <a:pt x="6717" y="1687"/>
                  <a:pt x="6299" y="1529"/>
                  <a:pt x="5881" y="1529"/>
                </a:cubicBezTo>
                <a:cubicBezTo>
                  <a:pt x="5724" y="1529"/>
                  <a:pt x="5567" y="1551"/>
                  <a:pt x="5416" y="1597"/>
                </a:cubicBezTo>
                <a:cubicBezTo>
                  <a:pt x="5329" y="1194"/>
                  <a:pt x="4926" y="895"/>
                  <a:pt x="4518" y="895"/>
                </a:cubicBezTo>
                <a:cubicBezTo>
                  <a:pt x="4466" y="895"/>
                  <a:pt x="4414" y="900"/>
                  <a:pt x="4363" y="910"/>
                </a:cubicBezTo>
                <a:cubicBezTo>
                  <a:pt x="4399" y="509"/>
                  <a:pt x="4095" y="99"/>
                  <a:pt x="3694" y="18"/>
                </a:cubicBezTo>
                <a:cubicBezTo>
                  <a:pt x="3634" y="6"/>
                  <a:pt x="3580" y="1"/>
                  <a:pt x="3530"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0"/>
          <p:cNvSpPr/>
          <p:nvPr/>
        </p:nvSpPr>
        <p:spPr>
          <a:xfrm>
            <a:off x="-331432" y="2541695"/>
            <a:ext cx="892196" cy="371951"/>
          </a:xfrm>
          <a:custGeom>
            <a:avLst/>
            <a:gdLst/>
            <a:ahLst/>
            <a:cxnLst/>
            <a:rect l="l" t="t" r="r" b="b"/>
            <a:pathLst>
              <a:path w="5282" h="2202" extrusionOk="0">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0"/>
          <p:cNvSpPr/>
          <p:nvPr/>
        </p:nvSpPr>
        <p:spPr>
          <a:xfrm flipH="1">
            <a:off x="8674899" y="2126050"/>
            <a:ext cx="840445" cy="371951"/>
          </a:xfrm>
          <a:custGeom>
            <a:avLst/>
            <a:gdLst/>
            <a:ahLst/>
            <a:cxnLst/>
            <a:rect l="l" t="t" r="r" b="b"/>
            <a:pathLst>
              <a:path w="5282" h="2202" extrusionOk="0">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9" name="Google Shape;2459;p20"/>
          <p:cNvGrpSpPr/>
          <p:nvPr/>
        </p:nvGrpSpPr>
        <p:grpSpPr>
          <a:xfrm>
            <a:off x="3958426" y="-331829"/>
            <a:ext cx="840467" cy="822335"/>
            <a:chOff x="4118763" y="209958"/>
            <a:chExt cx="840467" cy="822335"/>
          </a:xfrm>
        </p:grpSpPr>
        <p:sp>
          <p:nvSpPr>
            <p:cNvPr id="2460" name="Google Shape;2460;p20"/>
            <p:cNvSpPr/>
            <p:nvPr/>
          </p:nvSpPr>
          <p:spPr>
            <a:xfrm>
              <a:off x="4118763" y="209958"/>
              <a:ext cx="840467" cy="822335"/>
            </a:xfrm>
            <a:custGeom>
              <a:avLst/>
              <a:gdLst/>
              <a:ahLst/>
              <a:cxnLst/>
              <a:rect l="l" t="t" r="r" b="b"/>
              <a:pathLst>
                <a:path w="3186" h="3117" extrusionOk="0">
                  <a:moveTo>
                    <a:pt x="1586" y="0"/>
                  </a:moveTo>
                  <a:cubicBezTo>
                    <a:pt x="758" y="0"/>
                    <a:pt x="71" y="657"/>
                    <a:pt x="36" y="1491"/>
                  </a:cubicBezTo>
                  <a:cubicBezTo>
                    <a:pt x="1" y="2357"/>
                    <a:pt x="670" y="3079"/>
                    <a:pt x="1526" y="3115"/>
                  </a:cubicBezTo>
                  <a:cubicBezTo>
                    <a:pt x="1548" y="3116"/>
                    <a:pt x="1570" y="3116"/>
                    <a:pt x="1592" y="3116"/>
                  </a:cubicBezTo>
                  <a:cubicBezTo>
                    <a:pt x="2428" y="3116"/>
                    <a:pt x="3115" y="2459"/>
                    <a:pt x="3150" y="1616"/>
                  </a:cubicBezTo>
                  <a:cubicBezTo>
                    <a:pt x="3186" y="760"/>
                    <a:pt x="2516" y="37"/>
                    <a:pt x="1651" y="1"/>
                  </a:cubicBezTo>
                  <a:cubicBezTo>
                    <a:pt x="1629" y="1"/>
                    <a:pt x="1607" y="0"/>
                    <a:pt x="1586"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0"/>
            <p:cNvSpPr/>
            <p:nvPr/>
          </p:nvSpPr>
          <p:spPr>
            <a:xfrm>
              <a:off x="4238790" y="327617"/>
              <a:ext cx="600409" cy="586741"/>
            </a:xfrm>
            <a:custGeom>
              <a:avLst/>
              <a:gdLst/>
              <a:ahLst/>
              <a:cxnLst/>
              <a:rect l="l" t="t" r="r" b="b"/>
              <a:pathLst>
                <a:path w="2276" h="2224" extrusionOk="0">
                  <a:moveTo>
                    <a:pt x="1130" y="0"/>
                  </a:moveTo>
                  <a:cubicBezTo>
                    <a:pt x="545" y="0"/>
                    <a:pt x="54" y="473"/>
                    <a:pt x="27" y="1063"/>
                  </a:cubicBezTo>
                  <a:cubicBezTo>
                    <a:pt x="1" y="1679"/>
                    <a:pt x="482" y="2196"/>
                    <a:pt x="1089" y="2223"/>
                  </a:cubicBezTo>
                  <a:cubicBezTo>
                    <a:pt x="1100" y="2223"/>
                    <a:pt x="1112" y="2223"/>
                    <a:pt x="1123" y="2223"/>
                  </a:cubicBezTo>
                  <a:cubicBezTo>
                    <a:pt x="1723" y="2223"/>
                    <a:pt x="2223" y="1757"/>
                    <a:pt x="2249" y="1152"/>
                  </a:cubicBezTo>
                  <a:cubicBezTo>
                    <a:pt x="2276" y="546"/>
                    <a:pt x="1794" y="28"/>
                    <a:pt x="1178" y="2"/>
                  </a:cubicBezTo>
                  <a:cubicBezTo>
                    <a:pt x="1162" y="1"/>
                    <a:pt x="1146" y="0"/>
                    <a:pt x="1130" y="0"/>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0"/>
            <p:cNvSpPr/>
            <p:nvPr/>
          </p:nvSpPr>
          <p:spPr>
            <a:xfrm>
              <a:off x="4394166" y="478516"/>
              <a:ext cx="289652" cy="285192"/>
            </a:xfrm>
            <a:custGeom>
              <a:avLst/>
              <a:gdLst/>
              <a:ahLst/>
              <a:cxnLst/>
              <a:rect l="l" t="t" r="r" b="b"/>
              <a:pathLst>
                <a:path w="1098" h="1081" extrusionOk="0">
                  <a:moveTo>
                    <a:pt x="554" y="0"/>
                  </a:moveTo>
                  <a:cubicBezTo>
                    <a:pt x="267" y="0"/>
                    <a:pt x="18" y="220"/>
                    <a:pt x="9" y="518"/>
                  </a:cubicBezTo>
                  <a:cubicBezTo>
                    <a:pt x="1" y="812"/>
                    <a:pt x="232" y="1062"/>
                    <a:pt x="527" y="1080"/>
                  </a:cubicBezTo>
                  <a:cubicBezTo>
                    <a:pt x="532" y="1080"/>
                    <a:pt x="538" y="1080"/>
                    <a:pt x="543" y="1080"/>
                  </a:cubicBezTo>
                  <a:cubicBezTo>
                    <a:pt x="830" y="1080"/>
                    <a:pt x="1071" y="851"/>
                    <a:pt x="1089" y="562"/>
                  </a:cubicBezTo>
                  <a:cubicBezTo>
                    <a:pt x="1098" y="259"/>
                    <a:pt x="866" y="9"/>
                    <a:pt x="571" y="0"/>
                  </a:cubicBezTo>
                  <a:cubicBezTo>
                    <a:pt x="566" y="0"/>
                    <a:pt x="560" y="0"/>
                    <a:pt x="554" y="0"/>
                  </a:cubicBezTo>
                  <a:close/>
                </a:path>
              </a:pathLst>
            </a:custGeom>
            <a:solidFill>
              <a:srgbClr val="FFFFFF">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4">
  <p:cSld name="CUSTOM_12_1_2">
    <p:spTree>
      <p:nvGrpSpPr>
        <p:cNvPr id="1" name="Shape 2463"/>
        <p:cNvGrpSpPr/>
        <p:nvPr/>
      </p:nvGrpSpPr>
      <p:grpSpPr>
        <a:xfrm>
          <a:off x="0" y="0"/>
          <a:ext cx="0" cy="0"/>
          <a:chOff x="0" y="0"/>
          <a:chExt cx="0" cy="0"/>
        </a:xfrm>
      </p:grpSpPr>
      <p:sp>
        <p:nvSpPr>
          <p:cNvPr id="2464" name="Google Shape;2464;p21"/>
          <p:cNvSpPr/>
          <p:nvPr/>
        </p:nvSpPr>
        <p:spPr>
          <a:xfrm>
            <a:off x="-337800" y="-623975"/>
            <a:ext cx="9819600" cy="6391500"/>
          </a:xfrm>
          <a:prstGeom prst="ellipse">
            <a:avLst/>
          </a:pr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1"/>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466" name="Google Shape;2466;p21"/>
          <p:cNvGrpSpPr/>
          <p:nvPr/>
        </p:nvGrpSpPr>
        <p:grpSpPr>
          <a:xfrm>
            <a:off x="5947225" y="-1293104"/>
            <a:ext cx="4645813" cy="3698030"/>
            <a:chOff x="5947225" y="-1293104"/>
            <a:chExt cx="4645813" cy="3698030"/>
          </a:xfrm>
        </p:grpSpPr>
        <p:grpSp>
          <p:nvGrpSpPr>
            <p:cNvPr id="2467" name="Google Shape;2467;p21"/>
            <p:cNvGrpSpPr/>
            <p:nvPr/>
          </p:nvGrpSpPr>
          <p:grpSpPr>
            <a:xfrm rot="-2383335">
              <a:off x="8463472" y="-83436"/>
              <a:ext cx="1600075" cy="2235065"/>
              <a:chOff x="3996441" y="87120"/>
              <a:chExt cx="849227" cy="1186243"/>
            </a:xfrm>
          </p:grpSpPr>
          <p:sp>
            <p:nvSpPr>
              <p:cNvPr id="2468" name="Google Shape;2468;p21"/>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1"/>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1"/>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1"/>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1"/>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1"/>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1"/>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1"/>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1"/>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1"/>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1"/>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9" name="Google Shape;2479;p21"/>
            <p:cNvGrpSpPr/>
            <p:nvPr/>
          </p:nvGrpSpPr>
          <p:grpSpPr>
            <a:xfrm rot="-6013754">
              <a:off x="6389032" y="-1424856"/>
              <a:ext cx="1600070" cy="2235058"/>
              <a:chOff x="3996441" y="87120"/>
              <a:chExt cx="849227" cy="1186243"/>
            </a:xfrm>
          </p:grpSpPr>
          <p:sp>
            <p:nvSpPr>
              <p:cNvPr id="2480" name="Google Shape;2480;p21"/>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1"/>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1"/>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1"/>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1"/>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1"/>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1"/>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1"/>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1"/>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1"/>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1"/>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1" name="Google Shape;2491;p21"/>
            <p:cNvGrpSpPr/>
            <p:nvPr/>
          </p:nvGrpSpPr>
          <p:grpSpPr>
            <a:xfrm>
              <a:off x="7167504" y="-459650"/>
              <a:ext cx="2138241" cy="999056"/>
              <a:chOff x="1889010" y="646259"/>
              <a:chExt cx="944912" cy="441494"/>
            </a:xfrm>
          </p:grpSpPr>
          <p:sp>
            <p:nvSpPr>
              <p:cNvPr id="2492" name="Google Shape;2492;p21"/>
              <p:cNvSpPr/>
              <p:nvPr/>
            </p:nvSpPr>
            <p:spPr>
              <a:xfrm>
                <a:off x="1889010" y="646259"/>
                <a:ext cx="944912" cy="441494"/>
              </a:xfrm>
              <a:custGeom>
                <a:avLst/>
                <a:gdLst/>
                <a:ahLst/>
                <a:cxnLst/>
                <a:rect l="l" t="t" r="r" b="b"/>
                <a:pathLst>
                  <a:path w="9332" h="4360" extrusionOk="0">
                    <a:moveTo>
                      <a:pt x="9332" y="1"/>
                    </a:moveTo>
                    <a:cubicBezTo>
                      <a:pt x="8922" y="634"/>
                      <a:pt x="8565" y="1312"/>
                      <a:pt x="8137" y="1937"/>
                    </a:cubicBezTo>
                    <a:cubicBezTo>
                      <a:pt x="7699" y="2561"/>
                      <a:pt x="7200" y="3230"/>
                      <a:pt x="6513" y="3551"/>
                    </a:cubicBezTo>
                    <a:cubicBezTo>
                      <a:pt x="6245" y="3685"/>
                      <a:pt x="5960" y="3819"/>
                      <a:pt x="5665" y="3873"/>
                    </a:cubicBezTo>
                    <a:cubicBezTo>
                      <a:pt x="5533" y="3901"/>
                      <a:pt x="5399" y="3912"/>
                      <a:pt x="5263" y="3912"/>
                    </a:cubicBezTo>
                    <a:cubicBezTo>
                      <a:pt x="5142" y="3912"/>
                      <a:pt x="5020" y="3903"/>
                      <a:pt x="4898" y="3890"/>
                    </a:cubicBezTo>
                    <a:cubicBezTo>
                      <a:pt x="4711" y="3873"/>
                      <a:pt x="4532" y="3846"/>
                      <a:pt x="4354" y="3783"/>
                    </a:cubicBezTo>
                    <a:cubicBezTo>
                      <a:pt x="4167" y="3703"/>
                      <a:pt x="3997" y="3569"/>
                      <a:pt x="3837" y="3444"/>
                    </a:cubicBezTo>
                    <a:cubicBezTo>
                      <a:pt x="3194" y="2927"/>
                      <a:pt x="2570" y="2383"/>
                      <a:pt x="1972" y="1812"/>
                    </a:cubicBezTo>
                    <a:cubicBezTo>
                      <a:pt x="1687" y="1535"/>
                      <a:pt x="1133" y="1018"/>
                      <a:pt x="777" y="831"/>
                    </a:cubicBezTo>
                    <a:lnTo>
                      <a:pt x="1" y="822"/>
                    </a:lnTo>
                    <a:lnTo>
                      <a:pt x="1" y="822"/>
                    </a:lnTo>
                    <a:cubicBezTo>
                      <a:pt x="348" y="1045"/>
                      <a:pt x="679" y="1321"/>
                      <a:pt x="1035" y="1509"/>
                    </a:cubicBezTo>
                    <a:cubicBezTo>
                      <a:pt x="1392" y="1696"/>
                      <a:pt x="1687" y="1981"/>
                      <a:pt x="1972" y="2258"/>
                    </a:cubicBezTo>
                    <a:cubicBezTo>
                      <a:pt x="2570" y="2829"/>
                      <a:pt x="3194" y="3373"/>
                      <a:pt x="3837" y="3890"/>
                    </a:cubicBezTo>
                    <a:cubicBezTo>
                      <a:pt x="3997" y="4024"/>
                      <a:pt x="4167" y="4149"/>
                      <a:pt x="4354" y="4229"/>
                    </a:cubicBezTo>
                    <a:cubicBezTo>
                      <a:pt x="4532" y="4301"/>
                      <a:pt x="4711" y="4328"/>
                      <a:pt x="4898" y="4345"/>
                    </a:cubicBezTo>
                    <a:cubicBezTo>
                      <a:pt x="5018" y="4354"/>
                      <a:pt x="5138" y="4360"/>
                      <a:pt x="5257" y="4360"/>
                    </a:cubicBezTo>
                    <a:cubicBezTo>
                      <a:pt x="5395" y="4360"/>
                      <a:pt x="5531" y="4351"/>
                      <a:pt x="5665" y="4328"/>
                    </a:cubicBezTo>
                    <a:cubicBezTo>
                      <a:pt x="5960" y="4265"/>
                      <a:pt x="6245" y="4140"/>
                      <a:pt x="6513" y="4006"/>
                    </a:cubicBezTo>
                    <a:cubicBezTo>
                      <a:pt x="7200" y="3676"/>
                      <a:pt x="7699" y="3016"/>
                      <a:pt x="8137" y="2383"/>
                    </a:cubicBezTo>
                    <a:cubicBezTo>
                      <a:pt x="8565" y="1758"/>
                      <a:pt x="8922" y="1089"/>
                      <a:pt x="9332" y="447"/>
                    </a:cubicBezTo>
                    <a:lnTo>
                      <a:pt x="9332" y="1"/>
                    </a:lnTo>
                    <a:close/>
                  </a:path>
                </a:pathLst>
              </a:custGeom>
              <a:solidFill>
                <a:srgbClr val="8A6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1"/>
              <p:cNvSpPr/>
              <p:nvPr/>
            </p:nvSpPr>
            <p:spPr>
              <a:xfrm>
                <a:off x="1889010" y="646259"/>
                <a:ext cx="944912" cy="441494"/>
              </a:xfrm>
              <a:custGeom>
                <a:avLst/>
                <a:gdLst/>
                <a:ahLst/>
                <a:cxnLst/>
                <a:rect l="l" t="t" r="r" b="b"/>
                <a:pathLst>
                  <a:path w="9332" h="4360" extrusionOk="0">
                    <a:moveTo>
                      <a:pt x="9332" y="1"/>
                    </a:moveTo>
                    <a:cubicBezTo>
                      <a:pt x="8922" y="634"/>
                      <a:pt x="8565" y="1312"/>
                      <a:pt x="8137" y="1937"/>
                    </a:cubicBezTo>
                    <a:cubicBezTo>
                      <a:pt x="7699" y="2561"/>
                      <a:pt x="7200" y="3230"/>
                      <a:pt x="6513" y="3551"/>
                    </a:cubicBezTo>
                    <a:cubicBezTo>
                      <a:pt x="6245" y="3685"/>
                      <a:pt x="5960" y="3819"/>
                      <a:pt x="5665" y="3873"/>
                    </a:cubicBezTo>
                    <a:cubicBezTo>
                      <a:pt x="5533" y="3901"/>
                      <a:pt x="5399" y="3912"/>
                      <a:pt x="5263" y="3912"/>
                    </a:cubicBezTo>
                    <a:cubicBezTo>
                      <a:pt x="5142" y="3912"/>
                      <a:pt x="5020" y="3903"/>
                      <a:pt x="4898" y="3890"/>
                    </a:cubicBezTo>
                    <a:cubicBezTo>
                      <a:pt x="4711" y="3873"/>
                      <a:pt x="4532" y="3846"/>
                      <a:pt x="4354" y="3783"/>
                    </a:cubicBezTo>
                    <a:cubicBezTo>
                      <a:pt x="4167" y="3703"/>
                      <a:pt x="3997" y="3569"/>
                      <a:pt x="3837" y="3444"/>
                    </a:cubicBezTo>
                    <a:cubicBezTo>
                      <a:pt x="3194" y="2927"/>
                      <a:pt x="2570" y="2383"/>
                      <a:pt x="1972" y="1812"/>
                    </a:cubicBezTo>
                    <a:cubicBezTo>
                      <a:pt x="1687" y="1535"/>
                      <a:pt x="1133" y="1018"/>
                      <a:pt x="777" y="831"/>
                    </a:cubicBezTo>
                    <a:lnTo>
                      <a:pt x="1" y="822"/>
                    </a:lnTo>
                    <a:lnTo>
                      <a:pt x="1" y="822"/>
                    </a:lnTo>
                    <a:cubicBezTo>
                      <a:pt x="348" y="1045"/>
                      <a:pt x="679" y="1321"/>
                      <a:pt x="1035" y="1509"/>
                    </a:cubicBezTo>
                    <a:cubicBezTo>
                      <a:pt x="1392" y="1696"/>
                      <a:pt x="1687" y="1981"/>
                      <a:pt x="1972" y="2258"/>
                    </a:cubicBezTo>
                    <a:cubicBezTo>
                      <a:pt x="2570" y="2829"/>
                      <a:pt x="3194" y="3373"/>
                      <a:pt x="3837" y="3890"/>
                    </a:cubicBezTo>
                    <a:cubicBezTo>
                      <a:pt x="3997" y="4024"/>
                      <a:pt x="4167" y="4149"/>
                      <a:pt x="4354" y="4229"/>
                    </a:cubicBezTo>
                    <a:cubicBezTo>
                      <a:pt x="4532" y="4301"/>
                      <a:pt x="4711" y="4328"/>
                      <a:pt x="4898" y="4345"/>
                    </a:cubicBezTo>
                    <a:cubicBezTo>
                      <a:pt x="5018" y="4354"/>
                      <a:pt x="5138" y="4360"/>
                      <a:pt x="5257" y="4360"/>
                    </a:cubicBezTo>
                    <a:cubicBezTo>
                      <a:pt x="5395" y="4360"/>
                      <a:pt x="5531" y="4351"/>
                      <a:pt x="5665" y="4328"/>
                    </a:cubicBezTo>
                    <a:cubicBezTo>
                      <a:pt x="5960" y="4265"/>
                      <a:pt x="6245" y="4140"/>
                      <a:pt x="6513" y="4006"/>
                    </a:cubicBezTo>
                    <a:cubicBezTo>
                      <a:pt x="7200" y="3676"/>
                      <a:pt x="7699" y="3016"/>
                      <a:pt x="8137" y="2383"/>
                    </a:cubicBezTo>
                    <a:cubicBezTo>
                      <a:pt x="8565" y="1758"/>
                      <a:pt x="8922" y="1089"/>
                      <a:pt x="9332" y="447"/>
                    </a:cubicBezTo>
                    <a:lnTo>
                      <a:pt x="93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1"/>
              <p:cNvSpPr/>
              <p:nvPr/>
            </p:nvSpPr>
            <p:spPr>
              <a:xfrm>
                <a:off x="1889010" y="668839"/>
                <a:ext cx="944912" cy="418913"/>
              </a:xfrm>
              <a:custGeom>
                <a:avLst/>
                <a:gdLst/>
                <a:ahLst/>
                <a:cxnLst/>
                <a:rect l="l" t="t" r="r" b="b"/>
                <a:pathLst>
                  <a:path w="9332" h="4137" extrusionOk="0">
                    <a:moveTo>
                      <a:pt x="9332" y="1"/>
                    </a:moveTo>
                    <a:cubicBezTo>
                      <a:pt x="8797" y="1089"/>
                      <a:pt x="8110" y="2106"/>
                      <a:pt x="7280" y="3007"/>
                    </a:cubicBezTo>
                    <a:cubicBezTo>
                      <a:pt x="7111" y="3186"/>
                      <a:pt x="6932" y="3364"/>
                      <a:pt x="6727" y="3498"/>
                    </a:cubicBezTo>
                    <a:cubicBezTo>
                      <a:pt x="6442" y="3676"/>
                      <a:pt x="6111" y="3748"/>
                      <a:pt x="5781" y="3801"/>
                    </a:cubicBezTo>
                    <a:cubicBezTo>
                      <a:pt x="5555" y="3841"/>
                      <a:pt x="5323" y="3870"/>
                      <a:pt x="5094" y="3870"/>
                    </a:cubicBezTo>
                    <a:cubicBezTo>
                      <a:pt x="4916" y="3870"/>
                      <a:pt x="4739" y="3853"/>
                      <a:pt x="4568" y="3810"/>
                    </a:cubicBezTo>
                    <a:cubicBezTo>
                      <a:pt x="3944" y="3641"/>
                      <a:pt x="3462" y="3159"/>
                      <a:pt x="2989" y="2713"/>
                    </a:cubicBezTo>
                    <a:cubicBezTo>
                      <a:pt x="2168" y="1928"/>
                      <a:pt x="1285" y="1223"/>
                      <a:pt x="331" y="608"/>
                    </a:cubicBezTo>
                    <a:lnTo>
                      <a:pt x="1" y="599"/>
                    </a:lnTo>
                    <a:lnTo>
                      <a:pt x="1" y="599"/>
                    </a:lnTo>
                    <a:cubicBezTo>
                      <a:pt x="348" y="822"/>
                      <a:pt x="679" y="1098"/>
                      <a:pt x="1035" y="1286"/>
                    </a:cubicBezTo>
                    <a:cubicBezTo>
                      <a:pt x="1392" y="1473"/>
                      <a:pt x="1687" y="1758"/>
                      <a:pt x="1972" y="2035"/>
                    </a:cubicBezTo>
                    <a:cubicBezTo>
                      <a:pt x="2570" y="2606"/>
                      <a:pt x="3194" y="3150"/>
                      <a:pt x="3837" y="3667"/>
                    </a:cubicBezTo>
                    <a:cubicBezTo>
                      <a:pt x="3997" y="3801"/>
                      <a:pt x="4167" y="3926"/>
                      <a:pt x="4354" y="4006"/>
                    </a:cubicBezTo>
                    <a:cubicBezTo>
                      <a:pt x="4532" y="4078"/>
                      <a:pt x="4711" y="4105"/>
                      <a:pt x="4898" y="4122"/>
                    </a:cubicBezTo>
                    <a:cubicBezTo>
                      <a:pt x="5018" y="4131"/>
                      <a:pt x="5138" y="4137"/>
                      <a:pt x="5257" y="4137"/>
                    </a:cubicBezTo>
                    <a:cubicBezTo>
                      <a:pt x="5395" y="4137"/>
                      <a:pt x="5531" y="4128"/>
                      <a:pt x="5665" y="4105"/>
                    </a:cubicBezTo>
                    <a:cubicBezTo>
                      <a:pt x="5960" y="4042"/>
                      <a:pt x="6245" y="3917"/>
                      <a:pt x="6513" y="3783"/>
                    </a:cubicBezTo>
                    <a:cubicBezTo>
                      <a:pt x="7200" y="3453"/>
                      <a:pt x="7699" y="2793"/>
                      <a:pt x="8137" y="2160"/>
                    </a:cubicBezTo>
                    <a:cubicBezTo>
                      <a:pt x="8565" y="1535"/>
                      <a:pt x="8922" y="866"/>
                      <a:pt x="9332" y="224"/>
                    </a:cubicBezTo>
                    <a:lnTo>
                      <a:pt x="9332" y="1"/>
                    </a:ln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1"/>
            <p:cNvGrpSpPr/>
            <p:nvPr/>
          </p:nvGrpSpPr>
          <p:grpSpPr>
            <a:xfrm rot="-655394">
              <a:off x="8355951" y="-53302"/>
              <a:ext cx="1385610" cy="1450537"/>
              <a:chOff x="6541903" y="866189"/>
              <a:chExt cx="510528" cy="534450"/>
            </a:xfrm>
          </p:grpSpPr>
          <p:sp>
            <p:nvSpPr>
              <p:cNvPr id="2496" name="Google Shape;2496;p21"/>
              <p:cNvSpPr/>
              <p:nvPr/>
            </p:nvSpPr>
            <p:spPr>
              <a:xfrm>
                <a:off x="6541903" y="866189"/>
                <a:ext cx="510528" cy="534450"/>
              </a:xfrm>
              <a:custGeom>
                <a:avLst/>
                <a:gdLst/>
                <a:ahLst/>
                <a:cxnLst/>
                <a:rect l="l" t="t" r="r" b="b"/>
                <a:pathLst>
                  <a:path w="5042" h="5278" extrusionOk="0">
                    <a:moveTo>
                      <a:pt x="3760" y="1"/>
                    </a:moveTo>
                    <a:cubicBezTo>
                      <a:pt x="3713" y="1"/>
                      <a:pt x="3669" y="5"/>
                      <a:pt x="3632" y="15"/>
                    </a:cubicBezTo>
                    <a:cubicBezTo>
                      <a:pt x="2829" y="229"/>
                      <a:pt x="2240" y="933"/>
                      <a:pt x="1883" y="1683"/>
                    </a:cubicBezTo>
                    <a:cubicBezTo>
                      <a:pt x="1526" y="2432"/>
                      <a:pt x="1339" y="3253"/>
                      <a:pt x="1000" y="4020"/>
                    </a:cubicBezTo>
                    <a:cubicBezTo>
                      <a:pt x="777" y="4529"/>
                      <a:pt x="438" y="4921"/>
                      <a:pt x="1" y="5278"/>
                    </a:cubicBezTo>
                    <a:cubicBezTo>
                      <a:pt x="1339" y="4725"/>
                      <a:pt x="2731" y="4109"/>
                      <a:pt x="3605" y="2950"/>
                    </a:cubicBezTo>
                    <a:cubicBezTo>
                      <a:pt x="4078" y="2334"/>
                      <a:pt x="4399" y="1567"/>
                      <a:pt x="5041" y="1130"/>
                    </a:cubicBezTo>
                    <a:cubicBezTo>
                      <a:pt x="4970" y="701"/>
                      <a:pt x="4667" y="362"/>
                      <a:pt x="4292" y="139"/>
                    </a:cubicBezTo>
                    <a:cubicBezTo>
                      <a:pt x="4165" y="62"/>
                      <a:pt x="3937" y="1"/>
                      <a:pt x="37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1"/>
              <p:cNvSpPr/>
              <p:nvPr/>
            </p:nvSpPr>
            <p:spPr>
              <a:xfrm>
                <a:off x="6623212" y="874795"/>
                <a:ext cx="418386" cy="471669"/>
              </a:xfrm>
              <a:custGeom>
                <a:avLst/>
                <a:gdLst/>
                <a:ahLst/>
                <a:cxnLst/>
                <a:rect l="l" t="t" r="r" b="b"/>
                <a:pathLst>
                  <a:path w="4132" h="4658" extrusionOk="0">
                    <a:moveTo>
                      <a:pt x="3382" y="1"/>
                    </a:moveTo>
                    <a:cubicBezTo>
                      <a:pt x="3177" y="224"/>
                      <a:pt x="2998" y="474"/>
                      <a:pt x="2855" y="750"/>
                    </a:cubicBezTo>
                    <a:cubicBezTo>
                      <a:pt x="2873" y="509"/>
                      <a:pt x="2927" y="269"/>
                      <a:pt x="3025" y="54"/>
                    </a:cubicBezTo>
                    <a:lnTo>
                      <a:pt x="3025" y="54"/>
                    </a:lnTo>
                    <a:cubicBezTo>
                      <a:pt x="2820" y="376"/>
                      <a:pt x="2695" y="741"/>
                      <a:pt x="2570" y="1107"/>
                    </a:cubicBezTo>
                    <a:cubicBezTo>
                      <a:pt x="2606" y="839"/>
                      <a:pt x="2632" y="563"/>
                      <a:pt x="2659" y="295"/>
                    </a:cubicBezTo>
                    <a:lnTo>
                      <a:pt x="2659" y="295"/>
                    </a:lnTo>
                    <a:cubicBezTo>
                      <a:pt x="2418" y="750"/>
                      <a:pt x="2222" y="1232"/>
                      <a:pt x="2088" y="1732"/>
                    </a:cubicBezTo>
                    <a:cubicBezTo>
                      <a:pt x="2035" y="1419"/>
                      <a:pt x="2061" y="1098"/>
                      <a:pt x="2106" y="786"/>
                    </a:cubicBezTo>
                    <a:lnTo>
                      <a:pt x="2106" y="786"/>
                    </a:lnTo>
                    <a:cubicBezTo>
                      <a:pt x="1874" y="1250"/>
                      <a:pt x="1740" y="1758"/>
                      <a:pt x="1696" y="2276"/>
                    </a:cubicBezTo>
                    <a:cubicBezTo>
                      <a:pt x="1615" y="1928"/>
                      <a:pt x="1580" y="1571"/>
                      <a:pt x="1589" y="1214"/>
                    </a:cubicBezTo>
                    <a:lnTo>
                      <a:pt x="1589" y="1214"/>
                    </a:lnTo>
                    <a:cubicBezTo>
                      <a:pt x="1419" y="1696"/>
                      <a:pt x="1348" y="2213"/>
                      <a:pt x="1375" y="2722"/>
                    </a:cubicBezTo>
                    <a:cubicBezTo>
                      <a:pt x="1268" y="2410"/>
                      <a:pt x="1196" y="2088"/>
                      <a:pt x="1160" y="1767"/>
                    </a:cubicBezTo>
                    <a:cubicBezTo>
                      <a:pt x="1071" y="2213"/>
                      <a:pt x="1036" y="2677"/>
                      <a:pt x="1053" y="3132"/>
                    </a:cubicBezTo>
                    <a:cubicBezTo>
                      <a:pt x="1000" y="2918"/>
                      <a:pt x="937" y="2731"/>
                      <a:pt x="937" y="2517"/>
                    </a:cubicBezTo>
                    <a:cubicBezTo>
                      <a:pt x="920" y="2856"/>
                      <a:pt x="893" y="3204"/>
                      <a:pt x="875" y="3551"/>
                    </a:cubicBezTo>
                    <a:lnTo>
                      <a:pt x="786" y="2900"/>
                    </a:lnTo>
                    <a:cubicBezTo>
                      <a:pt x="741" y="3248"/>
                      <a:pt x="688" y="3587"/>
                      <a:pt x="625" y="3926"/>
                    </a:cubicBezTo>
                    <a:cubicBezTo>
                      <a:pt x="607" y="3721"/>
                      <a:pt x="607" y="3507"/>
                      <a:pt x="616" y="3302"/>
                    </a:cubicBezTo>
                    <a:lnTo>
                      <a:pt x="616" y="3302"/>
                    </a:lnTo>
                    <a:cubicBezTo>
                      <a:pt x="572" y="3801"/>
                      <a:pt x="340" y="4292"/>
                      <a:pt x="1" y="4658"/>
                    </a:cubicBezTo>
                    <a:cubicBezTo>
                      <a:pt x="509" y="4568"/>
                      <a:pt x="991" y="4328"/>
                      <a:pt x="1375" y="3980"/>
                    </a:cubicBezTo>
                    <a:lnTo>
                      <a:pt x="1375" y="3980"/>
                    </a:lnTo>
                    <a:cubicBezTo>
                      <a:pt x="1187" y="4060"/>
                      <a:pt x="991" y="4105"/>
                      <a:pt x="795" y="4113"/>
                    </a:cubicBezTo>
                    <a:cubicBezTo>
                      <a:pt x="1223" y="3899"/>
                      <a:pt x="1651" y="3694"/>
                      <a:pt x="2070" y="3489"/>
                    </a:cubicBezTo>
                    <a:lnTo>
                      <a:pt x="2070" y="3489"/>
                    </a:lnTo>
                    <a:cubicBezTo>
                      <a:pt x="1776" y="3498"/>
                      <a:pt x="1482" y="3569"/>
                      <a:pt x="1205" y="3676"/>
                    </a:cubicBezTo>
                    <a:lnTo>
                      <a:pt x="2427" y="3043"/>
                    </a:lnTo>
                    <a:lnTo>
                      <a:pt x="2427" y="3043"/>
                    </a:lnTo>
                    <a:cubicBezTo>
                      <a:pt x="2160" y="3096"/>
                      <a:pt x="1901" y="3159"/>
                      <a:pt x="1642" y="3230"/>
                    </a:cubicBezTo>
                    <a:cubicBezTo>
                      <a:pt x="1972" y="3043"/>
                      <a:pt x="2320" y="2865"/>
                      <a:pt x="2668" y="2704"/>
                    </a:cubicBezTo>
                    <a:lnTo>
                      <a:pt x="2668" y="2704"/>
                    </a:lnTo>
                    <a:cubicBezTo>
                      <a:pt x="2347" y="2731"/>
                      <a:pt x="2026" y="2820"/>
                      <a:pt x="1722" y="2918"/>
                    </a:cubicBezTo>
                    <a:cubicBezTo>
                      <a:pt x="2142" y="2686"/>
                      <a:pt x="2570" y="2454"/>
                      <a:pt x="2998" y="2222"/>
                    </a:cubicBezTo>
                    <a:lnTo>
                      <a:pt x="2998" y="2222"/>
                    </a:lnTo>
                    <a:cubicBezTo>
                      <a:pt x="2650" y="2267"/>
                      <a:pt x="2311" y="2347"/>
                      <a:pt x="1981" y="2463"/>
                    </a:cubicBezTo>
                    <a:cubicBezTo>
                      <a:pt x="2392" y="2195"/>
                      <a:pt x="2811" y="1946"/>
                      <a:pt x="3248" y="1723"/>
                    </a:cubicBezTo>
                    <a:lnTo>
                      <a:pt x="3248" y="1723"/>
                    </a:lnTo>
                    <a:cubicBezTo>
                      <a:pt x="2900" y="1758"/>
                      <a:pt x="2552" y="1848"/>
                      <a:pt x="2231" y="1972"/>
                    </a:cubicBezTo>
                    <a:cubicBezTo>
                      <a:pt x="2615" y="1660"/>
                      <a:pt x="3078" y="1446"/>
                      <a:pt x="3569" y="1357"/>
                    </a:cubicBezTo>
                    <a:cubicBezTo>
                      <a:pt x="3547" y="1356"/>
                      <a:pt x="3524" y="1356"/>
                      <a:pt x="3502" y="1356"/>
                    </a:cubicBezTo>
                    <a:cubicBezTo>
                      <a:pt x="3211" y="1356"/>
                      <a:pt x="2915" y="1409"/>
                      <a:pt x="2641" y="1509"/>
                    </a:cubicBezTo>
                    <a:cubicBezTo>
                      <a:pt x="2980" y="1285"/>
                      <a:pt x="3364" y="1134"/>
                      <a:pt x="3765" y="1054"/>
                    </a:cubicBezTo>
                    <a:cubicBezTo>
                      <a:pt x="3616" y="1021"/>
                      <a:pt x="3466" y="1005"/>
                      <a:pt x="3316" y="1005"/>
                    </a:cubicBezTo>
                    <a:cubicBezTo>
                      <a:pt x="3216" y="1005"/>
                      <a:pt x="3116" y="1013"/>
                      <a:pt x="3016" y="1027"/>
                    </a:cubicBezTo>
                    <a:lnTo>
                      <a:pt x="4131" y="706"/>
                    </a:lnTo>
                    <a:cubicBezTo>
                      <a:pt x="3972" y="654"/>
                      <a:pt x="3808" y="630"/>
                      <a:pt x="3644" y="630"/>
                    </a:cubicBezTo>
                    <a:cubicBezTo>
                      <a:pt x="3523" y="630"/>
                      <a:pt x="3402" y="643"/>
                      <a:pt x="3284" y="670"/>
                    </a:cubicBezTo>
                    <a:cubicBezTo>
                      <a:pt x="3319" y="447"/>
                      <a:pt x="3355" y="224"/>
                      <a:pt x="3382"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1"/>
              <p:cNvSpPr/>
              <p:nvPr/>
            </p:nvSpPr>
            <p:spPr>
              <a:xfrm>
                <a:off x="6541903" y="898287"/>
                <a:ext cx="510528" cy="502351"/>
              </a:xfrm>
              <a:custGeom>
                <a:avLst/>
                <a:gdLst/>
                <a:ahLst/>
                <a:cxnLst/>
                <a:rect l="l" t="t" r="r" b="b"/>
                <a:pathLst>
                  <a:path w="5042" h="4961" extrusionOk="0">
                    <a:moveTo>
                      <a:pt x="4542" y="1"/>
                    </a:moveTo>
                    <a:cubicBezTo>
                      <a:pt x="4283" y="126"/>
                      <a:pt x="4042" y="286"/>
                      <a:pt x="3828" y="474"/>
                    </a:cubicBezTo>
                    <a:cubicBezTo>
                      <a:pt x="3471" y="786"/>
                      <a:pt x="3177" y="1169"/>
                      <a:pt x="2891" y="1553"/>
                    </a:cubicBezTo>
                    <a:cubicBezTo>
                      <a:pt x="2749" y="1740"/>
                      <a:pt x="2606" y="1946"/>
                      <a:pt x="2490" y="2151"/>
                    </a:cubicBezTo>
                    <a:cubicBezTo>
                      <a:pt x="2365" y="2347"/>
                      <a:pt x="2267" y="2561"/>
                      <a:pt x="2151" y="2766"/>
                    </a:cubicBezTo>
                    <a:cubicBezTo>
                      <a:pt x="1678" y="3650"/>
                      <a:pt x="964" y="4443"/>
                      <a:pt x="81" y="4890"/>
                    </a:cubicBezTo>
                    <a:cubicBezTo>
                      <a:pt x="54" y="4916"/>
                      <a:pt x="28" y="4934"/>
                      <a:pt x="1" y="4961"/>
                    </a:cubicBezTo>
                    <a:cubicBezTo>
                      <a:pt x="1339" y="4408"/>
                      <a:pt x="2731" y="3792"/>
                      <a:pt x="3605" y="2633"/>
                    </a:cubicBezTo>
                    <a:cubicBezTo>
                      <a:pt x="4078" y="2017"/>
                      <a:pt x="4399" y="1250"/>
                      <a:pt x="5041" y="813"/>
                    </a:cubicBezTo>
                    <a:cubicBezTo>
                      <a:pt x="4988" y="483"/>
                      <a:pt x="4791" y="206"/>
                      <a:pt x="4542"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1"/>
              <p:cNvSpPr/>
              <p:nvPr/>
            </p:nvSpPr>
            <p:spPr>
              <a:xfrm>
                <a:off x="6541903" y="887453"/>
                <a:ext cx="470734" cy="513186"/>
              </a:xfrm>
              <a:custGeom>
                <a:avLst/>
                <a:gdLst/>
                <a:ahLst/>
                <a:cxnLst/>
                <a:rect l="l" t="t" r="r" b="b"/>
                <a:pathLst>
                  <a:path w="4649" h="5068" extrusionOk="0">
                    <a:moveTo>
                      <a:pt x="4399" y="1"/>
                    </a:moveTo>
                    <a:cubicBezTo>
                      <a:pt x="3400" y="625"/>
                      <a:pt x="2686" y="1651"/>
                      <a:pt x="2071" y="2668"/>
                    </a:cubicBezTo>
                    <a:cubicBezTo>
                      <a:pt x="1740" y="3212"/>
                      <a:pt x="1419" y="3765"/>
                      <a:pt x="991" y="4238"/>
                    </a:cubicBezTo>
                    <a:cubicBezTo>
                      <a:pt x="759" y="4488"/>
                      <a:pt x="500" y="4711"/>
                      <a:pt x="206" y="4889"/>
                    </a:cubicBezTo>
                    <a:cubicBezTo>
                      <a:pt x="144" y="4943"/>
                      <a:pt x="72" y="5005"/>
                      <a:pt x="1" y="5068"/>
                    </a:cubicBezTo>
                    <a:cubicBezTo>
                      <a:pt x="197" y="4988"/>
                      <a:pt x="384" y="4907"/>
                      <a:pt x="581" y="4827"/>
                    </a:cubicBezTo>
                    <a:cubicBezTo>
                      <a:pt x="1143" y="4417"/>
                      <a:pt x="1607" y="3837"/>
                      <a:pt x="1981" y="3239"/>
                    </a:cubicBezTo>
                    <a:cubicBezTo>
                      <a:pt x="2552" y="2356"/>
                      <a:pt x="3034" y="1384"/>
                      <a:pt x="3819" y="697"/>
                    </a:cubicBezTo>
                    <a:cubicBezTo>
                      <a:pt x="4060" y="482"/>
                      <a:pt x="4345" y="295"/>
                      <a:pt x="4649" y="206"/>
                    </a:cubicBezTo>
                    <a:cubicBezTo>
                      <a:pt x="4577" y="135"/>
                      <a:pt x="4488" y="63"/>
                      <a:pt x="43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00" name="Google Shape;2500;p21"/>
          <p:cNvGrpSpPr/>
          <p:nvPr/>
        </p:nvGrpSpPr>
        <p:grpSpPr>
          <a:xfrm>
            <a:off x="-1793949" y="2800362"/>
            <a:ext cx="3670968" cy="3938665"/>
            <a:chOff x="-1793949" y="2571762"/>
            <a:chExt cx="3670968" cy="3938665"/>
          </a:xfrm>
        </p:grpSpPr>
        <p:grpSp>
          <p:nvGrpSpPr>
            <p:cNvPr id="2501" name="Google Shape;2501;p21"/>
            <p:cNvGrpSpPr/>
            <p:nvPr/>
          </p:nvGrpSpPr>
          <p:grpSpPr>
            <a:xfrm rot="-3689794">
              <a:off x="-1743677" y="4136007"/>
              <a:ext cx="2605749" cy="1664564"/>
              <a:chOff x="5669385" y="-152150"/>
              <a:chExt cx="1383042" cy="883494"/>
            </a:xfrm>
          </p:grpSpPr>
          <p:sp>
            <p:nvSpPr>
              <p:cNvPr id="2502" name="Google Shape;2502;p21"/>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1"/>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1"/>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1"/>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1"/>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1"/>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1"/>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9" name="Google Shape;2509;p21"/>
            <p:cNvGrpSpPr/>
            <p:nvPr/>
          </p:nvGrpSpPr>
          <p:grpSpPr>
            <a:xfrm rot="-3966003">
              <a:off x="-13438" y="4627989"/>
              <a:ext cx="1643007" cy="1610336"/>
              <a:chOff x="4785930" y="1655991"/>
              <a:chExt cx="579077" cy="567562"/>
            </a:xfrm>
          </p:grpSpPr>
          <p:sp>
            <p:nvSpPr>
              <p:cNvPr id="2510" name="Google Shape;2510;p21"/>
              <p:cNvSpPr/>
              <p:nvPr/>
            </p:nvSpPr>
            <p:spPr>
              <a:xfrm>
                <a:off x="4785930" y="1655991"/>
                <a:ext cx="579077" cy="567562"/>
              </a:xfrm>
              <a:custGeom>
                <a:avLst/>
                <a:gdLst/>
                <a:ahLst/>
                <a:cxnLst/>
                <a:rect l="l" t="t" r="r" b="b"/>
                <a:pathLst>
                  <a:path w="5719" h="5605" extrusionOk="0">
                    <a:moveTo>
                      <a:pt x="938" y="0"/>
                    </a:moveTo>
                    <a:cubicBezTo>
                      <a:pt x="910" y="0"/>
                      <a:pt x="883" y="1"/>
                      <a:pt x="857" y="3"/>
                    </a:cubicBezTo>
                    <a:cubicBezTo>
                      <a:pt x="536" y="29"/>
                      <a:pt x="214" y="119"/>
                      <a:pt x="0" y="359"/>
                    </a:cubicBezTo>
                    <a:cubicBezTo>
                      <a:pt x="102" y="277"/>
                      <a:pt x="227" y="241"/>
                      <a:pt x="356" y="241"/>
                    </a:cubicBezTo>
                    <a:cubicBezTo>
                      <a:pt x="579" y="241"/>
                      <a:pt x="815" y="348"/>
                      <a:pt x="973" y="511"/>
                    </a:cubicBezTo>
                    <a:cubicBezTo>
                      <a:pt x="1223" y="770"/>
                      <a:pt x="1347" y="1135"/>
                      <a:pt x="1490" y="1466"/>
                    </a:cubicBezTo>
                    <a:cubicBezTo>
                      <a:pt x="2079" y="2866"/>
                      <a:pt x="3185" y="3981"/>
                      <a:pt x="4318" y="4989"/>
                    </a:cubicBezTo>
                    <a:cubicBezTo>
                      <a:pt x="4541" y="5186"/>
                      <a:pt x="4764" y="5382"/>
                      <a:pt x="4943" y="5605"/>
                    </a:cubicBezTo>
                    <a:cubicBezTo>
                      <a:pt x="5201" y="4731"/>
                      <a:pt x="5433" y="3856"/>
                      <a:pt x="5603" y="2955"/>
                    </a:cubicBezTo>
                    <a:cubicBezTo>
                      <a:pt x="5665" y="2634"/>
                      <a:pt x="5719" y="2304"/>
                      <a:pt x="5638" y="1983"/>
                    </a:cubicBezTo>
                    <a:cubicBezTo>
                      <a:pt x="5576" y="1733"/>
                      <a:pt x="5433" y="1519"/>
                      <a:pt x="5273" y="1314"/>
                    </a:cubicBezTo>
                    <a:cubicBezTo>
                      <a:pt x="4871" y="797"/>
                      <a:pt x="4336" y="359"/>
                      <a:pt x="3711" y="145"/>
                    </a:cubicBezTo>
                    <a:cubicBezTo>
                      <a:pt x="3446" y="54"/>
                      <a:pt x="3165" y="7"/>
                      <a:pt x="2886" y="7"/>
                    </a:cubicBezTo>
                    <a:cubicBezTo>
                      <a:pt x="2507" y="7"/>
                      <a:pt x="2131" y="94"/>
                      <a:pt x="1802" y="279"/>
                    </a:cubicBezTo>
                    <a:cubicBezTo>
                      <a:pt x="1573" y="91"/>
                      <a:pt x="1239" y="0"/>
                      <a:pt x="9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1"/>
              <p:cNvSpPr/>
              <p:nvPr/>
            </p:nvSpPr>
            <p:spPr>
              <a:xfrm>
                <a:off x="4785930" y="1655991"/>
                <a:ext cx="502326" cy="567562"/>
              </a:xfrm>
              <a:custGeom>
                <a:avLst/>
                <a:gdLst/>
                <a:ahLst/>
                <a:cxnLst/>
                <a:rect l="l" t="t" r="r" b="b"/>
                <a:pathLst>
                  <a:path w="4961" h="5605" extrusionOk="0">
                    <a:moveTo>
                      <a:pt x="938" y="0"/>
                    </a:moveTo>
                    <a:cubicBezTo>
                      <a:pt x="910" y="0"/>
                      <a:pt x="883" y="1"/>
                      <a:pt x="857" y="3"/>
                    </a:cubicBezTo>
                    <a:cubicBezTo>
                      <a:pt x="536" y="29"/>
                      <a:pt x="214" y="119"/>
                      <a:pt x="0" y="359"/>
                    </a:cubicBezTo>
                    <a:cubicBezTo>
                      <a:pt x="102" y="277"/>
                      <a:pt x="227" y="241"/>
                      <a:pt x="356" y="241"/>
                    </a:cubicBezTo>
                    <a:cubicBezTo>
                      <a:pt x="579" y="241"/>
                      <a:pt x="815" y="348"/>
                      <a:pt x="973" y="511"/>
                    </a:cubicBezTo>
                    <a:cubicBezTo>
                      <a:pt x="1223" y="770"/>
                      <a:pt x="1347" y="1135"/>
                      <a:pt x="1490" y="1466"/>
                    </a:cubicBezTo>
                    <a:cubicBezTo>
                      <a:pt x="2079" y="2866"/>
                      <a:pt x="3185" y="3981"/>
                      <a:pt x="4318" y="4989"/>
                    </a:cubicBezTo>
                    <a:cubicBezTo>
                      <a:pt x="4541" y="5186"/>
                      <a:pt x="4764" y="5382"/>
                      <a:pt x="4943" y="5605"/>
                    </a:cubicBezTo>
                    <a:cubicBezTo>
                      <a:pt x="4952" y="5596"/>
                      <a:pt x="4952" y="5587"/>
                      <a:pt x="4960" y="5569"/>
                    </a:cubicBezTo>
                    <a:cubicBezTo>
                      <a:pt x="4916" y="5489"/>
                      <a:pt x="4880" y="5400"/>
                      <a:pt x="4844" y="5319"/>
                    </a:cubicBezTo>
                    <a:cubicBezTo>
                      <a:pt x="4532" y="4561"/>
                      <a:pt x="4220" y="3803"/>
                      <a:pt x="4095" y="3000"/>
                    </a:cubicBezTo>
                    <a:cubicBezTo>
                      <a:pt x="4059" y="2777"/>
                      <a:pt x="4033" y="2554"/>
                      <a:pt x="3970" y="2340"/>
                    </a:cubicBezTo>
                    <a:cubicBezTo>
                      <a:pt x="3863" y="1965"/>
                      <a:pt x="3631" y="1644"/>
                      <a:pt x="3399" y="1341"/>
                    </a:cubicBezTo>
                    <a:cubicBezTo>
                      <a:pt x="3212" y="1109"/>
                      <a:pt x="3025" y="886"/>
                      <a:pt x="2810" y="689"/>
                    </a:cubicBezTo>
                    <a:cubicBezTo>
                      <a:pt x="2570" y="475"/>
                      <a:pt x="2293" y="306"/>
                      <a:pt x="2008" y="181"/>
                    </a:cubicBezTo>
                    <a:cubicBezTo>
                      <a:pt x="1936" y="208"/>
                      <a:pt x="1865" y="243"/>
                      <a:pt x="1802" y="279"/>
                    </a:cubicBezTo>
                    <a:cubicBezTo>
                      <a:pt x="1573" y="91"/>
                      <a:pt x="1239" y="0"/>
                      <a:pt x="93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1"/>
              <p:cNvSpPr/>
              <p:nvPr/>
            </p:nvSpPr>
            <p:spPr>
              <a:xfrm>
                <a:off x="4938522" y="1668648"/>
                <a:ext cx="393983" cy="515211"/>
              </a:xfrm>
              <a:custGeom>
                <a:avLst/>
                <a:gdLst/>
                <a:ahLst/>
                <a:cxnLst/>
                <a:rect l="l" t="t" r="r" b="b"/>
                <a:pathLst>
                  <a:path w="3891" h="5088" extrusionOk="0">
                    <a:moveTo>
                      <a:pt x="1693" y="1"/>
                    </a:moveTo>
                    <a:cubicBezTo>
                      <a:pt x="1228" y="1"/>
                      <a:pt x="603" y="196"/>
                      <a:pt x="492" y="225"/>
                    </a:cubicBezTo>
                    <a:cubicBezTo>
                      <a:pt x="482" y="228"/>
                      <a:pt x="473" y="229"/>
                      <a:pt x="463" y="229"/>
                    </a:cubicBezTo>
                    <a:cubicBezTo>
                      <a:pt x="392" y="229"/>
                      <a:pt x="322" y="174"/>
                      <a:pt x="251" y="127"/>
                    </a:cubicBezTo>
                    <a:cubicBezTo>
                      <a:pt x="215" y="105"/>
                      <a:pt x="168" y="89"/>
                      <a:pt x="125" y="89"/>
                    </a:cubicBezTo>
                    <a:cubicBezTo>
                      <a:pt x="81" y="89"/>
                      <a:pt x="41" y="105"/>
                      <a:pt x="19" y="145"/>
                    </a:cubicBezTo>
                    <a:cubicBezTo>
                      <a:pt x="1" y="172"/>
                      <a:pt x="1" y="208"/>
                      <a:pt x="1" y="243"/>
                    </a:cubicBezTo>
                    <a:lnTo>
                      <a:pt x="46" y="1002"/>
                    </a:lnTo>
                    <a:cubicBezTo>
                      <a:pt x="108" y="761"/>
                      <a:pt x="162" y="520"/>
                      <a:pt x="188" y="279"/>
                    </a:cubicBezTo>
                    <a:cubicBezTo>
                      <a:pt x="313" y="413"/>
                      <a:pt x="313" y="618"/>
                      <a:pt x="304" y="796"/>
                    </a:cubicBezTo>
                    <a:cubicBezTo>
                      <a:pt x="295" y="1064"/>
                      <a:pt x="286" y="1323"/>
                      <a:pt x="278" y="1590"/>
                    </a:cubicBezTo>
                    <a:lnTo>
                      <a:pt x="759" y="511"/>
                    </a:lnTo>
                    <a:lnTo>
                      <a:pt x="759" y="511"/>
                    </a:lnTo>
                    <a:cubicBezTo>
                      <a:pt x="679" y="975"/>
                      <a:pt x="590" y="1430"/>
                      <a:pt x="581" y="1903"/>
                    </a:cubicBezTo>
                    <a:lnTo>
                      <a:pt x="982" y="841"/>
                    </a:lnTo>
                    <a:lnTo>
                      <a:pt x="982" y="841"/>
                    </a:lnTo>
                    <a:cubicBezTo>
                      <a:pt x="911" y="1341"/>
                      <a:pt x="884" y="1840"/>
                      <a:pt x="920" y="2349"/>
                    </a:cubicBezTo>
                    <a:cubicBezTo>
                      <a:pt x="956" y="1903"/>
                      <a:pt x="1009" y="1448"/>
                      <a:pt x="1232" y="1064"/>
                    </a:cubicBezTo>
                    <a:lnTo>
                      <a:pt x="1232" y="1064"/>
                    </a:lnTo>
                    <a:cubicBezTo>
                      <a:pt x="1125" y="1555"/>
                      <a:pt x="1089" y="2054"/>
                      <a:pt x="1116" y="2554"/>
                    </a:cubicBezTo>
                    <a:cubicBezTo>
                      <a:pt x="1161" y="2090"/>
                      <a:pt x="1321" y="1635"/>
                      <a:pt x="1589" y="1251"/>
                    </a:cubicBezTo>
                    <a:lnTo>
                      <a:pt x="1589" y="1251"/>
                    </a:lnTo>
                    <a:cubicBezTo>
                      <a:pt x="1446" y="1715"/>
                      <a:pt x="1348" y="2188"/>
                      <a:pt x="1303" y="2679"/>
                    </a:cubicBezTo>
                    <a:cubicBezTo>
                      <a:pt x="1402" y="2251"/>
                      <a:pt x="1607" y="1858"/>
                      <a:pt x="1883" y="1519"/>
                    </a:cubicBezTo>
                    <a:lnTo>
                      <a:pt x="1883" y="1519"/>
                    </a:lnTo>
                    <a:cubicBezTo>
                      <a:pt x="1678" y="1929"/>
                      <a:pt x="1535" y="2366"/>
                      <a:pt x="1455" y="2813"/>
                    </a:cubicBezTo>
                    <a:cubicBezTo>
                      <a:pt x="1616" y="2465"/>
                      <a:pt x="1857" y="2135"/>
                      <a:pt x="2142" y="1867"/>
                    </a:cubicBezTo>
                    <a:lnTo>
                      <a:pt x="2142" y="1867"/>
                    </a:lnTo>
                    <a:cubicBezTo>
                      <a:pt x="1937" y="2259"/>
                      <a:pt x="1785" y="2679"/>
                      <a:pt x="1696" y="3107"/>
                    </a:cubicBezTo>
                    <a:cubicBezTo>
                      <a:pt x="1848" y="2804"/>
                      <a:pt x="2035" y="2581"/>
                      <a:pt x="2249" y="2322"/>
                    </a:cubicBezTo>
                    <a:lnTo>
                      <a:pt x="2249" y="2322"/>
                    </a:lnTo>
                    <a:cubicBezTo>
                      <a:pt x="2133" y="2786"/>
                      <a:pt x="2062" y="3259"/>
                      <a:pt x="2026" y="3731"/>
                    </a:cubicBezTo>
                    <a:cubicBezTo>
                      <a:pt x="2106" y="3366"/>
                      <a:pt x="2231" y="3009"/>
                      <a:pt x="2383" y="2670"/>
                    </a:cubicBezTo>
                    <a:lnTo>
                      <a:pt x="2383" y="2670"/>
                    </a:lnTo>
                    <a:cubicBezTo>
                      <a:pt x="2374" y="2875"/>
                      <a:pt x="2356" y="3080"/>
                      <a:pt x="2356" y="3294"/>
                    </a:cubicBezTo>
                    <a:cubicBezTo>
                      <a:pt x="2347" y="3598"/>
                      <a:pt x="2347" y="3910"/>
                      <a:pt x="2463" y="4186"/>
                    </a:cubicBezTo>
                    <a:cubicBezTo>
                      <a:pt x="2499" y="3972"/>
                      <a:pt x="2535" y="3749"/>
                      <a:pt x="2570" y="3535"/>
                    </a:cubicBezTo>
                    <a:cubicBezTo>
                      <a:pt x="2615" y="3883"/>
                      <a:pt x="2722" y="4231"/>
                      <a:pt x="2865" y="4552"/>
                    </a:cubicBezTo>
                    <a:cubicBezTo>
                      <a:pt x="2874" y="4409"/>
                      <a:pt x="2882" y="4311"/>
                      <a:pt x="2891" y="4169"/>
                    </a:cubicBezTo>
                    <a:cubicBezTo>
                      <a:pt x="3043" y="4490"/>
                      <a:pt x="3221" y="4793"/>
                      <a:pt x="3409" y="5087"/>
                    </a:cubicBezTo>
                    <a:cubicBezTo>
                      <a:pt x="3177" y="4579"/>
                      <a:pt x="2990" y="4044"/>
                      <a:pt x="2856" y="3499"/>
                    </a:cubicBezTo>
                    <a:lnTo>
                      <a:pt x="2856" y="3499"/>
                    </a:lnTo>
                    <a:cubicBezTo>
                      <a:pt x="3061" y="3928"/>
                      <a:pt x="3266" y="4356"/>
                      <a:pt x="3480" y="4784"/>
                    </a:cubicBezTo>
                    <a:cubicBezTo>
                      <a:pt x="3257" y="4169"/>
                      <a:pt x="3106" y="3526"/>
                      <a:pt x="2954" y="2893"/>
                    </a:cubicBezTo>
                    <a:lnTo>
                      <a:pt x="2954" y="2893"/>
                    </a:lnTo>
                    <a:cubicBezTo>
                      <a:pt x="3141" y="3160"/>
                      <a:pt x="3337" y="3419"/>
                      <a:pt x="3525" y="3687"/>
                    </a:cubicBezTo>
                    <a:cubicBezTo>
                      <a:pt x="3213" y="3143"/>
                      <a:pt x="2954" y="2581"/>
                      <a:pt x="2749" y="1992"/>
                    </a:cubicBezTo>
                    <a:lnTo>
                      <a:pt x="2749" y="1992"/>
                    </a:lnTo>
                    <a:cubicBezTo>
                      <a:pt x="3052" y="2402"/>
                      <a:pt x="3391" y="2786"/>
                      <a:pt x="3748" y="3143"/>
                    </a:cubicBezTo>
                    <a:cubicBezTo>
                      <a:pt x="3400" y="2625"/>
                      <a:pt x="3088" y="2081"/>
                      <a:pt x="2802" y="1519"/>
                    </a:cubicBezTo>
                    <a:lnTo>
                      <a:pt x="2802" y="1519"/>
                    </a:lnTo>
                    <a:cubicBezTo>
                      <a:pt x="3177" y="1831"/>
                      <a:pt x="3560" y="2143"/>
                      <a:pt x="3891" y="2509"/>
                    </a:cubicBezTo>
                    <a:cubicBezTo>
                      <a:pt x="3596" y="1733"/>
                      <a:pt x="2972" y="1100"/>
                      <a:pt x="2213" y="787"/>
                    </a:cubicBezTo>
                    <a:lnTo>
                      <a:pt x="2213" y="787"/>
                    </a:lnTo>
                    <a:cubicBezTo>
                      <a:pt x="2802" y="1002"/>
                      <a:pt x="3346" y="1332"/>
                      <a:pt x="3801" y="1769"/>
                    </a:cubicBezTo>
                    <a:cubicBezTo>
                      <a:pt x="3266" y="912"/>
                      <a:pt x="2329" y="324"/>
                      <a:pt x="1330" y="217"/>
                    </a:cubicBezTo>
                    <a:cubicBezTo>
                      <a:pt x="1358" y="216"/>
                      <a:pt x="1385" y="215"/>
                      <a:pt x="1413" y="215"/>
                    </a:cubicBezTo>
                    <a:cubicBezTo>
                      <a:pt x="2019" y="215"/>
                      <a:pt x="2629" y="402"/>
                      <a:pt x="3132" y="752"/>
                    </a:cubicBezTo>
                    <a:cubicBezTo>
                      <a:pt x="2847" y="386"/>
                      <a:pt x="2410" y="154"/>
                      <a:pt x="1955" y="29"/>
                    </a:cubicBezTo>
                    <a:cubicBezTo>
                      <a:pt x="1878" y="9"/>
                      <a:pt x="1789" y="1"/>
                      <a:pt x="1693"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1"/>
              <p:cNvSpPr/>
              <p:nvPr/>
            </p:nvSpPr>
            <p:spPr>
              <a:xfrm>
                <a:off x="4972038" y="1668850"/>
                <a:ext cx="293639" cy="491516"/>
              </a:xfrm>
              <a:custGeom>
                <a:avLst/>
                <a:gdLst/>
                <a:ahLst/>
                <a:cxnLst/>
                <a:rect l="l" t="t" r="r" b="b"/>
                <a:pathLst>
                  <a:path w="2900" h="4854" extrusionOk="0">
                    <a:moveTo>
                      <a:pt x="303" y="0"/>
                    </a:moveTo>
                    <a:cubicBezTo>
                      <a:pt x="205" y="36"/>
                      <a:pt x="98" y="81"/>
                      <a:pt x="0" y="134"/>
                    </a:cubicBezTo>
                    <a:cubicBezTo>
                      <a:pt x="651" y="357"/>
                      <a:pt x="1320" y="857"/>
                      <a:pt x="1677" y="1419"/>
                    </a:cubicBezTo>
                    <a:cubicBezTo>
                      <a:pt x="2328" y="2454"/>
                      <a:pt x="2275" y="3801"/>
                      <a:pt x="2899" y="4853"/>
                    </a:cubicBezTo>
                    <a:cubicBezTo>
                      <a:pt x="2462" y="3944"/>
                      <a:pt x="2551" y="2802"/>
                      <a:pt x="2150" y="1874"/>
                    </a:cubicBezTo>
                    <a:cubicBezTo>
                      <a:pt x="1793" y="1062"/>
                      <a:pt x="1088" y="464"/>
                      <a:pt x="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4" name="Google Shape;2514;p21"/>
            <p:cNvGrpSpPr/>
            <p:nvPr/>
          </p:nvGrpSpPr>
          <p:grpSpPr>
            <a:xfrm flipH="1">
              <a:off x="-932112" y="2571762"/>
              <a:ext cx="1483199" cy="2661789"/>
              <a:chOff x="8268108" y="675218"/>
              <a:chExt cx="422841" cy="758842"/>
            </a:xfrm>
          </p:grpSpPr>
          <p:sp>
            <p:nvSpPr>
              <p:cNvPr id="2515" name="Google Shape;2515;p21"/>
              <p:cNvSpPr/>
              <p:nvPr/>
            </p:nvSpPr>
            <p:spPr>
              <a:xfrm>
                <a:off x="8268108" y="675218"/>
                <a:ext cx="272983" cy="432785"/>
              </a:xfrm>
              <a:custGeom>
                <a:avLst/>
                <a:gdLst/>
                <a:ahLst/>
                <a:cxnLst/>
                <a:rect l="l" t="t" r="r" b="b"/>
                <a:pathLst>
                  <a:path w="2696" h="4274" extrusionOk="0">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1"/>
              <p:cNvSpPr/>
              <p:nvPr/>
            </p:nvSpPr>
            <p:spPr>
              <a:xfrm>
                <a:off x="8268108" y="675218"/>
                <a:ext cx="268427" cy="431874"/>
              </a:xfrm>
              <a:custGeom>
                <a:avLst/>
                <a:gdLst/>
                <a:ahLst/>
                <a:cxnLst/>
                <a:rect l="l" t="t" r="r" b="b"/>
                <a:pathLst>
                  <a:path w="2651" h="4265" extrusionOk="0">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1"/>
              <p:cNvSpPr/>
              <p:nvPr/>
            </p:nvSpPr>
            <p:spPr>
              <a:xfrm>
                <a:off x="8285321" y="697799"/>
                <a:ext cx="234000" cy="388535"/>
              </a:xfrm>
              <a:custGeom>
                <a:avLst/>
                <a:gdLst/>
                <a:ahLst/>
                <a:cxnLst/>
                <a:rect l="l" t="t" r="r" b="b"/>
                <a:pathLst>
                  <a:path w="2311" h="3837" extrusionOk="0">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1"/>
              <p:cNvSpPr/>
              <p:nvPr/>
            </p:nvSpPr>
            <p:spPr>
              <a:xfrm>
                <a:off x="8287144" y="698710"/>
                <a:ext cx="403805" cy="735350"/>
              </a:xfrm>
              <a:custGeom>
                <a:avLst/>
                <a:gdLst/>
                <a:ahLst/>
                <a:cxnLst/>
                <a:rect l="l" t="t" r="r" b="b"/>
                <a:pathLst>
                  <a:path w="3988" h="7262" extrusionOk="0">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19" name="Google Shape;2519;p21"/>
          <p:cNvGrpSpPr/>
          <p:nvPr/>
        </p:nvGrpSpPr>
        <p:grpSpPr>
          <a:xfrm>
            <a:off x="-2074408" y="-869351"/>
            <a:ext cx="5307184" cy="2824321"/>
            <a:chOff x="-2074408" y="-869351"/>
            <a:chExt cx="5307184" cy="2824321"/>
          </a:xfrm>
        </p:grpSpPr>
        <p:grpSp>
          <p:nvGrpSpPr>
            <p:cNvPr id="2520" name="Google Shape;2520;p21"/>
            <p:cNvGrpSpPr/>
            <p:nvPr/>
          </p:nvGrpSpPr>
          <p:grpSpPr>
            <a:xfrm>
              <a:off x="-1028010" y="-467306"/>
              <a:ext cx="3482211" cy="934598"/>
              <a:chOff x="2529451" y="695065"/>
              <a:chExt cx="1320770" cy="354511"/>
            </a:xfrm>
          </p:grpSpPr>
          <p:sp>
            <p:nvSpPr>
              <p:cNvPr id="2521" name="Google Shape;2521;p21"/>
              <p:cNvSpPr/>
              <p:nvPr/>
            </p:nvSpPr>
            <p:spPr>
              <a:xfrm>
                <a:off x="2529451" y="695065"/>
                <a:ext cx="1320770" cy="354511"/>
              </a:xfrm>
              <a:custGeom>
                <a:avLst/>
                <a:gdLst/>
                <a:ahLst/>
                <a:cxnLst/>
                <a:rect l="l" t="t" r="r" b="b"/>
                <a:pathLst>
                  <a:path w="13044" h="3501" extrusionOk="0">
                    <a:moveTo>
                      <a:pt x="1" y="1"/>
                    </a:moveTo>
                    <a:lnTo>
                      <a:pt x="1" y="1"/>
                    </a:lnTo>
                    <a:cubicBezTo>
                      <a:pt x="946" y="1419"/>
                      <a:pt x="2374" y="2525"/>
                      <a:pt x="3997" y="3087"/>
                    </a:cubicBezTo>
                    <a:cubicBezTo>
                      <a:pt x="4799" y="3362"/>
                      <a:pt x="5648" y="3500"/>
                      <a:pt x="6496" y="3500"/>
                    </a:cubicBezTo>
                    <a:cubicBezTo>
                      <a:pt x="7385" y="3500"/>
                      <a:pt x="8274" y="3348"/>
                      <a:pt x="9109" y="3043"/>
                    </a:cubicBezTo>
                    <a:cubicBezTo>
                      <a:pt x="10634" y="2490"/>
                      <a:pt x="11928" y="1464"/>
                      <a:pt x="13043" y="277"/>
                    </a:cubicBezTo>
                    <a:lnTo>
                      <a:pt x="12651" y="277"/>
                    </a:lnTo>
                    <a:cubicBezTo>
                      <a:pt x="11634" y="1303"/>
                      <a:pt x="10456" y="2177"/>
                      <a:pt x="9100" y="2677"/>
                    </a:cubicBezTo>
                    <a:cubicBezTo>
                      <a:pt x="8277" y="2977"/>
                      <a:pt x="7398" y="3126"/>
                      <a:pt x="6518" y="3126"/>
                    </a:cubicBezTo>
                    <a:cubicBezTo>
                      <a:pt x="5672" y="3126"/>
                      <a:pt x="4824" y="2988"/>
                      <a:pt x="4024" y="2713"/>
                    </a:cubicBezTo>
                    <a:cubicBezTo>
                      <a:pt x="2561" y="2213"/>
                      <a:pt x="1258" y="1250"/>
                      <a:pt x="331" y="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1"/>
              <p:cNvSpPr/>
              <p:nvPr/>
            </p:nvSpPr>
            <p:spPr>
              <a:xfrm>
                <a:off x="2529451" y="695065"/>
                <a:ext cx="1320770" cy="354511"/>
              </a:xfrm>
              <a:custGeom>
                <a:avLst/>
                <a:gdLst/>
                <a:ahLst/>
                <a:cxnLst/>
                <a:rect l="l" t="t" r="r" b="b"/>
                <a:pathLst>
                  <a:path w="13044" h="3501" extrusionOk="0">
                    <a:moveTo>
                      <a:pt x="1" y="1"/>
                    </a:moveTo>
                    <a:cubicBezTo>
                      <a:pt x="946" y="1419"/>
                      <a:pt x="2374" y="2525"/>
                      <a:pt x="3997" y="3087"/>
                    </a:cubicBezTo>
                    <a:cubicBezTo>
                      <a:pt x="4799" y="3362"/>
                      <a:pt x="5648" y="3500"/>
                      <a:pt x="6496" y="3500"/>
                    </a:cubicBezTo>
                    <a:cubicBezTo>
                      <a:pt x="7385" y="3500"/>
                      <a:pt x="8274" y="3348"/>
                      <a:pt x="9109" y="3043"/>
                    </a:cubicBezTo>
                    <a:cubicBezTo>
                      <a:pt x="10634" y="2490"/>
                      <a:pt x="11928" y="1464"/>
                      <a:pt x="13043" y="277"/>
                    </a:cubicBezTo>
                    <a:lnTo>
                      <a:pt x="12722" y="277"/>
                    </a:lnTo>
                    <a:cubicBezTo>
                      <a:pt x="12499" y="545"/>
                      <a:pt x="12249" y="803"/>
                      <a:pt x="11990" y="1044"/>
                    </a:cubicBezTo>
                    <a:cubicBezTo>
                      <a:pt x="11651" y="1348"/>
                      <a:pt x="11286" y="1624"/>
                      <a:pt x="10920" y="1901"/>
                    </a:cubicBezTo>
                    <a:cubicBezTo>
                      <a:pt x="10590" y="2151"/>
                      <a:pt x="10233" y="2409"/>
                      <a:pt x="9849" y="2570"/>
                    </a:cubicBezTo>
                    <a:cubicBezTo>
                      <a:pt x="8771" y="3029"/>
                      <a:pt x="7589" y="3379"/>
                      <a:pt x="6424" y="3379"/>
                    </a:cubicBezTo>
                    <a:cubicBezTo>
                      <a:pt x="6028" y="3379"/>
                      <a:pt x="5634" y="3338"/>
                      <a:pt x="5246" y="3248"/>
                    </a:cubicBezTo>
                    <a:cubicBezTo>
                      <a:pt x="3890" y="2927"/>
                      <a:pt x="2552" y="2418"/>
                      <a:pt x="1517" y="1499"/>
                    </a:cubicBezTo>
                    <a:cubicBezTo>
                      <a:pt x="1276" y="1294"/>
                      <a:pt x="1053" y="1062"/>
                      <a:pt x="839" y="821"/>
                    </a:cubicBezTo>
                    <a:cubicBezTo>
                      <a:pt x="607" y="572"/>
                      <a:pt x="375" y="304"/>
                      <a:pt x="197" y="1"/>
                    </a:cubicBez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3" name="Google Shape;2523;p21"/>
            <p:cNvGrpSpPr/>
            <p:nvPr/>
          </p:nvGrpSpPr>
          <p:grpSpPr>
            <a:xfrm rot="-1482418">
              <a:off x="-1845801" y="-177979"/>
              <a:ext cx="2605752" cy="1664566"/>
              <a:chOff x="5669385" y="-152150"/>
              <a:chExt cx="1383042" cy="883494"/>
            </a:xfrm>
          </p:grpSpPr>
          <p:sp>
            <p:nvSpPr>
              <p:cNvPr id="2524" name="Google Shape;2524;p21"/>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1"/>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1"/>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1"/>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1"/>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1"/>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1"/>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1" name="Google Shape;2531;p21"/>
            <p:cNvGrpSpPr/>
            <p:nvPr/>
          </p:nvGrpSpPr>
          <p:grpSpPr>
            <a:xfrm rot="838850">
              <a:off x="1828093" y="-741014"/>
              <a:ext cx="1244077" cy="1482030"/>
              <a:chOff x="5806687" y="1410545"/>
              <a:chExt cx="477012" cy="568271"/>
            </a:xfrm>
          </p:grpSpPr>
          <p:sp>
            <p:nvSpPr>
              <p:cNvPr id="2532" name="Google Shape;2532;p21"/>
              <p:cNvSpPr/>
              <p:nvPr/>
            </p:nvSpPr>
            <p:spPr>
              <a:xfrm>
                <a:off x="5806687" y="1410545"/>
                <a:ext cx="431853" cy="568271"/>
              </a:xfrm>
              <a:custGeom>
                <a:avLst/>
                <a:gdLst/>
                <a:ahLst/>
                <a:cxnLst/>
                <a:rect l="l" t="t" r="r" b="b"/>
                <a:pathLst>
                  <a:path w="4265" h="5612" extrusionOk="0">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1"/>
              <p:cNvSpPr/>
              <p:nvPr/>
            </p:nvSpPr>
            <p:spPr>
              <a:xfrm>
                <a:off x="5806687" y="1477374"/>
                <a:ext cx="430030" cy="501440"/>
              </a:xfrm>
              <a:custGeom>
                <a:avLst/>
                <a:gdLst/>
                <a:ahLst/>
                <a:cxnLst/>
                <a:rect l="l" t="t" r="r" b="b"/>
                <a:pathLst>
                  <a:path w="4247" h="4952" extrusionOk="0">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1"/>
              <p:cNvSpPr/>
              <p:nvPr/>
            </p:nvSpPr>
            <p:spPr>
              <a:xfrm>
                <a:off x="5835545" y="1486892"/>
                <a:ext cx="361379" cy="453037"/>
              </a:xfrm>
              <a:custGeom>
                <a:avLst/>
                <a:gdLst/>
                <a:ahLst/>
                <a:cxnLst/>
                <a:rect l="l" t="t" r="r" b="b"/>
                <a:pathLst>
                  <a:path w="3569" h="4474" extrusionOk="0">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1"/>
              <p:cNvSpPr/>
              <p:nvPr/>
            </p:nvSpPr>
            <p:spPr>
              <a:xfrm>
                <a:off x="5807598" y="1441124"/>
                <a:ext cx="476101" cy="532223"/>
              </a:xfrm>
              <a:custGeom>
                <a:avLst/>
                <a:gdLst/>
                <a:ahLst/>
                <a:cxnLst/>
                <a:rect l="l" t="t" r="r" b="b"/>
                <a:pathLst>
                  <a:path w="4702" h="5256" extrusionOk="0">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 name="Google Shape;2536;p21"/>
            <p:cNvGrpSpPr/>
            <p:nvPr/>
          </p:nvGrpSpPr>
          <p:grpSpPr>
            <a:xfrm rot="-3640797">
              <a:off x="357094" y="-699765"/>
              <a:ext cx="978705" cy="1007540"/>
              <a:chOff x="5228518" y="1029313"/>
              <a:chExt cx="399350" cy="411116"/>
            </a:xfrm>
          </p:grpSpPr>
          <p:sp>
            <p:nvSpPr>
              <p:cNvPr id="2537" name="Google Shape;2537;p21"/>
              <p:cNvSpPr/>
              <p:nvPr/>
            </p:nvSpPr>
            <p:spPr>
              <a:xfrm>
                <a:off x="5228518" y="1032047"/>
                <a:ext cx="399350" cy="408382"/>
              </a:xfrm>
              <a:custGeom>
                <a:avLst/>
                <a:gdLst/>
                <a:ahLst/>
                <a:cxnLst/>
                <a:rect l="l" t="t" r="r" b="b"/>
                <a:pathLst>
                  <a:path w="3944" h="4033" extrusionOk="0">
                    <a:moveTo>
                      <a:pt x="3944" y="0"/>
                    </a:moveTo>
                    <a:lnTo>
                      <a:pt x="3944" y="0"/>
                    </a:lnTo>
                    <a:cubicBezTo>
                      <a:pt x="3212" y="259"/>
                      <a:pt x="2472" y="544"/>
                      <a:pt x="1838" y="1008"/>
                    </a:cubicBezTo>
                    <a:cubicBezTo>
                      <a:pt x="857" y="1722"/>
                      <a:pt x="179" y="2828"/>
                      <a:pt x="1" y="4032"/>
                    </a:cubicBezTo>
                    <a:cubicBezTo>
                      <a:pt x="946" y="3684"/>
                      <a:pt x="1865" y="3301"/>
                      <a:pt x="2623" y="2641"/>
                    </a:cubicBezTo>
                    <a:cubicBezTo>
                      <a:pt x="3373" y="1981"/>
                      <a:pt x="3855" y="990"/>
                      <a:pt x="39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1"/>
              <p:cNvSpPr/>
              <p:nvPr/>
            </p:nvSpPr>
            <p:spPr>
              <a:xfrm>
                <a:off x="5228518" y="1034680"/>
                <a:ext cx="391249" cy="405749"/>
              </a:xfrm>
              <a:custGeom>
                <a:avLst/>
                <a:gdLst/>
                <a:ahLst/>
                <a:cxnLst/>
                <a:rect l="l" t="t" r="r" b="b"/>
                <a:pathLst>
                  <a:path w="3864" h="4007" extrusionOk="0">
                    <a:moveTo>
                      <a:pt x="3863" y="1"/>
                    </a:moveTo>
                    <a:cubicBezTo>
                      <a:pt x="3150" y="260"/>
                      <a:pt x="2445" y="536"/>
                      <a:pt x="1838" y="982"/>
                    </a:cubicBezTo>
                    <a:cubicBezTo>
                      <a:pt x="860" y="1694"/>
                      <a:pt x="183" y="2796"/>
                      <a:pt x="2" y="3996"/>
                    </a:cubicBezTo>
                    <a:lnTo>
                      <a:pt x="2" y="3996"/>
                    </a:lnTo>
                    <a:cubicBezTo>
                      <a:pt x="350" y="3622"/>
                      <a:pt x="777" y="3319"/>
                      <a:pt x="1178" y="2998"/>
                    </a:cubicBezTo>
                    <a:cubicBezTo>
                      <a:pt x="2231" y="2160"/>
                      <a:pt x="3141" y="1143"/>
                      <a:pt x="3863" y="1"/>
                    </a:cubicBezTo>
                    <a:close/>
                    <a:moveTo>
                      <a:pt x="2" y="3996"/>
                    </a:moveTo>
                    <a:cubicBezTo>
                      <a:pt x="2" y="3996"/>
                      <a:pt x="1" y="3997"/>
                      <a:pt x="1" y="3997"/>
                    </a:cubicBezTo>
                    <a:cubicBezTo>
                      <a:pt x="1" y="3997"/>
                      <a:pt x="1" y="4006"/>
                      <a:pt x="1" y="4006"/>
                    </a:cubicBezTo>
                    <a:cubicBezTo>
                      <a:pt x="1" y="4003"/>
                      <a:pt x="2" y="3999"/>
                      <a:pt x="2" y="3996"/>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1"/>
              <p:cNvSpPr/>
              <p:nvPr/>
            </p:nvSpPr>
            <p:spPr>
              <a:xfrm>
                <a:off x="5242998" y="1042882"/>
                <a:ext cx="374947" cy="377700"/>
              </a:xfrm>
              <a:custGeom>
                <a:avLst/>
                <a:gdLst/>
                <a:ahLst/>
                <a:cxnLst/>
                <a:rect l="l" t="t" r="r" b="b"/>
                <a:pathLst>
                  <a:path w="3703" h="3730" extrusionOk="0">
                    <a:moveTo>
                      <a:pt x="3703" y="0"/>
                    </a:moveTo>
                    <a:cubicBezTo>
                      <a:pt x="3702" y="3"/>
                      <a:pt x="3701" y="5"/>
                      <a:pt x="3700" y="8"/>
                    </a:cubicBezTo>
                    <a:lnTo>
                      <a:pt x="3700" y="8"/>
                    </a:lnTo>
                    <a:cubicBezTo>
                      <a:pt x="3701" y="5"/>
                      <a:pt x="3702" y="3"/>
                      <a:pt x="3703" y="0"/>
                    </a:cubicBezTo>
                    <a:close/>
                    <a:moveTo>
                      <a:pt x="3700" y="8"/>
                    </a:moveTo>
                    <a:cubicBezTo>
                      <a:pt x="3690" y="32"/>
                      <a:pt x="3673" y="55"/>
                      <a:pt x="3649" y="72"/>
                    </a:cubicBezTo>
                    <a:cubicBezTo>
                      <a:pt x="3569" y="152"/>
                      <a:pt x="3426" y="188"/>
                      <a:pt x="3328" y="232"/>
                    </a:cubicBezTo>
                    <a:cubicBezTo>
                      <a:pt x="3167" y="303"/>
                      <a:pt x="3007" y="375"/>
                      <a:pt x="2837" y="437"/>
                    </a:cubicBezTo>
                    <a:cubicBezTo>
                      <a:pt x="2962" y="419"/>
                      <a:pt x="3087" y="402"/>
                      <a:pt x="3212" y="402"/>
                    </a:cubicBezTo>
                    <a:cubicBezTo>
                      <a:pt x="3007" y="518"/>
                      <a:pt x="2775" y="598"/>
                      <a:pt x="2552" y="678"/>
                    </a:cubicBezTo>
                    <a:lnTo>
                      <a:pt x="2177" y="812"/>
                    </a:lnTo>
                    <a:cubicBezTo>
                      <a:pt x="2427" y="812"/>
                      <a:pt x="2677" y="785"/>
                      <a:pt x="2926" y="750"/>
                    </a:cubicBezTo>
                    <a:lnTo>
                      <a:pt x="2926" y="750"/>
                    </a:lnTo>
                    <a:cubicBezTo>
                      <a:pt x="2793" y="821"/>
                      <a:pt x="2650" y="866"/>
                      <a:pt x="2507" y="901"/>
                    </a:cubicBezTo>
                    <a:cubicBezTo>
                      <a:pt x="2266" y="973"/>
                      <a:pt x="2025" y="1044"/>
                      <a:pt x="1776" y="1115"/>
                    </a:cubicBezTo>
                    <a:cubicBezTo>
                      <a:pt x="1902" y="1139"/>
                      <a:pt x="2028" y="1150"/>
                      <a:pt x="2154" y="1150"/>
                    </a:cubicBezTo>
                    <a:cubicBezTo>
                      <a:pt x="2312" y="1150"/>
                      <a:pt x="2469" y="1132"/>
                      <a:pt x="2623" y="1097"/>
                    </a:cubicBezTo>
                    <a:lnTo>
                      <a:pt x="2623" y="1097"/>
                    </a:lnTo>
                    <a:cubicBezTo>
                      <a:pt x="2195" y="1267"/>
                      <a:pt x="1695" y="1320"/>
                      <a:pt x="1231" y="1356"/>
                    </a:cubicBezTo>
                    <a:cubicBezTo>
                      <a:pt x="1416" y="1401"/>
                      <a:pt x="1606" y="1418"/>
                      <a:pt x="1796" y="1418"/>
                    </a:cubicBezTo>
                    <a:cubicBezTo>
                      <a:pt x="1945" y="1418"/>
                      <a:pt x="2094" y="1408"/>
                      <a:pt x="2240" y="1392"/>
                    </a:cubicBezTo>
                    <a:lnTo>
                      <a:pt x="2240" y="1392"/>
                    </a:lnTo>
                    <a:cubicBezTo>
                      <a:pt x="1927" y="1490"/>
                      <a:pt x="1597" y="1561"/>
                      <a:pt x="1267" y="1606"/>
                    </a:cubicBezTo>
                    <a:cubicBezTo>
                      <a:pt x="1499" y="1642"/>
                      <a:pt x="1731" y="1642"/>
                      <a:pt x="1972" y="1651"/>
                    </a:cubicBezTo>
                    <a:cubicBezTo>
                      <a:pt x="1579" y="1775"/>
                      <a:pt x="1169" y="1856"/>
                      <a:pt x="759" y="1927"/>
                    </a:cubicBezTo>
                    <a:cubicBezTo>
                      <a:pt x="888" y="1945"/>
                      <a:pt x="1018" y="1954"/>
                      <a:pt x="1146" y="1954"/>
                    </a:cubicBezTo>
                    <a:cubicBezTo>
                      <a:pt x="1337" y="1954"/>
                      <a:pt x="1527" y="1934"/>
                      <a:pt x="1713" y="1891"/>
                    </a:cubicBezTo>
                    <a:lnTo>
                      <a:pt x="1713" y="1891"/>
                    </a:lnTo>
                    <a:cubicBezTo>
                      <a:pt x="1428" y="1972"/>
                      <a:pt x="1151" y="2070"/>
                      <a:pt x="875" y="2168"/>
                    </a:cubicBezTo>
                    <a:cubicBezTo>
                      <a:pt x="1080" y="2159"/>
                      <a:pt x="1285" y="2150"/>
                      <a:pt x="1481" y="2132"/>
                    </a:cubicBezTo>
                    <a:lnTo>
                      <a:pt x="1481" y="2132"/>
                    </a:lnTo>
                    <a:cubicBezTo>
                      <a:pt x="1133" y="2293"/>
                      <a:pt x="785" y="2436"/>
                      <a:pt x="420" y="2552"/>
                    </a:cubicBezTo>
                    <a:cubicBezTo>
                      <a:pt x="696" y="2525"/>
                      <a:pt x="964" y="2453"/>
                      <a:pt x="1240" y="2391"/>
                    </a:cubicBezTo>
                    <a:lnTo>
                      <a:pt x="1240" y="2391"/>
                    </a:lnTo>
                    <a:cubicBezTo>
                      <a:pt x="1062" y="2552"/>
                      <a:pt x="857" y="2685"/>
                      <a:pt x="625" y="2766"/>
                    </a:cubicBezTo>
                    <a:cubicBezTo>
                      <a:pt x="545" y="2792"/>
                      <a:pt x="455" y="2819"/>
                      <a:pt x="402" y="2882"/>
                    </a:cubicBezTo>
                    <a:lnTo>
                      <a:pt x="982" y="2721"/>
                    </a:lnTo>
                    <a:lnTo>
                      <a:pt x="982" y="2721"/>
                    </a:lnTo>
                    <a:cubicBezTo>
                      <a:pt x="723" y="2864"/>
                      <a:pt x="455" y="3007"/>
                      <a:pt x="197" y="3149"/>
                    </a:cubicBezTo>
                    <a:cubicBezTo>
                      <a:pt x="402" y="3096"/>
                      <a:pt x="607" y="3042"/>
                      <a:pt x="803" y="2971"/>
                    </a:cubicBezTo>
                    <a:lnTo>
                      <a:pt x="803" y="2971"/>
                    </a:lnTo>
                    <a:lnTo>
                      <a:pt x="0" y="3729"/>
                    </a:lnTo>
                    <a:cubicBezTo>
                      <a:pt x="179" y="3640"/>
                      <a:pt x="348" y="3551"/>
                      <a:pt x="518" y="3453"/>
                    </a:cubicBezTo>
                    <a:cubicBezTo>
                      <a:pt x="714" y="3354"/>
                      <a:pt x="901" y="3247"/>
                      <a:pt x="1062" y="3105"/>
                    </a:cubicBezTo>
                    <a:lnTo>
                      <a:pt x="1062" y="3105"/>
                    </a:lnTo>
                    <a:cubicBezTo>
                      <a:pt x="1026" y="3185"/>
                      <a:pt x="973" y="3292"/>
                      <a:pt x="919" y="3372"/>
                    </a:cubicBezTo>
                    <a:cubicBezTo>
                      <a:pt x="1071" y="3230"/>
                      <a:pt x="1196" y="3078"/>
                      <a:pt x="1303" y="2908"/>
                    </a:cubicBezTo>
                    <a:lnTo>
                      <a:pt x="1303" y="2908"/>
                    </a:lnTo>
                    <a:cubicBezTo>
                      <a:pt x="1276" y="3024"/>
                      <a:pt x="1240" y="3140"/>
                      <a:pt x="1187" y="3247"/>
                    </a:cubicBezTo>
                    <a:cubicBezTo>
                      <a:pt x="1330" y="3078"/>
                      <a:pt x="1446" y="2882"/>
                      <a:pt x="1517" y="2676"/>
                    </a:cubicBezTo>
                    <a:lnTo>
                      <a:pt x="1517" y="2676"/>
                    </a:lnTo>
                    <a:lnTo>
                      <a:pt x="1481" y="3051"/>
                    </a:lnTo>
                    <a:cubicBezTo>
                      <a:pt x="1588" y="2864"/>
                      <a:pt x="1669" y="2650"/>
                      <a:pt x="1704" y="2436"/>
                    </a:cubicBezTo>
                    <a:cubicBezTo>
                      <a:pt x="1722" y="2623"/>
                      <a:pt x="1722" y="2819"/>
                      <a:pt x="1713" y="3007"/>
                    </a:cubicBezTo>
                    <a:cubicBezTo>
                      <a:pt x="1838" y="2766"/>
                      <a:pt x="1901" y="2498"/>
                      <a:pt x="1963" y="2222"/>
                    </a:cubicBezTo>
                    <a:cubicBezTo>
                      <a:pt x="1972" y="2400"/>
                      <a:pt x="1981" y="2578"/>
                      <a:pt x="1999" y="2748"/>
                    </a:cubicBezTo>
                    <a:cubicBezTo>
                      <a:pt x="2052" y="2721"/>
                      <a:pt x="2070" y="2650"/>
                      <a:pt x="2079" y="2587"/>
                    </a:cubicBezTo>
                    <a:cubicBezTo>
                      <a:pt x="2115" y="2409"/>
                      <a:pt x="2150" y="2230"/>
                      <a:pt x="2186" y="2052"/>
                    </a:cubicBezTo>
                    <a:cubicBezTo>
                      <a:pt x="2231" y="2204"/>
                      <a:pt x="2257" y="2364"/>
                      <a:pt x="2266" y="2525"/>
                    </a:cubicBezTo>
                    <a:cubicBezTo>
                      <a:pt x="2320" y="2498"/>
                      <a:pt x="2338" y="2427"/>
                      <a:pt x="2338" y="2364"/>
                    </a:cubicBezTo>
                    <a:cubicBezTo>
                      <a:pt x="2356" y="2195"/>
                      <a:pt x="2373" y="2016"/>
                      <a:pt x="2391" y="1847"/>
                    </a:cubicBezTo>
                    <a:cubicBezTo>
                      <a:pt x="2427" y="1998"/>
                      <a:pt x="2454" y="2114"/>
                      <a:pt x="2463" y="2266"/>
                    </a:cubicBezTo>
                    <a:cubicBezTo>
                      <a:pt x="2507" y="2186"/>
                      <a:pt x="2525" y="2106"/>
                      <a:pt x="2534" y="2016"/>
                    </a:cubicBezTo>
                    <a:cubicBezTo>
                      <a:pt x="2561" y="1865"/>
                      <a:pt x="2579" y="1713"/>
                      <a:pt x="2587" y="1561"/>
                    </a:cubicBezTo>
                    <a:cubicBezTo>
                      <a:pt x="2605" y="1749"/>
                      <a:pt x="2623" y="1936"/>
                      <a:pt x="2632" y="2123"/>
                    </a:cubicBezTo>
                    <a:cubicBezTo>
                      <a:pt x="2775" y="1811"/>
                      <a:pt x="2828" y="1481"/>
                      <a:pt x="2873" y="1151"/>
                    </a:cubicBezTo>
                    <a:lnTo>
                      <a:pt x="2873" y="1151"/>
                    </a:lnTo>
                    <a:cubicBezTo>
                      <a:pt x="2864" y="1383"/>
                      <a:pt x="2855" y="1615"/>
                      <a:pt x="2837" y="1847"/>
                    </a:cubicBezTo>
                    <a:cubicBezTo>
                      <a:pt x="2998" y="1526"/>
                      <a:pt x="3087" y="1160"/>
                      <a:pt x="3167" y="803"/>
                    </a:cubicBezTo>
                    <a:lnTo>
                      <a:pt x="3167" y="803"/>
                    </a:lnTo>
                    <a:cubicBezTo>
                      <a:pt x="3141" y="1044"/>
                      <a:pt x="3123" y="1285"/>
                      <a:pt x="3096" y="1526"/>
                    </a:cubicBezTo>
                    <a:cubicBezTo>
                      <a:pt x="3265" y="1196"/>
                      <a:pt x="3364" y="839"/>
                      <a:pt x="3390" y="473"/>
                    </a:cubicBezTo>
                    <a:lnTo>
                      <a:pt x="3390" y="473"/>
                    </a:lnTo>
                    <a:cubicBezTo>
                      <a:pt x="3390" y="669"/>
                      <a:pt x="3373" y="866"/>
                      <a:pt x="3355" y="1062"/>
                    </a:cubicBezTo>
                    <a:cubicBezTo>
                      <a:pt x="3417" y="892"/>
                      <a:pt x="3480" y="714"/>
                      <a:pt x="3542" y="535"/>
                    </a:cubicBezTo>
                    <a:cubicBezTo>
                      <a:pt x="3604" y="360"/>
                      <a:pt x="3639" y="175"/>
                      <a:pt x="3700" y="8"/>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1"/>
              <p:cNvSpPr/>
              <p:nvPr/>
            </p:nvSpPr>
            <p:spPr>
              <a:xfrm>
                <a:off x="5272767" y="1029313"/>
                <a:ext cx="354190" cy="365954"/>
              </a:xfrm>
              <a:custGeom>
                <a:avLst/>
                <a:gdLst/>
                <a:ahLst/>
                <a:cxnLst/>
                <a:rect l="l" t="t" r="r" b="b"/>
                <a:pathLst>
                  <a:path w="3498" h="3614" extrusionOk="0">
                    <a:moveTo>
                      <a:pt x="3498" y="0"/>
                    </a:moveTo>
                    <a:lnTo>
                      <a:pt x="3498" y="0"/>
                    </a:lnTo>
                    <a:cubicBezTo>
                      <a:pt x="3492" y="8"/>
                      <a:pt x="3486" y="16"/>
                      <a:pt x="3480" y="24"/>
                    </a:cubicBezTo>
                    <a:lnTo>
                      <a:pt x="3480" y="24"/>
                    </a:lnTo>
                    <a:cubicBezTo>
                      <a:pt x="3486" y="16"/>
                      <a:pt x="3492" y="8"/>
                      <a:pt x="3498" y="0"/>
                    </a:cubicBezTo>
                    <a:close/>
                    <a:moveTo>
                      <a:pt x="3480" y="24"/>
                    </a:moveTo>
                    <a:cubicBezTo>
                      <a:pt x="2485" y="1362"/>
                      <a:pt x="1313" y="2576"/>
                      <a:pt x="1" y="3613"/>
                    </a:cubicBezTo>
                    <a:cubicBezTo>
                      <a:pt x="1045" y="3167"/>
                      <a:pt x="1803" y="2284"/>
                      <a:pt x="2517" y="1401"/>
                    </a:cubicBezTo>
                    <a:cubicBezTo>
                      <a:pt x="2885" y="927"/>
                      <a:pt x="3124" y="505"/>
                      <a:pt x="3480" y="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41" name="Google Shape;2541;p21"/>
          <p:cNvGrpSpPr/>
          <p:nvPr/>
        </p:nvGrpSpPr>
        <p:grpSpPr>
          <a:xfrm>
            <a:off x="6734321" y="3273203"/>
            <a:ext cx="3351228" cy="3015843"/>
            <a:chOff x="6734321" y="3273203"/>
            <a:chExt cx="3351228" cy="3015843"/>
          </a:xfrm>
        </p:grpSpPr>
        <p:grpSp>
          <p:nvGrpSpPr>
            <p:cNvPr id="2542" name="Google Shape;2542;p21"/>
            <p:cNvGrpSpPr/>
            <p:nvPr/>
          </p:nvGrpSpPr>
          <p:grpSpPr>
            <a:xfrm rot="-5985047">
              <a:off x="7630875" y="4193805"/>
              <a:ext cx="1600045" cy="2235023"/>
              <a:chOff x="3996441" y="87120"/>
              <a:chExt cx="849227" cy="1186243"/>
            </a:xfrm>
          </p:grpSpPr>
          <p:sp>
            <p:nvSpPr>
              <p:cNvPr id="2543" name="Google Shape;2543;p21"/>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1"/>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1"/>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1"/>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1"/>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1"/>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1"/>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1"/>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1"/>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1"/>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1"/>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4" name="Google Shape;2554;p21"/>
            <p:cNvGrpSpPr/>
            <p:nvPr/>
          </p:nvGrpSpPr>
          <p:grpSpPr>
            <a:xfrm>
              <a:off x="8602350" y="3273203"/>
              <a:ext cx="1483199" cy="2661789"/>
              <a:chOff x="8268108" y="675218"/>
              <a:chExt cx="422841" cy="758842"/>
            </a:xfrm>
          </p:grpSpPr>
          <p:sp>
            <p:nvSpPr>
              <p:cNvPr id="2555" name="Google Shape;2555;p21"/>
              <p:cNvSpPr/>
              <p:nvPr/>
            </p:nvSpPr>
            <p:spPr>
              <a:xfrm>
                <a:off x="8268108" y="675218"/>
                <a:ext cx="272983" cy="432785"/>
              </a:xfrm>
              <a:custGeom>
                <a:avLst/>
                <a:gdLst/>
                <a:ahLst/>
                <a:cxnLst/>
                <a:rect l="l" t="t" r="r" b="b"/>
                <a:pathLst>
                  <a:path w="2696" h="4274" extrusionOk="0">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1"/>
              <p:cNvSpPr/>
              <p:nvPr/>
            </p:nvSpPr>
            <p:spPr>
              <a:xfrm>
                <a:off x="8268108" y="675218"/>
                <a:ext cx="268427" cy="431874"/>
              </a:xfrm>
              <a:custGeom>
                <a:avLst/>
                <a:gdLst/>
                <a:ahLst/>
                <a:cxnLst/>
                <a:rect l="l" t="t" r="r" b="b"/>
                <a:pathLst>
                  <a:path w="2651" h="4265" extrusionOk="0">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1"/>
              <p:cNvSpPr/>
              <p:nvPr/>
            </p:nvSpPr>
            <p:spPr>
              <a:xfrm>
                <a:off x="8285321" y="697799"/>
                <a:ext cx="234000" cy="388535"/>
              </a:xfrm>
              <a:custGeom>
                <a:avLst/>
                <a:gdLst/>
                <a:ahLst/>
                <a:cxnLst/>
                <a:rect l="l" t="t" r="r" b="b"/>
                <a:pathLst>
                  <a:path w="2311" h="3837" extrusionOk="0">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1"/>
              <p:cNvSpPr/>
              <p:nvPr/>
            </p:nvSpPr>
            <p:spPr>
              <a:xfrm>
                <a:off x="8287144" y="698710"/>
                <a:ext cx="403805" cy="735350"/>
              </a:xfrm>
              <a:custGeom>
                <a:avLst/>
                <a:gdLst/>
                <a:ahLst/>
                <a:cxnLst/>
                <a:rect l="l" t="t" r="r" b="b"/>
                <a:pathLst>
                  <a:path w="3988" h="7262" extrusionOk="0">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9" name="Google Shape;2559;p21"/>
            <p:cNvGrpSpPr/>
            <p:nvPr/>
          </p:nvGrpSpPr>
          <p:grpSpPr>
            <a:xfrm>
              <a:off x="6734321" y="4604095"/>
              <a:ext cx="1385043" cy="1581738"/>
              <a:chOff x="7040587" y="1131380"/>
              <a:chExt cx="470735" cy="537586"/>
            </a:xfrm>
          </p:grpSpPr>
          <p:sp>
            <p:nvSpPr>
              <p:cNvPr id="2560" name="Google Shape;2560;p21"/>
              <p:cNvSpPr/>
              <p:nvPr/>
            </p:nvSpPr>
            <p:spPr>
              <a:xfrm>
                <a:off x="7051421" y="1131380"/>
                <a:ext cx="459900" cy="477137"/>
              </a:xfrm>
              <a:custGeom>
                <a:avLst/>
                <a:gdLst/>
                <a:ahLst/>
                <a:cxnLst/>
                <a:rect l="l" t="t" r="r" b="b"/>
                <a:pathLst>
                  <a:path w="4542" h="4712" extrusionOk="0">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1"/>
              <p:cNvSpPr/>
              <p:nvPr/>
            </p:nvSpPr>
            <p:spPr>
              <a:xfrm>
                <a:off x="7095670" y="1192843"/>
                <a:ext cx="359557" cy="403825"/>
              </a:xfrm>
              <a:custGeom>
                <a:avLst/>
                <a:gdLst/>
                <a:ahLst/>
                <a:cxnLst/>
                <a:rect l="l" t="t" r="r" b="b"/>
                <a:pathLst>
                  <a:path w="3551" h="3988" extrusionOk="0">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1"/>
              <p:cNvSpPr/>
              <p:nvPr/>
            </p:nvSpPr>
            <p:spPr>
              <a:xfrm>
                <a:off x="7088481" y="1131380"/>
                <a:ext cx="422841" cy="477137"/>
              </a:xfrm>
              <a:custGeom>
                <a:avLst/>
                <a:gdLst/>
                <a:ahLst/>
                <a:cxnLst/>
                <a:rect l="l" t="t" r="r" b="b"/>
                <a:pathLst>
                  <a:path w="4176" h="4712" extrusionOk="0">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1"/>
              <p:cNvSpPr/>
              <p:nvPr/>
            </p:nvSpPr>
            <p:spPr>
              <a:xfrm>
                <a:off x="7040587" y="1244281"/>
                <a:ext cx="353279" cy="424684"/>
              </a:xfrm>
              <a:custGeom>
                <a:avLst/>
                <a:gdLst/>
                <a:ahLst/>
                <a:cxnLst/>
                <a:rect l="l" t="t" r="r" b="b"/>
                <a:pathLst>
                  <a:path w="3489" h="4194" extrusionOk="0">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4" name="Google Shape;2564;p21"/>
            <p:cNvGrpSpPr/>
            <p:nvPr/>
          </p:nvGrpSpPr>
          <p:grpSpPr>
            <a:xfrm flipH="1">
              <a:off x="8602348" y="4238328"/>
              <a:ext cx="1385043" cy="1581738"/>
              <a:chOff x="7040587" y="1131380"/>
              <a:chExt cx="470735" cy="537586"/>
            </a:xfrm>
          </p:grpSpPr>
          <p:sp>
            <p:nvSpPr>
              <p:cNvPr id="2565" name="Google Shape;2565;p21"/>
              <p:cNvSpPr/>
              <p:nvPr/>
            </p:nvSpPr>
            <p:spPr>
              <a:xfrm>
                <a:off x="7051421" y="1131380"/>
                <a:ext cx="459900" cy="477137"/>
              </a:xfrm>
              <a:custGeom>
                <a:avLst/>
                <a:gdLst/>
                <a:ahLst/>
                <a:cxnLst/>
                <a:rect l="l" t="t" r="r" b="b"/>
                <a:pathLst>
                  <a:path w="4542" h="4712" extrusionOk="0">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1"/>
              <p:cNvSpPr/>
              <p:nvPr/>
            </p:nvSpPr>
            <p:spPr>
              <a:xfrm>
                <a:off x="7095670" y="1192843"/>
                <a:ext cx="359557" cy="403825"/>
              </a:xfrm>
              <a:custGeom>
                <a:avLst/>
                <a:gdLst/>
                <a:ahLst/>
                <a:cxnLst/>
                <a:rect l="l" t="t" r="r" b="b"/>
                <a:pathLst>
                  <a:path w="3551" h="3988" extrusionOk="0">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1"/>
              <p:cNvSpPr/>
              <p:nvPr/>
            </p:nvSpPr>
            <p:spPr>
              <a:xfrm>
                <a:off x="7088481" y="1131380"/>
                <a:ext cx="422841" cy="477137"/>
              </a:xfrm>
              <a:custGeom>
                <a:avLst/>
                <a:gdLst/>
                <a:ahLst/>
                <a:cxnLst/>
                <a:rect l="l" t="t" r="r" b="b"/>
                <a:pathLst>
                  <a:path w="4176" h="4712" extrusionOk="0">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1"/>
              <p:cNvSpPr/>
              <p:nvPr/>
            </p:nvSpPr>
            <p:spPr>
              <a:xfrm>
                <a:off x="7040587" y="1244281"/>
                <a:ext cx="353279" cy="424684"/>
              </a:xfrm>
              <a:custGeom>
                <a:avLst/>
                <a:gdLst/>
                <a:ahLst/>
                <a:cxnLst/>
                <a:rect l="l" t="t" r="r" b="b"/>
                <a:pathLst>
                  <a:path w="3489" h="4194" extrusionOk="0">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69" name="Google Shape;2569;p21"/>
          <p:cNvSpPr/>
          <p:nvPr/>
        </p:nvSpPr>
        <p:spPr>
          <a:xfrm>
            <a:off x="-682475" y="2069868"/>
            <a:ext cx="1186104" cy="386984"/>
          </a:xfrm>
          <a:custGeom>
            <a:avLst/>
            <a:gdLst/>
            <a:ahLst/>
            <a:cxnLst/>
            <a:rect l="l" t="t" r="r" b="b"/>
            <a:pathLst>
              <a:path w="7022" h="2291" extrusionOk="0">
                <a:moveTo>
                  <a:pt x="3530" y="1"/>
                </a:moveTo>
                <a:cubicBezTo>
                  <a:pt x="3132" y="1"/>
                  <a:pt x="3014" y="349"/>
                  <a:pt x="2713" y="571"/>
                </a:cubicBezTo>
                <a:cubicBezTo>
                  <a:pt x="2713" y="571"/>
                  <a:pt x="2713" y="571"/>
                  <a:pt x="2713" y="571"/>
                </a:cubicBezTo>
                <a:lnTo>
                  <a:pt x="2713" y="571"/>
                </a:lnTo>
                <a:cubicBezTo>
                  <a:pt x="2702" y="571"/>
                  <a:pt x="1551" y="1216"/>
                  <a:pt x="1928" y="1312"/>
                </a:cubicBezTo>
                <a:cubicBezTo>
                  <a:pt x="1694" y="1253"/>
                  <a:pt x="1455" y="1224"/>
                  <a:pt x="1217" y="1224"/>
                </a:cubicBezTo>
                <a:cubicBezTo>
                  <a:pt x="1018" y="1224"/>
                  <a:pt x="820" y="1244"/>
                  <a:pt x="625" y="1285"/>
                </a:cubicBezTo>
                <a:cubicBezTo>
                  <a:pt x="456" y="1330"/>
                  <a:pt x="277" y="1383"/>
                  <a:pt x="161" y="1517"/>
                </a:cubicBezTo>
                <a:cubicBezTo>
                  <a:pt x="36" y="1642"/>
                  <a:pt x="1" y="1865"/>
                  <a:pt x="117" y="1990"/>
                </a:cubicBezTo>
                <a:cubicBezTo>
                  <a:pt x="206" y="2106"/>
                  <a:pt x="366" y="2124"/>
                  <a:pt x="509" y="2133"/>
                </a:cubicBezTo>
                <a:cubicBezTo>
                  <a:pt x="1774" y="2237"/>
                  <a:pt x="3040" y="2291"/>
                  <a:pt x="4302" y="2291"/>
                </a:cubicBezTo>
                <a:cubicBezTo>
                  <a:pt x="4873" y="2291"/>
                  <a:pt x="5444" y="2280"/>
                  <a:pt x="6013" y="2257"/>
                </a:cubicBezTo>
                <a:cubicBezTo>
                  <a:pt x="6370" y="2240"/>
                  <a:pt x="6763" y="2213"/>
                  <a:pt x="7021" y="1972"/>
                </a:cubicBezTo>
                <a:cubicBezTo>
                  <a:pt x="6717" y="1687"/>
                  <a:pt x="6299" y="1529"/>
                  <a:pt x="5881" y="1529"/>
                </a:cubicBezTo>
                <a:cubicBezTo>
                  <a:pt x="5724" y="1529"/>
                  <a:pt x="5567" y="1551"/>
                  <a:pt x="5416" y="1597"/>
                </a:cubicBezTo>
                <a:cubicBezTo>
                  <a:pt x="5329" y="1194"/>
                  <a:pt x="4926" y="895"/>
                  <a:pt x="4518" y="895"/>
                </a:cubicBezTo>
                <a:cubicBezTo>
                  <a:pt x="4466" y="895"/>
                  <a:pt x="4414" y="900"/>
                  <a:pt x="4363" y="910"/>
                </a:cubicBezTo>
                <a:cubicBezTo>
                  <a:pt x="4399" y="509"/>
                  <a:pt x="4095" y="99"/>
                  <a:pt x="3694" y="18"/>
                </a:cubicBezTo>
                <a:cubicBezTo>
                  <a:pt x="3634" y="6"/>
                  <a:pt x="3580" y="1"/>
                  <a:pt x="3530"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1"/>
          <p:cNvSpPr/>
          <p:nvPr/>
        </p:nvSpPr>
        <p:spPr>
          <a:xfrm>
            <a:off x="8536781" y="2225444"/>
            <a:ext cx="813820" cy="381072"/>
          </a:xfrm>
          <a:custGeom>
            <a:avLst/>
            <a:gdLst/>
            <a:ahLst/>
            <a:cxnLst/>
            <a:rect l="l" t="t" r="r" b="b"/>
            <a:pathLst>
              <a:path w="4818" h="2256" extrusionOk="0">
                <a:moveTo>
                  <a:pt x="1601" y="0"/>
                </a:moveTo>
                <a:cubicBezTo>
                  <a:pt x="1436" y="0"/>
                  <a:pt x="1268" y="46"/>
                  <a:pt x="1133" y="140"/>
                </a:cubicBezTo>
                <a:cubicBezTo>
                  <a:pt x="768" y="417"/>
                  <a:pt x="527" y="1246"/>
                  <a:pt x="821" y="1612"/>
                </a:cubicBezTo>
                <a:cubicBezTo>
                  <a:pt x="661" y="1621"/>
                  <a:pt x="491" y="1639"/>
                  <a:pt x="339" y="1683"/>
                </a:cubicBezTo>
                <a:cubicBezTo>
                  <a:pt x="232" y="1719"/>
                  <a:pt x="125" y="1764"/>
                  <a:pt x="63" y="1853"/>
                </a:cubicBezTo>
                <a:cubicBezTo>
                  <a:pt x="0" y="1933"/>
                  <a:pt x="0" y="2076"/>
                  <a:pt x="90" y="2138"/>
                </a:cubicBezTo>
                <a:cubicBezTo>
                  <a:pt x="134" y="2165"/>
                  <a:pt x="188" y="2174"/>
                  <a:pt x="241" y="2174"/>
                </a:cubicBezTo>
                <a:cubicBezTo>
                  <a:pt x="850" y="2229"/>
                  <a:pt x="1461" y="2256"/>
                  <a:pt x="2071" y="2256"/>
                </a:cubicBezTo>
                <a:cubicBezTo>
                  <a:pt x="2855" y="2256"/>
                  <a:pt x="3639" y="2211"/>
                  <a:pt x="4416" y="2120"/>
                </a:cubicBezTo>
                <a:cubicBezTo>
                  <a:pt x="4532" y="2112"/>
                  <a:pt x="4648" y="2094"/>
                  <a:pt x="4729" y="2013"/>
                </a:cubicBezTo>
                <a:cubicBezTo>
                  <a:pt x="4818" y="1915"/>
                  <a:pt x="4818" y="1755"/>
                  <a:pt x="4746" y="1639"/>
                </a:cubicBezTo>
                <a:cubicBezTo>
                  <a:pt x="4675" y="1532"/>
                  <a:pt x="4550" y="1460"/>
                  <a:pt x="4425" y="1407"/>
                </a:cubicBezTo>
                <a:cubicBezTo>
                  <a:pt x="4276" y="1350"/>
                  <a:pt x="4115" y="1321"/>
                  <a:pt x="3952" y="1321"/>
                </a:cubicBezTo>
                <a:cubicBezTo>
                  <a:pt x="3782" y="1321"/>
                  <a:pt x="3612" y="1352"/>
                  <a:pt x="3453" y="1416"/>
                </a:cubicBezTo>
                <a:cubicBezTo>
                  <a:pt x="3360" y="951"/>
                  <a:pt x="2916" y="674"/>
                  <a:pt x="2468" y="674"/>
                </a:cubicBezTo>
                <a:cubicBezTo>
                  <a:pt x="2401" y="674"/>
                  <a:pt x="2333" y="680"/>
                  <a:pt x="2266" y="693"/>
                </a:cubicBezTo>
                <a:cubicBezTo>
                  <a:pt x="2354" y="244"/>
                  <a:pt x="1984" y="0"/>
                  <a:pt x="1601" y="0"/>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1" name="Google Shape;2571;p21"/>
          <p:cNvGrpSpPr/>
          <p:nvPr/>
        </p:nvGrpSpPr>
        <p:grpSpPr>
          <a:xfrm>
            <a:off x="3556688" y="-331817"/>
            <a:ext cx="840467" cy="822335"/>
            <a:chOff x="4118763" y="209958"/>
            <a:chExt cx="840467" cy="822335"/>
          </a:xfrm>
        </p:grpSpPr>
        <p:sp>
          <p:nvSpPr>
            <p:cNvPr id="2572" name="Google Shape;2572;p21"/>
            <p:cNvSpPr/>
            <p:nvPr/>
          </p:nvSpPr>
          <p:spPr>
            <a:xfrm>
              <a:off x="4118763" y="209958"/>
              <a:ext cx="840467" cy="822335"/>
            </a:xfrm>
            <a:custGeom>
              <a:avLst/>
              <a:gdLst/>
              <a:ahLst/>
              <a:cxnLst/>
              <a:rect l="l" t="t" r="r" b="b"/>
              <a:pathLst>
                <a:path w="3186" h="3117" extrusionOk="0">
                  <a:moveTo>
                    <a:pt x="1586" y="0"/>
                  </a:moveTo>
                  <a:cubicBezTo>
                    <a:pt x="758" y="0"/>
                    <a:pt x="71" y="657"/>
                    <a:pt x="36" y="1491"/>
                  </a:cubicBezTo>
                  <a:cubicBezTo>
                    <a:pt x="1" y="2357"/>
                    <a:pt x="670" y="3079"/>
                    <a:pt x="1526" y="3115"/>
                  </a:cubicBezTo>
                  <a:cubicBezTo>
                    <a:pt x="1548" y="3116"/>
                    <a:pt x="1570" y="3116"/>
                    <a:pt x="1592" y="3116"/>
                  </a:cubicBezTo>
                  <a:cubicBezTo>
                    <a:pt x="2428" y="3116"/>
                    <a:pt x="3115" y="2459"/>
                    <a:pt x="3150" y="1616"/>
                  </a:cubicBezTo>
                  <a:cubicBezTo>
                    <a:pt x="3186" y="760"/>
                    <a:pt x="2516" y="37"/>
                    <a:pt x="1651" y="1"/>
                  </a:cubicBezTo>
                  <a:cubicBezTo>
                    <a:pt x="1629" y="1"/>
                    <a:pt x="1607" y="0"/>
                    <a:pt x="1586"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1"/>
            <p:cNvSpPr/>
            <p:nvPr/>
          </p:nvSpPr>
          <p:spPr>
            <a:xfrm>
              <a:off x="4238790" y="327617"/>
              <a:ext cx="600409" cy="586741"/>
            </a:xfrm>
            <a:custGeom>
              <a:avLst/>
              <a:gdLst/>
              <a:ahLst/>
              <a:cxnLst/>
              <a:rect l="l" t="t" r="r" b="b"/>
              <a:pathLst>
                <a:path w="2276" h="2224" extrusionOk="0">
                  <a:moveTo>
                    <a:pt x="1130" y="0"/>
                  </a:moveTo>
                  <a:cubicBezTo>
                    <a:pt x="545" y="0"/>
                    <a:pt x="54" y="473"/>
                    <a:pt x="27" y="1063"/>
                  </a:cubicBezTo>
                  <a:cubicBezTo>
                    <a:pt x="1" y="1679"/>
                    <a:pt x="482" y="2196"/>
                    <a:pt x="1089" y="2223"/>
                  </a:cubicBezTo>
                  <a:cubicBezTo>
                    <a:pt x="1100" y="2223"/>
                    <a:pt x="1112" y="2223"/>
                    <a:pt x="1123" y="2223"/>
                  </a:cubicBezTo>
                  <a:cubicBezTo>
                    <a:pt x="1723" y="2223"/>
                    <a:pt x="2223" y="1757"/>
                    <a:pt x="2249" y="1152"/>
                  </a:cubicBezTo>
                  <a:cubicBezTo>
                    <a:pt x="2276" y="546"/>
                    <a:pt x="1794" y="28"/>
                    <a:pt x="1178" y="2"/>
                  </a:cubicBezTo>
                  <a:cubicBezTo>
                    <a:pt x="1162" y="1"/>
                    <a:pt x="1146" y="0"/>
                    <a:pt x="1130" y="0"/>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1"/>
            <p:cNvSpPr/>
            <p:nvPr/>
          </p:nvSpPr>
          <p:spPr>
            <a:xfrm>
              <a:off x="4394166" y="478516"/>
              <a:ext cx="289652" cy="285192"/>
            </a:xfrm>
            <a:custGeom>
              <a:avLst/>
              <a:gdLst/>
              <a:ahLst/>
              <a:cxnLst/>
              <a:rect l="l" t="t" r="r" b="b"/>
              <a:pathLst>
                <a:path w="1098" h="1081" extrusionOk="0">
                  <a:moveTo>
                    <a:pt x="554" y="0"/>
                  </a:moveTo>
                  <a:cubicBezTo>
                    <a:pt x="267" y="0"/>
                    <a:pt x="18" y="220"/>
                    <a:pt x="9" y="518"/>
                  </a:cubicBezTo>
                  <a:cubicBezTo>
                    <a:pt x="1" y="812"/>
                    <a:pt x="232" y="1062"/>
                    <a:pt x="527" y="1080"/>
                  </a:cubicBezTo>
                  <a:cubicBezTo>
                    <a:pt x="532" y="1080"/>
                    <a:pt x="538" y="1080"/>
                    <a:pt x="543" y="1080"/>
                  </a:cubicBezTo>
                  <a:cubicBezTo>
                    <a:pt x="830" y="1080"/>
                    <a:pt x="1071" y="851"/>
                    <a:pt x="1089" y="562"/>
                  </a:cubicBezTo>
                  <a:cubicBezTo>
                    <a:pt x="1098" y="259"/>
                    <a:pt x="866" y="9"/>
                    <a:pt x="571" y="0"/>
                  </a:cubicBezTo>
                  <a:cubicBezTo>
                    <a:pt x="566" y="0"/>
                    <a:pt x="560" y="0"/>
                    <a:pt x="554" y="0"/>
                  </a:cubicBezTo>
                  <a:close/>
                </a:path>
              </a:pathLst>
            </a:custGeom>
            <a:solidFill>
              <a:srgbClr val="FFFFFF">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5">
  <p:cSld name="CUSTOM_12_1_3">
    <p:spTree>
      <p:nvGrpSpPr>
        <p:cNvPr id="1" name="Shape 2575"/>
        <p:cNvGrpSpPr/>
        <p:nvPr/>
      </p:nvGrpSpPr>
      <p:grpSpPr>
        <a:xfrm>
          <a:off x="0" y="0"/>
          <a:ext cx="0" cy="0"/>
          <a:chOff x="0" y="0"/>
          <a:chExt cx="0" cy="0"/>
        </a:xfrm>
      </p:grpSpPr>
      <p:sp>
        <p:nvSpPr>
          <p:cNvPr id="2576" name="Google Shape;2576;p22"/>
          <p:cNvSpPr/>
          <p:nvPr/>
        </p:nvSpPr>
        <p:spPr>
          <a:xfrm>
            <a:off x="-337800" y="-624000"/>
            <a:ext cx="9819600" cy="6391500"/>
          </a:xfrm>
          <a:prstGeom prst="ellipse">
            <a:avLst/>
          </a:pr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7" name="Google Shape;2577;p22"/>
          <p:cNvGrpSpPr/>
          <p:nvPr/>
        </p:nvGrpSpPr>
        <p:grpSpPr>
          <a:xfrm flipH="1">
            <a:off x="-1165248" y="2767051"/>
            <a:ext cx="3026236" cy="3587326"/>
            <a:chOff x="7259245" y="2681361"/>
            <a:chExt cx="3076693" cy="3587326"/>
          </a:xfrm>
        </p:grpSpPr>
        <p:grpSp>
          <p:nvGrpSpPr>
            <p:cNvPr id="2578" name="Google Shape;2578;p22"/>
            <p:cNvGrpSpPr/>
            <p:nvPr/>
          </p:nvGrpSpPr>
          <p:grpSpPr>
            <a:xfrm rot="-653690">
              <a:off x="8539153" y="3339916"/>
              <a:ext cx="1599994" cy="2234952"/>
              <a:chOff x="3996441" y="87120"/>
              <a:chExt cx="849227" cy="1186243"/>
            </a:xfrm>
          </p:grpSpPr>
          <p:sp>
            <p:nvSpPr>
              <p:cNvPr id="2579" name="Google Shape;2579;p22"/>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2"/>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2"/>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2"/>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2"/>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2"/>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2"/>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2"/>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2"/>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2"/>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2"/>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0" name="Google Shape;2590;p22"/>
            <p:cNvGrpSpPr/>
            <p:nvPr/>
          </p:nvGrpSpPr>
          <p:grpSpPr>
            <a:xfrm rot="10800000">
              <a:off x="7259245" y="4604097"/>
              <a:ext cx="2605790" cy="1664590"/>
              <a:chOff x="5669385" y="-152150"/>
              <a:chExt cx="1383042" cy="883494"/>
            </a:xfrm>
          </p:grpSpPr>
          <p:sp>
            <p:nvSpPr>
              <p:cNvPr id="2591" name="Google Shape;2591;p22"/>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2"/>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2"/>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2"/>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2"/>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2"/>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2"/>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8" name="Google Shape;2598;p22"/>
            <p:cNvGrpSpPr/>
            <p:nvPr/>
          </p:nvGrpSpPr>
          <p:grpSpPr>
            <a:xfrm rot="-5400000">
              <a:off x="8111717" y="3337324"/>
              <a:ext cx="2064563" cy="752637"/>
              <a:chOff x="4953913" y="785386"/>
              <a:chExt cx="1095782" cy="399467"/>
            </a:xfrm>
          </p:grpSpPr>
          <p:sp>
            <p:nvSpPr>
              <p:cNvPr id="2599" name="Google Shape;2599;p22"/>
              <p:cNvSpPr/>
              <p:nvPr/>
            </p:nvSpPr>
            <p:spPr>
              <a:xfrm>
                <a:off x="5011730" y="785386"/>
                <a:ext cx="1037965" cy="329804"/>
              </a:xfrm>
              <a:custGeom>
                <a:avLst/>
                <a:gdLst/>
                <a:ahLst/>
                <a:cxnLst/>
                <a:rect l="l" t="t" r="r" b="b"/>
                <a:pathLst>
                  <a:path w="10251" h="3257" extrusionOk="0">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2"/>
              <p:cNvSpPr/>
              <p:nvPr/>
            </p:nvSpPr>
            <p:spPr>
              <a:xfrm>
                <a:off x="5103872" y="803511"/>
                <a:ext cx="897119" cy="277351"/>
              </a:xfrm>
              <a:custGeom>
                <a:avLst/>
                <a:gdLst/>
                <a:ahLst/>
                <a:cxnLst/>
                <a:rect l="l" t="t" r="r" b="b"/>
                <a:pathLst>
                  <a:path w="8860" h="2739" extrusionOk="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2"/>
              <p:cNvSpPr/>
              <p:nvPr/>
            </p:nvSpPr>
            <p:spPr>
              <a:xfrm>
                <a:off x="5011730" y="900110"/>
                <a:ext cx="1032598" cy="215076"/>
              </a:xfrm>
              <a:custGeom>
                <a:avLst/>
                <a:gdLst/>
                <a:ahLst/>
                <a:cxnLst/>
                <a:rect l="l" t="t" r="r" b="b"/>
                <a:pathLst>
                  <a:path w="10198" h="2124" extrusionOk="0">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2"/>
              <p:cNvSpPr/>
              <p:nvPr/>
            </p:nvSpPr>
            <p:spPr>
              <a:xfrm>
                <a:off x="4953913" y="886440"/>
                <a:ext cx="1062367" cy="298413"/>
              </a:xfrm>
              <a:custGeom>
                <a:avLst/>
                <a:gdLst/>
                <a:ahLst/>
                <a:cxnLst/>
                <a:rect l="l" t="t" r="r" b="b"/>
                <a:pathLst>
                  <a:path w="10492" h="2947" extrusionOk="0">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03" name="Google Shape;2603;p22"/>
          <p:cNvGrpSpPr/>
          <p:nvPr/>
        </p:nvGrpSpPr>
        <p:grpSpPr>
          <a:xfrm flipH="1">
            <a:off x="7284049" y="2181565"/>
            <a:ext cx="2938747" cy="5118707"/>
            <a:chOff x="-1072461" y="2126055"/>
            <a:chExt cx="2988050" cy="5118707"/>
          </a:xfrm>
        </p:grpSpPr>
        <p:grpSp>
          <p:nvGrpSpPr>
            <p:cNvPr id="2604" name="Google Shape;2604;p22"/>
            <p:cNvGrpSpPr/>
            <p:nvPr/>
          </p:nvGrpSpPr>
          <p:grpSpPr>
            <a:xfrm rot="-373500">
              <a:off x="-956004" y="2206215"/>
              <a:ext cx="1600037" cy="2235012"/>
              <a:chOff x="3996441" y="87120"/>
              <a:chExt cx="849227" cy="1186243"/>
            </a:xfrm>
          </p:grpSpPr>
          <p:sp>
            <p:nvSpPr>
              <p:cNvPr id="2605" name="Google Shape;2605;p22"/>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2"/>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2"/>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2"/>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2"/>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2"/>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2"/>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2"/>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2"/>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2"/>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2"/>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6" name="Google Shape;2616;p22"/>
            <p:cNvGrpSpPr/>
            <p:nvPr/>
          </p:nvGrpSpPr>
          <p:grpSpPr>
            <a:xfrm rot="-3689794">
              <a:off x="-740433" y="4870354"/>
              <a:ext cx="2605749" cy="1664564"/>
              <a:chOff x="5669385" y="-152150"/>
              <a:chExt cx="1383042" cy="883494"/>
            </a:xfrm>
          </p:grpSpPr>
          <p:sp>
            <p:nvSpPr>
              <p:cNvPr id="2617" name="Google Shape;2617;p22"/>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2"/>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2"/>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2"/>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2"/>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2"/>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2"/>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2"/>
            <p:cNvGrpSpPr/>
            <p:nvPr/>
          </p:nvGrpSpPr>
          <p:grpSpPr>
            <a:xfrm rot="10592362">
              <a:off x="-614421" y="3671006"/>
              <a:ext cx="1228830" cy="1463922"/>
              <a:chOff x="5806687" y="1410545"/>
              <a:chExt cx="477012" cy="568271"/>
            </a:xfrm>
          </p:grpSpPr>
          <p:sp>
            <p:nvSpPr>
              <p:cNvPr id="2625" name="Google Shape;2625;p22"/>
              <p:cNvSpPr/>
              <p:nvPr/>
            </p:nvSpPr>
            <p:spPr>
              <a:xfrm>
                <a:off x="5806687" y="1410545"/>
                <a:ext cx="431853" cy="568271"/>
              </a:xfrm>
              <a:custGeom>
                <a:avLst/>
                <a:gdLst/>
                <a:ahLst/>
                <a:cxnLst/>
                <a:rect l="l" t="t" r="r" b="b"/>
                <a:pathLst>
                  <a:path w="4265" h="5612" extrusionOk="0">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2"/>
              <p:cNvSpPr/>
              <p:nvPr/>
            </p:nvSpPr>
            <p:spPr>
              <a:xfrm>
                <a:off x="5806687" y="1477374"/>
                <a:ext cx="430030" cy="501440"/>
              </a:xfrm>
              <a:custGeom>
                <a:avLst/>
                <a:gdLst/>
                <a:ahLst/>
                <a:cxnLst/>
                <a:rect l="l" t="t" r="r" b="b"/>
                <a:pathLst>
                  <a:path w="4247" h="4952" extrusionOk="0">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2"/>
              <p:cNvSpPr/>
              <p:nvPr/>
            </p:nvSpPr>
            <p:spPr>
              <a:xfrm>
                <a:off x="5835545" y="1486892"/>
                <a:ext cx="361379" cy="453037"/>
              </a:xfrm>
              <a:custGeom>
                <a:avLst/>
                <a:gdLst/>
                <a:ahLst/>
                <a:cxnLst/>
                <a:rect l="l" t="t" r="r" b="b"/>
                <a:pathLst>
                  <a:path w="3569" h="4474" extrusionOk="0">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2"/>
              <p:cNvSpPr/>
              <p:nvPr/>
            </p:nvSpPr>
            <p:spPr>
              <a:xfrm>
                <a:off x="5807598" y="1441124"/>
                <a:ext cx="476101" cy="532223"/>
              </a:xfrm>
              <a:custGeom>
                <a:avLst/>
                <a:gdLst/>
                <a:ahLst/>
                <a:cxnLst/>
                <a:rect l="l" t="t" r="r" b="b"/>
                <a:pathLst>
                  <a:path w="4702" h="5256" extrusionOk="0">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29" name="Google Shape;2629;p22"/>
          <p:cNvGrpSpPr/>
          <p:nvPr/>
        </p:nvGrpSpPr>
        <p:grpSpPr>
          <a:xfrm>
            <a:off x="5881542" y="-1038714"/>
            <a:ext cx="4946034" cy="3735841"/>
            <a:chOff x="5881542" y="-1038714"/>
            <a:chExt cx="4946034" cy="3735841"/>
          </a:xfrm>
        </p:grpSpPr>
        <p:grpSp>
          <p:nvGrpSpPr>
            <p:cNvPr id="2630" name="Google Shape;2630;p22"/>
            <p:cNvGrpSpPr/>
            <p:nvPr/>
          </p:nvGrpSpPr>
          <p:grpSpPr>
            <a:xfrm rot="-5400000" flipH="1">
              <a:off x="6208992" y="-1366164"/>
              <a:ext cx="1600029" cy="2254930"/>
              <a:chOff x="3996441" y="87120"/>
              <a:chExt cx="849227" cy="1186243"/>
            </a:xfrm>
          </p:grpSpPr>
          <p:sp>
            <p:nvSpPr>
              <p:cNvPr id="2631" name="Google Shape;2631;p22"/>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2"/>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2"/>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2"/>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2"/>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2"/>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2"/>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2"/>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2"/>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2"/>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2"/>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2" name="Google Shape;2642;p22"/>
            <p:cNvGrpSpPr/>
            <p:nvPr/>
          </p:nvGrpSpPr>
          <p:grpSpPr>
            <a:xfrm rot="588935" flipH="1">
              <a:off x="5929099" y="-416549"/>
              <a:ext cx="3012460" cy="802439"/>
              <a:chOff x="915235" y="704077"/>
              <a:chExt cx="1319859" cy="354511"/>
            </a:xfrm>
          </p:grpSpPr>
          <p:sp>
            <p:nvSpPr>
              <p:cNvPr id="2643" name="Google Shape;2643;p22"/>
              <p:cNvSpPr/>
              <p:nvPr/>
            </p:nvSpPr>
            <p:spPr>
              <a:xfrm>
                <a:off x="915235" y="704077"/>
                <a:ext cx="1319859" cy="354511"/>
              </a:xfrm>
              <a:custGeom>
                <a:avLst/>
                <a:gdLst/>
                <a:ahLst/>
                <a:cxnLst/>
                <a:rect l="l" t="t" r="r" b="b"/>
                <a:pathLst>
                  <a:path w="13035" h="3501" extrusionOk="0">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651" y="277"/>
                    </a:lnTo>
                    <a:cubicBezTo>
                      <a:pt x="11625" y="1303"/>
                      <a:pt x="10456" y="2178"/>
                      <a:pt x="9100" y="2677"/>
                    </a:cubicBezTo>
                    <a:cubicBezTo>
                      <a:pt x="8270" y="2983"/>
                      <a:pt x="7388" y="3135"/>
                      <a:pt x="6506" y="3135"/>
                    </a:cubicBezTo>
                    <a:cubicBezTo>
                      <a:pt x="5664" y="3135"/>
                      <a:pt x="4821" y="2996"/>
                      <a:pt x="4024" y="2722"/>
                    </a:cubicBezTo>
                    <a:cubicBezTo>
                      <a:pt x="2552" y="2213"/>
                      <a:pt x="1250" y="1250"/>
                      <a:pt x="322" y="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2"/>
              <p:cNvSpPr/>
              <p:nvPr/>
            </p:nvSpPr>
            <p:spPr>
              <a:xfrm>
                <a:off x="915235" y="704077"/>
                <a:ext cx="1319859" cy="354511"/>
              </a:xfrm>
              <a:custGeom>
                <a:avLst/>
                <a:gdLst/>
                <a:ahLst/>
                <a:cxnLst/>
                <a:rect l="l" t="t" r="r" b="b"/>
                <a:pathLst>
                  <a:path w="13035" h="3501" extrusionOk="0">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713" y="277"/>
                    </a:lnTo>
                    <a:cubicBezTo>
                      <a:pt x="12490" y="554"/>
                      <a:pt x="12249" y="804"/>
                      <a:pt x="11991" y="1045"/>
                    </a:cubicBezTo>
                    <a:cubicBezTo>
                      <a:pt x="11652" y="1357"/>
                      <a:pt x="11286" y="1624"/>
                      <a:pt x="10920" y="1901"/>
                    </a:cubicBezTo>
                    <a:cubicBezTo>
                      <a:pt x="10581" y="2151"/>
                      <a:pt x="10224" y="2409"/>
                      <a:pt x="9841" y="2570"/>
                    </a:cubicBezTo>
                    <a:cubicBezTo>
                      <a:pt x="8767" y="3034"/>
                      <a:pt x="7591" y="3384"/>
                      <a:pt x="6432" y="3384"/>
                    </a:cubicBezTo>
                    <a:cubicBezTo>
                      <a:pt x="6030" y="3384"/>
                      <a:pt x="5630" y="3342"/>
                      <a:pt x="5237" y="3248"/>
                    </a:cubicBezTo>
                    <a:cubicBezTo>
                      <a:pt x="3890" y="2927"/>
                      <a:pt x="2543" y="2427"/>
                      <a:pt x="1508" y="1508"/>
                    </a:cubicBezTo>
                    <a:cubicBezTo>
                      <a:pt x="1267" y="1294"/>
                      <a:pt x="1053" y="1062"/>
                      <a:pt x="839" y="830"/>
                    </a:cubicBezTo>
                    <a:cubicBezTo>
                      <a:pt x="598" y="572"/>
                      <a:pt x="366" y="304"/>
                      <a:pt x="197" y="10"/>
                    </a:cubicBezTo>
                    <a:lnTo>
                      <a:pt x="1" y="1"/>
                    </a:ln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5" name="Google Shape;2645;p22"/>
            <p:cNvGrpSpPr/>
            <p:nvPr/>
          </p:nvGrpSpPr>
          <p:grpSpPr>
            <a:xfrm rot="-9342536" flipH="1">
              <a:off x="8819860" y="229358"/>
              <a:ext cx="1611866" cy="2238409"/>
              <a:chOff x="3996441" y="87120"/>
              <a:chExt cx="849227" cy="1186243"/>
            </a:xfrm>
          </p:grpSpPr>
          <p:sp>
            <p:nvSpPr>
              <p:cNvPr id="2646" name="Google Shape;2646;p22"/>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2"/>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2"/>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2"/>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2"/>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2"/>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2"/>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2"/>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2"/>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2"/>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2"/>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7" name="Google Shape;2657;p22"/>
            <p:cNvGrpSpPr/>
            <p:nvPr/>
          </p:nvGrpSpPr>
          <p:grpSpPr>
            <a:xfrm rot="5721511" flipH="1">
              <a:off x="8609130" y="-439579"/>
              <a:ext cx="1228955" cy="1476861"/>
              <a:chOff x="5806687" y="1410545"/>
              <a:chExt cx="477012" cy="568271"/>
            </a:xfrm>
          </p:grpSpPr>
          <p:sp>
            <p:nvSpPr>
              <p:cNvPr id="2658" name="Google Shape;2658;p22"/>
              <p:cNvSpPr/>
              <p:nvPr/>
            </p:nvSpPr>
            <p:spPr>
              <a:xfrm>
                <a:off x="5806687" y="1410545"/>
                <a:ext cx="431853" cy="568271"/>
              </a:xfrm>
              <a:custGeom>
                <a:avLst/>
                <a:gdLst/>
                <a:ahLst/>
                <a:cxnLst/>
                <a:rect l="l" t="t" r="r" b="b"/>
                <a:pathLst>
                  <a:path w="4265" h="5612" extrusionOk="0">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2"/>
              <p:cNvSpPr/>
              <p:nvPr/>
            </p:nvSpPr>
            <p:spPr>
              <a:xfrm>
                <a:off x="5806687" y="1477374"/>
                <a:ext cx="430030" cy="501440"/>
              </a:xfrm>
              <a:custGeom>
                <a:avLst/>
                <a:gdLst/>
                <a:ahLst/>
                <a:cxnLst/>
                <a:rect l="l" t="t" r="r" b="b"/>
                <a:pathLst>
                  <a:path w="4247" h="4952" extrusionOk="0">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2"/>
              <p:cNvSpPr/>
              <p:nvPr/>
            </p:nvSpPr>
            <p:spPr>
              <a:xfrm>
                <a:off x="5835545" y="1486892"/>
                <a:ext cx="361379" cy="453037"/>
              </a:xfrm>
              <a:custGeom>
                <a:avLst/>
                <a:gdLst/>
                <a:ahLst/>
                <a:cxnLst/>
                <a:rect l="l" t="t" r="r" b="b"/>
                <a:pathLst>
                  <a:path w="3569" h="4474" extrusionOk="0">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2"/>
              <p:cNvSpPr/>
              <p:nvPr/>
            </p:nvSpPr>
            <p:spPr>
              <a:xfrm>
                <a:off x="5807598" y="1441124"/>
                <a:ext cx="476101" cy="532223"/>
              </a:xfrm>
              <a:custGeom>
                <a:avLst/>
                <a:gdLst/>
                <a:ahLst/>
                <a:cxnLst/>
                <a:rect l="l" t="t" r="r" b="b"/>
                <a:pathLst>
                  <a:path w="4702" h="5256" extrusionOk="0">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62" name="Google Shape;2662;p22"/>
          <p:cNvSpPr/>
          <p:nvPr/>
        </p:nvSpPr>
        <p:spPr>
          <a:xfrm>
            <a:off x="2250281" y="4604094"/>
            <a:ext cx="813820" cy="381072"/>
          </a:xfrm>
          <a:custGeom>
            <a:avLst/>
            <a:gdLst/>
            <a:ahLst/>
            <a:cxnLst/>
            <a:rect l="l" t="t" r="r" b="b"/>
            <a:pathLst>
              <a:path w="4818" h="2256" extrusionOk="0">
                <a:moveTo>
                  <a:pt x="1601" y="0"/>
                </a:moveTo>
                <a:cubicBezTo>
                  <a:pt x="1436" y="0"/>
                  <a:pt x="1268" y="46"/>
                  <a:pt x="1133" y="140"/>
                </a:cubicBezTo>
                <a:cubicBezTo>
                  <a:pt x="768" y="417"/>
                  <a:pt x="527" y="1246"/>
                  <a:pt x="821" y="1612"/>
                </a:cubicBezTo>
                <a:cubicBezTo>
                  <a:pt x="661" y="1621"/>
                  <a:pt x="491" y="1639"/>
                  <a:pt x="339" y="1683"/>
                </a:cubicBezTo>
                <a:cubicBezTo>
                  <a:pt x="232" y="1719"/>
                  <a:pt x="125" y="1764"/>
                  <a:pt x="63" y="1853"/>
                </a:cubicBezTo>
                <a:cubicBezTo>
                  <a:pt x="0" y="1933"/>
                  <a:pt x="0" y="2076"/>
                  <a:pt x="90" y="2138"/>
                </a:cubicBezTo>
                <a:cubicBezTo>
                  <a:pt x="134" y="2165"/>
                  <a:pt x="188" y="2174"/>
                  <a:pt x="241" y="2174"/>
                </a:cubicBezTo>
                <a:cubicBezTo>
                  <a:pt x="850" y="2229"/>
                  <a:pt x="1461" y="2256"/>
                  <a:pt x="2071" y="2256"/>
                </a:cubicBezTo>
                <a:cubicBezTo>
                  <a:pt x="2855" y="2256"/>
                  <a:pt x="3639" y="2211"/>
                  <a:pt x="4416" y="2120"/>
                </a:cubicBezTo>
                <a:cubicBezTo>
                  <a:pt x="4532" y="2112"/>
                  <a:pt x="4648" y="2094"/>
                  <a:pt x="4729" y="2013"/>
                </a:cubicBezTo>
                <a:cubicBezTo>
                  <a:pt x="4818" y="1915"/>
                  <a:pt x="4818" y="1755"/>
                  <a:pt x="4746" y="1639"/>
                </a:cubicBezTo>
                <a:cubicBezTo>
                  <a:pt x="4675" y="1532"/>
                  <a:pt x="4550" y="1460"/>
                  <a:pt x="4425" y="1407"/>
                </a:cubicBezTo>
                <a:cubicBezTo>
                  <a:pt x="4276" y="1350"/>
                  <a:pt x="4115" y="1321"/>
                  <a:pt x="3952" y="1321"/>
                </a:cubicBezTo>
                <a:cubicBezTo>
                  <a:pt x="3782" y="1321"/>
                  <a:pt x="3612" y="1352"/>
                  <a:pt x="3453" y="1416"/>
                </a:cubicBezTo>
                <a:cubicBezTo>
                  <a:pt x="3360" y="951"/>
                  <a:pt x="2916" y="674"/>
                  <a:pt x="2468" y="674"/>
                </a:cubicBezTo>
                <a:cubicBezTo>
                  <a:pt x="2401" y="674"/>
                  <a:pt x="2333" y="680"/>
                  <a:pt x="2266" y="693"/>
                </a:cubicBezTo>
                <a:cubicBezTo>
                  <a:pt x="2354" y="244"/>
                  <a:pt x="1984" y="0"/>
                  <a:pt x="1601" y="0"/>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2"/>
          <p:cNvSpPr/>
          <p:nvPr/>
        </p:nvSpPr>
        <p:spPr>
          <a:xfrm flipH="1">
            <a:off x="5742849" y="4608650"/>
            <a:ext cx="840445" cy="371951"/>
          </a:xfrm>
          <a:custGeom>
            <a:avLst/>
            <a:gdLst/>
            <a:ahLst/>
            <a:cxnLst/>
            <a:rect l="l" t="t" r="r" b="b"/>
            <a:pathLst>
              <a:path w="5282" h="2202" extrusionOk="0">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4" name="Google Shape;2664;p22"/>
          <p:cNvGrpSpPr/>
          <p:nvPr/>
        </p:nvGrpSpPr>
        <p:grpSpPr>
          <a:xfrm>
            <a:off x="4151763" y="-331817"/>
            <a:ext cx="840467" cy="822335"/>
            <a:chOff x="4118763" y="209958"/>
            <a:chExt cx="840467" cy="822335"/>
          </a:xfrm>
        </p:grpSpPr>
        <p:sp>
          <p:nvSpPr>
            <p:cNvPr id="2665" name="Google Shape;2665;p22"/>
            <p:cNvSpPr/>
            <p:nvPr/>
          </p:nvSpPr>
          <p:spPr>
            <a:xfrm>
              <a:off x="4118763" y="209958"/>
              <a:ext cx="840467" cy="822335"/>
            </a:xfrm>
            <a:custGeom>
              <a:avLst/>
              <a:gdLst/>
              <a:ahLst/>
              <a:cxnLst/>
              <a:rect l="l" t="t" r="r" b="b"/>
              <a:pathLst>
                <a:path w="3186" h="3117" extrusionOk="0">
                  <a:moveTo>
                    <a:pt x="1586" y="0"/>
                  </a:moveTo>
                  <a:cubicBezTo>
                    <a:pt x="758" y="0"/>
                    <a:pt x="71" y="657"/>
                    <a:pt x="36" y="1491"/>
                  </a:cubicBezTo>
                  <a:cubicBezTo>
                    <a:pt x="1" y="2357"/>
                    <a:pt x="670" y="3079"/>
                    <a:pt x="1526" y="3115"/>
                  </a:cubicBezTo>
                  <a:cubicBezTo>
                    <a:pt x="1548" y="3116"/>
                    <a:pt x="1570" y="3116"/>
                    <a:pt x="1592" y="3116"/>
                  </a:cubicBezTo>
                  <a:cubicBezTo>
                    <a:pt x="2428" y="3116"/>
                    <a:pt x="3115" y="2459"/>
                    <a:pt x="3150" y="1616"/>
                  </a:cubicBezTo>
                  <a:cubicBezTo>
                    <a:pt x="3186" y="760"/>
                    <a:pt x="2516" y="37"/>
                    <a:pt x="1651" y="1"/>
                  </a:cubicBezTo>
                  <a:cubicBezTo>
                    <a:pt x="1629" y="1"/>
                    <a:pt x="1607" y="0"/>
                    <a:pt x="1586"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2"/>
            <p:cNvSpPr/>
            <p:nvPr/>
          </p:nvSpPr>
          <p:spPr>
            <a:xfrm>
              <a:off x="4238790" y="327617"/>
              <a:ext cx="600409" cy="586741"/>
            </a:xfrm>
            <a:custGeom>
              <a:avLst/>
              <a:gdLst/>
              <a:ahLst/>
              <a:cxnLst/>
              <a:rect l="l" t="t" r="r" b="b"/>
              <a:pathLst>
                <a:path w="2276" h="2224" extrusionOk="0">
                  <a:moveTo>
                    <a:pt x="1130" y="0"/>
                  </a:moveTo>
                  <a:cubicBezTo>
                    <a:pt x="545" y="0"/>
                    <a:pt x="54" y="473"/>
                    <a:pt x="27" y="1063"/>
                  </a:cubicBezTo>
                  <a:cubicBezTo>
                    <a:pt x="1" y="1679"/>
                    <a:pt x="482" y="2196"/>
                    <a:pt x="1089" y="2223"/>
                  </a:cubicBezTo>
                  <a:cubicBezTo>
                    <a:pt x="1100" y="2223"/>
                    <a:pt x="1112" y="2223"/>
                    <a:pt x="1123" y="2223"/>
                  </a:cubicBezTo>
                  <a:cubicBezTo>
                    <a:pt x="1723" y="2223"/>
                    <a:pt x="2223" y="1757"/>
                    <a:pt x="2249" y="1152"/>
                  </a:cubicBezTo>
                  <a:cubicBezTo>
                    <a:pt x="2276" y="546"/>
                    <a:pt x="1794" y="28"/>
                    <a:pt x="1178" y="2"/>
                  </a:cubicBezTo>
                  <a:cubicBezTo>
                    <a:pt x="1162" y="1"/>
                    <a:pt x="1146" y="0"/>
                    <a:pt x="1130" y="0"/>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2"/>
            <p:cNvSpPr/>
            <p:nvPr/>
          </p:nvSpPr>
          <p:spPr>
            <a:xfrm>
              <a:off x="4394166" y="478516"/>
              <a:ext cx="289652" cy="285192"/>
            </a:xfrm>
            <a:custGeom>
              <a:avLst/>
              <a:gdLst/>
              <a:ahLst/>
              <a:cxnLst/>
              <a:rect l="l" t="t" r="r" b="b"/>
              <a:pathLst>
                <a:path w="1098" h="1081" extrusionOk="0">
                  <a:moveTo>
                    <a:pt x="554" y="0"/>
                  </a:moveTo>
                  <a:cubicBezTo>
                    <a:pt x="267" y="0"/>
                    <a:pt x="18" y="220"/>
                    <a:pt x="9" y="518"/>
                  </a:cubicBezTo>
                  <a:cubicBezTo>
                    <a:pt x="1" y="812"/>
                    <a:pt x="232" y="1062"/>
                    <a:pt x="527" y="1080"/>
                  </a:cubicBezTo>
                  <a:cubicBezTo>
                    <a:pt x="532" y="1080"/>
                    <a:pt x="538" y="1080"/>
                    <a:pt x="543" y="1080"/>
                  </a:cubicBezTo>
                  <a:cubicBezTo>
                    <a:pt x="830" y="1080"/>
                    <a:pt x="1071" y="851"/>
                    <a:pt x="1089" y="562"/>
                  </a:cubicBezTo>
                  <a:cubicBezTo>
                    <a:pt x="1098" y="259"/>
                    <a:pt x="866" y="9"/>
                    <a:pt x="571" y="0"/>
                  </a:cubicBezTo>
                  <a:cubicBezTo>
                    <a:pt x="566" y="0"/>
                    <a:pt x="560" y="0"/>
                    <a:pt x="554" y="0"/>
                  </a:cubicBezTo>
                  <a:close/>
                </a:path>
              </a:pathLst>
            </a:custGeom>
            <a:solidFill>
              <a:srgbClr val="FFFFFF">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8" name="Google Shape;2668;p22"/>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669" name="Google Shape;2669;p22"/>
          <p:cNvGrpSpPr/>
          <p:nvPr/>
        </p:nvGrpSpPr>
        <p:grpSpPr>
          <a:xfrm>
            <a:off x="-1504763" y="-1038737"/>
            <a:ext cx="3078451" cy="3693793"/>
            <a:chOff x="-1504763" y="-1038737"/>
            <a:chExt cx="3078451" cy="3693793"/>
          </a:xfrm>
        </p:grpSpPr>
        <p:grpSp>
          <p:nvGrpSpPr>
            <p:cNvPr id="2670" name="Google Shape;2670;p22"/>
            <p:cNvGrpSpPr/>
            <p:nvPr/>
          </p:nvGrpSpPr>
          <p:grpSpPr>
            <a:xfrm rot="8480098">
              <a:off x="-981950" y="-125816"/>
              <a:ext cx="1599999" cy="2234959"/>
              <a:chOff x="3996441" y="87120"/>
              <a:chExt cx="849227" cy="1186243"/>
            </a:xfrm>
          </p:grpSpPr>
          <p:sp>
            <p:nvSpPr>
              <p:cNvPr id="2671" name="Google Shape;2671;p22"/>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2"/>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2"/>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2"/>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2"/>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2"/>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2"/>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2"/>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2"/>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2"/>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2"/>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2" name="Google Shape;2682;p22"/>
            <p:cNvGrpSpPr/>
            <p:nvPr/>
          </p:nvGrpSpPr>
          <p:grpSpPr>
            <a:xfrm>
              <a:off x="-1032102" y="-1038737"/>
              <a:ext cx="2605790" cy="1664590"/>
              <a:chOff x="5669385" y="-152150"/>
              <a:chExt cx="1383042" cy="883494"/>
            </a:xfrm>
          </p:grpSpPr>
          <p:sp>
            <p:nvSpPr>
              <p:cNvPr id="2683" name="Google Shape;2683;p22"/>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22"/>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22"/>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2"/>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22"/>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22"/>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22"/>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0" name="Google Shape;2690;p22"/>
            <p:cNvGrpSpPr/>
            <p:nvPr/>
          </p:nvGrpSpPr>
          <p:grpSpPr>
            <a:xfrm rot="-2441837">
              <a:off x="-1214288" y="1320370"/>
              <a:ext cx="2064477" cy="752605"/>
              <a:chOff x="4953913" y="785386"/>
              <a:chExt cx="1095782" cy="399467"/>
            </a:xfrm>
          </p:grpSpPr>
          <p:sp>
            <p:nvSpPr>
              <p:cNvPr id="2691" name="Google Shape;2691;p22"/>
              <p:cNvSpPr/>
              <p:nvPr/>
            </p:nvSpPr>
            <p:spPr>
              <a:xfrm>
                <a:off x="5011730" y="785386"/>
                <a:ext cx="1037965" cy="329804"/>
              </a:xfrm>
              <a:custGeom>
                <a:avLst/>
                <a:gdLst/>
                <a:ahLst/>
                <a:cxnLst/>
                <a:rect l="l" t="t" r="r" b="b"/>
                <a:pathLst>
                  <a:path w="10251" h="3257" extrusionOk="0">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22"/>
              <p:cNvSpPr/>
              <p:nvPr/>
            </p:nvSpPr>
            <p:spPr>
              <a:xfrm>
                <a:off x="5103872" y="803511"/>
                <a:ext cx="897119" cy="277351"/>
              </a:xfrm>
              <a:custGeom>
                <a:avLst/>
                <a:gdLst/>
                <a:ahLst/>
                <a:cxnLst/>
                <a:rect l="l" t="t" r="r" b="b"/>
                <a:pathLst>
                  <a:path w="8860" h="2739" extrusionOk="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22"/>
              <p:cNvSpPr/>
              <p:nvPr/>
            </p:nvSpPr>
            <p:spPr>
              <a:xfrm>
                <a:off x="5011730" y="900110"/>
                <a:ext cx="1032598" cy="215076"/>
              </a:xfrm>
              <a:custGeom>
                <a:avLst/>
                <a:gdLst/>
                <a:ahLst/>
                <a:cxnLst/>
                <a:rect l="l" t="t" r="r" b="b"/>
                <a:pathLst>
                  <a:path w="10198" h="2124" extrusionOk="0">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22"/>
              <p:cNvSpPr/>
              <p:nvPr/>
            </p:nvSpPr>
            <p:spPr>
              <a:xfrm>
                <a:off x="4953913" y="886440"/>
                <a:ext cx="1062367" cy="298413"/>
              </a:xfrm>
              <a:custGeom>
                <a:avLst/>
                <a:gdLst/>
                <a:ahLst/>
                <a:cxnLst/>
                <a:rect l="l" t="t" r="r" b="b"/>
                <a:pathLst>
                  <a:path w="10492" h="2947" extrusionOk="0">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848"/>
        <p:cNvGrpSpPr/>
        <p:nvPr/>
      </p:nvGrpSpPr>
      <p:grpSpPr>
        <a:xfrm>
          <a:off x="0" y="0"/>
          <a:ext cx="0" cy="0"/>
          <a:chOff x="0" y="0"/>
          <a:chExt cx="0" cy="0"/>
        </a:xfrm>
      </p:grpSpPr>
      <p:sp>
        <p:nvSpPr>
          <p:cNvPr id="2849" name="Google Shape;2849;p24"/>
          <p:cNvSpPr/>
          <p:nvPr/>
        </p:nvSpPr>
        <p:spPr>
          <a:xfrm>
            <a:off x="-337800" y="-624000"/>
            <a:ext cx="9819600" cy="6391500"/>
          </a:xfrm>
          <a:prstGeom prst="ellipse">
            <a:avLst/>
          </a:pr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0" name="Google Shape;2850;p24"/>
          <p:cNvGrpSpPr/>
          <p:nvPr/>
        </p:nvGrpSpPr>
        <p:grpSpPr>
          <a:xfrm flipH="1">
            <a:off x="-1165248" y="2767051"/>
            <a:ext cx="3026236" cy="3587326"/>
            <a:chOff x="7259245" y="2681361"/>
            <a:chExt cx="3076693" cy="3587326"/>
          </a:xfrm>
        </p:grpSpPr>
        <p:grpSp>
          <p:nvGrpSpPr>
            <p:cNvPr id="2851" name="Google Shape;2851;p24"/>
            <p:cNvGrpSpPr/>
            <p:nvPr/>
          </p:nvGrpSpPr>
          <p:grpSpPr>
            <a:xfrm rot="-653690">
              <a:off x="8539153" y="3339916"/>
              <a:ext cx="1599994" cy="2234952"/>
              <a:chOff x="3996441" y="87120"/>
              <a:chExt cx="849227" cy="1186243"/>
            </a:xfrm>
          </p:grpSpPr>
          <p:sp>
            <p:nvSpPr>
              <p:cNvPr id="2852" name="Google Shape;2852;p24"/>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24"/>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24"/>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24"/>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24"/>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24"/>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24"/>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24"/>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24"/>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24"/>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24"/>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3" name="Google Shape;2863;p24"/>
            <p:cNvGrpSpPr/>
            <p:nvPr/>
          </p:nvGrpSpPr>
          <p:grpSpPr>
            <a:xfrm rot="10800000">
              <a:off x="7259245" y="4604097"/>
              <a:ext cx="2605790" cy="1664590"/>
              <a:chOff x="5669385" y="-152150"/>
              <a:chExt cx="1383042" cy="883494"/>
            </a:xfrm>
          </p:grpSpPr>
          <p:sp>
            <p:nvSpPr>
              <p:cNvPr id="2864" name="Google Shape;2864;p24"/>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24"/>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24"/>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24"/>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4"/>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4"/>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4"/>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1" name="Google Shape;2871;p24"/>
            <p:cNvGrpSpPr/>
            <p:nvPr/>
          </p:nvGrpSpPr>
          <p:grpSpPr>
            <a:xfrm rot="-5400000">
              <a:off x="8111717" y="3337324"/>
              <a:ext cx="2064563" cy="752637"/>
              <a:chOff x="4953913" y="785386"/>
              <a:chExt cx="1095782" cy="399467"/>
            </a:xfrm>
          </p:grpSpPr>
          <p:sp>
            <p:nvSpPr>
              <p:cNvPr id="2872" name="Google Shape;2872;p24"/>
              <p:cNvSpPr/>
              <p:nvPr/>
            </p:nvSpPr>
            <p:spPr>
              <a:xfrm>
                <a:off x="5011730" y="785386"/>
                <a:ext cx="1037965" cy="329804"/>
              </a:xfrm>
              <a:custGeom>
                <a:avLst/>
                <a:gdLst/>
                <a:ahLst/>
                <a:cxnLst/>
                <a:rect l="l" t="t" r="r" b="b"/>
                <a:pathLst>
                  <a:path w="10251" h="3257" extrusionOk="0">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4"/>
              <p:cNvSpPr/>
              <p:nvPr/>
            </p:nvSpPr>
            <p:spPr>
              <a:xfrm>
                <a:off x="5103872" y="803511"/>
                <a:ext cx="897119" cy="277351"/>
              </a:xfrm>
              <a:custGeom>
                <a:avLst/>
                <a:gdLst/>
                <a:ahLst/>
                <a:cxnLst/>
                <a:rect l="l" t="t" r="r" b="b"/>
                <a:pathLst>
                  <a:path w="8860" h="2739" extrusionOk="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4"/>
              <p:cNvSpPr/>
              <p:nvPr/>
            </p:nvSpPr>
            <p:spPr>
              <a:xfrm>
                <a:off x="5011730" y="900110"/>
                <a:ext cx="1032598" cy="215076"/>
              </a:xfrm>
              <a:custGeom>
                <a:avLst/>
                <a:gdLst/>
                <a:ahLst/>
                <a:cxnLst/>
                <a:rect l="l" t="t" r="r" b="b"/>
                <a:pathLst>
                  <a:path w="10198" h="2124" extrusionOk="0">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4"/>
              <p:cNvSpPr/>
              <p:nvPr/>
            </p:nvSpPr>
            <p:spPr>
              <a:xfrm>
                <a:off x="4953913" y="886440"/>
                <a:ext cx="1062367" cy="298413"/>
              </a:xfrm>
              <a:custGeom>
                <a:avLst/>
                <a:gdLst/>
                <a:ahLst/>
                <a:cxnLst/>
                <a:rect l="l" t="t" r="r" b="b"/>
                <a:pathLst>
                  <a:path w="10492" h="2947" extrusionOk="0">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76" name="Google Shape;2876;p24"/>
          <p:cNvGrpSpPr/>
          <p:nvPr/>
        </p:nvGrpSpPr>
        <p:grpSpPr>
          <a:xfrm flipH="1">
            <a:off x="7284049" y="2181565"/>
            <a:ext cx="2938747" cy="5118707"/>
            <a:chOff x="-1072461" y="2126055"/>
            <a:chExt cx="2988050" cy="5118707"/>
          </a:xfrm>
        </p:grpSpPr>
        <p:grpSp>
          <p:nvGrpSpPr>
            <p:cNvPr id="2877" name="Google Shape;2877;p24"/>
            <p:cNvGrpSpPr/>
            <p:nvPr/>
          </p:nvGrpSpPr>
          <p:grpSpPr>
            <a:xfrm rot="-373500">
              <a:off x="-956004" y="2206215"/>
              <a:ext cx="1600037" cy="2235012"/>
              <a:chOff x="3996441" y="87120"/>
              <a:chExt cx="849227" cy="1186243"/>
            </a:xfrm>
          </p:grpSpPr>
          <p:sp>
            <p:nvSpPr>
              <p:cNvPr id="2878" name="Google Shape;2878;p24"/>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4"/>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4"/>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4"/>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4"/>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4"/>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4"/>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4"/>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4"/>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4"/>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4"/>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9" name="Google Shape;2889;p24"/>
            <p:cNvGrpSpPr/>
            <p:nvPr/>
          </p:nvGrpSpPr>
          <p:grpSpPr>
            <a:xfrm rot="-3689794">
              <a:off x="-740433" y="4870354"/>
              <a:ext cx="2605749" cy="1664564"/>
              <a:chOff x="5669385" y="-152150"/>
              <a:chExt cx="1383042" cy="883494"/>
            </a:xfrm>
          </p:grpSpPr>
          <p:sp>
            <p:nvSpPr>
              <p:cNvPr id="2890" name="Google Shape;2890;p24"/>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4"/>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4"/>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4"/>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4"/>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4"/>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4"/>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7" name="Google Shape;2897;p24"/>
            <p:cNvGrpSpPr/>
            <p:nvPr/>
          </p:nvGrpSpPr>
          <p:grpSpPr>
            <a:xfrm rot="10592362">
              <a:off x="-614421" y="3671006"/>
              <a:ext cx="1228830" cy="1463922"/>
              <a:chOff x="5806687" y="1410545"/>
              <a:chExt cx="477012" cy="568271"/>
            </a:xfrm>
          </p:grpSpPr>
          <p:sp>
            <p:nvSpPr>
              <p:cNvPr id="2898" name="Google Shape;2898;p24"/>
              <p:cNvSpPr/>
              <p:nvPr/>
            </p:nvSpPr>
            <p:spPr>
              <a:xfrm>
                <a:off x="5806687" y="1410545"/>
                <a:ext cx="431853" cy="568271"/>
              </a:xfrm>
              <a:custGeom>
                <a:avLst/>
                <a:gdLst/>
                <a:ahLst/>
                <a:cxnLst/>
                <a:rect l="l" t="t" r="r" b="b"/>
                <a:pathLst>
                  <a:path w="4265" h="5612" extrusionOk="0">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4"/>
              <p:cNvSpPr/>
              <p:nvPr/>
            </p:nvSpPr>
            <p:spPr>
              <a:xfrm>
                <a:off x="5806687" y="1477374"/>
                <a:ext cx="430030" cy="501440"/>
              </a:xfrm>
              <a:custGeom>
                <a:avLst/>
                <a:gdLst/>
                <a:ahLst/>
                <a:cxnLst/>
                <a:rect l="l" t="t" r="r" b="b"/>
                <a:pathLst>
                  <a:path w="4247" h="4952" extrusionOk="0">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4"/>
              <p:cNvSpPr/>
              <p:nvPr/>
            </p:nvSpPr>
            <p:spPr>
              <a:xfrm>
                <a:off x="5835545" y="1486892"/>
                <a:ext cx="361379" cy="453037"/>
              </a:xfrm>
              <a:custGeom>
                <a:avLst/>
                <a:gdLst/>
                <a:ahLst/>
                <a:cxnLst/>
                <a:rect l="l" t="t" r="r" b="b"/>
                <a:pathLst>
                  <a:path w="3569" h="4474" extrusionOk="0">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4"/>
              <p:cNvSpPr/>
              <p:nvPr/>
            </p:nvSpPr>
            <p:spPr>
              <a:xfrm>
                <a:off x="5807598" y="1441124"/>
                <a:ext cx="476101" cy="532223"/>
              </a:xfrm>
              <a:custGeom>
                <a:avLst/>
                <a:gdLst/>
                <a:ahLst/>
                <a:cxnLst/>
                <a:rect l="l" t="t" r="r" b="b"/>
                <a:pathLst>
                  <a:path w="4702" h="5256" extrusionOk="0">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02" name="Google Shape;2902;p24"/>
          <p:cNvGrpSpPr/>
          <p:nvPr/>
        </p:nvGrpSpPr>
        <p:grpSpPr>
          <a:xfrm>
            <a:off x="5881542" y="-1038714"/>
            <a:ext cx="4946034" cy="3735841"/>
            <a:chOff x="5881542" y="-1038714"/>
            <a:chExt cx="4946034" cy="3735841"/>
          </a:xfrm>
        </p:grpSpPr>
        <p:grpSp>
          <p:nvGrpSpPr>
            <p:cNvPr id="2903" name="Google Shape;2903;p24"/>
            <p:cNvGrpSpPr/>
            <p:nvPr/>
          </p:nvGrpSpPr>
          <p:grpSpPr>
            <a:xfrm rot="-5400000" flipH="1">
              <a:off x="6208992" y="-1366164"/>
              <a:ext cx="1600029" cy="2254930"/>
              <a:chOff x="3996441" y="87120"/>
              <a:chExt cx="849227" cy="1186243"/>
            </a:xfrm>
          </p:grpSpPr>
          <p:sp>
            <p:nvSpPr>
              <p:cNvPr id="2904" name="Google Shape;2904;p24"/>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4"/>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4"/>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4"/>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24"/>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4"/>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4"/>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4"/>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4"/>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4"/>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4"/>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5" name="Google Shape;2915;p24"/>
            <p:cNvGrpSpPr/>
            <p:nvPr/>
          </p:nvGrpSpPr>
          <p:grpSpPr>
            <a:xfrm rot="588935" flipH="1">
              <a:off x="5929099" y="-416549"/>
              <a:ext cx="3012460" cy="802439"/>
              <a:chOff x="915235" y="704077"/>
              <a:chExt cx="1319859" cy="354511"/>
            </a:xfrm>
          </p:grpSpPr>
          <p:sp>
            <p:nvSpPr>
              <p:cNvPr id="2916" name="Google Shape;2916;p24"/>
              <p:cNvSpPr/>
              <p:nvPr/>
            </p:nvSpPr>
            <p:spPr>
              <a:xfrm>
                <a:off x="915235" y="704077"/>
                <a:ext cx="1319859" cy="354511"/>
              </a:xfrm>
              <a:custGeom>
                <a:avLst/>
                <a:gdLst/>
                <a:ahLst/>
                <a:cxnLst/>
                <a:rect l="l" t="t" r="r" b="b"/>
                <a:pathLst>
                  <a:path w="13035" h="3501" extrusionOk="0">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651" y="277"/>
                    </a:lnTo>
                    <a:cubicBezTo>
                      <a:pt x="11625" y="1303"/>
                      <a:pt x="10456" y="2178"/>
                      <a:pt x="9100" y="2677"/>
                    </a:cubicBezTo>
                    <a:cubicBezTo>
                      <a:pt x="8270" y="2983"/>
                      <a:pt x="7388" y="3135"/>
                      <a:pt x="6506" y="3135"/>
                    </a:cubicBezTo>
                    <a:cubicBezTo>
                      <a:pt x="5664" y="3135"/>
                      <a:pt x="4821" y="2996"/>
                      <a:pt x="4024" y="2722"/>
                    </a:cubicBezTo>
                    <a:cubicBezTo>
                      <a:pt x="2552" y="2213"/>
                      <a:pt x="1250" y="1250"/>
                      <a:pt x="322" y="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4"/>
              <p:cNvSpPr/>
              <p:nvPr/>
            </p:nvSpPr>
            <p:spPr>
              <a:xfrm>
                <a:off x="915235" y="704077"/>
                <a:ext cx="1319859" cy="354511"/>
              </a:xfrm>
              <a:custGeom>
                <a:avLst/>
                <a:gdLst/>
                <a:ahLst/>
                <a:cxnLst/>
                <a:rect l="l" t="t" r="r" b="b"/>
                <a:pathLst>
                  <a:path w="13035" h="3501" extrusionOk="0">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713" y="277"/>
                    </a:lnTo>
                    <a:cubicBezTo>
                      <a:pt x="12490" y="554"/>
                      <a:pt x="12249" y="804"/>
                      <a:pt x="11991" y="1045"/>
                    </a:cubicBezTo>
                    <a:cubicBezTo>
                      <a:pt x="11652" y="1357"/>
                      <a:pt x="11286" y="1624"/>
                      <a:pt x="10920" y="1901"/>
                    </a:cubicBezTo>
                    <a:cubicBezTo>
                      <a:pt x="10581" y="2151"/>
                      <a:pt x="10224" y="2409"/>
                      <a:pt x="9841" y="2570"/>
                    </a:cubicBezTo>
                    <a:cubicBezTo>
                      <a:pt x="8767" y="3034"/>
                      <a:pt x="7591" y="3384"/>
                      <a:pt x="6432" y="3384"/>
                    </a:cubicBezTo>
                    <a:cubicBezTo>
                      <a:pt x="6030" y="3384"/>
                      <a:pt x="5630" y="3342"/>
                      <a:pt x="5237" y="3248"/>
                    </a:cubicBezTo>
                    <a:cubicBezTo>
                      <a:pt x="3890" y="2927"/>
                      <a:pt x="2543" y="2427"/>
                      <a:pt x="1508" y="1508"/>
                    </a:cubicBezTo>
                    <a:cubicBezTo>
                      <a:pt x="1267" y="1294"/>
                      <a:pt x="1053" y="1062"/>
                      <a:pt x="839" y="830"/>
                    </a:cubicBezTo>
                    <a:cubicBezTo>
                      <a:pt x="598" y="572"/>
                      <a:pt x="366" y="304"/>
                      <a:pt x="197" y="10"/>
                    </a:cubicBezTo>
                    <a:lnTo>
                      <a:pt x="1" y="1"/>
                    </a:ln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8" name="Google Shape;2918;p24"/>
            <p:cNvGrpSpPr/>
            <p:nvPr/>
          </p:nvGrpSpPr>
          <p:grpSpPr>
            <a:xfrm rot="-9342536" flipH="1">
              <a:off x="8819860" y="229358"/>
              <a:ext cx="1611866" cy="2238409"/>
              <a:chOff x="3996441" y="87120"/>
              <a:chExt cx="849227" cy="1186243"/>
            </a:xfrm>
          </p:grpSpPr>
          <p:sp>
            <p:nvSpPr>
              <p:cNvPr id="2919" name="Google Shape;2919;p24"/>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24"/>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24"/>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24"/>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24"/>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24"/>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4"/>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4"/>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24"/>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24"/>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4"/>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0" name="Google Shape;2930;p24"/>
            <p:cNvGrpSpPr/>
            <p:nvPr/>
          </p:nvGrpSpPr>
          <p:grpSpPr>
            <a:xfrm rot="5721511" flipH="1">
              <a:off x="8609130" y="-439579"/>
              <a:ext cx="1228955" cy="1476861"/>
              <a:chOff x="5806687" y="1410545"/>
              <a:chExt cx="477012" cy="568271"/>
            </a:xfrm>
          </p:grpSpPr>
          <p:sp>
            <p:nvSpPr>
              <p:cNvPr id="2931" name="Google Shape;2931;p24"/>
              <p:cNvSpPr/>
              <p:nvPr/>
            </p:nvSpPr>
            <p:spPr>
              <a:xfrm>
                <a:off x="5806687" y="1410545"/>
                <a:ext cx="431853" cy="568271"/>
              </a:xfrm>
              <a:custGeom>
                <a:avLst/>
                <a:gdLst/>
                <a:ahLst/>
                <a:cxnLst/>
                <a:rect l="l" t="t" r="r" b="b"/>
                <a:pathLst>
                  <a:path w="4265" h="5612" extrusionOk="0">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24"/>
              <p:cNvSpPr/>
              <p:nvPr/>
            </p:nvSpPr>
            <p:spPr>
              <a:xfrm>
                <a:off x="5806687" y="1477374"/>
                <a:ext cx="430030" cy="501440"/>
              </a:xfrm>
              <a:custGeom>
                <a:avLst/>
                <a:gdLst/>
                <a:ahLst/>
                <a:cxnLst/>
                <a:rect l="l" t="t" r="r" b="b"/>
                <a:pathLst>
                  <a:path w="4247" h="4952" extrusionOk="0">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24"/>
              <p:cNvSpPr/>
              <p:nvPr/>
            </p:nvSpPr>
            <p:spPr>
              <a:xfrm>
                <a:off x="5835545" y="1486892"/>
                <a:ext cx="361379" cy="453037"/>
              </a:xfrm>
              <a:custGeom>
                <a:avLst/>
                <a:gdLst/>
                <a:ahLst/>
                <a:cxnLst/>
                <a:rect l="l" t="t" r="r" b="b"/>
                <a:pathLst>
                  <a:path w="3569" h="4474" extrusionOk="0">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4"/>
              <p:cNvSpPr/>
              <p:nvPr/>
            </p:nvSpPr>
            <p:spPr>
              <a:xfrm>
                <a:off x="5807598" y="1441124"/>
                <a:ext cx="476101" cy="532223"/>
              </a:xfrm>
              <a:custGeom>
                <a:avLst/>
                <a:gdLst/>
                <a:ahLst/>
                <a:cxnLst/>
                <a:rect l="l" t="t" r="r" b="b"/>
                <a:pathLst>
                  <a:path w="4702" h="5256" extrusionOk="0">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35" name="Google Shape;2935;p24"/>
          <p:cNvSpPr/>
          <p:nvPr/>
        </p:nvSpPr>
        <p:spPr>
          <a:xfrm>
            <a:off x="2250281" y="4604094"/>
            <a:ext cx="813820" cy="381072"/>
          </a:xfrm>
          <a:custGeom>
            <a:avLst/>
            <a:gdLst/>
            <a:ahLst/>
            <a:cxnLst/>
            <a:rect l="l" t="t" r="r" b="b"/>
            <a:pathLst>
              <a:path w="4818" h="2256" extrusionOk="0">
                <a:moveTo>
                  <a:pt x="1601" y="0"/>
                </a:moveTo>
                <a:cubicBezTo>
                  <a:pt x="1436" y="0"/>
                  <a:pt x="1268" y="46"/>
                  <a:pt x="1133" y="140"/>
                </a:cubicBezTo>
                <a:cubicBezTo>
                  <a:pt x="768" y="417"/>
                  <a:pt x="527" y="1246"/>
                  <a:pt x="821" y="1612"/>
                </a:cubicBezTo>
                <a:cubicBezTo>
                  <a:pt x="661" y="1621"/>
                  <a:pt x="491" y="1639"/>
                  <a:pt x="339" y="1683"/>
                </a:cubicBezTo>
                <a:cubicBezTo>
                  <a:pt x="232" y="1719"/>
                  <a:pt x="125" y="1764"/>
                  <a:pt x="63" y="1853"/>
                </a:cubicBezTo>
                <a:cubicBezTo>
                  <a:pt x="0" y="1933"/>
                  <a:pt x="0" y="2076"/>
                  <a:pt x="90" y="2138"/>
                </a:cubicBezTo>
                <a:cubicBezTo>
                  <a:pt x="134" y="2165"/>
                  <a:pt x="188" y="2174"/>
                  <a:pt x="241" y="2174"/>
                </a:cubicBezTo>
                <a:cubicBezTo>
                  <a:pt x="850" y="2229"/>
                  <a:pt x="1461" y="2256"/>
                  <a:pt x="2071" y="2256"/>
                </a:cubicBezTo>
                <a:cubicBezTo>
                  <a:pt x="2855" y="2256"/>
                  <a:pt x="3639" y="2211"/>
                  <a:pt x="4416" y="2120"/>
                </a:cubicBezTo>
                <a:cubicBezTo>
                  <a:pt x="4532" y="2112"/>
                  <a:pt x="4648" y="2094"/>
                  <a:pt x="4729" y="2013"/>
                </a:cubicBezTo>
                <a:cubicBezTo>
                  <a:pt x="4818" y="1915"/>
                  <a:pt x="4818" y="1755"/>
                  <a:pt x="4746" y="1639"/>
                </a:cubicBezTo>
                <a:cubicBezTo>
                  <a:pt x="4675" y="1532"/>
                  <a:pt x="4550" y="1460"/>
                  <a:pt x="4425" y="1407"/>
                </a:cubicBezTo>
                <a:cubicBezTo>
                  <a:pt x="4276" y="1350"/>
                  <a:pt x="4115" y="1321"/>
                  <a:pt x="3952" y="1321"/>
                </a:cubicBezTo>
                <a:cubicBezTo>
                  <a:pt x="3782" y="1321"/>
                  <a:pt x="3612" y="1352"/>
                  <a:pt x="3453" y="1416"/>
                </a:cubicBezTo>
                <a:cubicBezTo>
                  <a:pt x="3360" y="951"/>
                  <a:pt x="2916" y="674"/>
                  <a:pt x="2468" y="674"/>
                </a:cubicBezTo>
                <a:cubicBezTo>
                  <a:pt x="2401" y="674"/>
                  <a:pt x="2333" y="680"/>
                  <a:pt x="2266" y="693"/>
                </a:cubicBezTo>
                <a:cubicBezTo>
                  <a:pt x="2354" y="244"/>
                  <a:pt x="1984" y="0"/>
                  <a:pt x="1601" y="0"/>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4"/>
          <p:cNvSpPr/>
          <p:nvPr/>
        </p:nvSpPr>
        <p:spPr>
          <a:xfrm flipH="1">
            <a:off x="5742849" y="4608650"/>
            <a:ext cx="840445" cy="371951"/>
          </a:xfrm>
          <a:custGeom>
            <a:avLst/>
            <a:gdLst/>
            <a:ahLst/>
            <a:cxnLst/>
            <a:rect l="l" t="t" r="r" b="b"/>
            <a:pathLst>
              <a:path w="5282" h="2202" extrusionOk="0">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7" name="Google Shape;2937;p24"/>
          <p:cNvGrpSpPr/>
          <p:nvPr/>
        </p:nvGrpSpPr>
        <p:grpSpPr>
          <a:xfrm>
            <a:off x="4151763" y="-331817"/>
            <a:ext cx="840467" cy="822335"/>
            <a:chOff x="4118763" y="209958"/>
            <a:chExt cx="840467" cy="822335"/>
          </a:xfrm>
        </p:grpSpPr>
        <p:sp>
          <p:nvSpPr>
            <p:cNvPr id="2938" name="Google Shape;2938;p24"/>
            <p:cNvSpPr/>
            <p:nvPr/>
          </p:nvSpPr>
          <p:spPr>
            <a:xfrm>
              <a:off x="4118763" y="209958"/>
              <a:ext cx="840467" cy="822335"/>
            </a:xfrm>
            <a:custGeom>
              <a:avLst/>
              <a:gdLst/>
              <a:ahLst/>
              <a:cxnLst/>
              <a:rect l="l" t="t" r="r" b="b"/>
              <a:pathLst>
                <a:path w="3186" h="3117" extrusionOk="0">
                  <a:moveTo>
                    <a:pt x="1586" y="0"/>
                  </a:moveTo>
                  <a:cubicBezTo>
                    <a:pt x="758" y="0"/>
                    <a:pt x="71" y="657"/>
                    <a:pt x="36" y="1491"/>
                  </a:cubicBezTo>
                  <a:cubicBezTo>
                    <a:pt x="1" y="2357"/>
                    <a:pt x="670" y="3079"/>
                    <a:pt x="1526" y="3115"/>
                  </a:cubicBezTo>
                  <a:cubicBezTo>
                    <a:pt x="1548" y="3116"/>
                    <a:pt x="1570" y="3116"/>
                    <a:pt x="1592" y="3116"/>
                  </a:cubicBezTo>
                  <a:cubicBezTo>
                    <a:pt x="2428" y="3116"/>
                    <a:pt x="3115" y="2459"/>
                    <a:pt x="3150" y="1616"/>
                  </a:cubicBezTo>
                  <a:cubicBezTo>
                    <a:pt x="3186" y="760"/>
                    <a:pt x="2516" y="37"/>
                    <a:pt x="1651" y="1"/>
                  </a:cubicBezTo>
                  <a:cubicBezTo>
                    <a:pt x="1629" y="1"/>
                    <a:pt x="1607" y="0"/>
                    <a:pt x="1586"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4"/>
            <p:cNvSpPr/>
            <p:nvPr/>
          </p:nvSpPr>
          <p:spPr>
            <a:xfrm>
              <a:off x="4238790" y="327617"/>
              <a:ext cx="600409" cy="586741"/>
            </a:xfrm>
            <a:custGeom>
              <a:avLst/>
              <a:gdLst/>
              <a:ahLst/>
              <a:cxnLst/>
              <a:rect l="l" t="t" r="r" b="b"/>
              <a:pathLst>
                <a:path w="2276" h="2224" extrusionOk="0">
                  <a:moveTo>
                    <a:pt x="1130" y="0"/>
                  </a:moveTo>
                  <a:cubicBezTo>
                    <a:pt x="545" y="0"/>
                    <a:pt x="54" y="473"/>
                    <a:pt x="27" y="1063"/>
                  </a:cubicBezTo>
                  <a:cubicBezTo>
                    <a:pt x="1" y="1679"/>
                    <a:pt x="482" y="2196"/>
                    <a:pt x="1089" y="2223"/>
                  </a:cubicBezTo>
                  <a:cubicBezTo>
                    <a:pt x="1100" y="2223"/>
                    <a:pt x="1112" y="2223"/>
                    <a:pt x="1123" y="2223"/>
                  </a:cubicBezTo>
                  <a:cubicBezTo>
                    <a:pt x="1723" y="2223"/>
                    <a:pt x="2223" y="1757"/>
                    <a:pt x="2249" y="1152"/>
                  </a:cubicBezTo>
                  <a:cubicBezTo>
                    <a:pt x="2276" y="546"/>
                    <a:pt x="1794" y="28"/>
                    <a:pt x="1178" y="2"/>
                  </a:cubicBezTo>
                  <a:cubicBezTo>
                    <a:pt x="1162" y="1"/>
                    <a:pt x="1146" y="0"/>
                    <a:pt x="1130" y="0"/>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4"/>
            <p:cNvSpPr/>
            <p:nvPr/>
          </p:nvSpPr>
          <p:spPr>
            <a:xfrm>
              <a:off x="4394166" y="478516"/>
              <a:ext cx="289652" cy="285192"/>
            </a:xfrm>
            <a:custGeom>
              <a:avLst/>
              <a:gdLst/>
              <a:ahLst/>
              <a:cxnLst/>
              <a:rect l="l" t="t" r="r" b="b"/>
              <a:pathLst>
                <a:path w="1098" h="1081" extrusionOk="0">
                  <a:moveTo>
                    <a:pt x="554" y="0"/>
                  </a:moveTo>
                  <a:cubicBezTo>
                    <a:pt x="267" y="0"/>
                    <a:pt x="18" y="220"/>
                    <a:pt x="9" y="518"/>
                  </a:cubicBezTo>
                  <a:cubicBezTo>
                    <a:pt x="1" y="812"/>
                    <a:pt x="232" y="1062"/>
                    <a:pt x="527" y="1080"/>
                  </a:cubicBezTo>
                  <a:cubicBezTo>
                    <a:pt x="532" y="1080"/>
                    <a:pt x="538" y="1080"/>
                    <a:pt x="543" y="1080"/>
                  </a:cubicBezTo>
                  <a:cubicBezTo>
                    <a:pt x="830" y="1080"/>
                    <a:pt x="1071" y="851"/>
                    <a:pt x="1089" y="562"/>
                  </a:cubicBezTo>
                  <a:cubicBezTo>
                    <a:pt x="1098" y="259"/>
                    <a:pt x="866" y="9"/>
                    <a:pt x="571" y="0"/>
                  </a:cubicBezTo>
                  <a:cubicBezTo>
                    <a:pt x="566" y="0"/>
                    <a:pt x="560" y="0"/>
                    <a:pt x="554" y="0"/>
                  </a:cubicBezTo>
                  <a:close/>
                </a:path>
              </a:pathLst>
            </a:custGeom>
            <a:solidFill>
              <a:srgbClr val="FFFFFF">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1" name="Google Shape;2941;p24"/>
          <p:cNvGrpSpPr/>
          <p:nvPr/>
        </p:nvGrpSpPr>
        <p:grpSpPr>
          <a:xfrm>
            <a:off x="-1504763" y="-1038737"/>
            <a:ext cx="3078451" cy="3693793"/>
            <a:chOff x="-1504763" y="-1038737"/>
            <a:chExt cx="3078451" cy="3693793"/>
          </a:xfrm>
        </p:grpSpPr>
        <p:grpSp>
          <p:nvGrpSpPr>
            <p:cNvPr id="2942" name="Google Shape;2942;p24"/>
            <p:cNvGrpSpPr/>
            <p:nvPr/>
          </p:nvGrpSpPr>
          <p:grpSpPr>
            <a:xfrm rot="8480098">
              <a:off x="-981950" y="-125816"/>
              <a:ext cx="1599999" cy="2234959"/>
              <a:chOff x="3996441" y="87120"/>
              <a:chExt cx="849227" cy="1186243"/>
            </a:xfrm>
          </p:grpSpPr>
          <p:sp>
            <p:nvSpPr>
              <p:cNvPr id="2943" name="Google Shape;2943;p24"/>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4"/>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4"/>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4"/>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4"/>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4"/>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4"/>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4"/>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4"/>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4"/>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4"/>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4" name="Google Shape;2954;p24"/>
            <p:cNvGrpSpPr/>
            <p:nvPr/>
          </p:nvGrpSpPr>
          <p:grpSpPr>
            <a:xfrm>
              <a:off x="-1032102" y="-1038737"/>
              <a:ext cx="2605790" cy="1664590"/>
              <a:chOff x="5669385" y="-152150"/>
              <a:chExt cx="1383042" cy="883494"/>
            </a:xfrm>
          </p:grpSpPr>
          <p:sp>
            <p:nvSpPr>
              <p:cNvPr id="2955" name="Google Shape;2955;p24"/>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4"/>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4"/>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4"/>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4"/>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4"/>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4"/>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2" name="Google Shape;2962;p24"/>
            <p:cNvGrpSpPr/>
            <p:nvPr/>
          </p:nvGrpSpPr>
          <p:grpSpPr>
            <a:xfrm rot="-2441837">
              <a:off x="-1214288" y="1320370"/>
              <a:ext cx="2064477" cy="752605"/>
              <a:chOff x="4953913" y="785386"/>
              <a:chExt cx="1095782" cy="399467"/>
            </a:xfrm>
          </p:grpSpPr>
          <p:sp>
            <p:nvSpPr>
              <p:cNvPr id="2963" name="Google Shape;2963;p24"/>
              <p:cNvSpPr/>
              <p:nvPr/>
            </p:nvSpPr>
            <p:spPr>
              <a:xfrm>
                <a:off x="5011730" y="785386"/>
                <a:ext cx="1037965" cy="329804"/>
              </a:xfrm>
              <a:custGeom>
                <a:avLst/>
                <a:gdLst/>
                <a:ahLst/>
                <a:cxnLst/>
                <a:rect l="l" t="t" r="r" b="b"/>
                <a:pathLst>
                  <a:path w="10251" h="3257" extrusionOk="0">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4"/>
              <p:cNvSpPr/>
              <p:nvPr/>
            </p:nvSpPr>
            <p:spPr>
              <a:xfrm>
                <a:off x="5103872" y="803511"/>
                <a:ext cx="897119" cy="277351"/>
              </a:xfrm>
              <a:custGeom>
                <a:avLst/>
                <a:gdLst/>
                <a:ahLst/>
                <a:cxnLst/>
                <a:rect l="l" t="t" r="r" b="b"/>
                <a:pathLst>
                  <a:path w="8860" h="2739" extrusionOk="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4"/>
              <p:cNvSpPr/>
              <p:nvPr/>
            </p:nvSpPr>
            <p:spPr>
              <a:xfrm>
                <a:off x="5011730" y="900110"/>
                <a:ext cx="1032598" cy="215076"/>
              </a:xfrm>
              <a:custGeom>
                <a:avLst/>
                <a:gdLst/>
                <a:ahLst/>
                <a:cxnLst/>
                <a:rect l="l" t="t" r="r" b="b"/>
                <a:pathLst>
                  <a:path w="10198" h="2124" extrusionOk="0">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4"/>
              <p:cNvSpPr/>
              <p:nvPr/>
            </p:nvSpPr>
            <p:spPr>
              <a:xfrm>
                <a:off x="4953913" y="886440"/>
                <a:ext cx="1062367" cy="298413"/>
              </a:xfrm>
              <a:custGeom>
                <a:avLst/>
                <a:gdLst/>
                <a:ahLst/>
                <a:cxnLst/>
                <a:rect l="l" t="t" r="r" b="b"/>
                <a:pathLst>
                  <a:path w="10492" h="2947" extrusionOk="0">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967"/>
        <p:cNvGrpSpPr/>
        <p:nvPr/>
      </p:nvGrpSpPr>
      <p:grpSpPr>
        <a:xfrm>
          <a:off x="0" y="0"/>
          <a:ext cx="0" cy="0"/>
          <a:chOff x="0" y="0"/>
          <a:chExt cx="0" cy="0"/>
        </a:xfrm>
      </p:grpSpPr>
      <p:sp>
        <p:nvSpPr>
          <p:cNvPr id="2968" name="Google Shape;2968;p25"/>
          <p:cNvSpPr/>
          <p:nvPr/>
        </p:nvSpPr>
        <p:spPr>
          <a:xfrm>
            <a:off x="-337800" y="-623975"/>
            <a:ext cx="9819600" cy="6391500"/>
          </a:xfrm>
          <a:prstGeom prst="ellipse">
            <a:avLst/>
          </a:pr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9" name="Google Shape;2969;p25"/>
          <p:cNvGrpSpPr/>
          <p:nvPr/>
        </p:nvGrpSpPr>
        <p:grpSpPr>
          <a:xfrm>
            <a:off x="5947225" y="-1293104"/>
            <a:ext cx="4645813" cy="3698030"/>
            <a:chOff x="5947225" y="-1293104"/>
            <a:chExt cx="4645813" cy="3698030"/>
          </a:xfrm>
        </p:grpSpPr>
        <p:grpSp>
          <p:nvGrpSpPr>
            <p:cNvPr id="2970" name="Google Shape;2970;p25"/>
            <p:cNvGrpSpPr/>
            <p:nvPr/>
          </p:nvGrpSpPr>
          <p:grpSpPr>
            <a:xfrm rot="-2383335">
              <a:off x="8463472" y="-83436"/>
              <a:ext cx="1600075" cy="2235065"/>
              <a:chOff x="3996441" y="87120"/>
              <a:chExt cx="849227" cy="1186243"/>
            </a:xfrm>
          </p:grpSpPr>
          <p:sp>
            <p:nvSpPr>
              <p:cNvPr id="2971" name="Google Shape;2971;p25"/>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5"/>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5"/>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5"/>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5"/>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5"/>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5"/>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5"/>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5"/>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5"/>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5"/>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2" name="Google Shape;2982;p25"/>
            <p:cNvGrpSpPr/>
            <p:nvPr/>
          </p:nvGrpSpPr>
          <p:grpSpPr>
            <a:xfrm rot="-6013754">
              <a:off x="6389032" y="-1424856"/>
              <a:ext cx="1600070" cy="2235058"/>
              <a:chOff x="3996441" y="87120"/>
              <a:chExt cx="849227" cy="1186243"/>
            </a:xfrm>
          </p:grpSpPr>
          <p:sp>
            <p:nvSpPr>
              <p:cNvPr id="2983" name="Google Shape;2983;p25"/>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5"/>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5"/>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5"/>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5"/>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5"/>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5"/>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5"/>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5"/>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5"/>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5"/>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4" name="Google Shape;2994;p25"/>
            <p:cNvGrpSpPr/>
            <p:nvPr/>
          </p:nvGrpSpPr>
          <p:grpSpPr>
            <a:xfrm>
              <a:off x="7167504" y="-459650"/>
              <a:ext cx="2138241" cy="999056"/>
              <a:chOff x="1889010" y="646259"/>
              <a:chExt cx="944912" cy="441494"/>
            </a:xfrm>
          </p:grpSpPr>
          <p:sp>
            <p:nvSpPr>
              <p:cNvPr id="2995" name="Google Shape;2995;p25"/>
              <p:cNvSpPr/>
              <p:nvPr/>
            </p:nvSpPr>
            <p:spPr>
              <a:xfrm>
                <a:off x="1889010" y="646259"/>
                <a:ext cx="944912" cy="441494"/>
              </a:xfrm>
              <a:custGeom>
                <a:avLst/>
                <a:gdLst/>
                <a:ahLst/>
                <a:cxnLst/>
                <a:rect l="l" t="t" r="r" b="b"/>
                <a:pathLst>
                  <a:path w="9332" h="4360" extrusionOk="0">
                    <a:moveTo>
                      <a:pt x="9332" y="1"/>
                    </a:moveTo>
                    <a:cubicBezTo>
                      <a:pt x="8922" y="634"/>
                      <a:pt x="8565" y="1312"/>
                      <a:pt x="8137" y="1937"/>
                    </a:cubicBezTo>
                    <a:cubicBezTo>
                      <a:pt x="7699" y="2561"/>
                      <a:pt x="7200" y="3230"/>
                      <a:pt x="6513" y="3551"/>
                    </a:cubicBezTo>
                    <a:cubicBezTo>
                      <a:pt x="6245" y="3685"/>
                      <a:pt x="5960" y="3819"/>
                      <a:pt x="5665" y="3873"/>
                    </a:cubicBezTo>
                    <a:cubicBezTo>
                      <a:pt x="5533" y="3901"/>
                      <a:pt x="5399" y="3912"/>
                      <a:pt x="5263" y="3912"/>
                    </a:cubicBezTo>
                    <a:cubicBezTo>
                      <a:pt x="5142" y="3912"/>
                      <a:pt x="5020" y="3903"/>
                      <a:pt x="4898" y="3890"/>
                    </a:cubicBezTo>
                    <a:cubicBezTo>
                      <a:pt x="4711" y="3873"/>
                      <a:pt x="4532" y="3846"/>
                      <a:pt x="4354" y="3783"/>
                    </a:cubicBezTo>
                    <a:cubicBezTo>
                      <a:pt x="4167" y="3703"/>
                      <a:pt x="3997" y="3569"/>
                      <a:pt x="3837" y="3444"/>
                    </a:cubicBezTo>
                    <a:cubicBezTo>
                      <a:pt x="3194" y="2927"/>
                      <a:pt x="2570" y="2383"/>
                      <a:pt x="1972" y="1812"/>
                    </a:cubicBezTo>
                    <a:cubicBezTo>
                      <a:pt x="1687" y="1535"/>
                      <a:pt x="1133" y="1018"/>
                      <a:pt x="777" y="831"/>
                    </a:cubicBezTo>
                    <a:lnTo>
                      <a:pt x="1" y="822"/>
                    </a:lnTo>
                    <a:lnTo>
                      <a:pt x="1" y="822"/>
                    </a:lnTo>
                    <a:cubicBezTo>
                      <a:pt x="348" y="1045"/>
                      <a:pt x="679" y="1321"/>
                      <a:pt x="1035" y="1509"/>
                    </a:cubicBezTo>
                    <a:cubicBezTo>
                      <a:pt x="1392" y="1696"/>
                      <a:pt x="1687" y="1981"/>
                      <a:pt x="1972" y="2258"/>
                    </a:cubicBezTo>
                    <a:cubicBezTo>
                      <a:pt x="2570" y="2829"/>
                      <a:pt x="3194" y="3373"/>
                      <a:pt x="3837" y="3890"/>
                    </a:cubicBezTo>
                    <a:cubicBezTo>
                      <a:pt x="3997" y="4024"/>
                      <a:pt x="4167" y="4149"/>
                      <a:pt x="4354" y="4229"/>
                    </a:cubicBezTo>
                    <a:cubicBezTo>
                      <a:pt x="4532" y="4301"/>
                      <a:pt x="4711" y="4328"/>
                      <a:pt x="4898" y="4345"/>
                    </a:cubicBezTo>
                    <a:cubicBezTo>
                      <a:pt x="5018" y="4354"/>
                      <a:pt x="5138" y="4360"/>
                      <a:pt x="5257" y="4360"/>
                    </a:cubicBezTo>
                    <a:cubicBezTo>
                      <a:pt x="5395" y="4360"/>
                      <a:pt x="5531" y="4351"/>
                      <a:pt x="5665" y="4328"/>
                    </a:cubicBezTo>
                    <a:cubicBezTo>
                      <a:pt x="5960" y="4265"/>
                      <a:pt x="6245" y="4140"/>
                      <a:pt x="6513" y="4006"/>
                    </a:cubicBezTo>
                    <a:cubicBezTo>
                      <a:pt x="7200" y="3676"/>
                      <a:pt x="7699" y="3016"/>
                      <a:pt x="8137" y="2383"/>
                    </a:cubicBezTo>
                    <a:cubicBezTo>
                      <a:pt x="8565" y="1758"/>
                      <a:pt x="8922" y="1089"/>
                      <a:pt x="9332" y="447"/>
                    </a:cubicBezTo>
                    <a:lnTo>
                      <a:pt x="9332" y="1"/>
                    </a:lnTo>
                    <a:close/>
                  </a:path>
                </a:pathLst>
              </a:custGeom>
              <a:solidFill>
                <a:srgbClr val="8A6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5"/>
              <p:cNvSpPr/>
              <p:nvPr/>
            </p:nvSpPr>
            <p:spPr>
              <a:xfrm>
                <a:off x="1889010" y="646259"/>
                <a:ext cx="944912" cy="441494"/>
              </a:xfrm>
              <a:custGeom>
                <a:avLst/>
                <a:gdLst/>
                <a:ahLst/>
                <a:cxnLst/>
                <a:rect l="l" t="t" r="r" b="b"/>
                <a:pathLst>
                  <a:path w="9332" h="4360" extrusionOk="0">
                    <a:moveTo>
                      <a:pt x="9332" y="1"/>
                    </a:moveTo>
                    <a:cubicBezTo>
                      <a:pt x="8922" y="634"/>
                      <a:pt x="8565" y="1312"/>
                      <a:pt x="8137" y="1937"/>
                    </a:cubicBezTo>
                    <a:cubicBezTo>
                      <a:pt x="7699" y="2561"/>
                      <a:pt x="7200" y="3230"/>
                      <a:pt x="6513" y="3551"/>
                    </a:cubicBezTo>
                    <a:cubicBezTo>
                      <a:pt x="6245" y="3685"/>
                      <a:pt x="5960" y="3819"/>
                      <a:pt x="5665" y="3873"/>
                    </a:cubicBezTo>
                    <a:cubicBezTo>
                      <a:pt x="5533" y="3901"/>
                      <a:pt x="5399" y="3912"/>
                      <a:pt x="5263" y="3912"/>
                    </a:cubicBezTo>
                    <a:cubicBezTo>
                      <a:pt x="5142" y="3912"/>
                      <a:pt x="5020" y="3903"/>
                      <a:pt x="4898" y="3890"/>
                    </a:cubicBezTo>
                    <a:cubicBezTo>
                      <a:pt x="4711" y="3873"/>
                      <a:pt x="4532" y="3846"/>
                      <a:pt x="4354" y="3783"/>
                    </a:cubicBezTo>
                    <a:cubicBezTo>
                      <a:pt x="4167" y="3703"/>
                      <a:pt x="3997" y="3569"/>
                      <a:pt x="3837" y="3444"/>
                    </a:cubicBezTo>
                    <a:cubicBezTo>
                      <a:pt x="3194" y="2927"/>
                      <a:pt x="2570" y="2383"/>
                      <a:pt x="1972" y="1812"/>
                    </a:cubicBezTo>
                    <a:cubicBezTo>
                      <a:pt x="1687" y="1535"/>
                      <a:pt x="1133" y="1018"/>
                      <a:pt x="777" y="831"/>
                    </a:cubicBezTo>
                    <a:lnTo>
                      <a:pt x="1" y="822"/>
                    </a:lnTo>
                    <a:lnTo>
                      <a:pt x="1" y="822"/>
                    </a:lnTo>
                    <a:cubicBezTo>
                      <a:pt x="348" y="1045"/>
                      <a:pt x="679" y="1321"/>
                      <a:pt x="1035" y="1509"/>
                    </a:cubicBezTo>
                    <a:cubicBezTo>
                      <a:pt x="1392" y="1696"/>
                      <a:pt x="1687" y="1981"/>
                      <a:pt x="1972" y="2258"/>
                    </a:cubicBezTo>
                    <a:cubicBezTo>
                      <a:pt x="2570" y="2829"/>
                      <a:pt x="3194" y="3373"/>
                      <a:pt x="3837" y="3890"/>
                    </a:cubicBezTo>
                    <a:cubicBezTo>
                      <a:pt x="3997" y="4024"/>
                      <a:pt x="4167" y="4149"/>
                      <a:pt x="4354" y="4229"/>
                    </a:cubicBezTo>
                    <a:cubicBezTo>
                      <a:pt x="4532" y="4301"/>
                      <a:pt x="4711" y="4328"/>
                      <a:pt x="4898" y="4345"/>
                    </a:cubicBezTo>
                    <a:cubicBezTo>
                      <a:pt x="5018" y="4354"/>
                      <a:pt x="5138" y="4360"/>
                      <a:pt x="5257" y="4360"/>
                    </a:cubicBezTo>
                    <a:cubicBezTo>
                      <a:pt x="5395" y="4360"/>
                      <a:pt x="5531" y="4351"/>
                      <a:pt x="5665" y="4328"/>
                    </a:cubicBezTo>
                    <a:cubicBezTo>
                      <a:pt x="5960" y="4265"/>
                      <a:pt x="6245" y="4140"/>
                      <a:pt x="6513" y="4006"/>
                    </a:cubicBezTo>
                    <a:cubicBezTo>
                      <a:pt x="7200" y="3676"/>
                      <a:pt x="7699" y="3016"/>
                      <a:pt x="8137" y="2383"/>
                    </a:cubicBezTo>
                    <a:cubicBezTo>
                      <a:pt x="8565" y="1758"/>
                      <a:pt x="8922" y="1089"/>
                      <a:pt x="9332" y="447"/>
                    </a:cubicBezTo>
                    <a:lnTo>
                      <a:pt x="93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5"/>
              <p:cNvSpPr/>
              <p:nvPr/>
            </p:nvSpPr>
            <p:spPr>
              <a:xfrm>
                <a:off x="1889010" y="668839"/>
                <a:ext cx="944912" cy="418913"/>
              </a:xfrm>
              <a:custGeom>
                <a:avLst/>
                <a:gdLst/>
                <a:ahLst/>
                <a:cxnLst/>
                <a:rect l="l" t="t" r="r" b="b"/>
                <a:pathLst>
                  <a:path w="9332" h="4137" extrusionOk="0">
                    <a:moveTo>
                      <a:pt x="9332" y="1"/>
                    </a:moveTo>
                    <a:cubicBezTo>
                      <a:pt x="8797" y="1089"/>
                      <a:pt x="8110" y="2106"/>
                      <a:pt x="7280" y="3007"/>
                    </a:cubicBezTo>
                    <a:cubicBezTo>
                      <a:pt x="7111" y="3186"/>
                      <a:pt x="6932" y="3364"/>
                      <a:pt x="6727" y="3498"/>
                    </a:cubicBezTo>
                    <a:cubicBezTo>
                      <a:pt x="6442" y="3676"/>
                      <a:pt x="6111" y="3748"/>
                      <a:pt x="5781" y="3801"/>
                    </a:cubicBezTo>
                    <a:cubicBezTo>
                      <a:pt x="5555" y="3841"/>
                      <a:pt x="5323" y="3870"/>
                      <a:pt x="5094" y="3870"/>
                    </a:cubicBezTo>
                    <a:cubicBezTo>
                      <a:pt x="4916" y="3870"/>
                      <a:pt x="4739" y="3853"/>
                      <a:pt x="4568" y="3810"/>
                    </a:cubicBezTo>
                    <a:cubicBezTo>
                      <a:pt x="3944" y="3641"/>
                      <a:pt x="3462" y="3159"/>
                      <a:pt x="2989" y="2713"/>
                    </a:cubicBezTo>
                    <a:cubicBezTo>
                      <a:pt x="2168" y="1928"/>
                      <a:pt x="1285" y="1223"/>
                      <a:pt x="331" y="608"/>
                    </a:cubicBezTo>
                    <a:lnTo>
                      <a:pt x="1" y="599"/>
                    </a:lnTo>
                    <a:lnTo>
                      <a:pt x="1" y="599"/>
                    </a:lnTo>
                    <a:cubicBezTo>
                      <a:pt x="348" y="822"/>
                      <a:pt x="679" y="1098"/>
                      <a:pt x="1035" y="1286"/>
                    </a:cubicBezTo>
                    <a:cubicBezTo>
                      <a:pt x="1392" y="1473"/>
                      <a:pt x="1687" y="1758"/>
                      <a:pt x="1972" y="2035"/>
                    </a:cubicBezTo>
                    <a:cubicBezTo>
                      <a:pt x="2570" y="2606"/>
                      <a:pt x="3194" y="3150"/>
                      <a:pt x="3837" y="3667"/>
                    </a:cubicBezTo>
                    <a:cubicBezTo>
                      <a:pt x="3997" y="3801"/>
                      <a:pt x="4167" y="3926"/>
                      <a:pt x="4354" y="4006"/>
                    </a:cubicBezTo>
                    <a:cubicBezTo>
                      <a:pt x="4532" y="4078"/>
                      <a:pt x="4711" y="4105"/>
                      <a:pt x="4898" y="4122"/>
                    </a:cubicBezTo>
                    <a:cubicBezTo>
                      <a:pt x="5018" y="4131"/>
                      <a:pt x="5138" y="4137"/>
                      <a:pt x="5257" y="4137"/>
                    </a:cubicBezTo>
                    <a:cubicBezTo>
                      <a:pt x="5395" y="4137"/>
                      <a:pt x="5531" y="4128"/>
                      <a:pt x="5665" y="4105"/>
                    </a:cubicBezTo>
                    <a:cubicBezTo>
                      <a:pt x="5960" y="4042"/>
                      <a:pt x="6245" y="3917"/>
                      <a:pt x="6513" y="3783"/>
                    </a:cubicBezTo>
                    <a:cubicBezTo>
                      <a:pt x="7200" y="3453"/>
                      <a:pt x="7699" y="2793"/>
                      <a:pt x="8137" y="2160"/>
                    </a:cubicBezTo>
                    <a:cubicBezTo>
                      <a:pt x="8565" y="1535"/>
                      <a:pt x="8922" y="866"/>
                      <a:pt x="9332" y="224"/>
                    </a:cubicBezTo>
                    <a:lnTo>
                      <a:pt x="9332" y="1"/>
                    </a:ln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8" name="Google Shape;2998;p25"/>
            <p:cNvGrpSpPr/>
            <p:nvPr/>
          </p:nvGrpSpPr>
          <p:grpSpPr>
            <a:xfrm rot="-655394">
              <a:off x="8355951" y="-53302"/>
              <a:ext cx="1385610" cy="1450537"/>
              <a:chOff x="6541903" y="866189"/>
              <a:chExt cx="510528" cy="534450"/>
            </a:xfrm>
          </p:grpSpPr>
          <p:sp>
            <p:nvSpPr>
              <p:cNvPr id="2999" name="Google Shape;2999;p25"/>
              <p:cNvSpPr/>
              <p:nvPr/>
            </p:nvSpPr>
            <p:spPr>
              <a:xfrm>
                <a:off x="6541903" y="866189"/>
                <a:ext cx="510528" cy="534450"/>
              </a:xfrm>
              <a:custGeom>
                <a:avLst/>
                <a:gdLst/>
                <a:ahLst/>
                <a:cxnLst/>
                <a:rect l="l" t="t" r="r" b="b"/>
                <a:pathLst>
                  <a:path w="5042" h="5278" extrusionOk="0">
                    <a:moveTo>
                      <a:pt x="3760" y="1"/>
                    </a:moveTo>
                    <a:cubicBezTo>
                      <a:pt x="3713" y="1"/>
                      <a:pt x="3669" y="5"/>
                      <a:pt x="3632" y="15"/>
                    </a:cubicBezTo>
                    <a:cubicBezTo>
                      <a:pt x="2829" y="229"/>
                      <a:pt x="2240" y="933"/>
                      <a:pt x="1883" y="1683"/>
                    </a:cubicBezTo>
                    <a:cubicBezTo>
                      <a:pt x="1526" y="2432"/>
                      <a:pt x="1339" y="3253"/>
                      <a:pt x="1000" y="4020"/>
                    </a:cubicBezTo>
                    <a:cubicBezTo>
                      <a:pt x="777" y="4529"/>
                      <a:pt x="438" y="4921"/>
                      <a:pt x="1" y="5278"/>
                    </a:cubicBezTo>
                    <a:cubicBezTo>
                      <a:pt x="1339" y="4725"/>
                      <a:pt x="2731" y="4109"/>
                      <a:pt x="3605" y="2950"/>
                    </a:cubicBezTo>
                    <a:cubicBezTo>
                      <a:pt x="4078" y="2334"/>
                      <a:pt x="4399" y="1567"/>
                      <a:pt x="5041" y="1130"/>
                    </a:cubicBezTo>
                    <a:cubicBezTo>
                      <a:pt x="4970" y="701"/>
                      <a:pt x="4667" y="362"/>
                      <a:pt x="4292" y="139"/>
                    </a:cubicBezTo>
                    <a:cubicBezTo>
                      <a:pt x="4165" y="62"/>
                      <a:pt x="3937" y="1"/>
                      <a:pt x="37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5"/>
              <p:cNvSpPr/>
              <p:nvPr/>
            </p:nvSpPr>
            <p:spPr>
              <a:xfrm>
                <a:off x="6623212" y="874795"/>
                <a:ext cx="418386" cy="471669"/>
              </a:xfrm>
              <a:custGeom>
                <a:avLst/>
                <a:gdLst/>
                <a:ahLst/>
                <a:cxnLst/>
                <a:rect l="l" t="t" r="r" b="b"/>
                <a:pathLst>
                  <a:path w="4132" h="4658" extrusionOk="0">
                    <a:moveTo>
                      <a:pt x="3382" y="1"/>
                    </a:moveTo>
                    <a:cubicBezTo>
                      <a:pt x="3177" y="224"/>
                      <a:pt x="2998" y="474"/>
                      <a:pt x="2855" y="750"/>
                    </a:cubicBezTo>
                    <a:cubicBezTo>
                      <a:pt x="2873" y="509"/>
                      <a:pt x="2927" y="269"/>
                      <a:pt x="3025" y="54"/>
                    </a:cubicBezTo>
                    <a:lnTo>
                      <a:pt x="3025" y="54"/>
                    </a:lnTo>
                    <a:cubicBezTo>
                      <a:pt x="2820" y="376"/>
                      <a:pt x="2695" y="741"/>
                      <a:pt x="2570" y="1107"/>
                    </a:cubicBezTo>
                    <a:cubicBezTo>
                      <a:pt x="2606" y="839"/>
                      <a:pt x="2632" y="563"/>
                      <a:pt x="2659" y="295"/>
                    </a:cubicBezTo>
                    <a:lnTo>
                      <a:pt x="2659" y="295"/>
                    </a:lnTo>
                    <a:cubicBezTo>
                      <a:pt x="2418" y="750"/>
                      <a:pt x="2222" y="1232"/>
                      <a:pt x="2088" y="1732"/>
                    </a:cubicBezTo>
                    <a:cubicBezTo>
                      <a:pt x="2035" y="1419"/>
                      <a:pt x="2061" y="1098"/>
                      <a:pt x="2106" y="786"/>
                    </a:cubicBezTo>
                    <a:lnTo>
                      <a:pt x="2106" y="786"/>
                    </a:lnTo>
                    <a:cubicBezTo>
                      <a:pt x="1874" y="1250"/>
                      <a:pt x="1740" y="1758"/>
                      <a:pt x="1696" y="2276"/>
                    </a:cubicBezTo>
                    <a:cubicBezTo>
                      <a:pt x="1615" y="1928"/>
                      <a:pt x="1580" y="1571"/>
                      <a:pt x="1589" y="1214"/>
                    </a:cubicBezTo>
                    <a:lnTo>
                      <a:pt x="1589" y="1214"/>
                    </a:lnTo>
                    <a:cubicBezTo>
                      <a:pt x="1419" y="1696"/>
                      <a:pt x="1348" y="2213"/>
                      <a:pt x="1375" y="2722"/>
                    </a:cubicBezTo>
                    <a:cubicBezTo>
                      <a:pt x="1268" y="2410"/>
                      <a:pt x="1196" y="2088"/>
                      <a:pt x="1160" y="1767"/>
                    </a:cubicBezTo>
                    <a:cubicBezTo>
                      <a:pt x="1071" y="2213"/>
                      <a:pt x="1036" y="2677"/>
                      <a:pt x="1053" y="3132"/>
                    </a:cubicBezTo>
                    <a:cubicBezTo>
                      <a:pt x="1000" y="2918"/>
                      <a:pt x="937" y="2731"/>
                      <a:pt x="937" y="2517"/>
                    </a:cubicBezTo>
                    <a:cubicBezTo>
                      <a:pt x="920" y="2856"/>
                      <a:pt x="893" y="3204"/>
                      <a:pt x="875" y="3551"/>
                    </a:cubicBezTo>
                    <a:lnTo>
                      <a:pt x="786" y="2900"/>
                    </a:lnTo>
                    <a:cubicBezTo>
                      <a:pt x="741" y="3248"/>
                      <a:pt x="688" y="3587"/>
                      <a:pt x="625" y="3926"/>
                    </a:cubicBezTo>
                    <a:cubicBezTo>
                      <a:pt x="607" y="3721"/>
                      <a:pt x="607" y="3507"/>
                      <a:pt x="616" y="3302"/>
                    </a:cubicBezTo>
                    <a:lnTo>
                      <a:pt x="616" y="3302"/>
                    </a:lnTo>
                    <a:cubicBezTo>
                      <a:pt x="572" y="3801"/>
                      <a:pt x="340" y="4292"/>
                      <a:pt x="1" y="4658"/>
                    </a:cubicBezTo>
                    <a:cubicBezTo>
                      <a:pt x="509" y="4568"/>
                      <a:pt x="991" y="4328"/>
                      <a:pt x="1375" y="3980"/>
                    </a:cubicBezTo>
                    <a:lnTo>
                      <a:pt x="1375" y="3980"/>
                    </a:lnTo>
                    <a:cubicBezTo>
                      <a:pt x="1187" y="4060"/>
                      <a:pt x="991" y="4105"/>
                      <a:pt x="795" y="4113"/>
                    </a:cubicBezTo>
                    <a:cubicBezTo>
                      <a:pt x="1223" y="3899"/>
                      <a:pt x="1651" y="3694"/>
                      <a:pt x="2070" y="3489"/>
                    </a:cubicBezTo>
                    <a:lnTo>
                      <a:pt x="2070" y="3489"/>
                    </a:lnTo>
                    <a:cubicBezTo>
                      <a:pt x="1776" y="3498"/>
                      <a:pt x="1482" y="3569"/>
                      <a:pt x="1205" y="3676"/>
                    </a:cubicBezTo>
                    <a:lnTo>
                      <a:pt x="2427" y="3043"/>
                    </a:lnTo>
                    <a:lnTo>
                      <a:pt x="2427" y="3043"/>
                    </a:lnTo>
                    <a:cubicBezTo>
                      <a:pt x="2160" y="3096"/>
                      <a:pt x="1901" y="3159"/>
                      <a:pt x="1642" y="3230"/>
                    </a:cubicBezTo>
                    <a:cubicBezTo>
                      <a:pt x="1972" y="3043"/>
                      <a:pt x="2320" y="2865"/>
                      <a:pt x="2668" y="2704"/>
                    </a:cubicBezTo>
                    <a:lnTo>
                      <a:pt x="2668" y="2704"/>
                    </a:lnTo>
                    <a:cubicBezTo>
                      <a:pt x="2347" y="2731"/>
                      <a:pt x="2026" y="2820"/>
                      <a:pt x="1722" y="2918"/>
                    </a:cubicBezTo>
                    <a:cubicBezTo>
                      <a:pt x="2142" y="2686"/>
                      <a:pt x="2570" y="2454"/>
                      <a:pt x="2998" y="2222"/>
                    </a:cubicBezTo>
                    <a:lnTo>
                      <a:pt x="2998" y="2222"/>
                    </a:lnTo>
                    <a:cubicBezTo>
                      <a:pt x="2650" y="2267"/>
                      <a:pt x="2311" y="2347"/>
                      <a:pt x="1981" y="2463"/>
                    </a:cubicBezTo>
                    <a:cubicBezTo>
                      <a:pt x="2392" y="2195"/>
                      <a:pt x="2811" y="1946"/>
                      <a:pt x="3248" y="1723"/>
                    </a:cubicBezTo>
                    <a:lnTo>
                      <a:pt x="3248" y="1723"/>
                    </a:lnTo>
                    <a:cubicBezTo>
                      <a:pt x="2900" y="1758"/>
                      <a:pt x="2552" y="1848"/>
                      <a:pt x="2231" y="1972"/>
                    </a:cubicBezTo>
                    <a:cubicBezTo>
                      <a:pt x="2615" y="1660"/>
                      <a:pt x="3078" y="1446"/>
                      <a:pt x="3569" y="1357"/>
                    </a:cubicBezTo>
                    <a:cubicBezTo>
                      <a:pt x="3547" y="1356"/>
                      <a:pt x="3524" y="1356"/>
                      <a:pt x="3502" y="1356"/>
                    </a:cubicBezTo>
                    <a:cubicBezTo>
                      <a:pt x="3211" y="1356"/>
                      <a:pt x="2915" y="1409"/>
                      <a:pt x="2641" y="1509"/>
                    </a:cubicBezTo>
                    <a:cubicBezTo>
                      <a:pt x="2980" y="1285"/>
                      <a:pt x="3364" y="1134"/>
                      <a:pt x="3765" y="1054"/>
                    </a:cubicBezTo>
                    <a:cubicBezTo>
                      <a:pt x="3616" y="1021"/>
                      <a:pt x="3466" y="1005"/>
                      <a:pt x="3316" y="1005"/>
                    </a:cubicBezTo>
                    <a:cubicBezTo>
                      <a:pt x="3216" y="1005"/>
                      <a:pt x="3116" y="1013"/>
                      <a:pt x="3016" y="1027"/>
                    </a:cubicBezTo>
                    <a:lnTo>
                      <a:pt x="4131" y="706"/>
                    </a:lnTo>
                    <a:cubicBezTo>
                      <a:pt x="3972" y="654"/>
                      <a:pt x="3808" y="630"/>
                      <a:pt x="3644" y="630"/>
                    </a:cubicBezTo>
                    <a:cubicBezTo>
                      <a:pt x="3523" y="630"/>
                      <a:pt x="3402" y="643"/>
                      <a:pt x="3284" y="670"/>
                    </a:cubicBezTo>
                    <a:cubicBezTo>
                      <a:pt x="3319" y="447"/>
                      <a:pt x="3355" y="224"/>
                      <a:pt x="3382"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5"/>
              <p:cNvSpPr/>
              <p:nvPr/>
            </p:nvSpPr>
            <p:spPr>
              <a:xfrm>
                <a:off x="6541903" y="898287"/>
                <a:ext cx="510528" cy="502351"/>
              </a:xfrm>
              <a:custGeom>
                <a:avLst/>
                <a:gdLst/>
                <a:ahLst/>
                <a:cxnLst/>
                <a:rect l="l" t="t" r="r" b="b"/>
                <a:pathLst>
                  <a:path w="5042" h="4961" extrusionOk="0">
                    <a:moveTo>
                      <a:pt x="4542" y="1"/>
                    </a:moveTo>
                    <a:cubicBezTo>
                      <a:pt x="4283" y="126"/>
                      <a:pt x="4042" y="286"/>
                      <a:pt x="3828" y="474"/>
                    </a:cubicBezTo>
                    <a:cubicBezTo>
                      <a:pt x="3471" y="786"/>
                      <a:pt x="3177" y="1169"/>
                      <a:pt x="2891" y="1553"/>
                    </a:cubicBezTo>
                    <a:cubicBezTo>
                      <a:pt x="2749" y="1740"/>
                      <a:pt x="2606" y="1946"/>
                      <a:pt x="2490" y="2151"/>
                    </a:cubicBezTo>
                    <a:cubicBezTo>
                      <a:pt x="2365" y="2347"/>
                      <a:pt x="2267" y="2561"/>
                      <a:pt x="2151" y="2766"/>
                    </a:cubicBezTo>
                    <a:cubicBezTo>
                      <a:pt x="1678" y="3650"/>
                      <a:pt x="964" y="4443"/>
                      <a:pt x="81" y="4890"/>
                    </a:cubicBezTo>
                    <a:cubicBezTo>
                      <a:pt x="54" y="4916"/>
                      <a:pt x="28" y="4934"/>
                      <a:pt x="1" y="4961"/>
                    </a:cubicBezTo>
                    <a:cubicBezTo>
                      <a:pt x="1339" y="4408"/>
                      <a:pt x="2731" y="3792"/>
                      <a:pt x="3605" y="2633"/>
                    </a:cubicBezTo>
                    <a:cubicBezTo>
                      <a:pt x="4078" y="2017"/>
                      <a:pt x="4399" y="1250"/>
                      <a:pt x="5041" y="813"/>
                    </a:cubicBezTo>
                    <a:cubicBezTo>
                      <a:pt x="4988" y="483"/>
                      <a:pt x="4791" y="206"/>
                      <a:pt x="4542"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5"/>
              <p:cNvSpPr/>
              <p:nvPr/>
            </p:nvSpPr>
            <p:spPr>
              <a:xfrm>
                <a:off x="6541903" y="887453"/>
                <a:ext cx="470734" cy="513186"/>
              </a:xfrm>
              <a:custGeom>
                <a:avLst/>
                <a:gdLst/>
                <a:ahLst/>
                <a:cxnLst/>
                <a:rect l="l" t="t" r="r" b="b"/>
                <a:pathLst>
                  <a:path w="4649" h="5068" extrusionOk="0">
                    <a:moveTo>
                      <a:pt x="4399" y="1"/>
                    </a:moveTo>
                    <a:cubicBezTo>
                      <a:pt x="3400" y="625"/>
                      <a:pt x="2686" y="1651"/>
                      <a:pt x="2071" y="2668"/>
                    </a:cubicBezTo>
                    <a:cubicBezTo>
                      <a:pt x="1740" y="3212"/>
                      <a:pt x="1419" y="3765"/>
                      <a:pt x="991" y="4238"/>
                    </a:cubicBezTo>
                    <a:cubicBezTo>
                      <a:pt x="759" y="4488"/>
                      <a:pt x="500" y="4711"/>
                      <a:pt x="206" y="4889"/>
                    </a:cubicBezTo>
                    <a:cubicBezTo>
                      <a:pt x="144" y="4943"/>
                      <a:pt x="72" y="5005"/>
                      <a:pt x="1" y="5068"/>
                    </a:cubicBezTo>
                    <a:cubicBezTo>
                      <a:pt x="197" y="4988"/>
                      <a:pt x="384" y="4907"/>
                      <a:pt x="581" y="4827"/>
                    </a:cubicBezTo>
                    <a:cubicBezTo>
                      <a:pt x="1143" y="4417"/>
                      <a:pt x="1607" y="3837"/>
                      <a:pt x="1981" y="3239"/>
                    </a:cubicBezTo>
                    <a:cubicBezTo>
                      <a:pt x="2552" y="2356"/>
                      <a:pt x="3034" y="1384"/>
                      <a:pt x="3819" y="697"/>
                    </a:cubicBezTo>
                    <a:cubicBezTo>
                      <a:pt x="4060" y="482"/>
                      <a:pt x="4345" y="295"/>
                      <a:pt x="4649" y="206"/>
                    </a:cubicBezTo>
                    <a:cubicBezTo>
                      <a:pt x="4577" y="135"/>
                      <a:pt x="4488" y="63"/>
                      <a:pt x="43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03" name="Google Shape;3003;p25"/>
          <p:cNvGrpSpPr/>
          <p:nvPr/>
        </p:nvGrpSpPr>
        <p:grpSpPr>
          <a:xfrm>
            <a:off x="-1793949" y="2571762"/>
            <a:ext cx="3670968" cy="3938665"/>
            <a:chOff x="-1793949" y="2571762"/>
            <a:chExt cx="3670968" cy="3938665"/>
          </a:xfrm>
        </p:grpSpPr>
        <p:grpSp>
          <p:nvGrpSpPr>
            <p:cNvPr id="3004" name="Google Shape;3004;p25"/>
            <p:cNvGrpSpPr/>
            <p:nvPr/>
          </p:nvGrpSpPr>
          <p:grpSpPr>
            <a:xfrm rot="-3689794">
              <a:off x="-1743677" y="4136007"/>
              <a:ext cx="2605749" cy="1664564"/>
              <a:chOff x="5669385" y="-152150"/>
              <a:chExt cx="1383042" cy="883494"/>
            </a:xfrm>
          </p:grpSpPr>
          <p:sp>
            <p:nvSpPr>
              <p:cNvPr id="3005" name="Google Shape;3005;p25"/>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5"/>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5"/>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5"/>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5"/>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5"/>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5"/>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2" name="Google Shape;3012;p25"/>
            <p:cNvGrpSpPr/>
            <p:nvPr/>
          </p:nvGrpSpPr>
          <p:grpSpPr>
            <a:xfrm rot="-3966003">
              <a:off x="-13438" y="4627989"/>
              <a:ext cx="1643007" cy="1610336"/>
              <a:chOff x="4785930" y="1655991"/>
              <a:chExt cx="579077" cy="567562"/>
            </a:xfrm>
          </p:grpSpPr>
          <p:sp>
            <p:nvSpPr>
              <p:cNvPr id="3013" name="Google Shape;3013;p25"/>
              <p:cNvSpPr/>
              <p:nvPr/>
            </p:nvSpPr>
            <p:spPr>
              <a:xfrm>
                <a:off x="4785930" y="1655991"/>
                <a:ext cx="579077" cy="567562"/>
              </a:xfrm>
              <a:custGeom>
                <a:avLst/>
                <a:gdLst/>
                <a:ahLst/>
                <a:cxnLst/>
                <a:rect l="l" t="t" r="r" b="b"/>
                <a:pathLst>
                  <a:path w="5719" h="5605" extrusionOk="0">
                    <a:moveTo>
                      <a:pt x="938" y="0"/>
                    </a:moveTo>
                    <a:cubicBezTo>
                      <a:pt x="910" y="0"/>
                      <a:pt x="883" y="1"/>
                      <a:pt x="857" y="3"/>
                    </a:cubicBezTo>
                    <a:cubicBezTo>
                      <a:pt x="536" y="29"/>
                      <a:pt x="214" y="119"/>
                      <a:pt x="0" y="359"/>
                    </a:cubicBezTo>
                    <a:cubicBezTo>
                      <a:pt x="102" y="277"/>
                      <a:pt x="227" y="241"/>
                      <a:pt x="356" y="241"/>
                    </a:cubicBezTo>
                    <a:cubicBezTo>
                      <a:pt x="579" y="241"/>
                      <a:pt x="815" y="348"/>
                      <a:pt x="973" y="511"/>
                    </a:cubicBezTo>
                    <a:cubicBezTo>
                      <a:pt x="1223" y="770"/>
                      <a:pt x="1347" y="1135"/>
                      <a:pt x="1490" y="1466"/>
                    </a:cubicBezTo>
                    <a:cubicBezTo>
                      <a:pt x="2079" y="2866"/>
                      <a:pt x="3185" y="3981"/>
                      <a:pt x="4318" y="4989"/>
                    </a:cubicBezTo>
                    <a:cubicBezTo>
                      <a:pt x="4541" y="5186"/>
                      <a:pt x="4764" y="5382"/>
                      <a:pt x="4943" y="5605"/>
                    </a:cubicBezTo>
                    <a:cubicBezTo>
                      <a:pt x="5201" y="4731"/>
                      <a:pt x="5433" y="3856"/>
                      <a:pt x="5603" y="2955"/>
                    </a:cubicBezTo>
                    <a:cubicBezTo>
                      <a:pt x="5665" y="2634"/>
                      <a:pt x="5719" y="2304"/>
                      <a:pt x="5638" y="1983"/>
                    </a:cubicBezTo>
                    <a:cubicBezTo>
                      <a:pt x="5576" y="1733"/>
                      <a:pt x="5433" y="1519"/>
                      <a:pt x="5273" y="1314"/>
                    </a:cubicBezTo>
                    <a:cubicBezTo>
                      <a:pt x="4871" y="797"/>
                      <a:pt x="4336" y="359"/>
                      <a:pt x="3711" y="145"/>
                    </a:cubicBezTo>
                    <a:cubicBezTo>
                      <a:pt x="3446" y="54"/>
                      <a:pt x="3165" y="7"/>
                      <a:pt x="2886" y="7"/>
                    </a:cubicBezTo>
                    <a:cubicBezTo>
                      <a:pt x="2507" y="7"/>
                      <a:pt x="2131" y="94"/>
                      <a:pt x="1802" y="279"/>
                    </a:cubicBezTo>
                    <a:cubicBezTo>
                      <a:pt x="1573" y="91"/>
                      <a:pt x="1239" y="0"/>
                      <a:pt x="9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5"/>
              <p:cNvSpPr/>
              <p:nvPr/>
            </p:nvSpPr>
            <p:spPr>
              <a:xfrm>
                <a:off x="4785930" y="1655991"/>
                <a:ext cx="502326" cy="567562"/>
              </a:xfrm>
              <a:custGeom>
                <a:avLst/>
                <a:gdLst/>
                <a:ahLst/>
                <a:cxnLst/>
                <a:rect l="l" t="t" r="r" b="b"/>
                <a:pathLst>
                  <a:path w="4961" h="5605" extrusionOk="0">
                    <a:moveTo>
                      <a:pt x="938" y="0"/>
                    </a:moveTo>
                    <a:cubicBezTo>
                      <a:pt x="910" y="0"/>
                      <a:pt x="883" y="1"/>
                      <a:pt x="857" y="3"/>
                    </a:cubicBezTo>
                    <a:cubicBezTo>
                      <a:pt x="536" y="29"/>
                      <a:pt x="214" y="119"/>
                      <a:pt x="0" y="359"/>
                    </a:cubicBezTo>
                    <a:cubicBezTo>
                      <a:pt x="102" y="277"/>
                      <a:pt x="227" y="241"/>
                      <a:pt x="356" y="241"/>
                    </a:cubicBezTo>
                    <a:cubicBezTo>
                      <a:pt x="579" y="241"/>
                      <a:pt x="815" y="348"/>
                      <a:pt x="973" y="511"/>
                    </a:cubicBezTo>
                    <a:cubicBezTo>
                      <a:pt x="1223" y="770"/>
                      <a:pt x="1347" y="1135"/>
                      <a:pt x="1490" y="1466"/>
                    </a:cubicBezTo>
                    <a:cubicBezTo>
                      <a:pt x="2079" y="2866"/>
                      <a:pt x="3185" y="3981"/>
                      <a:pt x="4318" y="4989"/>
                    </a:cubicBezTo>
                    <a:cubicBezTo>
                      <a:pt x="4541" y="5186"/>
                      <a:pt x="4764" y="5382"/>
                      <a:pt x="4943" y="5605"/>
                    </a:cubicBezTo>
                    <a:cubicBezTo>
                      <a:pt x="4952" y="5596"/>
                      <a:pt x="4952" y="5587"/>
                      <a:pt x="4960" y="5569"/>
                    </a:cubicBezTo>
                    <a:cubicBezTo>
                      <a:pt x="4916" y="5489"/>
                      <a:pt x="4880" y="5400"/>
                      <a:pt x="4844" y="5319"/>
                    </a:cubicBezTo>
                    <a:cubicBezTo>
                      <a:pt x="4532" y="4561"/>
                      <a:pt x="4220" y="3803"/>
                      <a:pt x="4095" y="3000"/>
                    </a:cubicBezTo>
                    <a:cubicBezTo>
                      <a:pt x="4059" y="2777"/>
                      <a:pt x="4033" y="2554"/>
                      <a:pt x="3970" y="2340"/>
                    </a:cubicBezTo>
                    <a:cubicBezTo>
                      <a:pt x="3863" y="1965"/>
                      <a:pt x="3631" y="1644"/>
                      <a:pt x="3399" y="1341"/>
                    </a:cubicBezTo>
                    <a:cubicBezTo>
                      <a:pt x="3212" y="1109"/>
                      <a:pt x="3025" y="886"/>
                      <a:pt x="2810" y="689"/>
                    </a:cubicBezTo>
                    <a:cubicBezTo>
                      <a:pt x="2570" y="475"/>
                      <a:pt x="2293" y="306"/>
                      <a:pt x="2008" y="181"/>
                    </a:cubicBezTo>
                    <a:cubicBezTo>
                      <a:pt x="1936" y="208"/>
                      <a:pt x="1865" y="243"/>
                      <a:pt x="1802" y="279"/>
                    </a:cubicBezTo>
                    <a:cubicBezTo>
                      <a:pt x="1573" y="91"/>
                      <a:pt x="1239" y="0"/>
                      <a:pt x="93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5"/>
              <p:cNvSpPr/>
              <p:nvPr/>
            </p:nvSpPr>
            <p:spPr>
              <a:xfrm>
                <a:off x="4938522" y="1668648"/>
                <a:ext cx="393983" cy="515211"/>
              </a:xfrm>
              <a:custGeom>
                <a:avLst/>
                <a:gdLst/>
                <a:ahLst/>
                <a:cxnLst/>
                <a:rect l="l" t="t" r="r" b="b"/>
                <a:pathLst>
                  <a:path w="3891" h="5088" extrusionOk="0">
                    <a:moveTo>
                      <a:pt x="1693" y="1"/>
                    </a:moveTo>
                    <a:cubicBezTo>
                      <a:pt x="1228" y="1"/>
                      <a:pt x="603" y="196"/>
                      <a:pt x="492" y="225"/>
                    </a:cubicBezTo>
                    <a:cubicBezTo>
                      <a:pt x="482" y="228"/>
                      <a:pt x="473" y="229"/>
                      <a:pt x="463" y="229"/>
                    </a:cubicBezTo>
                    <a:cubicBezTo>
                      <a:pt x="392" y="229"/>
                      <a:pt x="322" y="174"/>
                      <a:pt x="251" y="127"/>
                    </a:cubicBezTo>
                    <a:cubicBezTo>
                      <a:pt x="215" y="105"/>
                      <a:pt x="168" y="89"/>
                      <a:pt x="125" y="89"/>
                    </a:cubicBezTo>
                    <a:cubicBezTo>
                      <a:pt x="81" y="89"/>
                      <a:pt x="41" y="105"/>
                      <a:pt x="19" y="145"/>
                    </a:cubicBezTo>
                    <a:cubicBezTo>
                      <a:pt x="1" y="172"/>
                      <a:pt x="1" y="208"/>
                      <a:pt x="1" y="243"/>
                    </a:cubicBezTo>
                    <a:lnTo>
                      <a:pt x="46" y="1002"/>
                    </a:lnTo>
                    <a:cubicBezTo>
                      <a:pt x="108" y="761"/>
                      <a:pt x="162" y="520"/>
                      <a:pt x="188" y="279"/>
                    </a:cubicBezTo>
                    <a:cubicBezTo>
                      <a:pt x="313" y="413"/>
                      <a:pt x="313" y="618"/>
                      <a:pt x="304" y="796"/>
                    </a:cubicBezTo>
                    <a:cubicBezTo>
                      <a:pt x="295" y="1064"/>
                      <a:pt x="286" y="1323"/>
                      <a:pt x="278" y="1590"/>
                    </a:cubicBezTo>
                    <a:lnTo>
                      <a:pt x="759" y="511"/>
                    </a:lnTo>
                    <a:lnTo>
                      <a:pt x="759" y="511"/>
                    </a:lnTo>
                    <a:cubicBezTo>
                      <a:pt x="679" y="975"/>
                      <a:pt x="590" y="1430"/>
                      <a:pt x="581" y="1903"/>
                    </a:cubicBezTo>
                    <a:lnTo>
                      <a:pt x="982" y="841"/>
                    </a:lnTo>
                    <a:lnTo>
                      <a:pt x="982" y="841"/>
                    </a:lnTo>
                    <a:cubicBezTo>
                      <a:pt x="911" y="1341"/>
                      <a:pt x="884" y="1840"/>
                      <a:pt x="920" y="2349"/>
                    </a:cubicBezTo>
                    <a:cubicBezTo>
                      <a:pt x="956" y="1903"/>
                      <a:pt x="1009" y="1448"/>
                      <a:pt x="1232" y="1064"/>
                    </a:cubicBezTo>
                    <a:lnTo>
                      <a:pt x="1232" y="1064"/>
                    </a:lnTo>
                    <a:cubicBezTo>
                      <a:pt x="1125" y="1555"/>
                      <a:pt x="1089" y="2054"/>
                      <a:pt x="1116" y="2554"/>
                    </a:cubicBezTo>
                    <a:cubicBezTo>
                      <a:pt x="1161" y="2090"/>
                      <a:pt x="1321" y="1635"/>
                      <a:pt x="1589" y="1251"/>
                    </a:cubicBezTo>
                    <a:lnTo>
                      <a:pt x="1589" y="1251"/>
                    </a:lnTo>
                    <a:cubicBezTo>
                      <a:pt x="1446" y="1715"/>
                      <a:pt x="1348" y="2188"/>
                      <a:pt x="1303" y="2679"/>
                    </a:cubicBezTo>
                    <a:cubicBezTo>
                      <a:pt x="1402" y="2251"/>
                      <a:pt x="1607" y="1858"/>
                      <a:pt x="1883" y="1519"/>
                    </a:cubicBezTo>
                    <a:lnTo>
                      <a:pt x="1883" y="1519"/>
                    </a:lnTo>
                    <a:cubicBezTo>
                      <a:pt x="1678" y="1929"/>
                      <a:pt x="1535" y="2366"/>
                      <a:pt x="1455" y="2813"/>
                    </a:cubicBezTo>
                    <a:cubicBezTo>
                      <a:pt x="1616" y="2465"/>
                      <a:pt x="1857" y="2135"/>
                      <a:pt x="2142" y="1867"/>
                    </a:cubicBezTo>
                    <a:lnTo>
                      <a:pt x="2142" y="1867"/>
                    </a:lnTo>
                    <a:cubicBezTo>
                      <a:pt x="1937" y="2259"/>
                      <a:pt x="1785" y="2679"/>
                      <a:pt x="1696" y="3107"/>
                    </a:cubicBezTo>
                    <a:cubicBezTo>
                      <a:pt x="1848" y="2804"/>
                      <a:pt x="2035" y="2581"/>
                      <a:pt x="2249" y="2322"/>
                    </a:cubicBezTo>
                    <a:lnTo>
                      <a:pt x="2249" y="2322"/>
                    </a:lnTo>
                    <a:cubicBezTo>
                      <a:pt x="2133" y="2786"/>
                      <a:pt x="2062" y="3259"/>
                      <a:pt x="2026" y="3731"/>
                    </a:cubicBezTo>
                    <a:cubicBezTo>
                      <a:pt x="2106" y="3366"/>
                      <a:pt x="2231" y="3009"/>
                      <a:pt x="2383" y="2670"/>
                    </a:cubicBezTo>
                    <a:lnTo>
                      <a:pt x="2383" y="2670"/>
                    </a:lnTo>
                    <a:cubicBezTo>
                      <a:pt x="2374" y="2875"/>
                      <a:pt x="2356" y="3080"/>
                      <a:pt x="2356" y="3294"/>
                    </a:cubicBezTo>
                    <a:cubicBezTo>
                      <a:pt x="2347" y="3598"/>
                      <a:pt x="2347" y="3910"/>
                      <a:pt x="2463" y="4186"/>
                    </a:cubicBezTo>
                    <a:cubicBezTo>
                      <a:pt x="2499" y="3972"/>
                      <a:pt x="2535" y="3749"/>
                      <a:pt x="2570" y="3535"/>
                    </a:cubicBezTo>
                    <a:cubicBezTo>
                      <a:pt x="2615" y="3883"/>
                      <a:pt x="2722" y="4231"/>
                      <a:pt x="2865" y="4552"/>
                    </a:cubicBezTo>
                    <a:cubicBezTo>
                      <a:pt x="2874" y="4409"/>
                      <a:pt x="2882" y="4311"/>
                      <a:pt x="2891" y="4169"/>
                    </a:cubicBezTo>
                    <a:cubicBezTo>
                      <a:pt x="3043" y="4490"/>
                      <a:pt x="3221" y="4793"/>
                      <a:pt x="3409" y="5087"/>
                    </a:cubicBezTo>
                    <a:cubicBezTo>
                      <a:pt x="3177" y="4579"/>
                      <a:pt x="2990" y="4044"/>
                      <a:pt x="2856" y="3499"/>
                    </a:cubicBezTo>
                    <a:lnTo>
                      <a:pt x="2856" y="3499"/>
                    </a:lnTo>
                    <a:cubicBezTo>
                      <a:pt x="3061" y="3928"/>
                      <a:pt x="3266" y="4356"/>
                      <a:pt x="3480" y="4784"/>
                    </a:cubicBezTo>
                    <a:cubicBezTo>
                      <a:pt x="3257" y="4169"/>
                      <a:pt x="3106" y="3526"/>
                      <a:pt x="2954" y="2893"/>
                    </a:cubicBezTo>
                    <a:lnTo>
                      <a:pt x="2954" y="2893"/>
                    </a:lnTo>
                    <a:cubicBezTo>
                      <a:pt x="3141" y="3160"/>
                      <a:pt x="3337" y="3419"/>
                      <a:pt x="3525" y="3687"/>
                    </a:cubicBezTo>
                    <a:cubicBezTo>
                      <a:pt x="3213" y="3143"/>
                      <a:pt x="2954" y="2581"/>
                      <a:pt x="2749" y="1992"/>
                    </a:cubicBezTo>
                    <a:lnTo>
                      <a:pt x="2749" y="1992"/>
                    </a:lnTo>
                    <a:cubicBezTo>
                      <a:pt x="3052" y="2402"/>
                      <a:pt x="3391" y="2786"/>
                      <a:pt x="3748" y="3143"/>
                    </a:cubicBezTo>
                    <a:cubicBezTo>
                      <a:pt x="3400" y="2625"/>
                      <a:pt x="3088" y="2081"/>
                      <a:pt x="2802" y="1519"/>
                    </a:cubicBezTo>
                    <a:lnTo>
                      <a:pt x="2802" y="1519"/>
                    </a:lnTo>
                    <a:cubicBezTo>
                      <a:pt x="3177" y="1831"/>
                      <a:pt x="3560" y="2143"/>
                      <a:pt x="3891" y="2509"/>
                    </a:cubicBezTo>
                    <a:cubicBezTo>
                      <a:pt x="3596" y="1733"/>
                      <a:pt x="2972" y="1100"/>
                      <a:pt x="2213" y="787"/>
                    </a:cubicBezTo>
                    <a:lnTo>
                      <a:pt x="2213" y="787"/>
                    </a:lnTo>
                    <a:cubicBezTo>
                      <a:pt x="2802" y="1002"/>
                      <a:pt x="3346" y="1332"/>
                      <a:pt x="3801" y="1769"/>
                    </a:cubicBezTo>
                    <a:cubicBezTo>
                      <a:pt x="3266" y="912"/>
                      <a:pt x="2329" y="324"/>
                      <a:pt x="1330" y="217"/>
                    </a:cubicBezTo>
                    <a:cubicBezTo>
                      <a:pt x="1358" y="216"/>
                      <a:pt x="1385" y="215"/>
                      <a:pt x="1413" y="215"/>
                    </a:cubicBezTo>
                    <a:cubicBezTo>
                      <a:pt x="2019" y="215"/>
                      <a:pt x="2629" y="402"/>
                      <a:pt x="3132" y="752"/>
                    </a:cubicBezTo>
                    <a:cubicBezTo>
                      <a:pt x="2847" y="386"/>
                      <a:pt x="2410" y="154"/>
                      <a:pt x="1955" y="29"/>
                    </a:cubicBezTo>
                    <a:cubicBezTo>
                      <a:pt x="1878" y="9"/>
                      <a:pt x="1789" y="1"/>
                      <a:pt x="1693"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5"/>
              <p:cNvSpPr/>
              <p:nvPr/>
            </p:nvSpPr>
            <p:spPr>
              <a:xfrm>
                <a:off x="4972038" y="1668850"/>
                <a:ext cx="293639" cy="491516"/>
              </a:xfrm>
              <a:custGeom>
                <a:avLst/>
                <a:gdLst/>
                <a:ahLst/>
                <a:cxnLst/>
                <a:rect l="l" t="t" r="r" b="b"/>
                <a:pathLst>
                  <a:path w="2900" h="4854" extrusionOk="0">
                    <a:moveTo>
                      <a:pt x="303" y="0"/>
                    </a:moveTo>
                    <a:cubicBezTo>
                      <a:pt x="205" y="36"/>
                      <a:pt x="98" y="81"/>
                      <a:pt x="0" y="134"/>
                    </a:cubicBezTo>
                    <a:cubicBezTo>
                      <a:pt x="651" y="357"/>
                      <a:pt x="1320" y="857"/>
                      <a:pt x="1677" y="1419"/>
                    </a:cubicBezTo>
                    <a:cubicBezTo>
                      <a:pt x="2328" y="2454"/>
                      <a:pt x="2275" y="3801"/>
                      <a:pt x="2899" y="4853"/>
                    </a:cubicBezTo>
                    <a:cubicBezTo>
                      <a:pt x="2462" y="3944"/>
                      <a:pt x="2551" y="2802"/>
                      <a:pt x="2150" y="1874"/>
                    </a:cubicBezTo>
                    <a:cubicBezTo>
                      <a:pt x="1793" y="1062"/>
                      <a:pt x="1088" y="464"/>
                      <a:pt x="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7" name="Google Shape;3017;p25"/>
            <p:cNvGrpSpPr/>
            <p:nvPr/>
          </p:nvGrpSpPr>
          <p:grpSpPr>
            <a:xfrm flipH="1">
              <a:off x="-932112" y="2571762"/>
              <a:ext cx="1483199" cy="2661789"/>
              <a:chOff x="8268108" y="675218"/>
              <a:chExt cx="422841" cy="758842"/>
            </a:xfrm>
          </p:grpSpPr>
          <p:sp>
            <p:nvSpPr>
              <p:cNvPr id="3018" name="Google Shape;3018;p25"/>
              <p:cNvSpPr/>
              <p:nvPr/>
            </p:nvSpPr>
            <p:spPr>
              <a:xfrm>
                <a:off x="8268108" y="675218"/>
                <a:ext cx="272983" cy="432785"/>
              </a:xfrm>
              <a:custGeom>
                <a:avLst/>
                <a:gdLst/>
                <a:ahLst/>
                <a:cxnLst/>
                <a:rect l="l" t="t" r="r" b="b"/>
                <a:pathLst>
                  <a:path w="2696" h="4274" extrusionOk="0">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25"/>
              <p:cNvSpPr/>
              <p:nvPr/>
            </p:nvSpPr>
            <p:spPr>
              <a:xfrm>
                <a:off x="8268108" y="675218"/>
                <a:ext cx="268427" cy="431874"/>
              </a:xfrm>
              <a:custGeom>
                <a:avLst/>
                <a:gdLst/>
                <a:ahLst/>
                <a:cxnLst/>
                <a:rect l="l" t="t" r="r" b="b"/>
                <a:pathLst>
                  <a:path w="2651" h="4265" extrusionOk="0">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25"/>
              <p:cNvSpPr/>
              <p:nvPr/>
            </p:nvSpPr>
            <p:spPr>
              <a:xfrm>
                <a:off x="8285321" y="697799"/>
                <a:ext cx="234000" cy="388535"/>
              </a:xfrm>
              <a:custGeom>
                <a:avLst/>
                <a:gdLst/>
                <a:ahLst/>
                <a:cxnLst/>
                <a:rect l="l" t="t" r="r" b="b"/>
                <a:pathLst>
                  <a:path w="2311" h="3837" extrusionOk="0">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5"/>
              <p:cNvSpPr/>
              <p:nvPr/>
            </p:nvSpPr>
            <p:spPr>
              <a:xfrm>
                <a:off x="8287144" y="698710"/>
                <a:ext cx="403805" cy="735350"/>
              </a:xfrm>
              <a:custGeom>
                <a:avLst/>
                <a:gdLst/>
                <a:ahLst/>
                <a:cxnLst/>
                <a:rect l="l" t="t" r="r" b="b"/>
                <a:pathLst>
                  <a:path w="3988" h="7262" extrusionOk="0">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22" name="Google Shape;3022;p25"/>
          <p:cNvGrpSpPr/>
          <p:nvPr/>
        </p:nvGrpSpPr>
        <p:grpSpPr>
          <a:xfrm>
            <a:off x="-2074408" y="-869351"/>
            <a:ext cx="5307184" cy="2824321"/>
            <a:chOff x="-2074408" y="-869351"/>
            <a:chExt cx="5307184" cy="2824321"/>
          </a:xfrm>
        </p:grpSpPr>
        <p:grpSp>
          <p:nvGrpSpPr>
            <p:cNvPr id="3023" name="Google Shape;3023;p25"/>
            <p:cNvGrpSpPr/>
            <p:nvPr/>
          </p:nvGrpSpPr>
          <p:grpSpPr>
            <a:xfrm>
              <a:off x="-1028010" y="-467306"/>
              <a:ext cx="3482211" cy="934598"/>
              <a:chOff x="2529451" y="695065"/>
              <a:chExt cx="1320770" cy="354511"/>
            </a:xfrm>
          </p:grpSpPr>
          <p:sp>
            <p:nvSpPr>
              <p:cNvPr id="3024" name="Google Shape;3024;p25"/>
              <p:cNvSpPr/>
              <p:nvPr/>
            </p:nvSpPr>
            <p:spPr>
              <a:xfrm>
                <a:off x="2529451" y="695065"/>
                <a:ext cx="1320770" cy="354511"/>
              </a:xfrm>
              <a:custGeom>
                <a:avLst/>
                <a:gdLst/>
                <a:ahLst/>
                <a:cxnLst/>
                <a:rect l="l" t="t" r="r" b="b"/>
                <a:pathLst>
                  <a:path w="13044" h="3501" extrusionOk="0">
                    <a:moveTo>
                      <a:pt x="1" y="1"/>
                    </a:moveTo>
                    <a:lnTo>
                      <a:pt x="1" y="1"/>
                    </a:lnTo>
                    <a:cubicBezTo>
                      <a:pt x="946" y="1419"/>
                      <a:pt x="2374" y="2525"/>
                      <a:pt x="3997" y="3087"/>
                    </a:cubicBezTo>
                    <a:cubicBezTo>
                      <a:pt x="4799" y="3362"/>
                      <a:pt x="5648" y="3500"/>
                      <a:pt x="6496" y="3500"/>
                    </a:cubicBezTo>
                    <a:cubicBezTo>
                      <a:pt x="7385" y="3500"/>
                      <a:pt x="8274" y="3348"/>
                      <a:pt x="9109" y="3043"/>
                    </a:cubicBezTo>
                    <a:cubicBezTo>
                      <a:pt x="10634" y="2490"/>
                      <a:pt x="11928" y="1464"/>
                      <a:pt x="13043" y="277"/>
                    </a:cubicBezTo>
                    <a:lnTo>
                      <a:pt x="12651" y="277"/>
                    </a:lnTo>
                    <a:cubicBezTo>
                      <a:pt x="11634" y="1303"/>
                      <a:pt x="10456" y="2177"/>
                      <a:pt x="9100" y="2677"/>
                    </a:cubicBezTo>
                    <a:cubicBezTo>
                      <a:pt x="8277" y="2977"/>
                      <a:pt x="7398" y="3126"/>
                      <a:pt x="6518" y="3126"/>
                    </a:cubicBezTo>
                    <a:cubicBezTo>
                      <a:pt x="5672" y="3126"/>
                      <a:pt x="4824" y="2988"/>
                      <a:pt x="4024" y="2713"/>
                    </a:cubicBezTo>
                    <a:cubicBezTo>
                      <a:pt x="2561" y="2213"/>
                      <a:pt x="1258" y="1250"/>
                      <a:pt x="331" y="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5"/>
              <p:cNvSpPr/>
              <p:nvPr/>
            </p:nvSpPr>
            <p:spPr>
              <a:xfrm>
                <a:off x="2529451" y="695065"/>
                <a:ext cx="1320770" cy="354511"/>
              </a:xfrm>
              <a:custGeom>
                <a:avLst/>
                <a:gdLst/>
                <a:ahLst/>
                <a:cxnLst/>
                <a:rect l="l" t="t" r="r" b="b"/>
                <a:pathLst>
                  <a:path w="13044" h="3501" extrusionOk="0">
                    <a:moveTo>
                      <a:pt x="1" y="1"/>
                    </a:moveTo>
                    <a:cubicBezTo>
                      <a:pt x="946" y="1419"/>
                      <a:pt x="2374" y="2525"/>
                      <a:pt x="3997" y="3087"/>
                    </a:cubicBezTo>
                    <a:cubicBezTo>
                      <a:pt x="4799" y="3362"/>
                      <a:pt x="5648" y="3500"/>
                      <a:pt x="6496" y="3500"/>
                    </a:cubicBezTo>
                    <a:cubicBezTo>
                      <a:pt x="7385" y="3500"/>
                      <a:pt x="8274" y="3348"/>
                      <a:pt x="9109" y="3043"/>
                    </a:cubicBezTo>
                    <a:cubicBezTo>
                      <a:pt x="10634" y="2490"/>
                      <a:pt x="11928" y="1464"/>
                      <a:pt x="13043" y="277"/>
                    </a:cubicBezTo>
                    <a:lnTo>
                      <a:pt x="12722" y="277"/>
                    </a:lnTo>
                    <a:cubicBezTo>
                      <a:pt x="12499" y="545"/>
                      <a:pt x="12249" y="803"/>
                      <a:pt x="11990" y="1044"/>
                    </a:cubicBezTo>
                    <a:cubicBezTo>
                      <a:pt x="11651" y="1348"/>
                      <a:pt x="11286" y="1624"/>
                      <a:pt x="10920" y="1901"/>
                    </a:cubicBezTo>
                    <a:cubicBezTo>
                      <a:pt x="10590" y="2151"/>
                      <a:pt x="10233" y="2409"/>
                      <a:pt x="9849" y="2570"/>
                    </a:cubicBezTo>
                    <a:cubicBezTo>
                      <a:pt x="8771" y="3029"/>
                      <a:pt x="7589" y="3379"/>
                      <a:pt x="6424" y="3379"/>
                    </a:cubicBezTo>
                    <a:cubicBezTo>
                      <a:pt x="6028" y="3379"/>
                      <a:pt x="5634" y="3338"/>
                      <a:pt x="5246" y="3248"/>
                    </a:cubicBezTo>
                    <a:cubicBezTo>
                      <a:pt x="3890" y="2927"/>
                      <a:pt x="2552" y="2418"/>
                      <a:pt x="1517" y="1499"/>
                    </a:cubicBezTo>
                    <a:cubicBezTo>
                      <a:pt x="1276" y="1294"/>
                      <a:pt x="1053" y="1062"/>
                      <a:pt x="839" y="821"/>
                    </a:cubicBezTo>
                    <a:cubicBezTo>
                      <a:pt x="607" y="572"/>
                      <a:pt x="375" y="304"/>
                      <a:pt x="197" y="1"/>
                    </a:cubicBez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6" name="Google Shape;3026;p25"/>
            <p:cNvGrpSpPr/>
            <p:nvPr/>
          </p:nvGrpSpPr>
          <p:grpSpPr>
            <a:xfrm rot="-1482418">
              <a:off x="-1845801" y="-177979"/>
              <a:ext cx="2605752" cy="1664566"/>
              <a:chOff x="5669385" y="-152150"/>
              <a:chExt cx="1383042" cy="883494"/>
            </a:xfrm>
          </p:grpSpPr>
          <p:sp>
            <p:nvSpPr>
              <p:cNvPr id="3027" name="Google Shape;3027;p25"/>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5"/>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5"/>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5"/>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5"/>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5"/>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5"/>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4" name="Google Shape;3034;p25"/>
            <p:cNvGrpSpPr/>
            <p:nvPr/>
          </p:nvGrpSpPr>
          <p:grpSpPr>
            <a:xfrm rot="838850">
              <a:off x="1828093" y="-741014"/>
              <a:ext cx="1244077" cy="1482030"/>
              <a:chOff x="5806687" y="1410545"/>
              <a:chExt cx="477012" cy="568271"/>
            </a:xfrm>
          </p:grpSpPr>
          <p:sp>
            <p:nvSpPr>
              <p:cNvPr id="3035" name="Google Shape;3035;p25"/>
              <p:cNvSpPr/>
              <p:nvPr/>
            </p:nvSpPr>
            <p:spPr>
              <a:xfrm>
                <a:off x="5806687" y="1410545"/>
                <a:ext cx="431853" cy="568271"/>
              </a:xfrm>
              <a:custGeom>
                <a:avLst/>
                <a:gdLst/>
                <a:ahLst/>
                <a:cxnLst/>
                <a:rect l="l" t="t" r="r" b="b"/>
                <a:pathLst>
                  <a:path w="4265" h="5612" extrusionOk="0">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5"/>
              <p:cNvSpPr/>
              <p:nvPr/>
            </p:nvSpPr>
            <p:spPr>
              <a:xfrm>
                <a:off x="5806687" y="1477374"/>
                <a:ext cx="430030" cy="501440"/>
              </a:xfrm>
              <a:custGeom>
                <a:avLst/>
                <a:gdLst/>
                <a:ahLst/>
                <a:cxnLst/>
                <a:rect l="l" t="t" r="r" b="b"/>
                <a:pathLst>
                  <a:path w="4247" h="4952" extrusionOk="0">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5"/>
              <p:cNvSpPr/>
              <p:nvPr/>
            </p:nvSpPr>
            <p:spPr>
              <a:xfrm>
                <a:off x="5835545" y="1486892"/>
                <a:ext cx="361379" cy="453037"/>
              </a:xfrm>
              <a:custGeom>
                <a:avLst/>
                <a:gdLst/>
                <a:ahLst/>
                <a:cxnLst/>
                <a:rect l="l" t="t" r="r" b="b"/>
                <a:pathLst>
                  <a:path w="3569" h="4474" extrusionOk="0">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25"/>
              <p:cNvSpPr/>
              <p:nvPr/>
            </p:nvSpPr>
            <p:spPr>
              <a:xfrm>
                <a:off x="5807598" y="1441124"/>
                <a:ext cx="476101" cy="532223"/>
              </a:xfrm>
              <a:custGeom>
                <a:avLst/>
                <a:gdLst/>
                <a:ahLst/>
                <a:cxnLst/>
                <a:rect l="l" t="t" r="r" b="b"/>
                <a:pathLst>
                  <a:path w="4702" h="5256" extrusionOk="0">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9" name="Google Shape;3039;p25"/>
            <p:cNvGrpSpPr/>
            <p:nvPr/>
          </p:nvGrpSpPr>
          <p:grpSpPr>
            <a:xfrm rot="-3640797">
              <a:off x="357094" y="-699765"/>
              <a:ext cx="978705" cy="1007540"/>
              <a:chOff x="5228518" y="1029313"/>
              <a:chExt cx="399350" cy="411116"/>
            </a:xfrm>
          </p:grpSpPr>
          <p:sp>
            <p:nvSpPr>
              <p:cNvPr id="3040" name="Google Shape;3040;p25"/>
              <p:cNvSpPr/>
              <p:nvPr/>
            </p:nvSpPr>
            <p:spPr>
              <a:xfrm>
                <a:off x="5228518" y="1032047"/>
                <a:ext cx="399350" cy="408382"/>
              </a:xfrm>
              <a:custGeom>
                <a:avLst/>
                <a:gdLst/>
                <a:ahLst/>
                <a:cxnLst/>
                <a:rect l="l" t="t" r="r" b="b"/>
                <a:pathLst>
                  <a:path w="3944" h="4033" extrusionOk="0">
                    <a:moveTo>
                      <a:pt x="3944" y="0"/>
                    </a:moveTo>
                    <a:lnTo>
                      <a:pt x="3944" y="0"/>
                    </a:lnTo>
                    <a:cubicBezTo>
                      <a:pt x="3212" y="259"/>
                      <a:pt x="2472" y="544"/>
                      <a:pt x="1838" y="1008"/>
                    </a:cubicBezTo>
                    <a:cubicBezTo>
                      <a:pt x="857" y="1722"/>
                      <a:pt x="179" y="2828"/>
                      <a:pt x="1" y="4032"/>
                    </a:cubicBezTo>
                    <a:cubicBezTo>
                      <a:pt x="946" y="3684"/>
                      <a:pt x="1865" y="3301"/>
                      <a:pt x="2623" y="2641"/>
                    </a:cubicBezTo>
                    <a:cubicBezTo>
                      <a:pt x="3373" y="1981"/>
                      <a:pt x="3855" y="990"/>
                      <a:pt x="39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25"/>
              <p:cNvSpPr/>
              <p:nvPr/>
            </p:nvSpPr>
            <p:spPr>
              <a:xfrm>
                <a:off x="5228518" y="1034680"/>
                <a:ext cx="391249" cy="405749"/>
              </a:xfrm>
              <a:custGeom>
                <a:avLst/>
                <a:gdLst/>
                <a:ahLst/>
                <a:cxnLst/>
                <a:rect l="l" t="t" r="r" b="b"/>
                <a:pathLst>
                  <a:path w="3864" h="4007" extrusionOk="0">
                    <a:moveTo>
                      <a:pt x="3863" y="1"/>
                    </a:moveTo>
                    <a:cubicBezTo>
                      <a:pt x="3150" y="260"/>
                      <a:pt x="2445" y="536"/>
                      <a:pt x="1838" y="982"/>
                    </a:cubicBezTo>
                    <a:cubicBezTo>
                      <a:pt x="860" y="1694"/>
                      <a:pt x="183" y="2796"/>
                      <a:pt x="2" y="3996"/>
                    </a:cubicBezTo>
                    <a:lnTo>
                      <a:pt x="2" y="3996"/>
                    </a:lnTo>
                    <a:cubicBezTo>
                      <a:pt x="350" y="3622"/>
                      <a:pt x="777" y="3319"/>
                      <a:pt x="1178" y="2998"/>
                    </a:cubicBezTo>
                    <a:cubicBezTo>
                      <a:pt x="2231" y="2160"/>
                      <a:pt x="3141" y="1143"/>
                      <a:pt x="3863" y="1"/>
                    </a:cubicBezTo>
                    <a:close/>
                    <a:moveTo>
                      <a:pt x="2" y="3996"/>
                    </a:moveTo>
                    <a:cubicBezTo>
                      <a:pt x="2" y="3996"/>
                      <a:pt x="1" y="3997"/>
                      <a:pt x="1" y="3997"/>
                    </a:cubicBezTo>
                    <a:cubicBezTo>
                      <a:pt x="1" y="3997"/>
                      <a:pt x="1" y="4006"/>
                      <a:pt x="1" y="4006"/>
                    </a:cubicBezTo>
                    <a:cubicBezTo>
                      <a:pt x="1" y="4003"/>
                      <a:pt x="2" y="3999"/>
                      <a:pt x="2" y="3996"/>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5"/>
              <p:cNvSpPr/>
              <p:nvPr/>
            </p:nvSpPr>
            <p:spPr>
              <a:xfrm>
                <a:off x="5242998" y="1042882"/>
                <a:ext cx="374947" cy="377700"/>
              </a:xfrm>
              <a:custGeom>
                <a:avLst/>
                <a:gdLst/>
                <a:ahLst/>
                <a:cxnLst/>
                <a:rect l="l" t="t" r="r" b="b"/>
                <a:pathLst>
                  <a:path w="3703" h="3730" extrusionOk="0">
                    <a:moveTo>
                      <a:pt x="3703" y="0"/>
                    </a:moveTo>
                    <a:cubicBezTo>
                      <a:pt x="3702" y="3"/>
                      <a:pt x="3701" y="5"/>
                      <a:pt x="3700" y="8"/>
                    </a:cubicBezTo>
                    <a:lnTo>
                      <a:pt x="3700" y="8"/>
                    </a:lnTo>
                    <a:cubicBezTo>
                      <a:pt x="3701" y="5"/>
                      <a:pt x="3702" y="3"/>
                      <a:pt x="3703" y="0"/>
                    </a:cubicBezTo>
                    <a:close/>
                    <a:moveTo>
                      <a:pt x="3700" y="8"/>
                    </a:moveTo>
                    <a:cubicBezTo>
                      <a:pt x="3690" y="32"/>
                      <a:pt x="3673" y="55"/>
                      <a:pt x="3649" y="72"/>
                    </a:cubicBezTo>
                    <a:cubicBezTo>
                      <a:pt x="3569" y="152"/>
                      <a:pt x="3426" y="188"/>
                      <a:pt x="3328" y="232"/>
                    </a:cubicBezTo>
                    <a:cubicBezTo>
                      <a:pt x="3167" y="303"/>
                      <a:pt x="3007" y="375"/>
                      <a:pt x="2837" y="437"/>
                    </a:cubicBezTo>
                    <a:cubicBezTo>
                      <a:pt x="2962" y="419"/>
                      <a:pt x="3087" y="402"/>
                      <a:pt x="3212" y="402"/>
                    </a:cubicBezTo>
                    <a:cubicBezTo>
                      <a:pt x="3007" y="518"/>
                      <a:pt x="2775" y="598"/>
                      <a:pt x="2552" y="678"/>
                    </a:cubicBezTo>
                    <a:lnTo>
                      <a:pt x="2177" y="812"/>
                    </a:lnTo>
                    <a:cubicBezTo>
                      <a:pt x="2427" y="812"/>
                      <a:pt x="2677" y="785"/>
                      <a:pt x="2926" y="750"/>
                    </a:cubicBezTo>
                    <a:lnTo>
                      <a:pt x="2926" y="750"/>
                    </a:lnTo>
                    <a:cubicBezTo>
                      <a:pt x="2793" y="821"/>
                      <a:pt x="2650" y="866"/>
                      <a:pt x="2507" y="901"/>
                    </a:cubicBezTo>
                    <a:cubicBezTo>
                      <a:pt x="2266" y="973"/>
                      <a:pt x="2025" y="1044"/>
                      <a:pt x="1776" y="1115"/>
                    </a:cubicBezTo>
                    <a:cubicBezTo>
                      <a:pt x="1902" y="1139"/>
                      <a:pt x="2028" y="1150"/>
                      <a:pt x="2154" y="1150"/>
                    </a:cubicBezTo>
                    <a:cubicBezTo>
                      <a:pt x="2312" y="1150"/>
                      <a:pt x="2469" y="1132"/>
                      <a:pt x="2623" y="1097"/>
                    </a:cubicBezTo>
                    <a:lnTo>
                      <a:pt x="2623" y="1097"/>
                    </a:lnTo>
                    <a:cubicBezTo>
                      <a:pt x="2195" y="1267"/>
                      <a:pt x="1695" y="1320"/>
                      <a:pt x="1231" y="1356"/>
                    </a:cubicBezTo>
                    <a:cubicBezTo>
                      <a:pt x="1416" y="1401"/>
                      <a:pt x="1606" y="1418"/>
                      <a:pt x="1796" y="1418"/>
                    </a:cubicBezTo>
                    <a:cubicBezTo>
                      <a:pt x="1945" y="1418"/>
                      <a:pt x="2094" y="1408"/>
                      <a:pt x="2240" y="1392"/>
                    </a:cubicBezTo>
                    <a:lnTo>
                      <a:pt x="2240" y="1392"/>
                    </a:lnTo>
                    <a:cubicBezTo>
                      <a:pt x="1927" y="1490"/>
                      <a:pt x="1597" y="1561"/>
                      <a:pt x="1267" y="1606"/>
                    </a:cubicBezTo>
                    <a:cubicBezTo>
                      <a:pt x="1499" y="1642"/>
                      <a:pt x="1731" y="1642"/>
                      <a:pt x="1972" y="1651"/>
                    </a:cubicBezTo>
                    <a:cubicBezTo>
                      <a:pt x="1579" y="1775"/>
                      <a:pt x="1169" y="1856"/>
                      <a:pt x="759" y="1927"/>
                    </a:cubicBezTo>
                    <a:cubicBezTo>
                      <a:pt x="888" y="1945"/>
                      <a:pt x="1018" y="1954"/>
                      <a:pt x="1146" y="1954"/>
                    </a:cubicBezTo>
                    <a:cubicBezTo>
                      <a:pt x="1337" y="1954"/>
                      <a:pt x="1527" y="1934"/>
                      <a:pt x="1713" y="1891"/>
                    </a:cubicBezTo>
                    <a:lnTo>
                      <a:pt x="1713" y="1891"/>
                    </a:lnTo>
                    <a:cubicBezTo>
                      <a:pt x="1428" y="1972"/>
                      <a:pt x="1151" y="2070"/>
                      <a:pt x="875" y="2168"/>
                    </a:cubicBezTo>
                    <a:cubicBezTo>
                      <a:pt x="1080" y="2159"/>
                      <a:pt x="1285" y="2150"/>
                      <a:pt x="1481" y="2132"/>
                    </a:cubicBezTo>
                    <a:lnTo>
                      <a:pt x="1481" y="2132"/>
                    </a:lnTo>
                    <a:cubicBezTo>
                      <a:pt x="1133" y="2293"/>
                      <a:pt x="785" y="2436"/>
                      <a:pt x="420" y="2552"/>
                    </a:cubicBezTo>
                    <a:cubicBezTo>
                      <a:pt x="696" y="2525"/>
                      <a:pt x="964" y="2453"/>
                      <a:pt x="1240" y="2391"/>
                    </a:cubicBezTo>
                    <a:lnTo>
                      <a:pt x="1240" y="2391"/>
                    </a:lnTo>
                    <a:cubicBezTo>
                      <a:pt x="1062" y="2552"/>
                      <a:pt x="857" y="2685"/>
                      <a:pt x="625" y="2766"/>
                    </a:cubicBezTo>
                    <a:cubicBezTo>
                      <a:pt x="545" y="2792"/>
                      <a:pt x="455" y="2819"/>
                      <a:pt x="402" y="2882"/>
                    </a:cubicBezTo>
                    <a:lnTo>
                      <a:pt x="982" y="2721"/>
                    </a:lnTo>
                    <a:lnTo>
                      <a:pt x="982" y="2721"/>
                    </a:lnTo>
                    <a:cubicBezTo>
                      <a:pt x="723" y="2864"/>
                      <a:pt x="455" y="3007"/>
                      <a:pt x="197" y="3149"/>
                    </a:cubicBezTo>
                    <a:cubicBezTo>
                      <a:pt x="402" y="3096"/>
                      <a:pt x="607" y="3042"/>
                      <a:pt x="803" y="2971"/>
                    </a:cubicBezTo>
                    <a:lnTo>
                      <a:pt x="803" y="2971"/>
                    </a:lnTo>
                    <a:lnTo>
                      <a:pt x="0" y="3729"/>
                    </a:lnTo>
                    <a:cubicBezTo>
                      <a:pt x="179" y="3640"/>
                      <a:pt x="348" y="3551"/>
                      <a:pt x="518" y="3453"/>
                    </a:cubicBezTo>
                    <a:cubicBezTo>
                      <a:pt x="714" y="3354"/>
                      <a:pt x="901" y="3247"/>
                      <a:pt x="1062" y="3105"/>
                    </a:cubicBezTo>
                    <a:lnTo>
                      <a:pt x="1062" y="3105"/>
                    </a:lnTo>
                    <a:cubicBezTo>
                      <a:pt x="1026" y="3185"/>
                      <a:pt x="973" y="3292"/>
                      <a:pt x="919" y="3372"/>
                    </a:cubicBezTo>
                    <a:cubicBezTo>
                      <a:pt x="1071" y="3230"/>
                      <a:pt x="1196" y="3078"/>
                      <a:pt x="1303" y="2908"/>
                    </a:cubicBezTo>
                    <a:lnTo>
                      <a:pt x="1303" y="2908"/>
                    </a:lnTo>
                    <a:cubicBezTo>
                      <a:pt x="1276" y="3024"/>
                      <a:pt x="1240" y="3140"/>
                      <a:pt x="1187" y="3247"/>
                    </a:cubicBezTo>
                    <a:cubicBezTo>
                      <a:pt x="1330" y="3078"/>
                      <a:pt x="1446" y="2882"/>
                      <a:pt x="1517" y="2676"/>
                    </a:cubicBezTo>
                    <a:lnTo>
                      <a:pt x="1517" y="2676"/>
                    </a:lnTo>
                    <a:lnTo>
                      <a:pt x="1481" y="3051"/>
                    </a:lnTo>
                    <a:cubicBezTo>
                      <a:pt x="1588" y="2864"/>
                      <a:pt x="1669" y="2650"/>
                      <a:pt x="1704" y="2436"/>
                    </a:cubicBezTo>
                    <a:cubicBezTo>
                      <a:pt x="1722" y="2623"/>
                      <a:pt x="1722" y="2819"/>
                      <a:pt x="1713" y="3007"/>
                    </a:cubicBezTo>
                    <a:cubicBezTo>
                      <a:pt x="1838" y="2766"/>
                      <a:pt x="1901" y="2498"/>
                      <a:pt x="1963" y="2222"/>
                    </a:cubicBezTo>
                    <a:cubicBezTo>
                      <a:pt x="1972" y="2400"/>
                      <a:pt x="1981" y="2578"/>
                      <a:pt x="1999" y="2748"/>
                    </a:cubicBezTo>
                    <a:cubicBezTo>
                      <a:pt x="2052" y="2721"/>
                      <a:pt x="2070" y="2650"/>
                      <a:pt x="2079" y="2587"/>
                    </a:cubicBezTo>
                    <a:cubicBezTo>
                      <a:pt x="2115" y="2409"/>
                      <a:pt x="2150" y="2230"/>
                      <a:pt x="2186" y="2052"/>
                    </a:cubicBezTo>
                    <a:cubicBezTo>
                      <a:pt x="2231" y="2204"/>
                      <a:pt x="2257" y="2364"/>
                      <a:pt x="2266" y="2525"/>
                    </a:cubicBezTo>
                    <a:cubicBezTo>
                      <a:pt x="2320" y="2498"/>
                      <a:pt x="2338" y="2427"/>
                      <a:pt x="2338" y="2364"/>
                    </a:cubicBezTo>
                    <a:cubicBezTo>
                      <a:pt x="2356" y="2195"/>
                      <a:pt x="2373" y="2016"/>
                      <a:pt x="2391" y="1847"/>
                    </a:cubicBezTo>
                    <a:cubicBezTo>
                      <a:pt x="2427" y="1998"/>
                      <a:pt x="2454" y="2114"/>
                      <a:pt x="2463" y="2266"/>
                    </a:cubicBezTo>
                    <a:cubicBezTo>
                      <a:pt x="2507" y="2186"/>
                      <a:pt x="2525" y="2106"/>
                      <a:pt x="2534" y="2016"/>
                    </a:cubicBezTo>
                    <a:cubicBezTo>
                      <a:pt x="2561" y="1865"/>
                      <a:pt x="2579" y="1713"/>
                      <a:pt x="2587" y="1561"/>
                    </a:cubicBezTo>
                    <a:cubicBezTo>
                      <a:pt x="2605" y="1749"/>
                      <a:pt x="2623" y="1936"/>
                      <a:pt x="2632" y="2123"/>
                    </a:cubicBezTo>
                    <a:cubicBezTo>
                      <a:pt x="2775" y="1811"/>
                      <a:pt x="2828" y="1481"/>
                      <a:pt x="2873" y="1151"/>
                    </a:cubicBezTo>
                    <a:lnTo>
                      <a:pt x="2873" y="1151"/>
                    </a:lnTo>
                    <a:cubicBezTo>
                      <a:pt x="2864" y="1383"/>
                      <a:pt x="2855" y="1615"/>
                      <a:pt x="2837" y="1847"/>
                    </a:cubicBezTo>
                    <a:cubicBezTo>
                      <a:pt x="2998" y="1526"/>
                      <a:pt x="3087" y="1160"/>
                      <a:pt x="3167" y="803"/>
                    </a:cubicBezTo>
                    <a:lnTo>
                      <a:pt x="3167" y="803"/>
                    </a:lnTo>
                    <a:cubicBezTo>
                      <a:pt x="3141" y="1044"/>
                      <a:pt x="3123" y="1285"/>
                      <a:pt x="3096" y="1526"/>
                    </a:cubicBezTo>
                    <a:cubicBezTo>
                      <a:pt x="3265" y="1196"/>
                      <a:pt x="3364" y="839"/>
                      <a:pt x="3390" y="473"/>
                    </a:cubicBezTo>
                    <a:lnTo>
                      <a:pt x="3390" y="473"/>
                    </a:lnTo>
                    <a:cubicBezTo>
                      <a:pt x="3390" y="669"/>
                      <a:pt x="3373" y="866"/>
                      <a:pt x="3355" y="1062"/>
                    </a:cubicBezTo>
                    <a:cubicBezTo>
                      <a:pt x="3417" y="892"/>
                      <a:pt x="3480" y="714"/>
                      <a:pt x="3542" y="535"/>
                    </a:cubicBezTo>
                    <a:cubicBezTo>
                      <a:pt x="3604" y="360"/>
                      <a:pt x="3639" y="175"/>
                      <a:pt x="3700" y="8"/>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5"/>
              <p:cNvSpPr/>
              <p:nvPr/>
            </p:nvSpPr>
            <p:spPr>
              <a:xfrm>
                <a:off x="5272767" y="1029313"/>
                <a:ext cx="354190" cy="365954"/>
              </a:xfrm>
              <a:custGeom>
                <a:avLst/>
                <a:gdLst/>
                <a:ahLst/>
                <a:cxnLst/>
                <a:rect l="l" t="t" r="r" b="b"/>
                <a:pathLst>
                  <a:path w="3498" h="3614" extrusionOk="0">
                    <a:moveTo>
                      <a:pt x="3498" y="0"/>
                    </a:moveTo>
                    <a:lnTo>
                      <a:pt x="3498" y="0"/>
                    </a:lnTo>
                    <a:cubicBezTo>
                      <a:pt x="3492" y="8"/>
                      <a:pt x="3486" y="16"/>
                      <a:pt x="3480" y="24"/>
                    </a:cubicBezTo>
                    <a:lnTo>
                      <a:pt x="3480" y="24"/>
                    </a:lnTo>
                    <a:cubicBezTo>
                      <a:pt x="3486" y="16"/>
                      <a:pt x="3492" y="8"/>
                      <a:pt x="3498" y="0"/>
                    </a:cubicBezTo>
                    <a:close/>
                    <a:moveTo>
                      <a:pt x="3480" y="24"/>
                    </a:moveTo>
                    <a:cubicBezTo>
                      <a:pt x="2485" y="1362"/>
                      <a:pt x="1313" y="2576"/>
                      <a:pt x="1" y="3613"/>
                    </a:cubicBezTo>
                    <a:cubicBezTo>
                      <a:pt x="1045" y="3167"/>
                      <a:pt x="1803" y="2284"/>
                      <a:pt x="2517" y="1401"/>
                    </a:cubicBezTo>
                    <a:cubicBezTo>
                      <a:pt x="2885" y="927"/>
                      <a:pt x="3124" y="505"/>
                      <a:pt x="3480" y="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44" name="Google Shape;3044;p25"/>
          <p:cNvGrpSpPr/>
          <p:nvPr/>
        </p:nvGrpSpPr>
        <p:grpSpPr>
          <a:xfrm>
            <a:off x="6734321" y="3273203"/>
            <a:ext cx="3351228" cy="3015843"/>
            <a:chOff x="6734321" y="3273203"/>
            <a:chExt cx="3351228" cy="3015843"/>
          </a:xfrm>
        </p:grpSpPr>
        <p:grpSp>
          <p:nvGrpSpPr>
            <p:cNvPr id="3045" name="Google Shape;3045;p25"/>
            <p:cNvGrpSpPr/>
            <p:nvPr/>
          </p:nvGrpSpPr>
          <p:grpSpPr>
            <a:xfrm rot="-5985047">
              <a:off x="7630875" y="4193805"/>
              <a:ext cx="1600045" cy="2235023"/>
              <a:chOff x="3996441" y="87120"/>
              <a:chExt cx="849227" cy="1186243"/>
            </a:xfrm>
          </p:grpSpPr>
          <p:sp>
            <p:nvSpPr>
              <p:cNvPr id="3046" name="Google Shape;3046;p25"/>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5"/>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5"/>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5"/>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5"/>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5"/>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5"/>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5"/>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5"/>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5"/>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5"/>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7" name="Google Shape;3057;p25"/>
            <p:cNvGrpSpPr/>
            <p:nvPr/>
          </p:nvGrpSpPr>
          <p:grpSpPr>
            <a:xfrm>
              <a:off x="8602350" y="3273203"/>
              <a:ext cx="1483199" cy="2661789"/>
              <a:chOff x="8268108" y="675218"/>
              <a:chExt cx="422841" cy="758842"/>
            </a:xfrm>
          </p:grpSpPr>
          <p:sp>
            <p:nvSpPr>
              <p:cNvPr id="3058" name="Google Shape;3058;p25"/>
              <p:cNvSpPr/>
              <p:nvPr/>
            </p:nvSpPr>
            <p:spPr>
              <a:xfrm>
                <a:off x="8268108" y="675218"/>
                <a:ext cx="272983" cy="432785"/>
              </a:xfrm>
              <a:custGeom>
                <a:avLst/>
                <a:gdLst/>
                <a:ahLst/>
                <a:cxnLst/>
                <a:rect l="l" t="t" r="r" b="b"/>
                <a:pathLst>
                  <a:path w="2696" h="4274" extrusionOk="0">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5"/>
              <p:cNvSpPr/>
              <p:nvPr/>
            </p:nvSpPr>
            <p:spPr>
              <a:xfrm>
                <a:off x="8268108" y="675218"/>
                <a:ext cx="268427" cy="431874"/>
              </a:xfrm>
              <a:custGeom>
                <a:avLst/>
                <a:gdLst/>
                <a:ahLst/>
                <a:cxnLst/>
                <a:rect l="l" t="t" r="r" b="b"/>
                <a:pathLst>
                  <a:path w="2651" h="4265" extrusionOk="0">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5"/>
              <p:cNvSpPr/>
              <p:nvPr/>
            </p:nvSpPr>
            <p:spPr>
              <a:xfrm>
                <a:off x="8285321" y="697799"/>
                <a:ext cx="234000" cy="388535"/>
              </a:xfrm>
              <a:custGeom>
                <a:avLst/>
                <a:gdLst/>
                <a:ahLst/>
                <a:cxnLst/>
                <a:rect l="l" t="t" r="r" b="b"/>
                <a:pathLst>
                  <a:path w="2311" h="3837" extrusionOk="0">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5"/>
              <p:cNvSpPr/>
              <p:nvPr/>
            </p:nvSpPr>
            <p:spPr>
              <a:xfrm>
                <a:off x="8287144" y="698710"/>
                <a:ext cx="403805" cy="735350"/>
              </a:xfrm>
              <a:custGeom>
                <a:avLst/>
                <a:gdLst/>
                <a:ahLst/>
                <a:cxnLst/>
                <a:rect l="l" t="t" r="r" b="b"/>
                <a:pathLst>
                  <a:path w="3988" h="7262" extrusionOk="0">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2" name="Google Shape;3062;p25"/>
            <p:cNvGrpSpPr/>
            <p:nvPr/>
          </p:nvGrpSpPr>
          <p:grpSpPr>
            <a:xfrm>
              <a:off x="6734321" y="4604095"/>
              <a:ext cx="1385043" cy="1581738"/>
              <a:chOff x="7040587" y="1131380"/>
              <a:chExt cx="470735" cy="537586"/>
            </a:xfrm>
          </p:grpSpPr>
          <p:sp>
            <p:nvSpPr>
              <p:cNvPr id="3063" name="Google Shape;3063;p25"/>
              <p:cNvSpPr/>
              <p:nvPr/>
            </p:nvSpPr>
            <p:spPr>
              <a:xfrm>
                <a:off x="7051421" y="1131380"/>
                <a:ext cx="459900" cy="477137"/>
              </a:xfrm>
              <a:custGeom>
                <a:avLst/>
                <a:gdLst/>
                <a:ahLst/>
                <a:cxnLst/>
                <a:rect l="l" t="t" r="r" b="b"/>
                <a:pathLst>
                  <a:path w="4542" h="4712" extrusionOk="0">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5"/>
              <p:cNvSpPr/>
              <p:nvPr/>
            </p:nvSpPr>
            <p:spPr>
              <a:xfrm>
                <a:off x="7095670" y="1192843"/>
                <a:ext cx="359557" cy="403825"/>
              </a:xfrm>
              <a:custGeom>
                <a:avLst/>
                <a:gdLst/>
                <a:ahLst/>
                <a:cxnLst/>
                <a:rect l="l" t="t" r="r" b="b"/>
                <a:pathLst>
                  <a:path w="3551" h="3988" extrusionOk="0">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5"/>
              <p:cNvSpPr/>
              <p:nvPr/>
            </p:nvSpPr>
            <p:spPr>
              <a:xfrm>
                <a:off x="7088481" y="1131380"/>
                <a:ext cx="422841" cy="477137"/>
              </a:xfrm>
              <a:custGeom>
                <a:avLst/>
                <a:gdLst/>
                <a:ahLst/>
                <a:cxnLst/>
                <a:rect l="l" t="t" r="r" b="b"/>
                <a:pathLst>
                  <a:path w="4176" h="4712" extrusionOk="0">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5"/>
              <p:cNvSpPr/>
              <p:nvPr/>
            </p:nvSpPr>
            <p:spPr>
              <a:xfrm>
                <a:off x="7040587" y="1244281"/>
                <a:ext cx="353279" cy="424684"/>
              </a:xfrm>
              <a:custGeom>
                <a:avLst/>
                <a:gdLst/>
                <a:ahLst/>
                <a:cxnLst/>
                <a:rect l="l" t="t" r="r" b="b"/>
                <a:pathLst>
                  <a:path w="3489" h="4194" extrusionOk="0">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7" name="Google Shape;3067;p25"/>
            <p:cNvGrpSpPr/>
            <p:nvPr/>
          </p:nvGrpSpPr>
          <p:grpSpPr>
            <a:xfrm flipH="1">
              <a:off x="8602348" y="4238328"/>
              <a:ext cx="1385043" cy="1581738"/>
              <a:chOff x="7040587" y="1131380"/>
              <a:chExt cx="470735" cy="537586"/>
            </a:xfrm>
          </p:grpSpPr>
          <p:sp>
            <p:nvSpPr>
              <p:cNvPr id="3068" name="Google Shape;3068;p25"/>
              <p:cNvSpPr/>
              <p:nvPr/>
            </p:nvSpPr>
            <p:spPr>
              <a:xfrm>
                <a:off x="7051421" y="1131380"/>
                <a:ext cx="459900" cy="477137"/>
              </a:xfrm>
              <a:custGeom>
                <a:avLst/>
                <a:gdLst/>
                <a:ahLst/>
                <a:cxnLst/>
                <a:rect l="l" t="t" r="r" b="b"/>
                <a:pathLst>
                  <a:path w="4542" h="4712" extrusionOk="0">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5"/>
              <p:cNvSpPr/>
              <p:nvPr/>
            </p:nvSpPr>
            <p:spPr>
              <a:xfrm>
                <a:off x="7095670" y="1192843"/>
                <a:ext cx="359557" cy="403825"/>
              </a:xfrm>
              <a:custGeom>
                <a:avLst/>
                <a:gdLst/>
                <a:ahLst/>
                <a:cxnLst/>
                <a:rect l="l" t="t" r="r" b="b"/>
                <a:pathLst>
                  <a:path w="3551" h="3988" extrusionOk="0">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5"/>
              <p:cNvSpPr/>
              <p:nvPr/>
            </p:nvSpPr>
            <p:spPr>
              <a:xfrm>
                <a:off x="7088481" y="1131380"/>
                <a:ext cx="422841" cy="477137"/>
              </a:xfrm>
              <a:custGeom>
                <a:avLst/>
                <a:gdLst/>
                <a:ahLst/>
                <a:cxnLst/>
                <a:rect l="l" t="t" r="r" b="b"/>
                <a:pathLst>
                  <a:path w="4176" h="4712" extrusionOk="0">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5"/>
              <p:cNvSpPr/>
              <p:nvPr/>
            </p:nvSpPr>
            <p:spPr>
              <a:xfrm>
                <a:off x="7040587" y="1244281"/>
                <a:ext cx="353279" cy="424684"/>
              </a:xfrm>
              <a:custGeom>
                <a:avLst/>
                <a:gdLst/>
                <a:ahLst/>
                <a:cxnLst/>
                <a:rect l="l" t="t" r="r" b="b"/>
                <a:pathLst>
                  <a:path w="3489" h="4194" extrusionOk="0">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72" name="Google Shape;3072;p25"/>
          <p:cNvSpPr/>
          <p:nvPr/>
        </p:nvSpPr>
        <p:spPr>
          <a:xfrm>
            <a:off x="-682475" y="2069868"/>
            <a:ext cx="1186104" cy="386984"/>
          </a:xfrm>
          <a:custGeom>
            <a:avLst/>
            <a:gdLst/>
            <a:ahLst/>
            <a:cxnLst/>
            <a:rect l="l" t="t" r="r" b="b"/>
            <a:pathLst>
              <a:path w="7022" h="2291" extrusionOk="0">
                <a:moveTo>
                  <a:pt x="3530" y="1"/>
                </a:moveTo>
                <a:cubicBezTo>
                  <a:pt x="3132" y="1"/>
                  <a:pt x="3014" y="349"/>
                  <a:pt x="2713" y="571"/>
                </a:cubicBezTo>
                <a:cubicBezTo>
                  <a:pt x="2713" y="571"/>
                  <a:pt x="2713" y="571"/>
                  <a:pt x="2713" y="571"/>
                </a:cubicBezTo>
                <a:lnTo>
                  <a:pt x="2713" y="571"/>
                </a:lnTo>
                <a:cubicBezTo>
                  <a:pt x="2702" y="571"/>
                  <a:pt x="1551" y="1216"/>
                  <a:pt x="1928" y="1312"/>
                </a:cubicBezTo>
                <a:cubicBezTo>
                  <a:pt x="1694" y="1253"/>
                  <a:pt x="1455" y="1224"/>
                  <a:pt x="1217" y="1224"/>
                </a:cubicBezTo>
                <a:cubicBezTo>
                  <a:pt x="1018" y="1224"/>
                  <a:pt x="820" y="1244"/>
                  <a:pt x="625" y="1285"/>
                </a:cubicBezTo>
                <a:cubicBezTo>
                  <a:pt x="456" y="1330"/>
                  <a:pt x="277" y="1383"/>
                  <a:pt x="161" y="1517"/>
                </a:cubicBezTo>
                <a:cubicBezTo>
                  <a:pt x="36" y="1642"/>
                  <a:pt x="1" y="1865"/>
                  <a:pt x="117" y="1990"/>
                </a:cubicBezTo>
                <a:cubicBezTo>
                  <a:pt x="206" y="2106"/>
                  <a:pt x="366" y="2124"/>
                  <a:pt x="509" y="2133"/>
                </a:cubicBezTo>
                <a:cubicBezTo>
                  <a:pt x="1774" y="2237"/>
                  <a:pt x="3040" y="2291"/>
                  <a:pt x="4302" y="2291"/>
                </a:cubicBezTo>
                <a:cubicBezTo>
                  <a:pt x="4873" y="2291"/>
                  <a:pt x="5444" y="2280"/>
                  <a:pt x="6013" y="2257"/>
                </a:cubicBezTo>
                <a:cubicBezTo>
                  <a:pt x="6370" y="2240"/>
                  <a:pt x="6763" y="2213"/>
                  <a:pt x="7021" y="1972"/>
                </a:cubicBezTo>
                <a:cubicBezTo>
                  <a:pt x="6717" y="1687"/>
                  <a:pt x="6299" y="1529"/>
                  <a:pt x="5881" y="1529"/>
                </a:cubicBezTo>
                <a:cubicBezTo>
                  <a:pt x="5724" y="1529"/>
                  <a:pt x="5567" y="1551"/>
                  <a:pt x="5416" y="1597"/>
                </a:cubicBezTo>
                <a:cubicBezTo>
                  <a:pt x="5329" y="1194"/>
                  <a:pt x="4926" y="895"/>
                  <a:pt x="4518" y="895"/>
                </a:cubicBezTo>
                <a:cubicBezTo>
                  <a:pt x="4466" y="895"/>
                  <a:pt x="4414" y="900"/>
                  <a:pt x="4363" y="910"/>
                </a:cubicBezTo>
                <a:cubicBezTo>
                  <a:pt x="4399" y="509"/>
                  <a:pt x="4095" y="99"/>
                  <a:pt x="3694" y="18"/>
                </a:cubicBezTo>
                <a:cubicBezTo>
                  <a:pt x="3634" y="6"/>
                  <a:pt x="3580" y="1"/>
                  <a:pt x="3530"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25"/>
          <p:cNvSpPr/>
          <p:nvPr/>
        </p:nvSpPr>
        <p:spPr>
          <a:xfrm>
            <a:off x="8536781" y="2225444"/>
            <a:ext cx="813820" cy="381072"/>
          </a:xfrm>
          <a:custGeom>
            <a:avLst/>
            <a:gdLst/>
            <a:ahLst/>
            <a:cxnLst/>
            <a:rect l="l" t="t" r="r" b="b"/>
            <a:pathLst>
              <a:path w="4818" h="2256" extrusionOk="0">
                <a:moveTo>
                  <a:pt x="1601" y="0"/>
                </a:moveTo>
                <a:cubicBezTo>
                  <a:pt x="1436" y="0"/>
                  <a:pt x="1268" y="46"/>
                  <a:pt x="1133" y="140"/>
                </a:cubicBezTo>
                <a:cubicBezTo>
                  <a:pt x="768" y="417"/>
                  <a:pt x="527" y="1246"/>
                  <a:pt x="821" y="1612"/>
                </a:cubicBezTo>
                <a:cubicBezTo>
                  <a:pt x="661" y="1621"/>
                  <a:pt x="491" y="1639"/>
                  <a:pt x="339" y="1683"/>
                </a:cubicBezTo>
                <a:cubicBezTo>
                  <a:pt x="232" y="1719"/>
                  <a:pt x="125" y="1764"/>
                  <a:pt x="63" y="1853"/>
                </a:cubicBezTo>
                <a:cubicBezTo>
                  <a:pt x="0" y="1933"/>
                  <a:pt x="0" y="2076"/>
                  <a:pt x="90" y="2138"/>
                </a:cubicBezTo>
                <a:cubicBezTo>
                  <a:pt x="134" y="2165"/>
                  <a:pt x="188" y="2174"/>
                  <a:pt x="241" y="2174"/>
                </a:cubicBezTo>
                <a:cubicBezTo>
                  <a:pt x="850" y="2229"/>
                  <a:pt x="1461" y="2256"/>
                  <a:pt x="2071" y="2256"/>
                </a:cubicBezTo>
                <a:cubicBezTo>
                  <a:pt x="2855" y="2256"/>
                  <a:pt x="3639" y="2211"/>
                  <a:pt x="4416" y="2120"/>
                </a:cubicBezTo>
                <a:cubicBezTo>
                  <a:pt x="4532" y="2112"/>
                  <a:pt x="4648" y="2094"/>
                  <a:pt x="4729" y="2013"/>
                </a:cubicBezTo>
                <a:cubicBezTo>
                  <a:pt x="4818" y="1915"/>
                  <a:pt x="4818" y="1755"/>
                  <a:pt x="4746" y="1639"/>
                </a:cubicBezTo>
                <a:cubicBezTo>
                  <a:pt x="4675" y="1532"/>
                  <a:pt x="4550" y="1460"/>
                  <a:pt x="4425" y="1407"/>
                </a:cubicBezTo>
                <a:cubicBezTo>
                  <a:pt x="4276" y="1350"/>
                  <a:pt x="4115" y="1321"/>
                  <a:pt x="3952" y="1321"/>
                </a:cubicBezTo>
                <a:cubicBezTo>
                  <a:pt x="3782" y="1321"/>
                  <a:pt x="3612" y="1352"/>
                  <a:pt x="3453" y="1416"/>
                </a:cubicBezTo>
                <a:cubicBezTo>
                  <a:pt x="3360" y="951"/>
                  <a:pt x="2916" y="674"/>
                  <a:pt x="2468" y="674"/>
                </a:cubicBezTo>
                <a:cubicBezTo>
                  <a:pt x="2401" y="674"/>
                  <a:pt x="2333" y="680"/>
                  <a:pt x="2266" y="693"/>
                </a:cubicBezTo>
                <a:cubicBezTo>
                  <a:pt x="2354" y="244"/>
                  <a:pt x="1984" y="0"/>
                  <a:pt x="1601" y="0"/>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4" name="Google Shape;3074;p25"/>
          <p:cNvGrpSpPr/>
          <p:nvPr/>
        </p:nvGrpSpPr>
        <p:grpSpPr>
          <a:xfrm>
            <a:off x="3556688" y="-331817"/>
            <a:ext cx="840467" cy="822335"/>
            <a:chOff x="4118763" y="209958"/>
            <a:chExt cx="840467" cy="822335"/>
          </a:xfrm>
        </p:grpSpPr>
        <p:sp>
          <p:nvSpPr>
            <p:cNvPr id="3075" name="Google Shape;3075;p25"/>
            <p:cNvSpPr/>
            <p:nvPr/>
          </p:nvSpPr>
          <p:spPr>
            <a:xfrm>
              <a:off x="4118763" y="209958"/>
              <a:ext cx="840467" cy="822335"/>
            </a:xfrm>
            <a:custGeom>
              <a:avLst/>
              <a:gdLst/>
              <a:ahLst/>
              <a:cxnLst/>
              <a:rect l="l" t="t" r="r" b="b"/>
              <a:pathLst>
                <a:path w="3186" h="3117" extrusionOk="0">
                  <a:moveTo>
                    <a:pt x="1586" y="0"/>
                  </a:moveTo>
                  <a:cubicBezTo>
                    <a:pt x="758" y="0"/>
                    <a:pt x="71" y="657"/>
                    <a:pt x="36" y="1491"/>
                  </a:cubicBezTo>
                  <a:cubicBezTo>
                    <a:pt x="1" y="2357"/>
                    <a:pt x="670" y="3079"/>
                    <a:pt x="1526" y="3115"/>
                  </a:cubicBezTo>
                  <a:cubicBezTo>
                    <a:pt x="1548" y="3116"/>
                    <a:pt x="1570" y="3116"/>
                    <a:pt x="1592" y="3116"/>
                  </a:cubicBezTo>
                  <a:cubicBezTo>
                    <a:pt x="2428" y="3116"/>
                    <a:pt x="3115" y="2459"/>
                    <a:pt x="3150" y="1616"/>
                  </a:cubicBezTo>
                  <a:cubicBezTo>
                    <a:pt x="3186" y="760"/>
                    <a:pt x="2516" y="37"/>
                    <a:pt x="1651" y="1"/>
                  </a:cubicBezTo>
                  <a:cubicBezTo>
                    <a:pt x="1629" y="1"/>
                    <a:pt x="1607" y="0"/>
                    <a:pt x="1586"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25"/>
            <p:cNvSpPr/>
            <p:nvPr/>
          </p:nvSpPr>
          <p:spPr>
            <a:xfrm>
              <a:off x="4238790" y="327617"/>
              <a:ext cx="600409" cy="586741"/>
            </a:xfrm>
            <a:custGeom>
              <a:avLst/>
              <a:gdLst/>
              <a:ahLst/>
              <a:cxnLst/>
              <a:rect l="l" t="t" r="r" b="b"/>
              <a:pathLst>
                <a:path w="2276" h="2224" extrusionOk="0">
                  <a:moveTo>
                    <a:pt x="1130" y="0"/>
                  </a:moveTo>
                  <a:cubicBezTo>
                    <a:pt x="545" y="0"/>
                    <a:pt x="54" y="473"/>
                    <a:pt x="27" y="1063"/>
                  </a:cubicBezTo>
                  <a:cubicBezTo>
                    <a:pt x="1" y="1679"/>
                    <a:pt x="482" y="2196"/>
                    <a:pt x="1089" y="2223"/>
                  </a:cubicBezTo>
                  <a:cubicBezTo>
                    <a:pt x="1100" y="2223"/>
                    <a:pt x="1112" y="2223"/>
                    <a:pt x="1123" y="2223"/>
                  </a:cubicBezTo>
                  <a:cubicBezTo>
                    <a:pt x="1723" y="2223"/>
                    <a:pt x="2223" y="1757"/>
                    <a:pt x="2249" y="1152"/>
                  </a:cubicBezTo>
                  <a:cubicBezTo>
                    <a:pt x="2276" y="546"/>
                    <a:pt x="1794" y="28"/>
                    <a:pt x="1178" y="2"/>
                  </a:cubicBezTo>
                  <a:cubicBezTo>
                    <a:pt x="1162" y="1"/>
                    <a:pt x="1146" y="0"/>
                    <a:pt x="1130" y="0"/>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25"/>
            <p:cNvSpPr/>
            <p:nvPr/>
          </p:nvSpPr>
          <p:spPr>
            <a:xfrm>
              <a:off x="4394166" y="478516"/>
              <a:ext cx="289652" cy="285192"/>
            </a:xfrm>
            <a:custGeom>
              <a:avLst/>
              <a:gdLst/>
              <a:ahLst/>
              <a:cxnLst/>
              <a:rect l="l" t="t" r="r" b="b"/>
              <a:pathLst>
                <a:path w="1098" h="1081" extrusionOk="0">
                  <a:moveTo>
                    <a:pt x="554" y="0"/>
                  </a:moveTo>
                  <a:cubicBezTo>
                    <a:pt x="267" y="0"/>
                    <a:pt x="18" y="220"/>
                    <a:pt x="9" y="518"/>
                  </a:cubicBezTo>
                  <a:cubicBezTo>
                    <a:pt x="1" y="812"/>
                    <a:pt x="232" y="1062"/>
                    <a:pt x="527" y="1080"/>
                  </a:cubicBezTo>
                  <a:cubicBezTo>
                    <a:pt x="532" y="1080"/>
                    <a:pt x="538" y="1080"/>
                    <a:pt x="543" y="1080"/>
                  </a:cubicBezTo>
                  <a:cubicBezTo>
                    <a:pt x="830" y="1080"/>
                    <a:pt x="1071" y="851"/>
                    <a:pt x="1089" y="562"/>
                  </a:cubicBezTo>
                  <a:cubicBezTo>
                    <a:pt x="1098" y="259"/>
                    <a:pt x="866" y="9"/>
                    <a:pt x="571" y="0"/>
                  </a:cubicBezTo>
                  <a:cubicBezTo>
                    <a:pt x="566" y="0"/>
                    <a:pt x="560" y="0"/>
                    <a:pt x="554" y="0"/>
                  </a:cubicBezTo>
                  <a:close/>
                </a:path>
              </a:pathLst>
            </a:custGeom>
            <a:solidFill>
              <a:srgbClr val="FFFFFF">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3"/>
        <p:cNvGrpSpPr/>
        <p:nvPr/>
      </p:nvGrpSpPr>
      <p:grpSpPr>
        <a:xfrm>
          <a:off x="0" y="0"/>
          <a:ext cx="0" cy="0"/>
          <a:chOff x="0" y="0"/>
          <a:chExt cx="0" cy="0"/>
        </a:xfrm>
      </p:grpSpPr>
      <p:sp>
        <p:nvSpPr>
          <p:cNvPr id="174" name="Google Shape;174;p3"/>
          <p:cNvSpPr/>
          <p:nvPr/>
        </p:nvSpPr>
        <p:spPr>
          <a:xfrm>
            <a:off x="-337800" y="-623975"/>
            <a:ext cx="9819600" cy="6391500"/>
          </a:xfrm>
          <a:prstGeom prst="ellipse">
            <a:avLst/>
          </a:pr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txBox="1">
            <a:spLocks noGrp="1"/>
          </p:cNvSpPr>
          <p:nvPr>
            <p:ph type="title"/>
          </p:nvPr>
        </p:nvSpPr>
        <p:spPr>
          <a:xfrm>
            <a:off x="713100" y="2554750"/>
            <a:ext cx="444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6" name="Google Shape;176;p3"/>
          <p:cNvSpPr txBox="1">
            <a:spLocks noGrp="1"/>
          </p:cNvSpPr>
          <p:nvPr>
            <p:ph type="title" idx="2" hasCustomPrompt="1"/>
          </p:nvPr>
        </p:nvSpPr>
        <p:spPr>
          <a:xfrm>
            <a:off x="2285150" y="1457125"/>
            <a:ext cx="1296600" cy="948900"/>
          </a:xfrm>
          <a:prstGeom prst="rect">
            <a:avLst/>
          </a:prstGeom>
          <a:solidFill>
            <a:srgbClr val="FFFFFF">
              <a:alpha val="64880"/>
            </a:srgbClr>
          </a:solidFill>
        </p:spPr>
        <p:txBody>
          <a:bodyPr spcFirstLastPara="1" wrap="square" lIns="91425" tIns="91425" rIns="91425" bIns="91425" anchor="ctr" anchorCtr="0">
            <a:noAutofit/>
          </a:bodyPr>
          <a:lstStyle>
            <a:lvl1pPr lvl="0" algn="ctr" rtl="0">
              <a:spcBef>
                <a:spcPts val="0"/>
              </a:spcBef>
              <a:spcAft>
                <a:spcPts val="0"/>
              </a:spcAft>
              <a:buSzPts val="6000"/>
              <a:buNone/>
              <a:defRPr sz="6000" i="1">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7" name="Google Shape;177;p3"/>
          <p:cNvSpPr txBox="1">
            <a:spLocks noGrp="1"/>
          </p:cNvSpPr>
          <p:nvPr>
            <p:ph type="subTitle" idx="1"/>
          </p:nvPr>
        </p:nvSpPr>
        <p:spPr>
          <a:xfrm>
            <a:off x="713100" y="3307475"/>
            <a:ext cx="4440600" cy="3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600">
                <a:solidFill>
                  <a:schemeClr val="dk1"/>
                </a:solidFill>
              </a:defRPr>
            </a:lvl1pPr>
            <a:lvl2pPr lvl="1" algn="ctr" rtl="0">
              <a:lnSpc>
                <a:spcPct val="100000"/>
              </a:lnSpc>
              <a:spcBef>
                <a:spcPts val="1600"/>
              </a:spcBef>
              <a:spcAft>
                <a:spcPts val="0"/>
              </a:spcAft>
              <a:buClr>
                <a:schemeClr val="dk1"/>
              </a:buClr>
              <a:buSzPts val="1600"/>
              <a:buNone/>
              <a:defRPr sz="1600">
                <a:solidFill>
                  <a:schemeClr val="dk1"/>
                </a:solidFill>
              </a:defRPr>
            </a:lvl2pPr>
            <a:lvl3pPr lvl="2" algn="ctr" rtl="0">
              <a:lnSpc>
                <a:spcPct val="100000"/>
              </a:lnSpc>
              <a:spcBef>
                <a:spcPts val="1600"/>
              </a:spcBef>
              <a:spcAft>
                <a:spcPts val="0"/>
              </a:spcAft>
              <a:buClr>
                <a:schemeClr val="dk1"/>
              </a:buClr>
              <a:buSzPts val="1600"/>
              <a:buNone/>
              <a:defRPr sz="1600">
                <a:solidFill>
                  <a:schemeClr val="dk1"/>
                </a:solidFill>
              </a:defRPr>
            </a:lvl3pPr>
            <a:lvl4pPr lvl="3" algn="ctr" rtl="0">
              <a:lnSpc>
                <a:spcPct val="100000"/>
              </a:lnSpc>
              <a:spcBef>
                <a:spcPts val="1600"/>
              </a:spcBef>
              <a:spcAft>
                <a:spcPts val="0"/>
              </a:spcAft>
              <a:buClr>
                <a:schemeClr val="dk1"/>
              </a:buClr>
              <a:buSzPts val="1600"/>
              <a:buNone/>
              <a:defRPr sz="1600">
                <a:solidFill>
                  <a:schemeClr val="dk1"/>
                </a:solidFill>
              </a:defRPr>
            </a:lvl4pPr>
            <a:lvl5pPr lvl="4" algn="ctr" rtl="0">
              <a:lnSpc>
                <a:spcPct val="100000"/>
              </a:lnSpc>
              <a:spcBef>
                <a:spcPts val="1600"/>
              </a:spcBef>
              <a:spcAft>
                <a:spcPts val="0"/>
              </a:spcAft>
              <a:buClr>
                <a:schemeClr val="dk1"/>
              </a:buClr>
              <a:buSzPts val="1600"/>
              <a:buNone/>
              <a:defRPr sz="1600">
                <a:solidFill>
                  <a:schemeClr val="dk1"/>
                </a:solidFill>
              </a:defRPr>
            </a:lvl5pPr>
            <a:lvl6pPr lvl="5" algn="ctr" rtl="0">
              <a:lnSpc>
                <a:spcPct val="100000"/>
              </a:lnSpc>
              <a:spcBef>
                <a:spcPts val="1600"/>
              </a:spcBef>
              <a:spcAft>
                <a:spcPts val="0"/>
              </a:spcAft>
              <a:buClr>
                <a:schemeClr val="dk1"/>
              </a:buClr>
              <a:buSzPts val="1600"/>
              <a:buNone/>
              <a:defRPr sz="1600">
                <a:solidFill>
                  <a:schemeClr val="dk1"/>
                </a:solidFill>
              </a:defRPr>
            </a:lvl6pPr>
            <a:lvl7pPr lvl="6" algn="ctr" rtl="0">
              <a:lnSpc>
                <a:spcPct val="100000"/>
              </a:lnSpc>
              <a:spcBef>
                <a:spcPts val="1600"/>
              </a:spcBef>
              <a:spcAft>
                <a:spcPts val="0"/>
              </a:spcAft>
              <a:buClr>
                <a:schemeClr val="dk1"/>
              </a:buClr>
              <a:buSzPts val="1600"/>
              <a:buNone/>
              <a:defRPr sz="1600">
                <a:solidFill>
                  <a:schemeClr val="dk1"/>
                </a:solidFill>
              </a:defRPr>
            </a:lvl7pPr>
            <a:lvl8pPr lvl="7" algn="ctr" rtl="0">
              <a:lnSpc>
                <a:spcPct val="100000"/>
              </a:lnSpc>
              <a:spcBef>
                <a:spcPts val="1600"/>
              </a:spcBef>
              <a:spcAft>
                <a:spcPts val="0"/>
              </a:spcAft>
              <a:buClr>
                <a:schemeClr val="dk1"/>
              </a:buClr>
              <a:buSzPts val="1600"/>
              <a:buNone/>
              <a:defRPr sz="1600">
                <a:solidFill>
                  <a:schemeClr val="dk1"/>
                </a:solidFill>
              </a:defRPr>
            </a:lvl8pPr>
            <a:lvl9pPr lvl="8" algn="ctr" rtl="0">
              <a:lnSpc>
                <a:spcPct val="100000"/>
              </a:lnSpc>
              <a:spcBef>
                <a:spcPts val="1600"/>
              </a:spcBef>
              <a:spcAft>
                <a:spcPts val="1600"/>
              </a:spcAft>
              <a:buClr>
                <a:schemeClr val="dk1"/>
              </a:buClr>
              <a:buSzPts val="1600"/>
              <a:buNone/>
              <a:defRPr sz="1600">
                <a:solidFill>
                  <a:schemeClr val="dk1"/>
                </a:solidFill>
              </a:defRPr>
            </a:lvl9pPr>
          </a:lstStyle>
          <a:p>
            <a:endParaRPr/>
          </a:p>
        </p:txBody>
      </p:sp>
      <p:grpSp>
        <p:nvGrpSpPr>
          <p:cNvPr id="178" name="Google Shape;178;p3"/>
          <p:cNvGrpSpPr/>
          <p:nvPr/>
        </p:nvGrpSpPr>
        <p:grpSpPr>
          <a:xfrm>
            <a:off x="-1989740" y="-1613087"/>
            <a:ext cx="5974382" cy="3831240"/>
            <a:chOff x="-1989740" y="-1613087"/>
            <a:chExt cx="5974382" cy="3831240"/>
          </a:xfrm>
        </p:grpSpPr>
        <p:grpSp>
          <p:nvGrpSpPr>
            <p:cNvPr id="179" name="Google Shape;179;p3"/>
            <p:cNvGrpSpPr/>
            <p:nvPr/>
          </p:nvGrpSpPr>
          <p:grpSpPr>
            <a:xfrm>
              <a:off x="-1989740" y="553563"/>
              <a:ext cx="2605790" cy="1664590"/>
              <a:chOff x="5669385" y="-152150"/>
              <a:chExt cx="1383042" cy="883494"/>
            </a:xfrm>
          </p:grpSpPr>
          <p:sp>
            <p:nvSpPr>
              <p:cNvPr id="180" name="Google Shape;180;p3"/>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3"/>
            <p:cNvGrpSpPr/>
            <p:nvPr/>
          </p:nvGrpSpPr>
          <p:grpSpPr>
            <a:xfrm rot="1423206">
              <a:off x="-1056567" y="-1159292"/>
              <a:ext cx="2605738" cy="1664557"/>
              <a:chOff x="5669385" y="-152150"/>
              <a:chExt cx="1383042" cy="883494"/>
            </a:xfrm>
          </p:grpSpPr>
          <p:sp>
            <p:nvSpPr>
              <p:cNvPr id="188" name="Google Shape;188;p3"/>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3"/>
            <p:cNvGrpSpPr/>
            <p:nvPr/>
          </p:nvGrpSpPr>
          <p:grpSpPr>
            <a:xfrm>
              <a:off x="713095" y="-272478"/>
              <a:ext cx="3271548" cy="878124"/>
              <a:chOff x="2101191" y="695065"/>
              <a:chExt cx="1320770" cy="354511"/>
            </a:xfrm>
          </p:grpSpPr>
          <p:sp>
            <p:nvSpPr>
              <p:cNvPr id="196" name="Google Shape;196;p3"/>
              <p:cNvSpPr/>
              <p:nvPr/>
            </p:nvSpPr>
            <p:spPr>
              <a:xfrm>
                <a:off x="2101191" y="695065"/>
                <a:ext cx="1320770" cy="354511"/>
              </a:xfrm>
              <a:custGeom>
                <a:avLst/>
                <a:gdLst/>
                <a:ahLst/>
                <a:cxnLst/>
                <a:rect l="l" t="t" r="r" b="b"/>
                <a:pathLst>
                  <a:path w="13044" h="3501" extrusionOk="0">
                    <a:moveTo>
                      <a:pt x="1" y="1"/>
                    </a:moveTo>
                    <a:lnTo>
                      <a:pt x="1" y="1"/>
                    </a:lnTo>
                    <a:cubicBezTo>
                      <a:pt x="946" y="1419"/>
                      <a:pt x="2374" y="2525"/>
                      <a:pt x="3997" y="3087"/>
                    </a:cubicBezTo>
                    <a:cubicBezTo>
                      <a:pt x="4799" y="3362"/>
                      <a:pt x="5648" y="3500"/>
                      <a:pt x="6496" y="3500"/>
                    </a:cubicBezTo>
                    <a:cubicBezTo>
                      <a:pt x="7385" y="3500"/>
                      <a:pt x="8274" y="3348"/>
                      <a:pt x="9109" y="3043"/>
                    </a:cubicBezTo>
                    <a:cubicBezTo>
                      <a:pt x="10634" y="2490"/>
                      <a:pt x="11928" y="1464"/>
                      <a:pt x="13043" y="277"/>
                    </a:cubicBezTo>
                    <a:lnTo>
                      <a:pt x="12651" y="277"/>
                    </a:lnTo>
                    <a:cubicBezTo>
                      <a:pt x="11634" y="1303"/>
                      <a:pt x="10456" y="2177"/>
                      <a:pt x="9100" y="2677"/>
                    </a:cubicBezTo>
                    <a:cubicBezTo>
                      <a:pt x="8277" y="2977"/>
                      <a:pt x="7398" y="3126"/>
                      <a:pt x="6518" y="3126"/>
                    </a:cubicBezTo>
                    <a:cubicBezTo>
                      <a:pt x="5672" y="3126"/>
                      <a:pt x="4824" y="2988"/>
                      <a:pt x="4024" y="2713"/>
                    </a:cubicBezTo>
                    <a:cubicBezTo>
                      <a:pt x="2561" y="2213"/>
                      <a:pt x="1258" y="1250"/>
                      <a:pt x="331" y="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2101191" y="695065"/>
                <a:ext cx="1320770" cy="354511"/>
              </a:xfrm>
              <a:custGeom>
                <a:avLst/>
                <a:gdLst/>
                <a:ahLst/>
                <a:cxnLst/>
                <a:rect l="l" t="t" r="r" b="b"/>
                <a:pathLst>
                  <a:path w="13044" h="3501" extrusionOk="0">
                    <a:moveTo>
                      <a:pt x="1" y="1"/>
                    </a:moveTo>
                    <a:cubicBezTo>
                      <a:pt x="946" y="1419"/>
                      <a:pt x="2374" y="2525"/>
                      <a:pt x="3997" y="3087"/>
                    </a:cubicBezTo>
                    <a:cubicBezTo>
                      <a:pt x="4799" y="3362"/>
                      <a:pt x="5648" y="3500"/>
                      <a:pt x="6496" y="3500"/>
                    </a:cubicBezTo>
                    <a:cubicBezTo>
                      <a:pt x="7385" y="3500"/>
                      <a:pt x="8274" y="3348"/>
                      <a:pt x="9109" y="3043"/>
                    </a:cubicBezTo>
                    <a:cubicBezTo>
                      <a:pt x="10634" y="2490"/>
                      <a:pt x="11928" y="1464"/>
                      <a:pt x="13043" y="277"/>
                    </a:cubicBezTo>
                    <a:lnTo>
                      <a:pt x="12722" y="277"/>
                    </a:lnTo>
                    <a:cubicBezTo>
                      <a:pt x="12499" y="545"/>
                      <a:pt x="12249" y="803"/>
                      <a:pt x="11990" y="1044"/>
                    </a:cubicBezTo>
                    <a:cubicBezTo>
                      <a:pt x="11651" y="1348"/>
                      <a:pt x="11286" y="1624"/>
                      <a:pt x="10920" y="1901"/>
                    </a:cubicBezTo>
                    <a:cubicBezTo>
                      <a:pt x="10590" y="2151"/>
                      <a:pt x="10233" y="2409"/>
                      <a:pt x="9849" y="2570"/>
                    </a:cubicBezTo>
                    <a:cubicBezTo>
                      <a:pt x="8771" y="3029"/>
                      <a:pt x="7589" y="3379"/>
                      <a:pt x="6424" y="3379"/>
                    </a:cubicBezTo>
                    <a:cubicBezTo>
                      <a:pt x="6028" y="3379"/>
                      <a:pt x="5634" y="3338"/>
                      <a:pt x="5246" y="3248"/>
                    </a:cubicBezTo>
                    <a:cubicBezTo>
                      <a:pt x="3890" y="2927"/>
                      <a:pt x="2552" y="2418"/>
                      <a:pt x="1517" y="1499"/>
                    </a:cubicBezTo>
                    <a:cubicBezTo>
                      <a:pt x="1276" y="1294"/>
                      <a:pt x="1053" y="1062"/>
                      <a:pt x="839" y="821"/>
                    </a:cubicBezTo>
                    <a:cubicBezTo>
                      <a:pt x="607" y="572"/>
                      <a:pt x="375" y="304"/>
                      <a:pt x="197" y="1"/>
                    </a:cubicBez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3"/>
            <p:cNvGrpSpPr/>
            <p:nvPr/>
          </p:nvGrpSpPr>
          <p:grpSpPr>
            <a:xfrm rot="-1759616">
              <a:off x="-785959" y="443969"/>
              <a:ext cx="2064523" cy="752622"/>
              <a:chOff x="4953913" y="785386"/>
              <a:chExt cx="1095782" cy="399467"/>
            </a:xfrm>
          </p:grpSpPr>
          <p:sp>
            <p:nvSpPr>
              <p:cNvPr id="199" name="Google Shape;199;p3"/>
              <p:cNvSpPr/>
              <p:nvPr/>
            </p:nvSpPr>
            <p:spPr>
              <a:xfrm>
                <a:off x="5011730" y="785386"/>
                <a:ext cx="1037965" cy="329804"/>
              </a:xfrm>
              <a:custGeom>
                <a:avLst/>
                <a:gdLst/>
                <a:ahLst/>
                <a:cxnLst/>
                <a:rect l="l" t="t" r="r" b="b"/>
                <a:pathLst>
                  <a:path w="10251" h="3257" extrusionOk="0">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5103872" y="803511"/>
                <a:ext cx="897119" cy="277351"/>
              </a:xfrm>
              <a:custGeom>
                <a:avLst/>
                <a:gdLst/>
                <a:ahLst/>
                <a:cxnLst/>
                <a:rect l="l" t="t" r="r" b="b"/>
                <a:pathLst>
                  <a:path w="8860" h="2739" extrusionOk="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5011730" y="900110"/>
                <a:ext cx="1032598" cy="215076"/>
              </a:xfrm>
              <a:custGeom>
                <a:avLst/>
                <a:gdLst/>
                <a:ahLst/>
                <a:cxnLst/>
                <a:rect l="l" t="t" r="r" b="b"/>
                <a:pathLst>
                  <a:path w="10198" h="2124" extrusionOk="0">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4953913" y="886440"/>
                <a:ext cx="1062367" cy="298413"/>
              </a:xfrm>
              <a:custGeom>
                <a:avLst/>
                <a:gdLst/>
                <a:ahLst/>
                <a:cxnLst/>
                <a:rect l="l" t="t" r="r" b="b"/>
                <a:pathLst>
                  <a:path w="10492" h="2947" extrusionOk="0">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3"/>
            <p:cNvGrpSpPr/>
            <p:nvPr/>
          </p:nvGrpSpPr>
          <p:grpSpPr>
            <a:xfrm rot="-6811198">
              <a:off x="1821662" y="-645309"/>
              <a:ext cx="1253683" cy="1290619"/>
              <a:chOff x="5228518" y="1029313"/>
              <a:chExt cx="399350" cy="411116"/>
            </a:xfrm>
          </p:grpSpPr>
          <p:sp>
            <p:nvSpPr>
              <p:cNvPr id="204" name="Google Shape;204;p3"/>
              <p:cNvSpPr/>
              <p:nvPr/>
            </p:nvSpPr>
            <p:spPr>
              <a:xfrm>
                <a:off x="5228518" y="1032047"/>
                <a:ext cx="399350" cy="408382"/>
              </a:xfrm>
              <a:custGeom>
                <a:avLst/>
                <a:gdLst/>
                <a:ahLst/>
                <a:cxnLst/>
                <a:rect l="l" t="t" r="r" b="b"/>
                <a:pathLst>
                  <a:path w="3944" h="4033" extrusionOk="0">
                    <a:moveTo>
                      <a:pt x="3944" y="0"/>
                    </a:moveTo>
                    <a:lnTo>
                      <a:pt x="3944" y="0"/>
                    </a:lnTo>
                    <a:cubicBezTo>
                      <a:pt x="3212" y="259"/>
                      <a:pt x="2472" y="544"/>
                      <a:pt x="1838" y="1008"/>
                    </a:cubicBezTo>
                    <a:cubicBezTo>
                      <a:pt x="857" y="1722"/>
                      <a:pt x="179" y="2828"/>
                      <a:pt x="1" y="4032"/>
                    </a:cubicBezTo>
                    <a:cubicBezTo>
                      <a:pt x="946" y="3684"/>
                      <a:pt x="1865" y="3301"/>
                      <a:pt x="2623" y="2641"/>
                    </a:cubicBezTo>
                    <a:cubicBezTo>
                      <a:pt x="3373" y="1981"/>
                      <a:pt x="3855" y="990"/>
                      <a:pt x="39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5228518" y="1034680"/>
                <a:ext cx="391249" cy="405749"/>
              </a:xfrm>
              <a:custGeom>
                <a:avLst/>
                <a:gdLst/>
                <a:ahLst/>
                <a:cxnLst/>
                <a:rect l="l" t="t" r="r" b="b"/>
                <a:pathLst>
                  <a:path w="3864" h="4007" extrusionOk="0">
                    <a:moveTo>
                      <a:pt x="3863" y="1"/>
                    </a:moveTo>
                    <a:cubicBezTo>
                      <a:pt x="3150" y="260"/>
                      <a:pt x="2445" y="536"/>
                      <a:pt x="1838" y="982"/>
                    </a:cubicBezTo>
                    <a:cubicBezTo>
                      <a:pt x="860" y="1694"/>
                      <a:pt x="183" y="2796"/>
                      <a:pt x="2" y="3996"/>
                    </a:cubicBezTo>
                    <a:lnTo>
                      <a:pt x="2" y="3996"/>
                    </a:lnTo>
                    <a:cubicBezTo>
                      <a:pt x="350" y="3622"/>
                      <a:pt x="777" y="3319"/>
                      <a:pt x="1178" y="2998"/>
                    </a:cubicBezTo>
                    <a:cubicBezTo>
                      <a:pt x="2231" y="2160"/>
                      <a:pt x="3141" y="1143"/>
                      <a:pt x="3863" y="1"/>
                    </a:cubicBezTo>
                    <a:close/>
                    <a:moveTo>
                      <a:pt x="2" y="3996"/>
                    </a:moveTo>
                    <a:cubicBezTo>
                      <a:pt x="2" y="3996"/>
                      <a:pt x="1" y="3997"/>
                      <a:pt x="1" y="3997"/>
                    </a:cubicBezTo>
                    <a:cubicBezTo>
                      <a:pt x="1" y="3997"/>
                      <a:pt x="1" y="4006"/>
                      <a:pt x="1" y="4006"/>
                    </a:cubicBezTo>
                    <a:cubicBezTo>
                      <a:pt x="1" y="4003"/>
                      <a:pt x="2" y="3999"/>
                      <a:pt x="2" y="3996"/>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5242998" y="1042882"/>
                <a:ext cx="374947" cy="377700"/>
              </a:xfrm>
              <a:custGeom>
                <a:avLst/>
                <a:gdLst/>
                <a:ahLst/>
                <a:cxnLst/>
                <a:rect l="l" t="t" r="r" b="b"/>
                <a:pathLst>
                  <a:path w="3703" h="3730" extrusionOk="0">
                    <a:moveTo>
                      <a:pt x="3703" y="0"/>
                    </a:moveTo>
                    <a:cubicBezTo>
                      <a:pt x="3702" y="3"/>
                      <a:pt x="3701" y="5"/>
                      <a:pt x="3700" y="8"/>
                    </a:cubicBezTo>
                    <a:lnTo>
                      <a:pt x="3700" y="8"/>
                    </a:lnTo>
                    <a:cubicBezTo>
                      <a:pt x="3701" y="5"/>
                      <a:pt x="3702" y="3"/>
                      <a:pt x="3703" y="0"/>
                    </a:cubicBezTo>
                    <a:close/>
                    <a:moveTo>
                      <a:pt x="3700" y="8"/>
                    </a:moveTo>
                    <a:cubicBezTo>
                      <a:pt x="3690" y="32"/>
                      <a:pt x="3673" y="55"/>
                      <a:pt x="3649" y="72"/>
                    </a:cubicBezTo>
                    <a:cubicBezTo>
                      <a:pt x="3569" y="152"/>
                      <a:pt x="3426" y="188"/>
                      <a:pt x="3328" y="232"/>
                    </a:cubicBezTo>
                    <a:cubicBezTo>
                      <a:pt x="3167" y="303"/>
                      <a:pt x="3007" y="375"/>
                      <a:pt x="2837" y="437"/>
                    </a:cubicBezTo>
                    <a:cubicBezTo>
                      <a:pt x="2962" y="419"/>
                      <a:pt x="3087" y="402"/>
                      <a:pt x="3212" y="402"/>
                    </a:cubicBezTo>
                    <a:cubicBezTo>
                      <a:pt x="3007" y="518"/>
                      <a:pt x="2775" y="598"/>
                      <a:pt x="2552" y="678"/>
                    </a:cubicBezTo>
                    <a:lnTo>
                      <a:pt x="2177" y="812"/>
                    </a:lnTo>
                    <a:cubicBezTo>
                      <a:pt x="2427" y="812"/>
                      <a:pt x="2677" y="785"/>
                      <a:pt x="2926" y="750"/>
                    </a:cubicBezTo>
                    <a:lnTo>
                      <a:pt x="2926" y="750"/>
                    </a:lnTo>
                    <a:cubicBezTo>
                      <a:pt x="2793" y="821"/>
                      <a:pt x="2650" y="866"/>
                      <a:pt x="2507" y="901"/>
                    </a:cubicBezTo>
                    <a:cubicBezTo>
                      <a:pt x="2266" y="973"/>
                      <a:pt x="2025" y="1044"/>
                      <a:pt x="1776" y="1115"/>
                    </a:cubicBezTo>
                    <a:cubicBezTo>
                      <a:pt x="1902" y="1139"/>
                      <a:pt x="2028" y="1150"/>
                      <a:pt x="2154" y="1150"/>
                    </a:cubicBezTo>
                    <a:cubicBezTo>
                      <a:pt x="2312" y="1150"/>
                      <a:pt x="2469" y="1132"/>
                      <a:pt x="2623" y="1097"/>
                    </a:cubicBezTo>
                    <a:lnTo>
                      <a:pt x="2623" y="1097"/>
                    </a:lnTo>
                    <a:cubicBezTo>
                      <a:pt x="2195" y="1267"/>
                      <a:pt x="1695" y="1320"/>
                      <a:pt x="1231" y="1356"/>
                    </a:cubicBezTo>
                    <a:cubicBezTo>
                      <a:pt x="1416" y="1401"/>
                      <a:pt x="1606" y="1418"/>
                      <a:pt x="1796" y="1418"/>
                    </a:cubicBezTo>
                    <a:cubicBezTo>
                      <a:pt x="1945" y="1418"/>
                      <a:pt x="2094" y="1408"/>
                      <a:pt x="2240" y="1392"/>
                    </a:cubicBezTo>
                    <a:lnTo>
                      <a:pt x="2240" y="1392"/>
                    </a:lnTo>
                    <a:cubicBezTo>
                      <a:pt x="1927" y="1490"/>
                      <a:pt x="1597" y="1561"/>
                      <a:pt x="1267" y="1606"/>
                    </a:cubicBezTo>
                    <a:cubicBezTo>
                      <a:pt x="1499" y="1642"/>
                      <a:pt x="1731" y="1642"/>
                      <a:pt x="1972" y="1651"/>
                    </a:cubicBezTo>
                    <a:cubicBezTo>
                      <a:pt x="1579" y="1775"/>
                      <a:pt x="1169" y="1856"/>
                      <a:pt x="759" y="1927"/>
                    </a:cubicBezTo>
                    <a:cubicBezTo>
                      <a:pt x="888" y="1945"/>
                      <a:pt x="1018" y="1954"/>
                      <a:pt x="1146" y="1954"/>
                    </a:cubicBezTo>
                    <a:cubicBezTo>
                      <a:pt x="1337" y="1954"/>
                      <a:pt x="1527" y="1934"/>
                      <a:pt x="1713" y="1891"/>
                    </a:cubicBezTo>
                    <a:lnTo>
                      <a:pt x="1713" y="1891"/>
                    </a:lnTo>
                    <a:cubicBezTo>
                      <a:pt x="1428" y="1972"/>
                      <a:pt x="1151" y="2070"/>
                      <a:pt x="875" y="2168"/>
                    </a:cubicBezTo>
                    <a:cubicBezTo>
                      <a:pt x="1080" y="2159"/>
                      <a:pt x="1285" y="2150"/>
                      <a:pt x="1481" y="2132"/>
                    </a:cubicBezTo>
                    <a:lnTo>
                      <a:pt x="1481" y="2132"/>
                    </a:lnTo>
                    <a:cubicBezTo>
                      <a:pt x="1133" y="2293"/>
                      <a:pt x="785" y="2436"/>
                      <a:pt x="420" y="2552"/>
                    </a:cubicBezTo>
                    <a:cubicBezTo>
                      <a:pt x="696" y="2525"/>
                      <a:pt x="964" y="2453"/>
                      <a:pt x="1240" y="2391"/>
                    </a:cubicBezTo>
                    <a:lnTo>
                      <a:pt x="1240" y="2391"/>
                    </a:lnTo>
                    <a:cubicBezTo>
                      <a:pt x="1062" y="2552"/>
                      <a:pt x="857" y="2685"/>
                      <a:pt x="625" y="2766"/>
                    </a:cubicBezTo>
                    <a:cubicBezTo>
                      <a:pt x="545" y="2792"/>
                      <a:pt x="455" y="2819"/>
                      <a:pt x="402" y="2882"/>
                    </a:cubicBezTo>
                    <a:lnTo>
                      <a:pt x="982" y="2721"/>
                    </a:lnTo>
                    <a:lnTo>
                      <a:pt x="982" y="2721"/>
                    </a:lnTo>
                    <a:cubicBezTo>
                      <a:pt x="723" y="2864"/>
                      <a:pt x="455" y="3007"/>
                      <a:pt x="197" y="3149"/>
                    </a:cubicBezTo>
                    <a:cubicBezTo>
                      <a:pt x="402" y="3096"/>
                      <a:pt x="607" y="3042"/>
                      <a:pt x="803" y="2971"/>
                    </a:cubicBezTo>
                    <a:lnTo>
                      <a:pt x="803" y="2971"/>
                    </a:lnTo>
                    <a:lnTo>
                      <a:pt x="0" y="3729"/>
                    </a:lnTo>
                    <a:cubicBezTo>
                      <a:pt x="179" y="3640"/>
                      <a:pt x="348" y="3551"/>
                      <a:pt x="518" y="3453"/>
                    </a:cubicBezTo>
                    <a:cubicBezTo>
                      <a:pt x="714" y="3354"/>
                      <a:pt x="901" y="3247"/>
                      <a:pt x="1062" y="3105"/>
                    </a:cubicBezTo>
                    <a:lnTo>
                      <a:pt x="1062" y="3105"/>
                    </a:lnTo>
                    <a:cubicBezTo>
                      <a:pt x="1026" y="3185"/>
                      <a:pt x="973" y="3292"/>
                      <a:pt x="919" y="3372"/>
                    </a:cubicBezTo>
                    <a:cubicBezTo>
                      <a:pt x="1071" y="3230"/>
                      <a:pt x="1196" y="3078"/>
                      <a:pt x="1303" y="2908"/>
                    </a:cubicBezTo>
                    <a:lnTo>
                      <a:pt x="1303" y="2908"/>
                    </a:lnTo>
                    <a:cubicBezTo>
                      <a:pt x="1276" y="3024"/>
                      <a:pt x="1240" y="3140"/>
                      <a:pt x="1187" y="3247"/>
                    </a:cubicBezTo>
                    <a:cubicBezTo>
                      <a:pt x="1330" y="3078"/>
                      <a:pt x="1446" y="2882"/>
                      <a:pt x="1517" y="2676"/>
                    </a:cubicBezTo>
                    <a:lnTo>
                      <a:pt x="1517" y="2676"/>
                    </a:lnTo>
                    <a:lnTo>
                      <a:pt x="1481" y="3051"/>
                    </a:lnTo>
                    <a:cubicBezTo>
                      <a:pt x="1588" y="2864"/>
                      <a:pt x="1669" y="2650"/>
                      <a:pt x="1704" y="2436"/>
                    </a:cubicBezTo>
                    <a:cubicBezTo>
                      <a:pt x="1722" y="2623"/>
                      <a:pt x="1722" y="2819"/>
                      <a:pt x="1713" y="3007"/>
                    </a:cubicBezTo>
                    <a:cubicBezTo>
                      <a:pt x="1838" y="2766"/>
                      <a:pt x="1901" y="2498"/>
                      <a:pt x="1963" y="2222"/>
                    </a:cubicBezTo>
                    <a:cubicBezTo>
                      <a:pt x="1972" y="2400"/>
                      <a:pt x="1981" y="2578"/>
                      <a:pt x="1999" y="2748"/>
                    </a:cubicBezTo>
                    <a:cubicBezTo>
                      <a:pt x="2052" y="2721"/>
                      <a:pt x="2070" y="2650"/>
                      <a:pt x="2079" y="2587"/>
                    </a:cubicBezTo>
                    <a:cubicBezTo>
                      <a:pt x="2115" y="2409"/>
                      <a:pt x="2150" y="2230"/>
                      <a:pt x="2186" y="2052"/>
                    </a:cubicBezTo>
                    <a:cubicBezTo>
                      <a:pt x="2231" y="2204"/>
                      <a:pt x="2257" y="2364"/>
                      <a:pt x="2266" y="2525"/>
                    </a:cubicBezTo>
                    <a:cubicBezTo>
                      <a:pt x="2320" y="2498"/>
                      <a:pt x="2338" y="2427"/>
                      <a:pt x="2338" y="2364"/>
                    </a:cubicBezTo>
                    <a:cubicBezTo>
                      <a:pt x="2356" y="2195"/>
                      <a:pt x="2373" y="2016"/>
                      <a:pt x="2391" y="1847"/>
                    </a:cubicBezTo>
                    <a:cubicBezTo>
                      <a:pt x="2427" y="1998"/>
                      <a:pt x="2454" y="2114"/>
                      <a:pt x="2463" y="2266"/>
                    </a:cubicBezTo>
                    <a:cubicBezTo>
                      <a:pt x="2507" y="2186"/>
                      <a:pt x="2525" y="2106"/>
                      <a:pt x="2534" y="2016"/>
                    </a:cubicBezTo>
                    <a:cubicBezTo>
                      <a:pt x="2561" y="1865"/>
                      <a:pt x="2579" y="1713"/>
                      <a:pt x="2587" y="1561"/>
                    </a:cubicBezTo>
                    <a:cubicBezTo>
                      <a:pt x="2605" y="1749"/>
                      <a:pt x="2623" y="1936"/>
                      <a:pt x="2632" y="2123"/>
                    </a:cubicBezTo>
                    <a:cubicBezTo>
                      <a:pt x="2775" y="1811"/>
                      <a:pt x="2828" y="1481"/>
                      <a:pt x="2873" y="1151"/>
                    </a:cubicBezTo>
                    <a:lnTo>
                      <a:pt x="2873" y="1151"/>
                    </a:lnTo>
                    <a:cubicBezTo>
                      <a:pt x="2864" y="1383"/>
                      <a:pt x="2855" y="1615"/>
                      <a:pt x="2837" y="1847"/>
                    </a:cubicBezTo>
                    <a:cubicBezTo>
                      <a:pt x="2998" y="1526"/>
                      <a:pt x="3087" y="1160"/>
                      <a:pt x="3167" y="803"/>
                    </a:cubicBezTo>
                    <a:lnTo>
                      <a:pt x="3167" y="803"/>
                    </a:lnTo>
                    <a:cubicBezTo>
                      <a:pt x="3141" y="1044"/>
                      <a:pt x="3123" y="1285"/>
                      <a:pt x="3096" y="1526"/>
                    </a:cubicBezTo>
                    <a:cubicBezTo>
                      <a:pt x="3265" y="1196"/>
                      <a:pt x="3364" y="839"/>
                      <a:pt x="3390" y="473"/>
                    </a:cubicBezTo>
                    <a:lnTo>
                      <a:pt x="3390" y="473"/>
                    </a:lnTo>
                    <a:cubicBezTo>
                      <a:pt x="3390" y="669"/>
                      <a:pt x="3373" y="866"/>
                      <a:pt x="3355" y="1062"/>
                    </a:cubicBezTo>
                    <a:cubicBezTo>
                      <a:pt x="3417" y="892"/>
                      <a:pt x="3480" y="714"/>
                      <a:pt x="3542" y="535"/>
                    </a:cubicBezTo>
                    <a:cubicBezTo>
                      <a:pt x="3604" y="360"/>
                      <a:pt x="3639" y="175"/>
                      <a:pt x="3700" y="8"/>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5272767" y="1029313"/>
                <a:ext cx="354190" cy="365954"/>
              </a:xfrm>
              <a:custGeom>
                <a:avLst/>
                <a:gdLst/>
                <a:ahLst/>
                <a:cxnLst/>
                <a:rect l="l" t="t" r="r" b="b"/>
                <a:pathLst>
                  <a:path w="3498" h="3614" extrusionOk="0">
                    <a:moveTo>
                      <a:pt x="3498" y="0"/>
                    </a:moveTo>
                    <a:lnTo>
                      <a:pt x="3498" y="0"/>
                    </a:lnTo>
                    <a:cubicBezTo>
                      <a:pt x="3492" y="8"/>
                      <a:pt x="3486" y="16"/>
                      <a:pt x="3480" y="24"/>
                    </a:cubicBezTo>
                    <a:lnTo>
                      <a:pt x="3480" y="24"/>
                    </a:lnTo>
                    <a:cubicBezTo>
                      <a:pt x="3486" y="16"/>
                      <a:pt x="3492" y="8"/>
                      <a:pt x="3498" y="0"/>
                    </a:cubicBezTo>
                    <a:close/>
                    <a:moveTo>
                      <a:pt x="3480" y="24"/>
                    </a:moveTo>
                    <a:cubicBezTo>
                      <a:pt x="2485" y="1362"/>
                      <a:pt x="1313" y="2576"/>
                      <a:pt x="1" y="3613"/>
                    </a:cubicBezTo>
                    <a:cubicBezTo>
                      <a:pt x="1045" y="3167"/>
                      <a:pt x="1803" y="2284"/>
                      <a:pt x="2517" y="1401"/>
                    </a:cubicBezTo>
                    <a:cubicBezTo>
                      <a:pt x="2885" y="927"/>
                      <a:pt x="3124" y="505"/>
                      <a:pt x="3480" y="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8" name="Google Shape;208;p3"/>
          <p:cNvGrpSpPr/>
          <p:nvPr/>
        </p:nvGrpSpPr>
        <p:grpSpPr>
          <a:xfrm>
            <a:off x="4929943" y="3232319"/>
            <a:ext cx="5205380" cy="3055952"/>
            <a:chOff x="4929943" y="3232319"/>
            <a:chExt cx="5205380" cy="3055952"/>
          </a:xfrm>
        </p:grpSpPr>
        <p:grpSp>
          <p:nvGrpSpPr>
            <p:cNvPr id="209" name="Google Shape;209;p3"/>
            <p:cNvGrpSpPr/>
            <p:nvPr/>
          </p:nvGrpSpPr>
          <p:grpSpPr>
            <a:xfrm rot="4161106">
              <a:off x="6904948" y="4028046"/>
              <a:ext cx="1600055" cy="2235038"/>
              <a:chOff x="3996441" y="87120"/>
              <a:chExt cx="849227" cy="1186243"/>
            </a:xfrm>
          </p:grpSpPr>
          <p:sp>
            <p:nvSpPr>
              <p:cNvPr id="210" name="Google Shape;210;p3"/>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3"/>
            <p:cNvGrpSpPr/>
            <p:nvPr/>
          </p:nvGrpSpPr>
          <p:grpSpPr>
            <a:xfrm rot="-2848678">
              <a:off x="5571582" y="3648579"/>
              <a:ext cx="1600012" cy="2234977"/>
              <a:chOff x="3996441" y="87120"/>
              <a:chExt cx="849227" cy="1186243"/>
            </a:xfrm>
          </p:grpSpPr>
          <p:sp>
            <p:nvSpPr>
              <p:cNvPr id="222" name="Google Shape;222;p3"/>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3"/>
            <p:cNvGrpSpPr/>
            <p:nvPr/>
          </p:nvGrpSpPr>
          <p:grpSpPr>
            <a:xfrm rot="4161106">
              <a:off x="7775798" y="4028046"/>
              <a:ext cx="1600055" cy="2235038"/>
              <a:chOff x="3996441" y="87120"/>
              <a:chExt cx="849227" cy="1186243"/>
            </a:xfrm>
          </p:grpSpPr>
          <p:sp>
            <p:nvSpPr>
              <p:cNvPr id="234" name="Google Shape;234;p3"/>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3"/>
            <p:cNvGrpSpPr/>
            <p:nvPr/>
          </p:nvGrpSpPr>
          <p:grpSpPr>
            <a:xfrm rot="-1356785">
              <a:off x="8269038" y="3408409"/>
              <a:ext cx="1428399" cy="2563344"/>
              <a:chOff x="8268108" y="675218"/>
              <a:chExt cx="422841" cy="758842"/>
            </a:xfrm>
          </p:grpSpPr>
          <p:sp>
            <p:nvSpPr>
              <p:cNvPr id="246" name="Google Shape;246;p3"/>
              <p:cNvSpPr/>
              <p:nvPr/>
            </p:nvSpPr>
            <p:spPr>
              <a:xfrm>
                <a:off x="8268108" y="675218"/>
                <a:ext cx="272983" cy="432785"/>
              </a:xfrm>
              <a:custGeom>
                <a:avLst/>
                <a:gdLst/>
                <a:ahLst/>
                <a:cxnLst/>
                <a:rect l="l" t="t" r="r" b="b"/>
                <a:pathLst>
                  <a:path w="2696" h="4274" extrusionOk="0">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8268108" y="675218"/>
                <a:ext cx="268427" cy="431874"/>
              </a:xfrm>
              <a:custGeom>
                <a:avLst/>
                <a:gdLst/>
                <a:ahLst/>
                <a:cxnLst/>
                <a:rect l="l" t="t" r="r" b="b"/>
                <a:pathLst>
                  <a:path w="2651" h="4265" extrusionOk="0">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8285321" y="697799"/>
                <a:ext cx="234000" cy="388535"/>
              </a:xfrm>
              <a:custGeom>
                <a:avLst/>
                <a:gdLst/>
                <a:ahLst/>
                <a:cxnLst/>
                <a:rect l="l" t="t" r="r" b="b"/>
                <a:pathLst>
                  <a:path w="2311" h="3837" extrusionOk="0">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8287144" y="698710"/>
                <a:ext cx="403805" cy="735350"/>
              </a:xfrm>
              <a:custGeom>
                <a:avLst/>
                <a:gdLst/>
                <a:ahLst/>
                <a:cxnLst/>
                <a:rect l="l" t="t" r="r" b="b"/>
                <a:pathLst>
                  <a:path w="3988" h="7262" extrusionOk="0">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3"/>
            <p:cNvGrpSpPr/>
            <p:nvPr/>
          </p:nvGrpSpPr>
          <p:grpSpPr>
            <a:xfrm>
              <a:off x="4929943" y="3960550"/>
              <a:ext cx="1277621" cy="1459061"/>
              <a:chOff x="7040587" y="1131380"/>
              <a:chExt cx="470735" cy="537586"/>
            </a:xfrm>
          </p:grpSpPr>
          <p:sp>
            <p:nvSpPr>
              <p:cNvPr id="251" name="Google Shape;251;p3"/>
              <p:cNvSpPr/>
              <p:nvPr/>
            </p:nvSpPr>
            <p:spPr>
              <a:xfrm>
                <a:off x="7051421" y="1131380"/>
                <a:ext cx="459900" cy="477137"/>
              </a:xfrm>
              <a:custGeom>
                <a:avLst/>
                <a:gdLst/>
                <a:ahLst/>
                <a:cxnLst/>
                <a:rect l="l" t="t" r="r" b="b"/>
                <a:pathLst>
                  <a:path w="4542" h="4712" extrusionOk="0">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7095670" y="1192843"/>
                <a:ext cx="359557" cy="403825"/>
              </a:xfrm>
              <a:custGeom>
                <a:avLst/>
                <a:gdLst/>
                <a:ahLst/>
                <a:cxnLst/>
                <a:rect l="l" t="t" r="r" b="b"/>
                <a:pathLst>
                  <a:path w="3551" h="3988" extrusionOk="0">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7088481" y="1131380"/>
                <a:ext cx="422841" cy="477137"/>
              </a:xfrm>
              <a:custGeom>
                <a:avLst/>
                <a:gdLst/>
                <a:ahLst/>
                <a:cxnLst/>
                <a:rect l="l" t="t" r="r" b="b"/>
                <a:pathLst>
                  <a:path w="4176" h="4712" extrusionOk="0">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7040587" y="1244281"/>
                <a:ext cx="353279" cy="424684"/>
              </a:xfrm>
              <a:custGeom>
                <a:avLst/>
                <a:gdLst/>
                <a:ahLst/>
                <a:cxnLst/>
                <a:rect l="l" t="t" r="r" b="b"/>
                <a:pathLst>
                  <a:path w="3489" h="4194" extrusionOk="0">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5" name="Google Shape;255;p3"/>
          <p:cNvGrpSpPr/>
          <p:nvPr/>
        </p:nvGrpSpPr>
        <p:grpSpPr>
          <a:xfrm>
            <a:off x="-1835487" y="2634775"/>
            <a:ext cx="3670968" cy="3938665"/>
            <a:chOff x="-1793949" y="2571762"/>
            <a:chExt cx="3670968" cy="3938665"/>
          </a:xfrm>
        </p:grpSpPr>
        <p:grpSp>
          <p:nvGrpSpPr>
            <p:cNvPr id="256" name="Google Shape;256;p3"/>
            <p:cNvGrpSpPr/>
            <p:nvPr/>
          </p:nvGrpSpPr>
          <p:grpSpPr>
            <a:xfrm rot="-3689794">
              <a:off x="-1743677" y="4136007"/>
              <a:ext cx="2605749" cy="1664564"/>
              <a:chOff x="5669385" y="-152150"/>
              <a:chExt cx="1383042" cy="883494"/>
            </a:xfrm>
          </p:grpSpPr>
          <p:sp>
            <p:nvSpPr>
              <p:cNvPr id="257" name="Google Shape;257;p3"/>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3"/>
            <p:cNvGrpSpPr/>
            <p:nvPr/>
          </p:nvGrpSpPr>
          <p:grpSpPr>
            <a:xfrm rot="-3966003">
              <a:off x="-13438" y="4627989"/>
              <a:ext cx="1643007" cy="1610336"/>
              <a:chOff x="4785930" y="1655991"/>
              <a:chExt cx="579077" cy="567562"/>
            </a:xfrm>
          </p:grpSpPr>
          <p:sp>
            <p:nvSpPr>
              <p:cNvPr id="265" name="Google Shape;265;p3"/>
              <p:cNvSpPr/>
              <p:nvPr/>
            </p:nvSpPr>
            <p:spPr>
              <a:xfrm>
                <a:off x="4785930" y="1655991"/>
                <a:ext cx="579077" cy="567562"/>
              </a:xfrm>
              <a:custGeom>
                <a:avLst/>
                <a:gdLst/>
                <a:ahLst/>
                <a:cxnLst/>
                <a:rect l="l" t="t" r="r" b="b"/>
                <a:pathLst>
                  <a:path w="5719" h="5605" extrusionOk="0">
                    <a:moveTo>
                      <a:pt x="938" y="0"/>
                    </a:moveTo>
                    <a:cubicBezTo>
                      <a:pt x="910" y="0"/>
                      <a:pt x="883" y="1"/>
                      <a:pt x="857" y="3"/>
                    </a:cubicBezTo>
                    <a:cubicBezTo>
                      <a:pt x="536" y="29"/>
                      <a:pt x="214" y="119"/>
                      <a:pt x="0" y="359"/>
                    </a:cubicBezTo>
                    <a:cubicBezTo>
                      <a:pt x="102" y="277"/>
                      <a:pt x="227" y="241"/>
                      <a:pt x="356" y="241"/>
                    </a:cubicBezTo>
                    <a:cubicBezTo>
                      <a:pt x="579" y="241"/>
                      <a:pt x="815" y="348"/>
                      <a:pt x="973" y="511"/>
                    </a:cubicBezTo>
                    <a:cubicBezTo>
                      <a:pt x="1223" y="770"/>
                      <a:pt x="1347" y="1135"/>
                      <a:pt x="1490" y="1466"/>
                    </a:cubicBezTo>
                    <a:cubicBezTo>
                      <a:pt x="2079" y="2866"/>
                      <a:pt x="3185" y="3981"/>
                      <a:pt x="4318" y="4989"/>
                    </a:cubicBezTo>
                    <a:cubicBezTo>
                      <a:pt x="4541" y="5186"/>
                      <a:pt x="4764" y="5382"/>
                      <a:pt x="4943" y="5605"/>
                    </a:cubicBezTo>
                    <a:cubicBezTo>
                      <a:pt x="5201" y="4731"/>
                      <a:pt x="5433" y="3856"/>
                      <a:pt x="5603" y="2955"/>
                    </a:cubicBezTo>
                    <a:cubicBezTo>
                      <a:pt x="5665" y="2634"/>
                      <a:pt x="5719" y="2304"/>
                      <a:pt x="5638" y="1983"/>
                    </a:cubicBezTo>
                    <a:cubicBezTo>
                      <a:pt x="5576" y="1733"/>
                      <a:pt x="5433" y="1519"/>
                      <a:pt x="5273" y="1314"/>
                    </a:cubicBezTo>
                    <a:cubicBezTo>
                      <a:pt x="4871" y="797"/>
                      <a:pt x="4336" y="359"/>
                      <a:pt x="3711" y="145"/>
                    </a:cubicBezTo>
                    <a:cubicBezTo>
                      <a:pt x="3446" y="54"/>
                      <a:pt x="3165" y="7"/>
                      <a:pt x="2886" y="7"/>
                    </a:cubicBezTo>
                    <a:cubicBezTo>
                      <a:pt x="2507" y="7"/>
                      <a:pt x="2131" y="94"/>
                      <a:pt x="1802" y="279"/>
                    </a:cubicBezTo>
                    <a:cubicBezTo>
                      <a:pt x="1573" y="91"/>
                      <a:pt x="1239" y="0"/>
                      <a:pt x="9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4785930" y="1655991"/>
                <a:ext cx="502326" cy="567562"/>
              </a:xfrm>
              <a:custGeom>
                <a:avLst/>
                <a:gdLst/>
                <a:ahLst/>
                <a:cxnLst/>
                <a:rect l="l" t="t" r="r" b="b"/>
                <a:pathLst>
                  <a:path w="4961" h="5605" extrusionOk="0">
                    <a:moveTo>
                      <a:pt x="938" y="0"/>
                    </a:moveTo>
                    <a:cubicBezTo>
                      <a:pt x="910" y="0"/>
                      <a:pt x="883" y="1"/>
                      <a:pt x="857" y="3"/>
                    </a:cubicBezTo>
                    <a:cubicBezTo>
                      <a:pt x="536" y="29"/>
                      <a:pt x="214" y="119"/>
                      <a:pt x="0" y="359"/>
                    </a:cubicBezTo>
                    <a:cubicBezTo>
                      <a:pt x="102" y="277"/>
                      <a:pt x="227" y="241"/>
                      <a:pt x="356" y="241"/>
                    </a:cubicBezTo>
                    <a:cubicBezTo>
                      <a:pt x="579" y="241"/>
                      <a:pt x="815" y="348"/>
                      <a:pt x="973" y="511"/>
                    </a:cubicBezTo>
                    <a:cubicBezTo>
                      <a:pt x="1223" y="770"/>
                      <a:pt x="1347" y="1135"/>
                      <a:pt x="1490" y="1466"/>
                    </a:cubicBezTo>
                    <a:cubicBezTo>
                      <a:pt x="2079" y="2866"/>
                      <a:pt x="3185" y="3981"/>
                      <a:pt x="4318" y="4989"/>
                    </a:cubicBezTo>
                    <a:cubicBezTo>
                      <a:pt x="4541" y="5186"/>
                      <a:pt x="4764" y="5382"/>
                      <a:pt x="4943" y="5605"/>
                    </a:cubicBezTo>
                    <a:cubicBezTo>
                      <a:pt x="4952" y="5596"/>
                      <a:pt x="4952" y="5587"/>
                      <a:pt x="4960" y="5569"/>
                    </a:cubicBezTo>
                    <a:cubicBezTo>
                      <a:pt x="4916" y="5489"/>
                      <a:pt x="4880" y="5400"/>
                      <a:pt x="4844" y="5319"/>
                    </a:cubicBezTo>
                    <a:cubicBezTo>
                      <a:pt x="4532" y="4561"/>
                      <a:pt x="4220" y="3803"/>
                      <a:pt x="4095" y="3000"/>
                    </a:cubicBezTo>
                    <a:cubicBezTo>
                      <a:pt x="4059" y="2777"/>
                      <a:pt x="4033" y="2554"/>
                      <a:pt x="3970" y="2340"/>
                    </a:cubicBezTo>
                    <a:cubicBezTo>
                      <a:pt x="3863" y="1965"/>
                      <a:pt x="3631" y="1644"/>
                      <a:pt x="3399" y="1341"/>
                    </a:cubicBezTo>
                    <a:cubicBezTo>
                      <a:pt x="3212" y="1109"/>
                      <a:pt x="3025" y="886"/>
                      <a:pt x="2810" y="689"/>
                    </a:cubicBezTo>
                    <a:cubicBezTo>
                      <a:pt x="2570" y="475"/>
                      <a:pt x="2293" y="306"/>
                      <a:pt x="2008" y="181"/>
                    </a:cubicBezTo>
                    <a:cubicBezTo>
                      <a:pt x="1936" y="208"/>
                      <a:pt x="1865" y="243"/>
                      <a:pt x="1802" y="279"/>
                    </a:cubicBezTo>
                    <a:cubicBezTo>
                      <a:pt x="1573" y="91"/>
                      <a:pt x="1239" y="0"/>
                      <a:pt x="93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4938522" y="1668648"/>
                <a:ext cx="393983" cy="515211"/>
              </a:xfrm>
              <a:custGeom>
                <a:avLst/>
                <a:gdLst/>
                <a:ahLst/>
                <a:cxnLst/>
                <a:rect l="l" t="t" r="r" b="b"/>
                <a:pathLst>
                  <a:path w="3891" h="5088" extrusionOk="0">
                    <a:moveTo>
                      <a:pt x="1693" y="1"/>
                    </a:moveTo>
                    <a:cubicBezTo>
                      <a:pt x="1228" y="1"/>
                      <a:pt x="603" y="196"/>
                      <a:pt x="492" y="225"/>
                    </a:cubicBezTo>
                    <a:cubicBezTo>
                      <a:pt x="482" y="228"/>
                      <a:pt x="473" y="229"/>
                      <a:pt x="463" y="229"/>
                    </a:cubicBezTo>
                    <a:cubicBezTo>
                      <a:pt x="392" y="229"/>
                      <a:pt x="322" y="174"/>
                      <a:pt x="251" y="127"/>
                    </a:cubicBezTo>
                    <a:cubicBezTo>
                      <a:pt x="215" y="105"/>
                      <a:pt x="168" y="89"/>
                      <a:pt x="125" y="89"/>
                    </a:cubicBezTo>
                    <a:cubicBezTo>
                      <a:pt x="81" y="89"/>
                      <a:pt x="41" y="105"/>
                      <a:pt x="19" y="145"/>
                    </a:cubicBezTo>
                    <a:cubicBezTo>
                      <a:pt x="1" y="172"/>
                      <a:pt x="1" y="208"/>
                      <a:pt x="1" y="243"/>
                    </a:cubicBezTo>
                    <a:lnTo>
                      <a:pt x="46" y="1002"/>
                    </a:lnTo>
                    <a:cubicBezTo>
                      <a:pt x="108" y="761"/>
                      <a:pt x="162" y="520"/>
                      <a:pt x="188" y="279"/>
                    </a:cubicBezTo>
                    <a:cubicBezTo>
                      <a:pt x="313" y="413"/>
                      <a:pt x="313" y="618"/>
                      <a:pt x="304" y="796"/>
                    </a:cubicBezTo>
                    <a:cubicBezTo>
                      <a:pt x="295" y="1064"/>
                      <a:pt x="286" y="1323"/>
                      <a:pt x="278" y="1590"/>
                    </a:cubicBezTo>
                    <a:lnTo>
                      <a:pt x="759" y="511"/>
                    </a:lnTo>
                    <a:lnTo>
                      <a:pt x="759" y="511"/>
                    </a:lnTo>
                    <a:cubicBezTo>
                      <a:pt x="679" y="975"/>
                      <a:pt x="590" y="1430"/>
                      <a:pt x="581" y="1903"/>
                    </a:cubicBezTo>
                    <a:lnTo>
                      <a:pt x="982" y="841"/>
                    </a:lnTo>
                    <a:lnTo>
                      <a:pt x="982" y="841"/>
                    </a:lnTo>
                    <a:cubicBezTo>
                      <a:pt x="911" y="1341"/>
                      <a:pt x="884" y="1840"/>
                      <a:pt x="920" y="2349"/>
                    </a:cubicBezTo>
                    <a:cubicBezTo>
                      <a:pt x="956" y="1903"/>
                      <a:pt x="1009" y="1448"/>
                      <a:pt x="1232" y="1064"/>
                    </a:cubicBezTo>
                    <a:lnTo>
                      <a:pt x="1232" y="1064"/>
                    </a:lnTo>
                    <a:cubicBezTo>
                      <a:pt x="1125" y="1555"/>
                      <a:pt x="1089" y="2054"/>
                      <a:pt x="1116" y="2554"/>
                    </a:cubicBezTo>
                    <a:cubicBezTo>
                      <a:pt x="1161" y="2090"/>
                      <a:pt x="1321" y="1635"/>
                      <a:pt x="1589" y="1251"/>
                    </a:cubicBezTo>
                    <a:lnTo>
                      <a:pt x="1589" y="1251"/>
                    </a:lnTo>
                    <a:cubicBezTo>
                      <a:pt x="1446" y="1715"/>
                      <a:pt x="1348" y="2188"/>
                      <a:pt x="1303" y="2679"/>
                    </a:cubicBezTo>
                    <a:cubicBezTo>
                      <a:pt x="1402" y="2251"/>
                      <a:pt x="1607" y="1858"/>
                      <a:pt x="1883" y="1519"/>
                    </a:cubicBezTo>
                    <a:lnTo>
                      <a:pt x="1883" y="1519"/>
                    </a:lnTo>
                    <a:cubicBezTo>
                      <a:pt x="1678" y="1929"/>
                      <a:pt x="1535" y="2366"/>
                      <a:pt x="1455" y="2813"/>
                    </a:cubicBezTo>
                    <a:cubicBezTo>
                      <a:pt x="1616" y="2465"/>
                      <a:pt x="1857" y="2135"/>
                      <a:pt x="2142" y="1867"/>
                    </a:cubicBezTo>
                    <a:lnTo>
                      <a:pt x="2142" y="1867"/>
                    </a:lnTo>
                    <a:cubicBezTo>
                      <a:pt x="1937" y="2259"/>
                      <a:pt x="1785" y="2679"/>
                      <a:pt x="1696" y="3107"/>
                    </a:cubicBezTo>
                    <a:cubicBezTo>
                      <a:pt x="1848" y="2804"/>
                      <a:pt x="2035" y="2581"/>
                      <a:pt x="2249" y="2322"/>
                    </a:cubicBezTo>
                    <a:lnTo>
                      <a:pt x="2249" y="2322"/>
                    </a:lnTo>
                    <a:cubicBezTo>
                      <a:pt x="2133" y="2786"/>
                      <a:pt x="2062" y="3259"/>
                      <a:pt x="2026" y="3731"/>
                    </a:cubicBezTo>
                    <a:cubicBezTo>
                      <a:pt x="2106" y="3366"/>
                      <a:pt x="2231" y="3009"/>
                      <a:pt x="2383" y="2670"/>
                    </a:cubicBezTo>
                    <a:lnTo>
                      <a:pt x="2383" y="2670"/>
                    </a:lnTo>
                    <a:cubicBezTo>
                      <a:pt x="2374" y="2875"/>
                      <a:pt x="2356" y="3080"/>
                      <a:pt x="2356" y="3294"/>
                    </a:cubicBezTo>
                    <a:cubicBezTo>
                      <a:pt x="2347" y="3598"/>
                      <a:pt x="2347" y="3910"/>
                      <a:pt x="2463" y="4186"/>
                    </a:cubicBezTo>
                    <a:cubicBezTo>
                      <a:pt x="2499" y="3972"/>
                      <a:pt x="2535" y="3749"/>
                      <a:pt x="2570" y="3535"/>
                    </a:cubicBezTo>
                    <a:cubicBezTo>
                      <a:pt x="2615" y="3883"/>
                      <a:pt x="2722" y="4231"/>
                      <a:pt x="2865" y="4552"/>
                    </a:cubicBezTo>
                    <a:cubicBezTo>
                      <a:pt x="2874" y="4409"/>
                      <a:pt x="2882" y="4311"/>
                      <a:pt x="2891" y="4169"/>
                    </a:cubicBezTo>
                    <a:cubicBezTo>
                      <a:pt x="3043" y="4490"/>
                      <a:pt x="3221" y="4793"/>
                      <a:pt x="3409" y="5087"/>
                    </a:cubicBezTo>
                    <a:cubicBezTo>
                      <a:pt x="3177" y="4579"/>
                      <a:pt x="2990" y="4044"/>
                      <a:pt x="2856" y="3499"/>
                    </a:cubicBezTo>
                    <a:lnTo>
                      <a:pt x="2856" y="3499"/>
                    </a:lnTo>
                    <a:cubicBezTo>
                      <a:pt x="3061" y="3928"/>
                      <a:pt x="3266" y="4356"/>
                      <a:pt x="3480" y="4784"/>
                    </a:cubicBezTo>
                    <a:cubicBezTo>
                      <a:pt x="3257" y="4169"/>
                      <a:pt x="3106" y="3526"/>
                      <a:pt x="2954" y="2893"/>
                    </a:cubicBezTo>
                    <a:lnTo>
                      <a:pt x="2954" y="2893"/>
                    </a:lnTo>
                    <a:cubicBezTo>
                      <a:pt x="3141" y="3160"/>
                      <a:pt x="3337" y="3419"/>
                      <a:pt x="3525" y="3687"/>
                    </a:cubicBezTo>
                    <a:cubicBezTo>
                      <a:pt x="3213" y="3143"/>
                      <a:pt x="2954" y="2581"/>
                      <a:pt x="2749" y="1992"/>
                    </a:cubicBezTo>
                    <a:lnTo>
                      <a:pt x="2749" y="1992"/>
                    </a:lnTo>
                    <a:cubicBezTo>
                      <a:pt x="3052" y="2402"/>
                      <a:pt x="3391" y="2786"/>
                      <a:pt x="3748" y="3143"/>
                    </a:cubicBezTo>
                    <a:cubicBezTo>
                      <a:pt x="3400" y="2625"/>
                      <a:pt x="3088" y="2081"/>
                      <a:pt x="2802" y="1519"/>
                    </a:cubicBezTo>
                    <a:lnTo>
                      <a:pt x="2802" y="1519"/>
                    </a:lnTo>
                    <a:cubicBezTo>
                      <a:pt x="3177" y="1831"/>
                      <a:pt x="3560" y="2143"/>
                      <a:pt x="3891" y="2509"/>
                    </a:cubicBezTo>
                    <a:cubicBezTo>
                      <a:pt x="3596" y="1733"/>
                      <a:pt x="2972" y="1100"/>
                      <a:pt x="2213" y="787"/>
                    </a:cubicBezTo>
                    <a:lnTo>
                      <a:pt x="2213" y="787"/>
                    </a:lnTo>
                    <a:cubicBezTo>
                      <a:pt x="2802" y="1002"/>
                      <a:pt x="3346" y="1332"/>
                      <a:pt x="3801" y="1769"/>
                    </a:cubicBezTo>
                    <a:cubicBezTo>
                      <a:pt x="3266" y="912"/>
                      <a:pt x="2329" y="324"/>
                      <a:pt x="1330" y="217"/>
                    </a:cubicBezTo>
                    <a:cubicBezTo>
                      <a:pt x="1358" y="216"/>
                      <a:pt x="1385" y="215"/>
                      <a:pt x="1413" y="215"/>
                    </a:cubicBezTo>
                    <a:cubicBezTo>
                      <a:pt x="2019" y="215"/>
                      <a:pt x="2629" y="402"/>
                      <a:pt x="3132" y="752"/>
                    </a:cubicBezTo>
                    <a:cubicBezTo>
                      <a:pt x="2847" y="386"/>
                      <a:pt x="2410" y="154"/>
                      <a:pt x="1955" y="29"/>
                    </a:cubicBezTo>
                    <a:cubicBezTo>
                      <a:pt x="1878" y="9"/>
                      <a:pt x="1789" y="1"/>
                      <a:pt x="1693"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4972038" y="1668850"/>
                <a:ext cx="293639" cy="491516"/>
              </a:xfrm>
              <a:custGeom>
                <a:avLst/>
                <a:gdLst/>
                <a:ahLst/>
                <a:cxnLst/>
                <a:rect l="l" t="t" r="r" b="b"/>
                <a:pathLst>
                  <a:path w="2900" h="4854" extrusionOk="0">
                    <a:moveTo>
                      <a:pt x="303" y="0"/>
                    </a:moveTo>
                    <a:cubicBezTo>
                      <a:pt x="205" y="36"/>
                      <a:pt x="98" y="81"/>
                      <a:pt x="0" y="134"/>
                    </a:cubicBezTo>
                    <a:cubicBezTo>
                      <a:pt x="651" y="357"/>
                      <a:pt x="1320" y="857"/>
                      <a:pt x="1677" y="1419"/>
                    </a:cubicBezTo>
                    <a:cubicBezTo>
                      <a:pt x="2328" y="2454"/>
                      <a:pt x="2275" y="3801"/>
                      <a:pt x="2899" y="4853"/>
                    </a:cubicBezTo>
                    <a:cubicBezTo>
                      <a:pt x="2462" y="3944"/>
                      <a:pt x="2551" y="2802"/>
                      <a:pt x="2150" y="1874"/>
                    </a:cubicBezTo>
                    <a:cubicBezTo>
                      <a:pt x="1793" y="1062"/>
                      <a:pt x="1088" y="464"/>
                      <a:pt x="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3"/>
            <p:cNvGrpSpPr/>
            <p:nvPr/>
          </p:nvGrpSpPr>
          <p:grpSpPr>
            <a:xfrm flipH="1">
              <a:off x="-932112" y="2571762"/>
              <a:ext cx="1483199" cy="2661789"/>
              <a:chOff x="8268108" y="675218"/>
              <a:chExt cx="422841" cy="758842"/>
            </a:xfrm>
          </p:grpSpPr>
          <p:sp>
            <p:nvSpPr>
              <p:cNvPr id="270" name="Google Shape;270;p3"/>
              <p:cNvSpPr/>
              <p:nvPr/>
            </p:nvSpPr>
            <p:spPr>
              <a:xfrm>
                <a:off x="8268108" y="675218"/>
                <a:ext cx="272983" cy="432785"/>
              </a:xfrm>
              <a:custGeom>
                <a:avLst/>
                <a:gdLst/>
                <a:ahLst/>
                <a:cxnLst/>
                <a:rect l="l" t="t" r="r" b="b"/>
                <a:pathLst>
                  <a:path w="2696" h="4274" extrusionOk="0">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8268108" y="675218"/>
                <a:ext cx="268427" cy="431874"/>
              </a:xfrm>
              <a:custGeom>
                <a:avLst/>
                <a:gdLst/>
                <a:ahLst/>
                <a:cxnLst/>
                <a:rect l="l" t="t" r="r" b="b"/>
                <a:pathLst>
                  <a:path w="2651" h="4265" extrusionOk="0">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8285321" y="697799"/>
                <a:ext cx="234000" cy="388535"/>
              </a:xfrm>
              <a:custGeom>
                <a:avLst/>
                <a:gdLst/>
                <a:ahLst/>
                <a:cxnLst/>
                <a:rect l="l" t="t" r="r" b="b"/>
                <a:pathLst>
                  <a:path w="2311" h="3837" extrusionOk="0">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8287144" y="698710"/>
                <a:ext cx="403805" cy="735350"/>
              </a:xfrm>
              <a:custGeom>
                <a:avLst/>
                <a:gdLst/>
                <a:ahLst/>
                <a:cxnLst/>
                <a:rect l="l" t="t" r="r" b="b"/>
                <a:pathLst>
                  <a:path w="3988" h="7262" extrusionOk="0">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4" name="Google Shape;274;p3"/>
          <p:cNvGrpSpPr/>
          <p:nvPr/>
        </p:nvGrpSpPr>
        <p:grpSpPr>
          <a:xfrm>
            <a:off x="5426455" y="-1740837"/>
            <a:ext cx="4235759" cy="4386948"/>
            <a:chOff x="5426455" y="-1740837"/>
            <a:chExt cx="4235759" cy="4386948"/>
          </a:xfrm>
        </p:grpSpPr>
        <p:grpSp>
          <p:nvGrpSpPr>
            <p:cNvPr id="275" name="Google Shape;275;p3"/>
            <p:cNvGrpSpPr/>
            <p:nvPr/>
          </p:nvGrpSpPr>
          <p:grpSpPr>
            <a:xfrm rot="-10506802">
              <a:off x="7969855" y="346965"/>
              <a:ext cx="1600070" cy="2235058"/>
              <a:chOff x="3996441" y="87120"/>
              <a:chExt cx="849227" cy="1186243"/>
            </a:xfrm>
          </p:grpSpPr>
          <p:sp>
            <p:nvSpPr>
              <p:cNvPr id="276" name="Google Shape;276;p3"/>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3"/>
            <p:cNvGrpSpPr/>
            <p:nvPr/>
          </p:nvGrpSpPr>
          <p:grpSpPr>
            <a:xfrm rot="7110206">
              <a:off x="6257854" y="-1030993"/>
              <a:ext cx="2605749" cy="1664564"/>
              <a:chOff x="5669385" y="-152150"/>
              <a:chExt cx="1383042" cy="883494"/>
            </a:xfrm>
          </p:grpSpPr>
          <p:sp>
            <p:nvSpPr>
              <p:cNvPr id="288" name="Google Shape;288;p3"/>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3"/>
            <p:cNvGrpSpPr/>
            <p:nvPr/>
          </p:nvGrpSpPr>
          <p:grpSpPr>
            <a:xfrm rot="660485">
              <a:off x="7961410" y="-192563"/>
              <a:ext cx="1228831" cy="1463923"/>
              <a:chOff x="5806687" y="1410545"/>
              <a:chExt cx="477012" cy="568271"/>
            </a:xfrm>
          </p:grpSpPr>
          <p:sp>
            <p:nvSpPr>
              <p:cNvPr id="296" name="Google Shape;296;p3"/>
              <p:cNvSpPr/>
              <p:nvPr/>
            </p:nvSpPr>
            <p:spPr>
              <a:xfrm>
                <a:off x="5806687" y="1410545"/>
                <a:ext cx="431853" cy="568271"/>
              </a:xfrm>
              <a:custGeom>
                <a:avLst/>
                <a:gdLst/>
                <a:ahLst/>
                <a:cxnLst/>
                <a:rect l="l" t="t" r="r" b="b"/>
                <a:pathLst>
                  <a:path w="4265" h="5612" extrusionOk="0">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5806687" y="1477374"/>
                <a:ext cx="430030" cy="501440"/>
              </a:xfrm>
              <a:custGeom>
                <a:avLst/>
                <a:gdLst/>
                <a:ahLst/>
                <a:cxnLst/>
                <a:rect l="l" t="t" r="r" b="b"/>
                <a:pathLst>
                  <a:path w="4247" h="4952" extrusionOk="0">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5835545" y="1486892"/>
                <a:ext cx="361379" cy="453037"/>
              </a:xfrm>
              <a:custGeom>
                <a:avLst/>
                <a:gdLst/>
                <a:ahLst/>
                <a:cxnLst/>
                <a:rect l="l" t="t" r="r" b="b"/>
                <a:pathLst>
                  <a:path w="3569" h="4474" extrusionOk="0">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5807598" y="1441124"/>
                <a:ext cx="476101" cy="532223"/>
              </a:xfrm>
              <a:custGeom>
                <a:avLst/>
                <a:gdLst/>
                <a:ahLst/>
                <a:cxnLst/>
                <a:rect l="l" t="t" r="r" b="b"/>
                <a:pathLst>
                  <a:path w="4702" h="5256" extrusionOk="0">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3"/>
            <p:cNvGrpSpPr/>
            <p:nvPr/>
          </p:nvGrpSpPr>
          <p:grpSpPr>
            <a:xfrm rot="5938483">
              <a:off x="5607899" y="-532728"/>
              <a:ext cx="1277634" cy="1459076"/>
              <a:chOff x="7040587" y="1131380"/>
              <a:chExt cx="470735" cy="537586"/>
            </a:xfrm>
          </p:grpSpPr>
          <p:sp>
            <p:nvSpPr>
              <p:cNvPr id="301" name="Google Shape;301;p3"/>
              <p:cNvSpPr/>
              <p:nvPr/>
            </p:nvSpPr>
            <p:spPr>
              <a:xfrm>
                <a:off x="7051421" y="1131380"/>
                <a:ext cx="459900" cy="477137"/>
              </a:xfrm>
              <a:custGeom>
                <a:avLst/>
                <a:gdLst/>
                <a:ahLst/>
                <a:cxnLst/>
                <a:rect l="l" t="t" r="r" b="b"/>
                <a:pathLst>
                  <a:path w="4542" h="4712" extrusionOk="0">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a:off x="7095670" y="1192843"/>
                <a:ext cx="359557" cy="403825"/>
              </a:xfrm>
              <a:custGeom>
                <a:avLst/>
                <a:gdLst/>
                <a:ahLst/>
                <a:cxnLst/>
                <a:rect l="l" t="t" r="r" b="b"/>
                <a:pathLst>
                  <a:path w="3551" h="3988" extrusionOk="0">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a:off x="7088481" y="1131380"/>
                <a:ext cx="422841" cy="477137"/>
              </a:xfrm>
              <a:custGeom>
                <a:avLst/>
                <a:gdLst/>
                <a:ahLst/>
                <a:cxnLst/>
                <a:rect l="l" t="t" r="r" b="b"/>
                <a:pathLst>
                  <a:path w="4176" h="4712" extrusionOk="0">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a:off x="7040587" y="1244281"/>
                <a:ext cx="353279" cy="424684"/>
              </a:xfrm>
              <a:custGeom>
                <a:avLst/>
                <a:gdLst/>
                <a:ahLst/>
                <a:cxnLst/>
                <a:rect l="l" t="t" r="r" b="b"/>
                <a:pathLst>
                  <a:path w="3489" h="4194" extrusionOk="0">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5" name="Google Shape;305;p3"/>
          <p:cNvSpPr/>
          <p:nvPr/>
        </p:nvSpPr>
        <p:spPr>
          <a:xfrm>
            <a:off x="-290832" y="2199795"/>
            <a:ext cx="892196" cy="371951"/>
          </a:xfrm>
          <a:custGeom>
            <a:avLst/>
            <a:gdLst/>
            <a:ahLst/>
            <a:cxnLst/>
            <a:rect l="l" t="t" r="r" b="b"/>
            <a:pathLst>
              <a:path w="5282" h="2202" extrusionOk="0">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a:off x="8430906" y="2851244"/>
            <a:ext cx="813820" cy="381072"/>
          </a:xfrm>
          <a:custGeom>
            <a:avLst/>
            <a:gdLst/>
            <a:ahLst/>
            <a:cxnLst/>
            <a:rect l="l" t="t" r="r" b="b"/>
            <a:pathLst>
              <a:path w="4818" h="2256" extrusionOk="0">
                <a:moveTo>
                  <a:pt x="1601" y="0"/>
                </a:moveTo>
                <a:cubicBezTo>
                  <a:pt x="1436" y="0"/>
                  <a:pt x="1268" y="46"/>
                  <a:pt x="1133" y="140"/>
                </a:cubicBezTo>
                <a:cubicBezTo>
                  <a:pt x="768" y="417"/>
                  <a:pt x="527" y="1246"/>
                  <a:pt x="821" y="1612"/>
                </a:cubicBezTo>
                <a:cubicBezTo>
                  <a:pt x="661" y="1621"/>
                  <a:pt x="491" y="1639"/>
                  <a:pt x="339" y="1683"/>
                </a:cubicBezTo>
                <a:cubicBezTo>
                  <a:pt x="232" y="1719"/>
                  <a:pt x="125" y="1764"/>
                  <a:pt x="63" y="1853"/>
                </a:cubicBezTo>
                <a:cubicBezTo>
                  <a:pt x="0" y="1933"/>
                  <a:pt x="0" y="2076"/>
                  <a:pt x="90" y="2138"/>
                </a:cubicBezTo>
                <a:cubicBezTo>
                  <a:pt x="134" y="2165"/>
                  <a:pt x="188" y="2174"/>
                  <a:pt x="241" y="2174"/>
                </a:cubicBezTo>
                <a:cubicBezTo>
                  <a:pt x="850" y="2229"/>
                  <a:pt x="1461" y="2256"/>
                  <a:pt x="2071" y="2256"/>
                </a:cubicBezTo>
                <a:cubicBezTo>
                  <a:pt x="2855" y="2256"/>
                  <a:pt x="3639" y="2211"/>
                  <a:pt x="4416" y="2120"/>
                </a:cubicBezTo>
                <a:cubicBezTo>
                  <a:pt x="4532" y="2112"/>
                  <a:pt x="4648" y="2094"/>
                  <a:pt x="4729" y="2013"/>
                </a:cubicBezTo>
                <a:cubicBezTo>
                  <a:pt x="4818" y="1915"/>
                  <a:pt x="4818" y="1755"/>
                  <a:pt x="4746" y="1639"/>
                </a:cubicBezTo>
                <a:cubicBezTo>
                  <a:pt x="4675" y="1532"/>
                  <a:pt x="4550" y="1460"/>
                  <a:pt x="4425" y="1407"/>
                </a:cubicBezTo>
                <a:cubicBezTo>
                  <a:pt x="4276" y="1350"/>
                  <a:pt x="4115" y="1321"/>
                  <a:pt x="3952" y="1321"/>
                </a:cubicBezTo>
                <a:cubicBezTo>
                  <a:pt x="3782" y="1321"/>
                  <a:pt x="3612" y="1352"/>
                  <a:pt x="3453" y="1416"/>
                </a:cubicBezTo>
                <a:cubicBezTo>
                  <a:pt x="3360" y="951"/>
                  <a:pt x="2916" y="674"/>
                  <a:pt x="2468" y="674"/>
                </a:cubicBezTo>
                <a:cubicBezTo>
                  <a:pt x="2401" y="674"/>
                  <a:pt x="2333" y="680"/>
                  <a:pt x="2266" y="693"/>
                </a:cubicBezTo>
                <a:cubicBezTo>
                  <a:pt x="2354" y="244"/>
                  <a:pt x="1984" y="0"/>
                  <a:pt x="1601" y="0"/>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a:off x="3160718" y="4473970"/>
            <a:ext cx="892196" cy="371951"/>
          </a:xfrm>
          <a:custGeom>
            <a:avLst/>
            <a:gdLst/>
            <a:ahLst/>
            <a:cxnLst/>
            <a:rect l="l" t="t" r="r" b="b"/>
            <a:pathLst>
              <a:path w="5282" h="2202" extrusionOk="0">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3078"/>
        <p:cNvGrpSpPr/>
        <p:nvPr/>
      </p:nvGrpSpPr>
      <p:grpSpPr>
        <a:xfrm>
          <a:off x="0" y="0"/>
          <a:ext cx="0" cy="0"/>
          <a:chOff x="0" y="0"/>
          <a:chExt cx="0" cy="0"/>
        </a:xfrm>
      </p:grpSpPr>
      <p:sp>
        <p:nvSpPr>
          <p:cNvPr id="3079" name="Google Shape;3079;p26"/>
          <p:cNvSpPr/>
          <p:nvPr/>
        </p:nvSpPr>
        <p:spPr>
          <a:xfrm>
            <a:off x="-337800" y="-623975"/>
            <a:ext cx="9819600" cy="6391500"/>
          </a:xfrm>
          <a:prstGeom prst="ellipse">
            <a:avLst/>
          </a:pr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0" name="Google Shape;3080;p26"/>
          <p:cNvGrpSpPr/>
          <p:nvPr/>
        </p:nvGrpSpPr>
        <p:grpSpPr>
          <a:xfrm>
            <a:off x="5364193" y="3370144"/>
            <a:ext cx="5205380" cy="3055952"/>
            <a:chOff x="4929943" y="3232319"/>
            <a:chExt cx="5205380" cy="3055952"/>
          </a:xfrm>
        </p:grpSpPr>
        <p:grpSp>
          <p:nvGrpSpPr>
            <p:cNvPr id="3081" name="Google Shape;3081;p26"/>
            <p:cNvGrpSpPr/>
            <p:nvPr/>
          </p:nvGrpSpPr>
          <p:grpSpPr>
            <a:xfrm rot="4161106">
              <a:off x="6904948" y="4028046"/>
              <a:ext cx="1600055" cy="2235038"/>
              <a:chOff x="3996441" y="87120"/>
              <a:chExt cx="849227" cy="1186243"/>
            </a:xfrm>
          </p:grpSpPr>
          <p:sp>
            <p:nvSpPr>
              <p:cNvPr id="3082" name="Google Shape;3082;p26"/>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26"/>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26"/>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26"/>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26"/>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26"/>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26"/>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26"/>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26"/>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26"/>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26"/>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3" name="Google Shape;3093;p26"/>
            <p:cNvGrpSpPr/>
            <p:nvPr/>
          </p:nvGrpSpPr>
          <p:grpSpPr>
            <a:xfrm rot="-2848678">
              <a:off x="5571582" y="3648579"/>
              <a:ext cx="1600012" cy="2234977"/>
              <a:chOff x="3996441" y="87120"/>
              <a:chExt cx="849227" cy="1186243"/>
            </a:xfrm>
          </p:grpSpPr>
          <p:sp>
            <p:nvSpPr>
              <p:cNvPr id="3094" name="Google Shape;3094;p26"/>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6"/>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26"/>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26"/>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26"/>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26"/>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26"/>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26"/>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26"/>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26"/>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26"/>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5" name="Google Shape;3105;p26"/>
            <p:cNvGrpSpPr/>
            <p:nvPr/>
          </p:nvGrpSpPr>
          <p:grpSpPr>
            <a:xfrm rot="4161106">
              <a:off x="7775798" y="4028046"/>
              <a:ext cx="1600055" cy="2235038"/>
              <a:chOff x="3996441" y="87120"/>
              <a:chExt cx="849227" cy="1186243"/>
            </a:xfrm>
          </p:grpSpPr>
          <p:sp>
            <p:nvSpPr>
              <p:cNvPr id="3106" name="Google Shape;3106;p26"/>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26"/>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26"/>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26"/>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26"/>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26"/>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26"/>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26"/>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26"/>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26"/>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26"/>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7" name="Google Shape;3117;p26"/>
            <p:cNvGrpSpPr/>
            <p:nvPr/>
          </p:nvGrpSpPr>
          <p:grpSpPr>
            <a:xfrm rot="-1356785">
              <a:off x="8269038" y="3408409"/>
              <a:ext cx="1428399" cy="2563344"/>
              <a:chOff x="8268108" y="675218"/>
              <a:chExt cx="422841" cy="758842"/>
            </a:xfrm>
          </p:grpSpPr>
          <p:sp>
            <p:nvSpPr>
              <p:cNvPr id="3118" name="Google Shape;3118;p26"/>
              <p:cNvSpPr/>
              <p:nvPr/>
            </p:nvSpPr>
            <p:spPr>
              <a:xfrm>
                <a:off x="8268108" y="675218"/>
                <a:ext cx="272983" cy="432785"/>
              </a:xfrm>
              <a:custGeom>
                <a:avLst/>
                <a:gdLst/>
                <a:ahLst/>
                <a:cxnLst/>
                <a:rect l="l" t="t" r="r" b="b"/>
                <a:pathLst>
                  <a:path w="2696" h="4274" extrusionOk="0">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26"/>
              <p:cNvSpPr/>
              <p:nvPr/>
            </p:nvSpPr>
            <p:spPr>
              <a:xfrm>
                <a:off x="8268108" y="675218"/>
                <a:ext cx="268427" cy="431874"/>
              </a:xfrm>
              <a:custGeom>
                <a:avLst/>
                <a:gdLst/>
                <a:ahLst/>
                <a:cxnLst/>
                <a:rect l="l" t="t" r="r" b="b"/>
                <a:pathLst>
                  <a:path w="2651" h="4265" extrusionOk="0">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26"/>
              <p:cNvSpPr/>
              <p:nvPr/>
            </p:nvSpPr>
            <p:spPr>
              <a:xfrm>
                <a:off x="8285321" y="697799"/>
                <a:ext cx="234000" cy="388535"/>
              </a:xfrm>
              <a:custGeom>
                <a:avLst/>
                <a:gdLst/>
                <a:ahLst/>
                <a:cxnLst/>
                <a:rect l="l" t="t" r="r" b="b"/>
                <a:pathLst>
                  <a:path w="2311" h="3837" extrusionOk="0">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26"/>
              <p:cNvSpPr/>
              <p:nvPr/>
            </p:nvSpPr>
            <p:spPr>
              <a:xfrm>
                <a:off x="8287144" y="698710"/>
                <a:ext cx="403805" cy="735350"/>
              </a:xfrm>
              <a:custGeom>
                <a:avLst/>
                <a:gdLst/>
                <a:ahLst/>
                <a:cxnLst/>
                <a:rect l="l" t="t" r="r" b="b"/>
                <a:pathLst>
                  <a:path w="3988" h="7262" extrusionOk="0">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2" name="Google Shape;3122;p26"/>
            <p:cNvGrpSpPr/>
            <p:nvPr/>
          </p:nvGrpSpPr>
          <p:grpSpPr>
            <a:xfrm>
              <a:off x="4929943" y="3960550"/>
              <a:ext cx="1277621" cy="1459061"/>
              <a:chOff x="7040587" y="1131380"/>
              <a:chExt cx="470735" cy="537586"/>
            </a:xfrm>
          </p:grpSpPr>
          <p:sp>
            <p:nvSpPr>
              <p:cNvPr id="3123" name="Google Shape;3123;p26"/>
              <p:cNvSpPr/>
              <p:nvPr/>
            </p:nvSpPr>
            <p:spPr>
              <a:xfrm>
                <a:off x="7051421" y="1131380"/>
                <a:ext cx="459900" cy="477137"/>
              </a:xfrm>
              <a:custGeom>
                <a:avLst/>
                <a:gdLst/>
                <a:ahLst/>
                <a:cxnLst/>
                <a:rect l="l" t="t" r="r" b="b"/>
                <a:pathLst>
                  <a:path w="4542" h="4712" extrusionOk="0">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26"/>
              <p:cNvSpPr/>
              <p:nvPr/>
            </p:nvSpPr>
            <p:spPr>
              <a:xfrm>
                <a:off x="7095670" y="1192843"/>
                <a:ext cx="359557" cy="403825"/>
              </a:xfrm>
              <a:custGeom>
                <a:avLst/>
                <a:gdLst/>
                <a:ahLst/>
                <a:cxnLst/>
                <a:rect l="l" t="t" r="r" b="b"/>
                <a:pathLst>
                  <a:path w="3551" h="3988" extrusionOk="0">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26"/>
              <p:cNvSpPr/>
              <p:nvPr/>
            </p:nvSpPr>
            <p:spPr>
              <a:xfrm>
                <a:off x="7088481" y="1131380"/>
                <a:ext cx="422841" cy="477137"/>
              </a:xfrm>
              <a:custGeom>
                <a:avLst/>
                <a:gdLst/>
                <a:ahLst/>
                <a:cxnLst/>
                <a:rect l="l" t="t" r="r" b="b"/>
                <a:pathLst>
                  <a:path w="4176" h="4712" extrusionOk="0">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26"/>
              <p:cNvSpPr/>
              <p:nvPr/>
            </p:nvSpPr>
            <p:spPr>
              <a:xfrm>
                <a:off x="7040587" y="1244281"/>
                <a:ext cx="353279" cy="424684"/>
              </a:xfrm>
              <a:custGeom>
                <a:avLst/>
                <a:gdLst/>
                <a:ahLst/>
                <a:cxnLst/>
                <a:rect l="l" t="t" r="r" b="b"/>
                <a:pathLst>
                  <a:path w="3489" h="4194" extrusionOk="0">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27" name="Google Shape;3127;p26"/>
          <p:cNvGrpSpPr/>
          <p:nvPr/>
        </p:nvGrpSpPr>
        <p:grpSpPr>
          <a:xfrm>
            <a:off x="5426455" y="-1740837"/>
            <a:ext cx="4235759" cy="4386948"/>
            <a:chOff x="5426455" y="-1740837"/>
            <a:chExt cx="4235759" cy="4386948"/>
          </a:xfrm>
        </p:grpSpPr>
        <p:grpSp>
          <p:nvGrpSpPr>
            <p:cNvPr id="3128" name="Google Shape;3128;p26"/>
            <p:cNvGrpSpPr/>
            <p:nvPr/>
          </p:nvGrpSpPr>
          <p:grpSpPr>
            <a:xfrm rot="-10506802">
              <a:off x="7969855" y="346965"/>
              <a:ext cx="1600070" cy="2235058"/>
              <a:chOff x="3996441" y="87120"/>
              <a:chExt cx="849227" cy="1186243"/>
            </a:xfrm>
          </p:grpSpPr>
          <p:sp>
            <p:nvSpPr>
              <p:cNvPr id="3129" name="Google Shape;3129;p26"/>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26"/>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26"/>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26"/>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26"/>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26"/>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26"/>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26"/>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26"/>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26"/>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26"/>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0" name="Google Shape;3140;p26"/>
            <p:cNvGrpSpPr/>
            <p:nvPr/>
          </p:nvGrpSpPr>
          <p:grpSpPr>
            <a:xfrm rot="7110206">
              <a:off x="6257854" y="-1030993"/>
              <a:ext cx="2605749" cy="1664564"/>
              <a:chOff x="5669385" y="-152150"/>
              <a:chExt cx="1383042" cy="883494"/>
            </a:xfrm>
          </p:grpSpPr>
          <p:sp>
            <p:nvSpPr>
              <p:cNvPr id="3141" name="Google Shape;3141;p26"/>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26"/>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26"/>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26"/>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26"/>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26"/>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26"/>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8" name="Google Shape;3148;p26"/>
            <p:cNvGrpSpPr/>
            <p:nvPr/>
          </p:nvGrpSpPr>
          <p:grpSpPr>
            <a:xfrm rot="660485">
              <a:off x="7961410" y="-192563"/>
              <a:ext cx="1228831" cy="1463923"/>
              <a:chOff x="5806687" y="1410545"/>
              <a:chExt cx="477012" cy="568271"/>
            </a:xfrm>
          </p:grpSpPr>
          <p:sp>
            <p:nvSpPr>
              <p:cNvPr id="3149" name="Google Shape;3149;p26"/>
              <p:cNvSpPr/>
              <p:nvPr/>
            </p:nvSpPr>
            <p:spPr>
              <a:xfrm>
                <a:off x="5806687" y="1410545"/>
                <a:ext cx="431853" cy="568271"/>
              </a:xfrm>
              <a:custGeom>
                <a:avLst/>
                <a:gdLst/>
                <a:ahLst/>
                <a:cxnLst/>
                <a:rect l="l" t="t" r="r" b="b"/>
                <a:pathLst>
                  <a:path w="4265" h="5612" extrusionOk="0">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26"/>
              <p:cNvSpPr/>
              <p:nvPr/>
            </p:nvSpPr>
            <p:spPr>
              <a:xfrm>
                <a:off x="5806687" y="1477374"/>
                <a:ext cx="430030" cy="501440"/>
              </a:xfrm>
              <a:custGeom>
                <a:avLst/>
                <a:gdLst/>
                <a:ahLst/>
                <a:cxnLst/>
                <a:rect l="l" t="t" r="r" b="b"/>
                <a:pathLst>
                  <a:path w="4247" h="4952" extrusionOk="0">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26"/>
              <p:cNvSpPr/>
              <p:nvPr/>
            </p:nvSpPr>
            <p:spPr>
              <a:xfrm>
                <a:off x="5835545" y="1486892"/>
                <a:ext cx="361379" cy="453037"/>
              </a:xfrm>
              <a:custGeom>
                <a:avLst/>
                <a:gdLst/>
                <a:ahLst/>
                <a:cxnLst/>
                <a:rect l="l" t="t" r="r" b="b"/>
                <a:pathLst>
                  <a:path w="3569" h="4474" extrusionOk="0">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26"/>
              <p:cNvSpPr/>
              <p:nvPr/>
            </p:nvSpPr>
            <p:spPr>
              <a:xfrm>
                <a:off x="5807598" y="1441124"/>
                <a:ext cx="476101" cy="532223"/>
              </a:xfrm>
              <a:custGeom>
                <a:avLst/>
                <a:gdLst/>
                <a:ahLst/>
                <a:cxnLst/>
                <a:rect l="l" t="t" r="r" b="b"/>
                <a:pathLst>
                  <a:path w="4702" h="5256" extrusionOk="0">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3" name="Google Shape;3153;p26"/>
            <p:cNvGrpSpPr/>
            <p:nvPr/>
          </p:nvGrpSpPr>
          <p:grpSpPr>
            <a:xfrm rot="5938483">
              <a:off x="5607899" y="-532728"/>
              <a:ext cx="1277634" cy="1459076"/>
              <a:chOff x="7040587" y="1131380"/>
              <a:chExt cx="470735" cy="537586"/>
            </a:xfrm>
          </p:grpSpPr>
          <p:sp>
            <p:nvSpPr>
              <p:cNvPr id="3154" name="Google Shape;3154;p26"/>
              <p:cNvSpPr/>
              <p:nvPr/>
            </p:nvSpPr>
            <p:spPr>
              <a:xfrm>
                <a:off x="7051421" y="1131380"/>
                <a:ext cx="459900" cy="477137"/>
              </a:xfrm>
              <a:custGeom>
                <a:avLst/>
                <a:gdLst/>
                <a:ahLst/>
                <a:cxnLst/>
                <a:rect l="l" t="t" r="r" b="b"/>
                <a:pathLst>
                  <a:path w="4542" h="4712" extrusionOk="0">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26"/>
              <p:cNvSpPr/>
              <p:nvPr/>
            </p:nvSpPr>
            <p:spPr>
              <a:xfrm>
                <a:off x="7095670" y="1192843"/>
                <a:ext cx="359557" cy="403825"/>
              </a:xfrm>
              <a:custGeom>
                <a:avLst/>
                <a:gdLst/>
                <a:ahLst/>
                <a:cxnLst/>
                <a:rect l="l" t="t" r="r" b="b"/>
                <a:pathLst>
                  <a:path w="3551" h="3988" extrusionOk="0">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26"/>
              <p:cNvSpPr/>
              <p:nvPr/>
            </p:nvSpPr>
            <p:spPr>
              <a:xfrm>
                <a:off x="7088481" y="1131380"/>
                <a:ext cx="422841" cy="477137"/>
              </a:xfrm>
              <a:custGeom>
                <a:avLst/>
                <a:gdLst/>
                <a:ahLst/>
                <a:cxnLst/>
                <a:rect l="l" t="t" r="r" b="b"/>
                <a:pathLst>
                  <a:path w="4176" h="4712" extrusionOk="0">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26"/>
              <p:cNvSpPr/>
              <p:nvPr/>
            </p:nvSpPr>
            <p:spPr>
              <a:xfrm>
                <a:off x="7040587" y="1244281"/>
                <a:ext cx="353279" cy="424684"/>
              </a:xfrm>
              <a:custGeom>
                <a:avLst/>
                <a:gdLst/>
                <a:ahLst/>
                <a:cxnLst/>
                <a:rect l="l" t="t" r="r" b="b"/>
                <a:pathLst>
                  <a:path w="3489" h="4194" extrusionOk="0">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58" name="Google Shape;3158;p26"/>
          <p:cNvGrpSpPr/>
          <p:nvPr/>
        </p:nvGrpSpPr>
        <p:grpSpPr>
          <a:xfrm rot="897036">
            <a:off x="-694360" y="3501140"/>
            <a:ext cx="5205657" cy="3056115"/>
            <a:chOff x="4929943" y="3232319"/>
            <a:chExt cx="5205380" cy="3055952"/>
          </a:xfrm>
        </p:grpSpPr>
        <p:grpSp>
          <p:nvGrpSpPr>
            <p:cNvPr id="3159" name="Google Shape;3159;p26"/>
            <p:cNvGrpSpPr/>
            <p:nvPr/>
          </p:nvGrpSpPr>
          <p:grpSpPr>
            <a:xfrm rot="4161106">
              <a:off x="6904948" y="4028046"/>
              <a:ext cx="1600055" cy="2235038"/>
              <a:chOff x="3996441" y="87120"/>
              <a:chExt cx="849227" cy="1186243"/>
            </a:xfrm>
          </p:grpSpPr>
          <p:sp>
            <p:nvSpPr>
              <p:cNvPr id="3160" name="Google Shape;3160;p26"/>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26"/>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26"/>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26"/>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26"/>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26"/>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26"/>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26"/>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26"/>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26"/>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26"/>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1" name="Google Shape;3171;p26"/>
            <p:cNvGrpSpPr/>
            <p:nvPr/>
          </p:nvGrpSpPr>
          <p:grpSpPr>
            <a:xfrm rot="-2848678">
              <a:off x="5571582" y="3648579"/>
              <a:ext cx="1600012" cy="2234977"/>
              <a:chOff x="3996441" y="87120"/>
              <a:chExt cx="849227" cy="1186243"/>
            </a:xfrm>
          </p:grpSpPr>
          <p:sp>
            <p:nvSpPr>
              <p:cNvPr id="3172" name="Google Shape;3172;p26"/>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26"/>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26"/>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26"/>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26"/>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26"/>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26"/>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26"/>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26"/>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26"/>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26"/>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3" name="Google Shape;3183;p26"/>
            <p:cNvGrpSpPr/>
            <p:nvPr/>
          </p:nvGrpSpPr>
          <p:grpSpPr>
            <a:xfrm rot="4161106">
              <a:off x="7775798" y="4028046"/>
              <a:ext cx="1600055" cy="2235038"/>
              <a:chOff x="3996441" y="87120"/>
              <a:chExt cx="849227" cy="1186243"/>
            </a:xfrm>
          </p:grpSpPr>
          <p:sp>
            <p:nvSpPr>
              <p:cNvPr id="3184" name="Google Shape;3184;p26"/>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26"/>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26"/>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26"/>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26"/>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26"/>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26"/>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26"/>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26"/>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26"/>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26"/>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5" name="Google Shape;3195;p26"/>
            <p:cNvGrpSpPr/>
            <p:nvPr/>
          </p:nvGrpSpPr>
          <p:grpSpPr>
            <a:xfrm rot="-1356785">
              <a:off x="8269038" y="3408409"/>
              <a:ext cx="1428399" cy="2563344"/>
              <a:chOff x="8268108" y="675218"/>
              <a:chExt cx="422841" cy="758842"/>
            </a:xfrm>
          </p:grpSpPr>
          <p:sp>
            <p:nvSpPr>
              <p:cNvPr id="3196" name="Google Shape;3196;p26"/>
              <p:cNvSpPr/>
              <p:nvPr/>
            </p:nvSpPr>
            <p:spPr>
              <a:xfrm>
                <a:off x="8268108" y="675218"/>
                <a:ext cx="272983" cy="432785"/>
              </a:xfrm>
              <a:custGeom>
                <a:avLst/>
                <a:gdLst/>
                <a:ahLst/>
                <a:cxnLst/>
                <a:rect l="l" t="t" r="r" b="b"/>
                <a:pathLst>
                  <a:path w="2696" h="4274" extrusionOk="0">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26"/>
              <p:cNvSpPr/>
              <p:nvPr/>
            </p:nvSpPr>
            <p:spPr>
              <a:xfrm>
                <a:off x="8268108" y="675218"/>
                <a:ext cx="268427" cy="431874"/>
              </a:xfrm>
              <a:custGeom>
                <a:avLst/>
                <a:gdLst/>
                <a:ahLst/>
                <a:cxnLst/>
                <a:rect l="l" t="t" r="r" b="b"/>
                <a:pathLst>
                  <a:path w="2651" h="4265" extrusionOk="0">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26"/>
              <p:cNvSpPr/>
              <p:nvPr/>
            </p:nvSpPr>
            <p:spPr>
              <a:xfrm>
                <a:off x="8285321" y="697799"/>
                <a:ext cx="234000" cy="388535"/>
              </a:xfrm>
              <a:custGeom>
                <a:avLst/>
                <a:gdLst/>
                <a:ahLst/>
                <a:cxnLst/>
                <a:rect l="l" t="t" r="r" b="b"/>
                <a:pathLst>
                  <a:path w="2311" h="3837" extrusionOk="0">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26"/>
              <p:cNvSpPr/>
              <p:nvPr/>
            </p:nvSpPr>
            <p:spPr>
              <a:xfrm>
                <a:off x="8287144" y="698710"/>
                <a:ext cx="403805" cy="735350"/>
              </a:xfrm>
              <a:custGeom>
                <a:avLst/>
                <a:gdLst/>
                <a:ahLst/>
                <a:cxnLst/>
                <a:rect l="l" t="t" r="r" b="b"/>
                <a:pathLst>
                  <a:path w="3988" h="7262" extrusionOk="0">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0" name="Google Shape;3200;p26"/>
            <p:cNvGrpSpPr/>
            <p:nvPr/>
          </p:nvGrpSpPr>
          <p:grpSpPr>
            <a:xfrm>
              <a:off x="4929943" y="3960550"/>
              <a:ext cx="1277621" cy="1459061"/>
              <a:chOff x="7040587" y="1131380"/>
              <a:chExt cx="470735" cy="537586"/>
            </a:xfrm>
          </p:grpSpPr>
          <p:sp>
            <p:nvSpPr>
              <p:cNvPr id="3201" name="Google Shape;3201;p26"/>
              <p:cNvSpPr/>
              <p:nvPr/>
            </p:nvSpPr>
            <p:spPr>
              <a:xfrm>
                <a:off x="7051421" y="1131380"/>
                <a:ext cx="459900" cy="477137"/>
              </a:xfrm>
              <a:custGeom>
                <a:avLst/>
                <a:gdLst/>
                <a:ahLst/>
                <a:cxnLst/>
                <a:rect l="l" t="t" r="r" b="b"/>
                <a:pathLst>
                  <a:path w="4542" h="4712" extrusionOk="0">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26"/>
              <p:cNvSpPr/>
              <p:nvPr/>
            </p:nvSpPr>
            <p:spPr>
              <a:xfrm>
                <a:off x="7095670" y="1192843"/>
                <a:ext cx="359557" cy="403825"/>
              </a:xfrm>
              <a:custGeom>
                <a:avLst/>
                <a:gdLst/>
                <a:ahLst/>
                <a:cxnLst/>
                <a:rect l="l" t="t" r="r" b="b"/>
                <a:pathLst>
                  <a:path w="3551" h="3988" extrusionOk="0">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26"/>
              <p:cNvSpPr/>
              <p:nvPr/>
            </p:nvSpPr>
            <p:spPr>
              <a:xfrm>
                <a:off x="7088481" y="1131380"/>
                <a:ext cx="422841" cy="477137"/>
              </a:xfrm>
              <a:custGeom>
                <a:avLst/>
                <a:gdLst/>
                <a:ahLst/>
                <a:cxnLst/>
                <a:rect l="l" t="t" r="r" b="b"/>
                <a:pathLst>
                  <a:path w="4176" h="4712" extrusionOk="0">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26"/>
              <p:cNvSpPr/>
              <p:nvPr/>
            </p:nvSpPr>
            <p:spPr>
              <a:xfrm>
                <a:off x="7040587" y="1244281"/>
                <a:ext cx="353279" cy="424684"/>
              </a:xfrm>
              <a:custGeom>
                <a:avLst/>
                <a:gdLst/>
                <a:ahLst/>
                <a:cxnLst/>
                <a:rect l="l" t="t" r="r" b="b"/>
                <a:pathLst>
                  <a:path w="3489" h="4194" extrusionOk="0">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05" name="Google Shape;3205;p26"/>
          <p:cNvGrpSpPr/>
          <p:nvPr/>
        </p:nvGrpSpPr>
        <p:grpSpPr>
          <a:xfrm rot="-3008365">
            <a:off x="-2016060" y="-1185069"/>
            <a:ext cx="4236276" cy="4387484"/>
            <a:chOff x="5426455" y="-1740837"/>
            <a:chExt cx="4235759" cy="4386948"/>
          </a:xfrm>
        </p:grpSpPr>
        <p:grpSp>
          <p:nvGrpSpPr>
            <p:cNvPr id="3206" name="Google Shape;3206;p26"/>
            <p:cNvGrpSpPr/>
            <p:nvPr/>
          </p:nvGrpSpPr>
          <p:grpSpPr>
            <a:xfrm rot="-10506802">
              <a:off x="7969855" y="346965"/>
              <a:ext cx="1600070" cy="2235058"/>
              <a:chOff x="3996441" y="87120"/>
              <a:chExt cx="849227" cy="1186243"/>
            </a:xfrm>
          </p:grpSpPr>
          <p:sp>
            <p:nvSpPr>
              <p:cNvPr id="3207" name="Google Shape;3207;p26"/>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26"/>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26"/>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26"/>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26"/>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26"/>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26"/>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26"/>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26"/>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26"/>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26"/>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8" name="Google Shape;3218;p26"/>
            <p:cNvGrpSpPr/>
            <p:nvPr/>
          </p:nvGrpSpPr>
          <p:grpSpPr>
            <a:xfrm rot="7110206">
              <a:off x="6257854" y="-1030993"/>
              <a:ext cx="2605749" cy="1664564"/>
              <a:chOff x="5669385" y="-152150"/>
              <a:chExt cx="1383042" cy="883494"/>
            </a:xfrm>
          </p:grpSpPr>
          <p:sp>
            <p:nvSpPr>
              <p:cNvPr id="3219" name="Google Shape;3219;p26"/>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26"/>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26"/>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26"/>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26"/>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26"/>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26"/>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6" name="Google Shape;3226;p26"/>
            <p:cNvGrpSpPr/>
            <p:nvPr/>
          </p:nvGrpSpPr>
          <p:grpSpPr>
            <a:xfrm rot="660485">
              <a:off x="7961410" y="-192563"/>
              <a:ext cx="1228831" cy="1463923"/>
              <a:chOff x="5806687" y="1410545"/>
              <a:chExt cx="477012" cy="568271"/>
            </a:xfrm>
          </p:grpSpPr>
          <p:sp>
            <p:nvSpPr>
              <p:cNvPr id="3227" name="Google Shape;3227;p26"/>
              <p:cNvSpPr/>
              <p:nvPr/>
            </p:nvSpPr>
            <p:spPr>
              <a:xfrm>
                <a:off x="5806687" y="1410545"/>
                <a:ext cx="431853" cy="568271"/>
              </a:xfrm>
              <a:custGeom>
                <a:avLst/>
                <a:gdLst/>
                <a:ahLst/>
                <a:cxnLst/>
                <a:rect l="l" t="t" r="r" b="b"/>
                <a:pathLst>
                  <a:path w="4265" h="5612" extrusionOk="0">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26"/>
              <p:cNvSpPr/>
              <p:nvPr/>
            </p:nvSpPr>
            <p:spPr>
              <a:xfrm>
                <a:off x="5806687" y="1477374"/>
                <a:ext cx="430030" cy="501440"/>
              </a:xfrm>
              <a:custGeom>
                <a:avLst/>
                <a:gdLst/>
                <a:ahLst/>
                <a:cxnLst/>
                <a:rect l="l" t="t" r="r" b="b"/>
                <a:pathLst>
                  <a:path w="4247" h="4952" extrusionOk="0">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26"/>
              <p:cNvSpPr/>
              <p:nvPr/>
            </p:nvSpPr>
            <p:spPr>
              <a:xfrm>
                <a:off x="5835545" y="1486892"/>
                <a:ext cx="361379" cy="453037"/>
              </a:xfrm>
              <a:custGeom>
                <a:avLst/>
                <a:gdLst/>
                <a:ahLst/>
                <a:cxnLst/>
                <a:rect l="l" t="t" r="r" b="b"/>
                <a:pathLst>
                  <a:path w="3569" h="4474" extrusionOk="0">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26"/>
              <p:cNvSpPr/>
              <p:nvPr/>
            </p:nvSpPr>
            <p:spPr>
              <a:xfrm>
                <a:off x="5807598" y="1441124"/>
                <a:ext cx="476101" cy="532223"/>
              </a:xfrm>
              <a:custGeom>
                <a:avLst/>
                <a:gdLst/>
                <a:ahLst/>
                <a:cxnLst/>
                <a:rect l="l" t="t" r="r" b="b"/>
                <a:pathLst>
                  <a:path w="4702" h="5256" extrusionOk="0">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1" name="Google Shape;3231;p26"/>
            <p:cNvGrpSpPr/>
            <p:nvPr/>
          </p:nvGrpSpPr>
          <p:grpSpPr>
            <a:xfrm rot="5938483">
              <a:off x="5607899" y="-532728"/>
              <a:ext cx="1277634" cy="1459076"/>
              <a:chOff x="7040587" y="1131380"/>
              <a:chExt cx="470735" cy="537586"/>
            </a:xfrm>
          </p:grpSpPr>
          <p:sp>
            <p:nvSpPr>
              <p:cNvPr id="3232" name="Google Shape;3232;p26"/>
              <p:cNvSpPr/>
              <p:nvPr/>
            </p:nvSpPr>
            <p:spPr>
              <a:xfrm>
                <a:off x="7051421" y="1131380"/>
                <a:ext cx="459900" cy="477137"/>
              </a:xfrm>
              <a:custGeom>
                <a:avLst/>
                <a:gdLst/>
                <a:ahLst/>
                <a:cxnLst/>
                <a:rect l="l" t="t" r="r" b="b"/>
                <a:pathLst>
                  <a:path w="4542" h="4712" extrusionOk="0">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26"/>
              <p:cNvSpPr/>
              <p:nvPr/>
            </p:nvSpPr>
            <p:spPr>
              <a:xfrm>
                <a:off x="7095670" y="1192843"/>
                <a:ext cx="359557" cy="403825"/>
              </a:xfrm>
              <a:custGeom>
                <a:avLst/>
                <a:gdLst/>
                <a:ahLst/>
                <a:cxnLst/>
                <a:rect l="l" t="t" r="r" b="b"/>
                <a:pathLst>
                  <a:path w="3551" h="3988" extrusionOk="0">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6"/>
              <p:cNvSpPr/>
              <p:nvPr/>
            </p:nvSpPr>
            <p:spPr>
              <a:xfrm>
                <a:off x="7088481" y="1131380"/>
                <a:ext cx="422841" cy="477137"/>
              </a:xfrm>
              <a:custGeom>
                <a:avLst/>
                <a:gdLst/>
                <a:ahLst/>
                <a:cxnLst/>
                <a:rect l="l" t="t" r="r" b="b"/>
                <a:pathLst>
                  <a:path w="4176" h="4712" extrusionOk="0">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6"/>
              <p:cNvSpPr/>
              <p:nvPr/>
            </p:nvSpPr>
            <p:spPr>
              <a:xfrm>
                <a:off x="7040587" y="1244281"/>
                <a:ext cx="353279" cy="424684"/>
              </a:xfrm>
              <a:custGeom>
                <a:avLst/>
                <a:gdLst/>
                <a:ahLst/>
                <a:cxnLst/>
                <a:rect l="l" t="t" r="r" b="b"/>
                <a:pathLst>
                  <a:path w="3489" h="4194" extrusionOk="0">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36" name="Google Shape;3236;p26"/>
          <p:cNvGrpSpPr/>
          <p:nvPr/>
        </p:nvGrpSpPr>
        <p:grpSpPr>
          <a:xfrm rot="10800000">
            <a:off x="713093" y="-1775606"/>
            <a:ext cx="5205380" cy="3055952"/>
            <a:chOff x="4929943" y="3232319"/>
            <a:chExt cx="5205380" cy="3055952"/>
          </a:xfrm>
        </p:grpSpPr>
        <p:grpSp>
          <p:nvGrpSpPr>
            <p:cNvPr id="3237" name="Google Shape;3237;p26"/>
            <p:cNvGrpSpPr/>
            <p:nvPr/>
          </p:nvGrpSpPr>
          <p:grpSpPr>
            <a:xfrm rot="4161106">
              <a:off x="6904948" y="4028046"/>
              <a:ext cx="1600055" cy="2235038"/>
              <a:chOff x="3996441" y="87120"/>
              <a:chExt cx="849227" cy="1186243"/>
            </a:xfrm>
          </p:grpSpPr>
          <p:sp>
            <p:nvSpPr>
              <p:cNvPr id="3238" name="Google Shape;3238;p26"/>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26"/>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26"/>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26"/>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26"/>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26"/>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26"/>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26"/>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26"/>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26"/>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26"/>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9" name="Google Shape;3249;p26"/>
            <p:cNvGrpSpPr/>
            <p:nvPr/>
          </p:nvGrpSpPr>
          <p:grpSpPr>
            <a:xfrm rot="-2848678">
              <a:off x="5571582" y="3648579"/>
              <a:ext cx="1600012" cy="2234977"/>
              <a:chOff x="3996441" y="87120"/>
              <a:chExt cx="849227" cy="1186243"/>
            </a:xfrm>
          </p:grpSpPr>
          <p:sp>
            <p:nvSpPr>
              <p:cNvPr id="3250" name="Google Shape;3250;p26"/>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26"/>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26"/>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26"/>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26"/>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26"/>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26"/>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26"/>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26"/>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26"/>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26"/>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1" name="Google Shape;3261;p26"/>
            <p:cNvGrpSpPr/>
            <p:nvPr/>
          </p:nvGrpSpPr>
          <p:grpSpPr>
            <a:xfrm rot="4161106">
              <a:off x="7775798" y="4028046"/>
              <a:ext cx="1600055" cy="2235038"/>
              <a:chOff x="3996441" y="87120"/>
              <a:chExt cx="849227" cy="1186243"/>
            </a:xfrm>
          </p:grpSpPr>
          <p:sp>
            <p:nvSpPr>
              <p:cNvPr id="3262" name="Google Shape;3262;p26"/>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26"/>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26"/>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26"/>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26"/>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26"/>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26"/>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26"/>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26"/>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26"/>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26"/>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3" name="Google Shape;3273;p26"/>
            <p:cNvGrpSpPr/>
            <p:nvPr/>
          </p:nvGrpSpPr>
          <p:grpSpPr>
            <a:xfrm rot="-1356785">
              <a:off x="8269038" y="3408409"/>
              <a:ext cx="1428399" cy="2563344"/>
              <a:chOff x="8268108" y="675218"/>
              <a:chExt cx="422841" cy="758842"/>
            </a:xfrm>
          </p:grpSpPr>
          <p:sp>
            <p:nvSpPr>
              <p:cNvPr id="3274" name="Google Shape;3274;p26"/>
              <p:cNvSpPr/>
              <p:nvPr/>
            </p:nvSpPr>
            <p:spPr>
              <a:xfrm>
                <a:off x="8268108" y="675218"/>
                <a:ext cx="272983" cy="432785"/>
              </a:xfrm>
              <a:custGeom>
                <a:avLst/>
                <a:gdLst/>
                <a:ahLst/>
                <a:cxnLst/>
                <a:rect l="l" t="t" r="r" b="b"/>
                <a:pathLst>
                  <a:path w="2696" h="4274" extrusionOk="0">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26"/>
              <p:cNvSpPr/>
              <p:nvPr/>
            </p:nvSpPr>
            <p:spPr>
              <a:xfrm>
                <a:off x="8268108" y="675218"/>
                <a:ext cx="268427" cy="431874"/>
              </a:xfrm>
              <a:custGeom>
                <a:avLst/>
                <a:gdLst/>
                <a:ahLst/>
                <a:cxnLst/>
                <a:rect l="l" t="t" r="r" b="b"/>
                <a:pathLst>
                  <a:path w="2651" h="4265" extrusionOk="0">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26"/>
              <p:cNvSpPr/>
              <p:nvPr/>
            </p:nvSpPr>
            <p:spPr>
              <a:xfrm>
                <a:off x="8285321" y="697799"/>
                <a:ext cx="234000" cy="388535"/>
              </a:xfrm>
              <a:custGeom>
                <a:avLst/>
                <a:gdLst/>
                <a:ahLst/>
                <a:cxnLst/>
                <a:rect l="l" t="t" r="r" b="b"/>
                <a:pathLst>
                  <a:path w="2311" h="3837" extrusionOk="0">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26"/>
              <p:cNvSpPr/>
              <p:nvPr/>
            </p:nvSpPr>
            <p:spPr>
              <a:xfrm>
                <a:off x="8287144" y="698710"/>
                <a:ext cx="403805" cy="735350"/>
              </a:xfrm>
              <a:custGeom>
                <a:avLst/>
                <a:gdLst/>
                <a:ahLst/>
                <a:cxnLst/>
                <a:rect l="l" t="t" r="r" b="b"/>
                <a:pathLst>
                  <a:path w="3988" h="7262" extrusionOk="0">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8" name="Google Shape;3278;p26"/>
            <p:cNvGrpSpPr/>
            <p:nvPr/>
          </p:nvGrpSpPr>
          <p:grpSpPr>
            <a:xfrm>
              <a:off x="4929943" y="3960550"/>
              <a:ext cx="1277621" cy="1459061"/>
              <a:chOff x="7040587" y="1131380"/>
              <a:chExt cx="470735" cy="537586"/>
            </a:xfrm>
          </p:grpSpPr>
          <p:sp>
            <p:nvSpPr>
              <p:cNvPr id="3279" name="Google Shape;3279;p26"/>
              <p:cNvSpPr/>
              <p:nvPr/>
            </p:nvSpPr>
            <p:spPr>
              <a:xfrm>
                <a:off x="7051421" y="1131380"/>
                <a:ext cx="459900" cy="477137"/>
              </a:xfrm>
              <a:custGeom>
                <a:avLst/>
                <a:gdLst/>
                <a:ahLst/>
                <a:cxnLst/>
                <a:rect l="l" t="t" r="r" b="b"/>
                <a:pathLst>
                  <a:path w="4542" h="4712" extrusionOk="0">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26"/>
              <p:cNvSpPr/>
              <p:nvPr/>
            </p:nvSpPr>
            <p:spPr>
              <a:xfrm>
                <a:off x="7095670" y="1192843"/>
                <a:ext cx="359557" cy="403825"/>
              </a:xfrm>
              <a:custGeom>
                <a:avLst/>
                <a:gdLst/>
                <a:ahLst/>
                <a:cxnLst/>
                <a:rect l="l" t="t" r="r" b="b"/>
                <a:pathLst>
                  <a:path w="3551" h="3988" extrusionOk="0">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26"/>
              <p:cNvSpPr/>
              <p:nvPr/>
            </p:nvSpPr>
            <p:spPr>
              <a:xfrm>
                <a:off x="7088481" y="1131380"/>
                <a:ext cx="422841" cy="477137"/>
              </a:xfrm>
              <a:custGeom>
                <a:avLst/>
                <a:gdLst/>
                <a:ahLst/>
                <a:cxnLst/>
                <a:rect l="l" t="t" r="r" b="b"/>
                <a:pathLst>
                  <a:path w="4176" h="4712" extrusionOk="0">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26"/>
              <p:cNvSpPr/>
              <p:nvPr/>
            </p:nvSpPr>
            <p:spPr>
              <a:xfrm>
                <a:off x="7040587" y="1244281"/>
                <a:ext cx="353279" cy="424684"/>
              </a:xfrm>
              <a:custGeom>
                <a:avLst/>
                <a:gdLst/>
                <a:ahLst/>
                <a:cxnLst/>
                <a:rect l="l" t="t" r="r" b="b"/>
                <a:pathLst>
                  <a:path w="3489" h="4194" extrusionOk="0">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83" name="Google Shape;3283;p26"/>
          <p:cNvSpPr/>
          <p:nvPr/>
        </p:nvSpPr>
        <p:spPr>
          <a:xfrm>
            <a:off x="-159744" y="2295469"/>
            <a:ext cx="813820" cy="381072"/>
          </a:xfrm>
          <a:custGeom>
            <a:avLst/>
            <a:gdLst/>
            <a:ahLst/>
            <a:cxnLst/>
            <a:rect l="l" t="t" r="r" b="b"/>
            <a:pathLst>
              <a:path w="4818" h="2256" extrusionOk="0">
                <a:moveTo>
                  <a:pt x="1601" y="0"/>
                </a:moveTo>
                <a:cubicBezTo>
                  <a:pt x="1436" y="0"/>
                  <a:pt x="1268" y="46"/>
                  <a:pt x="1133" y="140"/>
                </a:cubicBezTo>
                <a:cubicBezTo>
                  <a:pt x="768" y="417"/>
                  <a:pt x="527" y="1246"/>
                  <a:pt x="821" y="1612"/>
                </a:cubicBezTo>
                <a:cubicBezTo>
                  <a:pt x="661" y="1621"/>
                  <a:pt x="491" y="1639"/>
                  <a:pt x="339" y="1683"/>
                </a:cubicBezTo>
                <a:cubicBezTo>
                  <a:pt x="232" y="1719"/>
                  <a:pt x="125" y="1764"/>
                  <a:pt x="63" y="1853"/>
                </a:cubicBezTo>
                <a:cubicBezTo>
                  <a:pt x="0" y="1933"/>
                  <a:pt x="0" y="2076"/>
                  <a:pt x="90" y="2138"/>
                </a:cubicBezTo>
                <a:cubicBezTo>
                  <a:pt x="134" y="2165"/>
                  <a:pt x="188" y="2174"/>
                  <a:pt x="241" y="2174"/>
                </a:cubicBezTo>
                <a:cubicBezTo>
                  <a:pt x="850" y="2229"/>
                  <a:pt x="1461" y="2256"/>
                  <a:pt x="2071" y="2256"/>
                </a:cubicBezTo>
                <a:cubicBezTo>
                  <a:pt x="2855" y="2256"/>
                  <a:pt x="3639" y="2211"/>
                  <a:pt x="4416" y="2120"/>
                </a:cubicBezTo>
                <a:cubicBezTo>
                  <a:pt x="4532" y="2112"/>
                  <a:pt x="4648" y="2094"/>
                  <a:pt x="4729" y="2013"/>
                </a:cubicBezTo>
                <a:cubicBezTo>
                  <a:pt x="4818" y="1915"/>
                  <a:pt x="4818" y="1755"/>
                  <a:pt x="4746" y="1639"/>
                </a:cubicBezTo>
                <a:cubicBezTo>
                  <a:pt x="4675" y="1532"/>
                  <a:pt x="4550" y="1460"/>
                  <a:pt x="4425" y="1407"/>
                </a:cubicBezTo>
                <a:cubicBezTo>
                  <a:pt x="4276" y="1350"/>
                  <a:pt x="4115" y="1321"/>
                  <a:pt x="3952" y="1321"/>
                </a:cubicBezTo>
                <a:cubicBezTo>
                  <a:pt x="3782" y="1321"/>
                  <a:pt x="3612" y="1352"/>
                  <a:pt x="3453" y="1416"/>
                </a:cubicBezTo>
                <a:cubicBezTo>
                  <a:pt x="3360" y="951"/>
                  <a:pt x="2916" y="674"/>
                  <a:pt x="2468" y="674"/>
                </a:cubicBezTo>
                <a:cubicBezTo>
                  <a:pt x="2401" y="674"/>
                  <a:pt x="2333" y="680"/>
                  <a:pt x="2266" y="693"/>
                </a:cubicBezTo>
                <a:cubicBezTo>
                  <a:pt x="2354" y="244"/>
                  <a:pt x="1984" y="0"/>
                  <a:pt x="1601" y="0"/>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26"/>
          <p:cNvSpPr/>
          <p:nvPr/>
        </p:nvSpPr>
        <p:spPr>
          <a:xfrm>
            <a:off x="8728793" y="2763270"/>
            <a:ext cx="892196" cy="371951"/>
          </a:xfrm>
          <a:custGeom>
            <a:avLst/>
            <a:gdLst/>
            <a:ahLst/>
            <a:cxnLst/>
            <a:rect l="l" t="t" r="r" b="b"/>
            <a:pathLst>
              <a:path w="5282" h="2202" extrusionOk="0">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8"/>
        <p:cNvGrpSpPr/>
        <p:nvPr/>
      </p:nvGrpSpPr>
      <p:grpSpPr>
        <a:xfrm>
          <a:off x="0" y="0"/>
          <a:ext cx="0" cy="0"/>
          <a:chOff x="0" y="0"/>
          <a:chExt cx="0" cy="0"/>
        </a:xfrm>
      </p:grpSpPr>
      <p:sp>
        <p:nvSpPr>
          <p:cNvPr id="429" name="Google Shape;429;p5"/>
          <p:cNvSpPr/>
          <p:nvPr/>
        </p:nvSpPr>
        <p:spPr>
          <a:xfrm>
            <a:off x="-370800" y="-623975"/>
            <a:ext cx="9819600" cy="6391500"/>
          </a:xfrm>
          <a:prstGeom prst="ellipse">
            <a:avLst/>
          </a:pr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5"/>
          <p:cNvGrpSpPr/>
          <p:nvPr/>
        </p:nvGrpSpPr>
        <p:grpSpPr>
          <a:xfrm flipH="1">
            <a:off x="-1165248" y="2767051"/>
            <a:ext cx="3026236" cy="3587326"/>
            <a:chOff x="7259245" y="2681361"/>
            <a:chExt cx="3076693" cy="3587326"/>
          </a:xfrm>
        </p:grpSpPr>
        <p:grpSp>
          <p:nvGrpSpPr>
            <p:cNvPr id="431" name="Google Shape;431;p5"/>
            <p:cNvGrpSpPr/>
            <p:nvPr/>
          </p:nvGrpSpPr>
          <p:grpSpPr>
            <a:xfrm rot="-653690">
              <a:off x="8539153" y="3339916"/>
              <a:ext cx="1599994" cy="2234952"/>
              <a:chOff x="3996441" y="87120"/>
              <a:chExt cx="849227" cy="1186243"/>
            </a:xfrm>
          </p:grpSpPr>
          <p:sp>
            <p:nvSpPr>
              <p:cNvPr id="432" name="Google Shape;432;p5"/>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5"/>
            <p:cNvGrpSpPr/>
            <p:nvPr/>
          </p:nvGrpSpPr>
          <p:grpSpPr>
            <a:xfrm rot="10800000">
              <a:off x="7259245" y="4604097"/>
              <a:ext cx="2605790" cy="1664590"/>
              <a:chOff x="5669385" y="-152150"/>
              <a:chExt cx="1383042" cy="883494"/>
            </a:xfrm>
          </p:grpSpPr>
          <p:sp>
            <p:nvSpPr>
              <p:cNvPr id="444" name="Google Shape;444;p5"/>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5"/>
            <p:cNvGrpSpPr/>
            <p:nvPr/>
          </p:nvGrpSpPr>
          <p:grpSpPr>
            <a:xfrm rot="-5400000">
              <a:off x="8111717" y="3337324"/>
              <a:ext cx="2064563" cy="752637"/>
              <a:chOff x="4953913" y="785386"/>
              <a:chExt cx="1095782" cy="399467"/>
            </a:xfrm>
          </p:grpSpPr>
          <p:sp>
            <p:nvSpPr>
              <p:cNvPr id="452" name="Google Shape;452;p5"/>
              <p:cNvSpPr/>
              <p:nvPr/>
            </p:nvSpPr>
            <p:spPr>
              <a:xfrm>
                <a:off x="5011730" y="785386"/>
                <a:ext cx="1037965" cy="329804"/>
              </a:xfrm>
              <a:custGeom>
                <a:avLst/>
                <a:gdLst/>
                <a:ahLst/>
                <a:cxnLst/>
                <a:rect l="l" t="t" r="r" b="b"/>
                <a:pathLst>
                  <a:path w="10251" h="3257" extrusionOk="0">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
              <p:cNvSpPr/>
              <p:nvPr/>
            </p:nvSpPr>
            <p:spPr>
              <a:xfrm>
                <a:off x="5103872" y="803511"/>
                <a:ext cx="897119" cy="277351"/>
              </a:xfrm>
              <a:custGeom>
                <a:avLst/>
                <a:gdLst/>
                <a:ahLst/>
                <a:cxnLst/>
                <a:rect l="l" t="t" r="r" b="b"/>
                <a:pathLst>
                  <a:path w="8860" h="2739" extrusionOk="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
              <p:cNvSpPr/>
              <p:nvPr/>
            </p:nvSpPr>
            <p:spPr>
              <a:xfrm>
                <a:off x="5011730" y="900110"/>
                <a:ext cx="1032598" cy="215076"/>
              </a:xfrm>
              <a:custGeom>
                <a:avLst/>
                <a:gdLst/>
                <a:ahLst/>
                <a:cxnLst/>
                <a:rect l="l" t="t" r="r" b="b"/>
                <a:pathLst>
                  <a:path w="10198" h="2124" extrusionOk="0">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
              <p:cNvSpPr/>
              <p:nvPr/>
            </p:nvSpPr>
            <p:spPr>
              <a:xfrm>
                <a:off x="4953913" y="886440"/>
                <a:ext cx="1062367" cy="298413"/>
              </a:xfrm>
              <a:custGeom>
                <a:avLst/>
                <a:gdLst/>
                <a:ahLst/>
                <a:cxnLst/>
                <a:rect l="l" t="t" r="r" b="b"/>
                <a:pathLst>
                  <a:path w="10492" h="2947" extrusionOk="0">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6" name="Google Shape;456;p5"/>
          <p:cNvGrpSpPr/>
          <p:nvPr/>
        </p:nvGrpSpPr>
        <p:grpSpPr>
          <a:xfrm flipH="1">
            <a:off x="7284049" y="2181565"/>
            <a:ext cx="2938747" cy="5118707"/>
            <a:chOff x="-1072461" y="2126055"/>
            <a:chExt cx="2988050" cy="5118707"/>
          </a:xfrm>
        </p:grpSpPr>
        <p:grpSp>
          <p:nvGrpSpPr>
            <p:cNvPr id="457" name="Google Shape;457;p5"/>
            <p:cNvGrpSpPr/>
            <p:nvPr/>
          </p:nvGrpSpPr>
          <p:grpSpPr>
            <a:xfrm rot="-373500">
              <a:off x="-956004" y="2206215"/>
              <a:ext cx="1600037" cy="2235012"/>
              <a:chOff x="3996441" y="87120"/>
              <a:chExt cx="849227" cy="1186243"/>
            </a:xfrm>
          </p:grpSpPr>
          <p:sp>
            <p:nvSpPr>
              <p:cNvPr id="458" name="Google Shape;458;p5"/>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5"/>
            <p:cNvGrpSpPr/>
            <p:nvPr/>
          </p:nvGrpSpPr>
          <p:grpSpPr>
            <a:xfrm rot="-3689794">
              <a:off x="-740433" y="4870354"/>
              <a:ext cx="2605749" cy="1664564"/>
              <a:chOff x="5669385" y="-152150"/>
              <a:chExt cx="1383042" cy="883494"/>
            </a:xfrm>
          </p:grpSpPr>
          <p:sp>
            <p:nvSpPr>
              <p:cNvPr id="470" name="Google Shape;470;p5"/>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5"/>
            <p:cNvGrpSpPr/>
            <p:nvPr/>
          </p:nvGrpSpPr>
          <p:grpSpPr>
            <a:xfrm rot="10592362">
              <a:off x="-614421" y="3671006"/>
              <a:ext cx="1228830" cy="1463922"/>
              <a:chOff x="5806687" y="1410545"/>
              <a:chExt cx="477012" cy="568271"/>
            </a:xfrm>
          </p:grpSpPr>
          <p:sp>
            <p:nvSpPr>
              <p:cNvPr id="478" name="Google Shape;478;p5"/>
              <p:cNvSpPr/>
              <p:nvPr/>
            </p:nvSpPr>
            <p:spPr>
              <a:xfrm>
                <a:off x="5806687" y="1410545"/>
                <a:ext cx="431853" cy="568271"/>
              </a:xfrm>
              <a:custGeom>
                <a:avLst/>
                <a:gdLst/>
                <a:ahLst/>
                <a:cxnLst/>
                <a:rect l="l" t="t" r="r" b="b"/>
                <a:pathLst>
                  <a:path w="4265" h="5612" extrusionOk="0">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
              <p:cNvSpPr/>
              <p:nvPr/>
            </p:nvSpPr>
            <p:spPr>
              <a:xfrm>
                <a:off x="5806687" y="1477374"/>
                <a:ext cx="430030" cy="501440"/>
              </a:xfrm>
              <a:custGeom>
                <a:avLst/>
                <a:gdLst/>
                <a:ahLst/>
                <a:cxnLst/>
                <a:rect l="l" t="t" r="r" b="b"/>
                <a:pathLst>
                  <a:path w="4247" h="4952" extrusionOk="0">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
              <p:cNvSpPr/>
              <p:nvPr/>
            </p:nvSpPr>
            <p:spPr>
              <a:xfrm>
                <a:off x="5835545" y="1486892"/>
                <a:ext cx="361379" cy="453037"/>
              </a:xfrm>
              <a:custGeom>
                <a:avLst/>
                <a:gdLst/>
                <a:ahLst/>
                <a:cxnLst/>
                <a:rect l="l" t="t" r="r" b="b"/>
                <a:pathLst>
                  <a:path w="3569" h="4474" extrusionOk="0">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
              <p:cNvSpPr/>
              <p:nvPr/>
            </p:nvSpPr>
            <p:spPr>
              <a:xfrm>
                <a:off x="5807598" y="1441124"/>
                <a:ext cx="476101" cy="532223"/>
              </a:xfrm>
              <a:custGeom>
                <a:avLst/>
                <a:gdLst/>
                <a:ahLst/>
                <a:cxnLst/>
                <a:rect l="l" t="t" r="r" b="b"/>
                <a:pathLst>
                  <a:path w="4702" h="5256" extrusionOk="0">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2" name="Google Shape;482;p5"/>
          <p:cNvGrpSpPr/>
          <p:nvPr/>
        </p:nvGrpSpPr>
        <p:grpSpPr>
          <a:xfrm>
            <a:off x="5881542" y="-1038714"/>
            <a:ext cx="4946034" cy="3735841"/>
            <a:chOff x="5881542" y="-1038714"/>
            <a:chExt cx="4946034" cy="3735841"/>
          </a:xfrm>
        </p:grpSpPr>
        <p:grpSp>
          <p:nvGrpSpPr>
            <p:cNvPr id="483" name="Google Shape;483;p5"/>
            <p:cNvGrpSpPr/>
            <p:nvPr/>
          </p:nvGrpSpPr>
          <p:grpSpPr>
            <a:xfrm rot="-5400000" flipH="1">
              <a:off x="6208992" y="-1366164"/>
              <a:ext cx="1600029" cy="2254930"/>
              <a:chOff x="3996441" y="87120"/>
              <a:chExt cx="849227" cy="1186243"/>
            </a:xfrm>
          </p:grpSpPr>
          <p:sp>
            <p:nvSpPr>
              <p:cNvPr id="484" name="Google Shape;484;p5"/>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5"/>
            <p:cNvGrpSpPr/>
            <p:nvPr/>
          </p:nvGrpSpPr>
          <p:grpSpPr>
            <a:xfrm rot="588935" flipH="1">
              <a:off x="5929099" y="-416549"/>
              <a:ext cx="3012460" cy="802439"/>
              <a:chOff x="915235" y="704077"/>
              <a:chExt cx="1319859" cy="354511"/>
            </a:xfrm>
          </p:grpSpPr>
          <p:sp>
            <p:nvSpPr>
              <p:cNvPr id="496" name="Google Shape;496;p5"/>
              <p:cNvSpPr/>
              <p:nvPr/>
            </p:nvSpPr>
            <p:spPr>
              <a:xfrm>
                <a:off x="915235" y="704077"/>
                <a:ext cx="1319859" cy="354511"/>
              </a:xfrm>
              <a:custGeom>
                <a:avLst/>
                <a:gdLst/>
                <a:ahLst/>
                <a:cxnLst/>
                <a:rect l="l" t="t" r="r" b="b"/>
                <a:pathLst>
                  <a:path w="13035" h="3501" extrusionOk="0">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651" y="277"/>
                    </a:lnTo>
                    <a:cubicBezTo>
                      <a:pt x="11625" y="1303"/>
                      <a:pt x="10456" y="2178"/>
                      <a:pt x="9100" y="2677"/>
                    </a:cubicBezTo>
                    <a:cubicBezTo>
                      <a:pt x="8270" y="2983"/>
                      <a:pt x="7388" y="3135"/>
                      <a:pt x="6506" y="3135"/>
                    </a:cubicBezTo>
                    <a:cubicBezTo>
                      <a:pt x="5664" y="3135"/>
                      <a:pt x="4821" y="2996"/>
                      <a:pt x="4024" y="2722"/>
                    </a:cubicBezTo>
                    <a:cubicBezTo>
                      <a:pt x="2552" y="2213"/>
                      <a:pt x="1250" y="1250"/>
                      <a:pt x="322" y="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
              <p:cNvSpPr/>
              <p:nvPr/>
            </p:nvSpPr>
            <p:spPr>
              <a:xfrm>
                <a:off x="915235" y="704077"/>
                <a:ext cx="1319859" cy="354511"/>
              </a:xfrm>
              <a:custGeom>
                <a:avLst/>
                <a:gdLst/>
                <a:ahLst/>
                <a:cxnLst/>
                <a:rect l="l" t="t" r="r" b="b"/>
                <a:pathLst>
                  <a:path w="13035" h="3501" extrusionOk="0">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713" y="277"/>
                    </a:lnTo>
                    <a:cubicBezTo>
                      <a:pt x="12490" y="554"/>
                      <a:pt x="12249" y="804"/>
                      <a:pt x="11991" y="1045"/>
                    </a:cubicBezTo>
                    <a:cubicBezTo>
                      <a:pt x="11652" y="1357"/>
                      <a:pt x="11286" y="1624"/>
                      <a:pt x="10920" y="1901"/>
                    </a:cubicBezTo>
                    <a:cubicBezTo>
                      <a:pt x="10581" y="2151"/>
                      <a:pt x="10224" y="2409"/>
                      <a:pt x="9841" y="2570"/>
                    </a:cubicBezTo>
                    <a:cubicBezTo>
                      <a:pt x="8767" y="3034"/>
                      <a:pt x="7591" y="3384"/>
                      <a:pt x="6432" y="3384"/>
                    </a:cubicBezTo>
                    <a:cubicBezTo>
                      <a:pt x="6030" y="3384"/>
                      <a:pt x="5630" y="3342"/>
                      <a:pt x="5237" y="3248"/>
                    </a:cubicBezTo>
                    <a:cubicBezTo>
                      <a:pt x="3890" y="2927"/>
                      <a:pt x="2543" y="2427"/>
                      <a:pt x="1508" y="1508"/>
                    </a:cubicBezTo>
                    <a:cubicBezTo>
                      <a:pt x="1267" y="1294"/>
                      <a:pt x="1053" y="1062"/>
                      <a:pt x="839" y="830"/>
                    </a:cubicBezTo>
                    <a:cubicBezTo>
                      <a:pt x="598" y="572"/>
                      <a:pt x="366" y="304"/>
                      <a:pt x="197" y="10"/>
                    </a:cubicBezTo>
                    <a:lnTo>
                      <a:pt x="1" y="1"/>
                    </a:ln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5"/>
            <p:cNvGrpSpPr/>
            <p:nvPr/>
          </p:nvGrpSpPr>
          <p:grpSpPr>
            <a:xfrm rot="-9342536" flipH="1">
              <a:off x="8819860" y="229358"/>
              <a:ext cx="1611866" cy="2238409"/>
              <a:chOff x="3996441" y="87120"/>
              <a:chExt cx="849227" cy="1186243"/>
            </a:xfrm>
          </p:grpSpPr>
          <p:sp>
            <p:nvSpPr>
              <p:cNvPr id="499" name="Google Shape;499;p5"/>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5"/>
            <p:cNvGrpSpPr/>
            <p:nvPr/>
          </p:nvGrpSpPr>
          <p:grpSpPr>
            <a:xfrm rot="5721511" flipH="1">
              <a:off x="8609130" y="-439579"/>
              <a:ext cx="1228955" cy="1476861"/>
              <a:chOff x="5806687" y="1410545"/>
              <a:chExt cx="477012" cy="568271"/>
            </a:xfrm>
          </p:grpSpPr>
          <p:sp>
            <p:nvSpPr>
              <p:cNvPr id="511" name="Google Shape;511;p5"/>
              <p:cNvSpPr/>
              <p:nvPr/>
            </p:nvSpPr>
            <p:spPr>
              <a:xfrm>
                <a:off x="5806687" y="1410545"/>
                <a:ext cx="431853" cy="568271"/>
              </a:xfrm>
              <a:custGeom>
                <a:avLst/>
                <a:gdLst/>
                <a:ahLst/>
                <a:cxnLst/>
                <a:rect l="l" t="t" r="r" b="b"/>
                <a:pathLst>
                  <a:path w="4265" h="5612" extrusionOk="0">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
              <p:cNvSpPr/>
              <p:nvPr/>
            </p:nvSpPr>
            <p:spPr>
              <a:xfrm>
                <a:off x="5806687" y="1477374"/>
                <a:ext cx="430030" cy="501440"/>
              </a:xfrm>
              <a:custGeom>
                <a:avLst/>
                <a:gdLst/>
                <a:ahLst/>
                <a:cxnLst/>
                <a:rect l="l" t="t" r="r" b="b"/>
                <a:pathLst>
                  <a:path w="4247" h="4952" extrusionOk="0">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
              <p:cNvSpPr/>
              <p:nvPr/>
            </p:nvSpPr>
            <p:spPr>
              <a:xfrm>
                <a:off x="5835545" y="1486892"/>
                <a:ext cx="361379" cy="453037"/>
              </a:xfrm>
              <a:custGeom>
                <a:avLst/>
                <a:gdLst/>
                <a:ahLst/>
                <a:cxnLst/>
                <a:rect l="l" t="t" r="r" b="b"/>
                <a:pathLst>
                  <a:path w="3569" h="4474" extrusionOk="0">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
              <p:cNvSpPr/>
              <p:nvPr/>
            </p:nvSpPr>
            <p:spPr>
              <a:xfrm>
                <a:off x="5807598" y="1441124"/>
                <a:ext cx="476101" cy="532223"/>
              </a:xfrm>
              <a:custGeom>
                <a:avLst/>
                <a:gdLst/>
                <a:ahLst/>
                <a:cxnLst/>
                <a:rect l="l" t="t" r="r" b="b"/>
                <a:pathLst>
                  <a:path w="4702" h="5256" extrusionOk="0">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5" name="Google Shape;515;p5"/>
          <p:cNvSpPr/>
          <p:nvPr/>
        </p:nvSpPr>
        <p:spPr>
          <a:xfrm flipH="1">
            <a:off x="4152299" y="4608650"/>
            <a:ext cx="840445" cy="371951"/>
          </a:xfrm>
          <a:custGeom>
            <a:avLst/>
            <a:gdLst/>
            <a:ahLst/>
            <a:cxnLst/>
            <a:rect l="l" t="t" r="r" b="b"/>
            <a:pathLst>
              <a:path w="5282" h="2202" extrusionOk="0">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6" name="Google Shape;516;p5"/>
          <p:cNvGrpSpPr/>
          <p:nvPr/>
        </p:nvGrpSpPr>
        <p:grpSpPr>
          <a:xfrm>
            <a:off x="-1504763" y="-1038737"/>
            <a:ext cx="3078451" cy="3693793"/>
            <a:chOff x="-1504763" y="-1038737"/>
            <a:chExt cx="3078451" cy="3693793"/>
          </a:xfrm>
        </p:grpSpPr>
        <p:grpSp>
          <p:nvGrpSpPr>
            <p:cNvPr id="517" name="Google Shape;517;p5"/>
            <p:cNvGrpSpPr/>
            <p:nvPr/>
          </p:nvGrpSpPr>
          <p:grpSpPr>
            <a:xfrm rot="8480098">
              <a:off x="-981950" y="-125816"/>
              <a:ext cx="1599999" cy="2234959"/>
              <a:chOff x="3996441" y="87120"/>
              <a:chExt cx="849227" cy="1186243"/>
            </a:xfrm>
          </p:grpSpPr>
          <p:sp>
            <p:nvSpPr>
              <p:cNvPr id="518" name="Google Shape;518;p5"/>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5"/>
            <p:cNvGrpSpPr/>
            <p:nvPr/>
          </p:nvGrpSpPr>
          <p:grpSpPr>
            <a:xfrm>
              <a:off x="-1032102" y="-1038737"/>
              <a:ext cx="2605790" cy="1664590"/>
              <a:chOff x="5669385" y="-152150"/>
              <a:chExt cx="1383042" cy="883494"/>
            </a:xfrm>
          </p:grpSpPr>
          <p:sp>
            <p:nvSpPr>
              <p:cNvPr id="530" name="Google Shape;530;p5"/>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5"/>
            <p:cNvGrpSpPr/>
            <p:nvPr/>
          </p:nvGrpSpPr>
          <p:grpSpPr>
            <a:xfrm rot="-2441837">
              <a:off x="-1214288" y="1320370"/>
              <a:ext cx="2064477" cy="752605"/>
              <a:chOff x="4953913" y="785386"/>
              <a:chExt cx="1095782" cy="399467"/>
            </a:xfrm>
          </p:grpSpPr>
          <p:sp>
            <p:nvSpPr>
              <p:cNvPr id="538" name="Google Shape;538;p5"/>
              <p:cNvSpPr/>
              <p:nvPr/>
            </p:nvSpPr>
            <p:spPr>
              <a:xfrm>
                <a:off x="5011730" y="785386"/>
                <a:ext cx="1037965" cy="329804"/>
              </a:xfrm>
              <a:custGeom>
                <a:avLst/>
                <a:gdLst/>
                <a:ahLst/>
                <a:cxnLst/>
                <a:rect l="l" t="t" r="r" b="b"/>
                <a:pathLst>
                  <a:path w="10251" h="3257" extrusionOk="0">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
              <p:cNvSpPr/>
              <p:nvPr/>
            </p:nvSpPr>
            <p:spPr>
              <a:xfrm>
                <a:off x="5103872" y="803511"/>
                <a:ext cx="897119" cy="277351"/>
              </a:xfrm>
              <a:custGeom>
                <a:avLst/>
                <a:gdLst/>
                <a:ahLst/>
                <a:cxnLst/>
                <a:rect l="l" t="t" r="r" b="b"/>
                <a:pathLst>
                  <a:path w="8860" h="2739" extrusionOk="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
              <p:cNvSpPr/>
              <p:nvPr/>
            </p:nvSpPr>
            <p:spPr>
              <a:xfrm>
                <a:off x="5011730" y="900110"/>
                <a:ext cx="1032598" cy="215076"/>
              </a:xfrm>
              <a:custGeom>
                <a:avLst/>
                <a:gdLst/>
                <a:ahLst/>
                <a:cxnLst/>
                <a:rect l="l" t="t" r="r" b="b"/>
                <a:pathLst>
                  <a:path w="10198" h="2124" extrusionOk="0">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
              <p:cNvSpPr/>
              <p:nvPr/>
            </p:nvSpPr>
            <p:spPr>
              <a:xfrm>
                <a:off x="4953913" y="886440"/>
                <a:ext cx="1062367" cy="298413"/>
              </a:xfrm>
              <a:custGeom>
                <a:avLst/>
                <a:gdLst/>
                <a:ahLst/>
                <a:cxnLst/>
                <a:rect l="l" t="t" r="r" b="b"/>
                <a:pathLst>
                  <a:path w="10492" h="2947" extrusionOk="0">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2" name="Google Shape;542;p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3" name="Google Shape;543;p5"/>
          <p:cNvSpPr txBox="1">
            <a:spLocks noGrp="1"/>
          </p:cNvSpPr>
          <p:nvPr>
            <p:ph type="subTitle" idx="1"/>
          </p:nvPr>
        </p:nvSpPr>
        <p:spPr>
          <a:xfrm>
            <a:off x="4951897" y="3266572"/>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400" b="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44" name="Google Shape;544;p5"/>
          <p:cNvSpPr txBox="1">
            <a:spLocks noGrp="1"/>
          </p:cNvSpPr>
          <p:nvPr>
            <p:ph type="subTitle" idx="2"/>
          </p:nvPr>
        </p:nvSpPr>
        <p:spPr>
          <a:xfrm>
            <a:off x="1686500" y="3266572"/>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400" b="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45" name="Google Shape;545;p5"/>
          <p:cNvSpPr txBox="1">
            <a:spLocks noGrp="1"/>
          </p:cNvSpPr>
          <p:nvPr>
            <p:ph type="subTitle" idx="3"/>
          </p:nvPr>
        </p:nvSpPr>
        <p:spPr>
          <a:xfrm>
            <a:off x="1686500" y="2947950"/>
            <a:ext cx="25056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erriweather"/>
              <a:buNone/>
              <a:defRPr sz="2000" b="1">
                <a:solidFill>
                  <a:schemeClr val="dk1"/>
                </a:solidFill>
                <a:latin typeface="Merriweather"/>
                <a:ea typeface="Merriweather"/>
                <a:cs typeface="Merriweather"/>
                <a:sym typeface="Merriweather"/>
              </a:defRPr>
            </a:lvl1pPr>
            <a:lvl2pPr lvl="1" algn="ctr" rtl="0">
              <a:lnSpc>
                <a:spcPct val="100000"/>
              </a:lnSpc>
              <a:spcBef>
                <a:spcPts val="0"/>
              </a:spcBef>
              <a:spcAft>
                <a:spcPts val="0"/>
              </a:spcAft>
              <a:buSzPts val="2000"/>
              <a:buFont typeface="Merriweather"/>
              <a:buNone/>
              <a:defRPr sz="2000" b="1">
                <a:latin typeface="Merriweather"/>
                <a:ea typeface="Merriweather"/>
                <a:cs typeface="Merriweather"/>
                <a:sym typeface="Merriweather"/>
              </a:defRPr>
            </a:lvl2pPr>
            <a:lvl3pPr lvl="2" algn="ctr" rtl="0">
              <a:lnSpc>
                <a:spcPct val="100000"/>
              </a:lnSpc>
              <a:spcBef>
                <a:spcPts val="0"/>
              </a:spcBef>
              <a:spcAft>
                <a:spcPts val="0"/>
              </a:spcAft>
              <a:buSzPts val="2000"/>
              <a:buFont typeface="Merriweather"/>
              <a:buNone/>
              <a:defRPr sz="2000" b="1">
                <a:latin typeface="Merriweather"/>
                <a:ea typeface="Merriweather"/>
                <a:cs typeface="Merriweather"/>
                <a:sym typeface="Merriweather"/>
              </a:defRPr>
            </a:lvl3pPr>
            <a:lvl4pPr lvl="3" algn="ctr" rtl="0">
              <a:lnSpc>
                <a:spcPct val="100000"/>
              </a:lnSpc>
              <a:spcBef>
                <a:spcPts val="0"/>
              </a:spcBef>
              <a:spcAft>
                <a:spcPts val="0"/>
              </a:spcAft>
              <a:buSzPts val="2000"/>
              <a:buFont typeface="Merriweather"/>
              <a:buNone/>
              <a:defRPr sz="2000" b="1">
                <a:latin typeface="Merriweather"/>
                <a:ea typeface="Merriweather"/>
                <a:cs typeface="Merriweather"/>
                <a:sym typeface="Merriweather"/>
              </a:defRPr>
            </a:lvl4pPr>
            <a:lvl5pPr lvl="4" algn="ctr" rtl="0">
              <a:lnSpc>
                <a:spcPct val="100000"/>
              </a:lnSpc>
              <a:spcBef>
                <a:spcPts val="0"/>
              </a:spcBef>
              <a:spcAft>
                <a:spcPts val="0"/>
              </a:spcAft>
              <a:buSzPts val="2000"/>
              <a:buFont typeface="Merriweather"/>
              <a:buNone/>
              <a:defRPr sz="2000" b="1">
                <a:latin typeface="Merriweather"/>
                <a:ea typeface="Merriweather"/>
                <a:cs typeface="Merriweather"/>
                <a:sym typeface="Merriweather"/>
              </a:defRPr>
            </a:lvl5pPr>
            <a:lvl6pPr lvl="5" algn="ctr" rtl="0">
              <a:lnSpc>
                <a:spcPct val="100000"/>
              </a:lnSpc>
              <a:spcBef>
                <a:spcPts val="0"/>
              </a:spcBef>
              <a:spcAft>
                <a:spcPts val="0"/>
              </a:spcAft>
              <a:buSzPts val="2000"/>
              <a:buFont typeface="Merriweather"/>
              <a:buNone/>
              <a:defRPr sz="2000" b="1">
                <a:latin typeface="Merriweather"/>
                <a:ea typeface="Merriweather"/>
                <a:cs typeface="Merriweather"/>
                <a:sym typeface="Merriweather"/>
              </a:defRPr>
            </a:lvl6pPr>
            <a:lvl7pPr lvl="6" algn="ctr" rtl="0">
              <a:lnSpc>
                <a:spcPct val="100000"/>
              </a:lnSpc>
              <a:spcBef>
                <a:spcPts val="0"/>
              </a:spcBef>
              <a:spcAft>
                <a:spcPts val="0"/>
              </a:spcAft>
              <a:buSzPts val="2000"/>
              <a:buFont typeface="Merriweather"/>
              <a:buNone/>
              <a:defRPr sz="2000" b="1">
                <a:latin typeface="Merriweather"/>
                <a:ea typeface="Merriweather"/>
                <a:cs typeface="Merriweather"/>
                <a:sym typeface="Merriweather"/>
              </a:defRPr>
            </a:lvl7pPr>
            <a:lvl8pPr lvl="7" algn="ctr" rtl="0">
              <a:lnSpc>
                <a:spcPct val="100000"/>
              </a:lnSpc>
              <a:spcBef>
                <a:spcPts val="0"/>
              </a:spcBef>
              <a:spcAft>
                <a:spcPts val="0"/>
              </a:spcAft>
              <a:buSzPts val="2000"/>
              <a:buFont typeface="Merriweather"/>
              <a:buNone/>
              <a:defRPr sz="2000" b="1">
                <a:latin typeface="Merriweather"/>
                <a:ea typeface="Merriweather"/>
                <a:cs typeface="Merriweather"/>
                <a:sym typeface="Merriweather"/>
              </a:defRPr>
            </a:lvl8pPr>
            <a:lvl9pPr lvl="8" algn="ctr" rtl="0">
              <a:lnSpc>
                <a:spcPct val="100000"/>
              </a:lnSpc>
              <a:spcBef>
                <a:spcPts val="0"/>
              </a:spcBef>
              <a:spcAft>
                <a:spcPts val="0"/>
              </a:spcAft>
              <a:buSzPts val="2000"/>
              <a:buFont typeface="Merriweather"/>
              <a:buNone/>
              <a:defRPr sz="2000" b="1">
                <a:latin typeface="Merriweather"/>
                <a:ea typeface="Merriweather"/>
                <a:cs typeface="Merriweather"/>
                <a:sym typeface="Merriweather"/>
              </a:defRPr>
            </a:lvl9pPr>
          </a:lstStyle>
          <a:p>
            <a:endParaRPr/>
          </a:p>
        </p:txBody>
      </p:sp>
      <p:sp>
        <p:nvSpPr>
          <p:cNvPr id="546" name="Google Shape;546;p5"/>
          <p:cNvSpPr txBox="1">
            <a:spLocks noGrp="1"/>
          </p:cNvSpPr>
          <p:nvPr>
            <p:ph type="subTitle" idx="4"/>
          </p:nvPr>
        </p:nvSpPr>
        <p:spPr>
          <a:xfrm>
            <a:off x="4951900" y="2947950"/>
            <a:ext cx="25056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erriweather"/>
              <a:buNone/>
              <a:defRPr sz="2000" b="1">
                <a:solidFill>
                  <a:schemeClr val="dk1"/>
                </a:solidFill>
                <a:latin typeface="Merriweather"/>
                <a:ea typeface="Merriweather"/>
                <a:cs typeface="Merriweather"/>
                <a:sym typeface="Merriweather"/>
              </a:defRPr>
            </a:lvl1pPr>
            <a:lvl2pPr lvl="1" algn="ctr" rtl="0">
              <a:lnSpc>
                <a:spcPct val="100000"/>
              </a:lnSpc>
              <a:spcBef>
                <a:spcPts val="0"/>
              </a:spcBef>
              <a:spcAft>
                <a:spcPts val="0"/>
              </a:spcAft>
              <a:buSzPts val="2000"/>
              <a:buFont typeface="Merriweather"/>
              <a:buNone/>
              <a:defRPr sz="2000" b="1">
                <a:latin typeface="Merriweather"/>
                <a:ea typeface="Merriweather"/>
                <a:cs typeface="Merriweather"/>
                <a:sym typeface="Merriweather"/>
              </a:defRPr>
            </a:lvl2pPr>
            <a:lvl3pPr lvl="2" algn="ctr" rtl="0">
              <a:lnSpc>
                <a:spcPct val="100000"/>
              </a:lnSpc>
              <a:spcBef>
                <a:spcPts val="0"/>
              </a:spcBef>
              <a:spcAft>
                <a:spcPts val="0"/>
              </a:spcAft>
              <a:buSzPts val="2000"/>
              <a:buFont typeface="Merriweather"/>
              <a:buNone/>
              <a:defRPr sz="2000" b="1">
                <a:latin typeface="Merriweather"/>
                <a:ea typeface="Merriweather"/>
                <a:cs typeface="Merriweather"/>
                <a:sym typeface="Merriweather"/>
              </a:defRPr>
            </a:lvl3pPr>
            <a:lvl4pPr lvl="3" algn="ctr" rtl="0">
              <a:lnSpc>
                <a:spcPct val="100000"/>
              </a:lnSpc>
              <a:spcBef>
                <a:spcPts val="0"/>
              </a:spcBef>
              <a:spcAft>
                <a:spcPts val="0"/>
              </a:spcAft>
              <a:buSzPts val="2000"/>
              <a:buFont typeface="Merriweather"/>
              <a:buNone/>
              <a:defRPr sz="2000" b="1">
                <a:latin typeface="Merriweather"/>
                <a:ea typeface="Merriweather"/>
                <a:cs typeface="Merriweather"/>
                <a:sym typeface="Merriweather"/>
              </a:defRPr>
            </a:lvl4pPr>
            <a:lvl5pPr lvl="4" algn="ctr" rtl="0">
              <a:lnSpc>
                <a:spcPct val="100000"/>
              </a:lnSpc>
              <a:spcBef>
                <a:spcPts val="0"/>
              </a:spcBef>
              <a:spcAft>
                <a:spcPts val="0"/>
              </a:spcAft>
              <a:buSzPts val="2000"/>
              <a:buFont typeface="Merriweather"/>
              <a:buNone/>
              <a:defRPr sz="2000" b="1">
                <a:latin typeface="Merriweather"/>
                <a:ea typeface="Merriweather"/>
                <a:cs typeface="Merriweather"/>
                <a:sym typeface="Merriweather"/>
              </a:defRPr>
            </a:lvl5pPr>
            <a:lvl6pPr lvl="5" algn="ctr" rtl="0">
              <a:lnSpc>
                <a:spcPct val="100000"/>
              </a:lnSpc>
              <a:spcBef>
                <a:spcPts val="0"/>
              </a:spcBef>
              <a:spcAft>
                <a:spcPts val="0"/>
              </a:spcAft>
              <a:buSzPts val="2000"/>
              <a:buFont typeface="Merriweather"/>
              <a:buNone/>
              <a:defRPr sz="2000" b="1">
                <a:latin typeface="Merriweather"/>
                <a:ea typeface="Merriweather"/>
                <a:cs typeface="Merriweather"/>
                <a:sym typeface="Merriweather"/>
              </a:defRPr>
            </a:lvl6pPr>
            <a:lvl7pPr lvl="6" algn="ctr" rtl="0">
              <a:lnSpc>
                <a:spcPct val="100000"/>
              </a:lnSpc>
              <a:spcBef>
                <a:spcPts val="0"/>
              </a:spcBef>
              <a:spcAft>
                <a:spcPts val="0"/>
              </a:spcAft>
              <a:buSzPts val="2000"/>
              <a:buFont typeface="Merriweather"/>
              <a:buNone/>
              <a:defRPr sz="2000" b="1">
                <a:latin typeface="Merriweather"/>
                <a:ea typeface="Merriweather"/>
                <a:cs typeface="Merriweather"/>
                <a:sym typeface="Merriweather"/>
              </a:defRPr>
            </a:lvl7pPr>
            <a:lvl8pPr lvl="7" algn="ctr" rtl="0">
              <a:lnSpc>
                <a:spcPct val="100000"/>
              </a:lnSpc>
              <a:spcBef>
                <a:spcPts val="0"/>
              </a:spcBef>
              <a:spcAft>
                <a:spcPts val="0"/>
              </a:spcAft>
              <a:buSzPts val="2000"/>
              <a:buFont typeface="Merriweather"/>
              <a:buNone/>
              <a:defRPr sz="2000" b="1">
                <a:latin typeface="Merriweather"/>
                <a:ea typeface="Merriweather"/>
                <a:cs typeface="Merriweather"/>
                <a:sym typeface="Merriweather"/>
              </a:defRPr>
            </a:lvl8pPr>
            <a:lvl9pPr lvl="8" algn="ctr" rtl="0">
              <a:lnSpc>
                <a:spcPct val="100000"/>
              </a:lnSpc>
              <a:spcBef>
                <a:spcPts val="0"/>
              </a:spcBef>
              <a:spcAft>
                <a:spcPts val="0"/>
              </a:spcAft>
              <a:buSzPts val="2000"/>
              <a:buFont typeface="Merriweather"/>
              <a:buNone/>
              <a:defRPr sz="2000" b="1">
                <a:latin typeface="Merriweather"/>
                <a:ea typeface="Merriweather"/>
                <a:cs typeface="Merriweather"/>
                <a:sym typeface="Merriweathe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7"/>
        <p:cNvGrpSpPr/>
        <p:nvPr/>
      </p:nvGrpSpPr>
      <p:grpSpPr>
        <a:xfrm>
          <a:off x="0" y="0"/>
          <a:ext cx="0" cy="0"/>
          <a:chOff x="0" y="0"/>
          <a:chExt cx="0" cy="0"/>
        </a:xfrm>
      </p:grpSpPr>
      <p:sp>
        <p:nvSpPr>
          <p:cNvPr id="548" name="Google Shape;548;p6"/>
          <p:cNvSpPr/>
          <p:nvPr/>
        </p:nvSpPr>
        <p:spPr>
          <a:xfrm>
            <a:off x="-337800" y="-623975"/>
            <a:ext cx="9819600" cy="6391500"/>
          </a:xfrm>
          <a:prstGeom prst="ellipse">
            <a:avLst/>
          </a:pr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50" name="Google Shape;550;p6"/>
          <p:cNvGrpSpPr/>
          <p:nvPr/>
        </p:nvGrpSpPr>
        <p:grpSpPr>
          <a:xfrm>
            <a:off x="7259245" y="2681361"/>
            <a:ext cx="3076693" cy="3587326"/>
            <a:chOff x="7259245" y="2681361"/>
            <a:chExt cx="3076693" cy="3587326"/>
          </a:xfrm>
        </p:grpSpPr>
        <p:grpSp>
          <p:nvGrpSpPr>
            <p:cNvPr id="551" name="Google Shape;551;p6"/>
            <p:cNvGrpSpPr/>
            <p:nvPr/>
          </p:nvGrpSpPr>
          <p:grpSpPr>
            <a:xfrm rot="-653690">
              <a:off x="8539153" y="3339916"/>
              <a:ext cx="1599994" cy="2234952"/>
              <a:chOff x="3996441" y="87120"/>
              <a:chExt cx="849227" cy="1186243"/>
            </a:xfrm>
          </p:grpSpPr>
          <p:sp>
            <p:nvSpPr>
              <p:cNvPr id="552" name="Google Shape;552;p6"/>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6"/>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6"/>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6"/>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6"/>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6"/>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6"/>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6"/>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6"/>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6"/>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6"/>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6"/>
            <p:cNvGrpSpPr/>
            <p:nvPr/>
          </p:nvGrpSpPr>
          <p:grpSpPr>
            <a:xfrm rot="10800000">
              <a:off x="7259245" y="4604097"/>
              <a:ext cx="2605790" cy="1664590"/>
              <a:chOff x="5669385" y="-152150"/>
              <a:chExt cx="1383042" cy="883494"/>
            </a:xfrm>
          </p:grpSpPr>
          <p:sp>
            <p:nvSpPr>
              <p:cNvPr id="564" name="Google Shape;564;p6"/>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6"/>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6"/>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6"/>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6"/>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6"/>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6"/>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6"/>
            <p:cNvGrpSpPr/>
            <p:nvPr/>
          </p:nvGrpSpPr>
          <p:grpSpPr>
            <a:xfrm rot="-5400000">
              <a:off x="8111717" y="3337324"/>
              <a:ext cx="2064563" cy="752637"/>
              <a:chOff x="4953913" y="785386"/>
              <a:chExt cx="1095782" cy="399467"/>
            </a:xfrm>
          </p:grpSpPr>
          <p:sp>
            <p:nvSpPr>
              <p:cNvPr id="572" name="Google Shape;572;p6"/>
              <p:cNvSpPr/>
              <p:nvPr/>
            </p:nvSpPr>
            <p:spPr>
              <a:xfrm>
                <a:off x="5011730" y="785386"/>
                <a:ext cx="1037965" cy="329804"/>
              </a:xfrm>
              <a:custGeom>
                <a:avLst/>
                <a:gdLst/>
                <a:ahLst/>
                <a:cxnLst/>
                <a:rect l="l" t="t" r="r" b="b"/>
                <a:pathLst>
                  <a:path w="10251" h="3257" extrusionOk="0">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6"/>
              <p:cNvSpPr/>
              <p:nvPr/>
            </p:nvSpPr>
            <p:spPr>
              <a:xfrm>
                <a:off x="5103872" y="803511"/>
                <a:ext cx="897119" cy="277351"/>
              </a:xfrm>
              <a:custGeom>
                <a:avLst/>
                <a:gdLst/>
                <a:ahLst/>
                <a:cxnLst/>
                <a:rect l="l" t="t" r="r" b="b"/>
                <a:pathLst>
                  <a:path w="8860" h="2739" extrusionOk="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6"/>
              <p:cNvSpPr/>
              <p:nvPr/>
            </p:nvSpPr>
            <p:spPr>
              <a:xfrm>
                <a:off x="5011730" y="900110"/>
                <a:ext cx="1032598" cy="215076"/>
              </a:xfrm>
              <a:custGeom>
                <a:avLst/>
                <a:gdLst/>
                <a:ahLst/>
                <a:cxnLst/>
                <a:rect l="l" t="t" r="r" b="b"/>
                <a:pathLst>
                  <a:path w="10198" h="2124" extrusionOk="0">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6"/>
              <p:cNvSpPr/>
              <p:nvPr/>
            </p:nvSpPr>
            <p:spPr>
              <a:xfrm>
                <a:off x="4953913" y="886440"/>
                <a:ext cx="1062367" cy="298413"/>
              </a:xfrm>
              <a:custGeom>
                <a:avLst/>
                <a:gdLst/>
                <a:ahLst/>
                <a:cxnLst/>
                <a:rect l="l" t="t" r="r" b="b"/>
                <a:pathLst>
                  <a:path w="10492" h="2947" extrusionOk="0">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6" name="Google Shape;576;p6"/>
          <p:cNvGrpSpPr/>
          <p:nvPr/>
        </p:nvGrpSpPr>
        <p:grpSpPr>
          <a:xfrm>
            <a:off x="-1072461" y="2126055"/>
            <a:ext cx="2988050" cy="5118707"/>
            <a:chOff x="-1072461" y="2126055"/>
            <a:chExt cx="2988050" cy="5118707"/>
          </a:xfrm>
        </p:grpSpPr>
        <p:grpSp>
          <p:nvGrpSpPr>
            <p:cNvPr id="577" name="Google Shape;577;p6"/>
            <p:cNvGrpSpPr/>
            <p:nvPr/>
          </p:nvGrpSpPr>
          <p:grpSpPr>
            <a:xfrm rot="-373500">
              <a:off x="-956004" y="2206215"/>
              <a:ext cx="1600037" cy="2235012"/>
              <a:chOff x="3996441" y="87120"/>
              <a:chExt cx="849227" cy="1186243"/>
            </a:xfrm>
          </p:grpSpPr>
          <p:sp>
            <p:nvSpPr>
              <p:cNvPr id="578" name="Google Shape;578;p6"/>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6"/>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6"/>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6"/>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6"/>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6"/>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6"/>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6"/>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6"/>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6"/>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6"/>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6"/>
            <p:cNvGrpSpPr/>
            <p:nvPr/>
          </p:nvGrpSpPr>
          <p:grpSpPr>
            <a:xfrm rot="-3689794">
              <a:off x="-740433" y="4870354"/>
              <a:ext cx="2605749" cy="1664564"/>
              <a:chOff x="5669385" y="-152150"/>
              <a:chExt cx="1383042" cy="883494"/>
            </a:xfrm>
          </p:grpSpPr>
          <p:sp>
            <p:nvSpPr>
              <p:cNvPr id="590" name="Google Shape;590;p6"/>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6"/>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6"/>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6"/>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6"/>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6"/>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6"/>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6"/>
            <p:cNvGrpSpPr/>
            <p:nvPr/>
          </p:nvGrpSpPr>
          <p:grpSpPr>
            <a:xfrm rot="10592362">
              <a:off x="-614421" y="3671006"/>
              <a:ext cx="1228830" cy="1463922"/>
              <a:chOff x="5806687" y="1410545"/>
              <a:chExt cx="477012" cy="568271"/>
            </a:xfrm>
          </p:grpSpPr>
          <p:sp>
            <p:nvSpPr>
              <p:cNvPr id="598" name="Google Shape;598;p6"/>
              <p:cNvSpPr/>
              <p:nvPr/>
            </p:nvSpPr>
            <p:spPr>
              <a:xfrm>
                <a:off x="5806687" y="1410545"/>
                <a:ext cx="431853" cy="568271"/>
              </a:xfrm>
              <a:custGeom>
                <a:avLst/>
                <a:gdLst/>
                <a:ahLst/>
                <a:cxnLst/>
                <a:rect l="l" t="t" r="r" b="b"/>
                <a:pathLst>
                  <a:path w="4265" h="5612" extrusionOk="0">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6"/>
              <p:cNvSpPr/>
              <p:nvPr/>
            </p:nvSpPr>
            <p:spPr>
              <a:xfrm>
                <a:off x="5806687" y="1477374"/>
                <a:ext cx="430030" cy="501440"/>
              </a:xfrm>
              <a:custGeom>
                <a:avLst/>
                <a:gdLst/>
                <a:ahLst/>
                <a:cxnLst/>
                <a:rect l="l" t="t" r="r" b="b"/>
                <a:pathLst>
                  <a:path w="4247" h="4952" extrusionOk="0">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6"/>
              <p:cNvSpPr/>
              <p:nvPr/>
            </p:nvSpPr>
            <p:spPr>
              <a:xfrm>
                <a:off x="5835545" y="1486892"/>
                <a:ext cx="361379" cy="453037"/>
              </a:xfrm>
              <a:custGeom>
                <a:avLst/>
                <a:gdLst/>
                <a:ahLst/>
                <a:cxnLst/>
                <a:rect l="l" t="t" r="r" b="b"/>
                <a:pathLst>
                  <a:path w="3569" h="4474" extrusionOk="0">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6"/>
              <p:cNvSpPr/>
              <p:nvPr/>
            </p:nvSpPr>
            <p:spPr>
              <a:xfrm>
                <a:off x="5807598" y="1441124"/>
                <a:ext cx="476101" cy="532223"/>
              </a:xfrm>
              <a:custGeom>
                <a:avLst/>
                <a:gdLst/>
                <a:ahLst/>
                <a:cxnLst/>
                <a:rect l="l" t="t" r="r" b="b"/>
                <a:pathLst>
                  <a:path w="4702" h="5256" extrusionOk="0">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2" name="Google Shape;602;p6"/>
          <p:cNvGrpSpPr/>
          <p:nvPr/>
        </p:nvGrpSpPr>
        <p:grpSpPr>
          <a:xfrm>
            <a:off x="5831475" y="-1432142"/>
            <a:ext cx="3913130" cy="2814806"/>
            <a:chOff x="5831475" y="-1432142"/>
            <a:chExt cx="3913130" cy="2814806"/>
          </a:xfrm>
        </p:grpSpPr>
        <p:grpSp>
          <p:nvGrpSpPr>
            <p:cNvPr id="603" name="Google Shape;603;p6"/>
            <p:cNvGrpSpPr/>
            <p:nvPr/>
          </p:nvGrpSpPr>
          <p:grpSpPr>
            <a:xfrm rot="-6013754">
              <a:off x="6273282" y="-1563894"/>
              <a:ext cx="1600070" cy="2235058"/>
              <a:chOff x="3996441" y="87120"/>
              <a:chExt cx="849227" cy="1186243"/>
            </a:xfrm>
          </p:grpSpPr>
          <p:sp>
            <p:nvSpPr>
              <p:cNvPr id="604" name="Google Shape;604;p6"/>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6"/>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6"/>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6"/>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6"/>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6"/>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6"/>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6"/>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6"/>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6"/>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6"/>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6"/>
            <p:cNvGrpSpPr/>
            <p:nvPr/>
          </p:nvGrpSpPr>
          <p:grpSpPr>
            <a:xfrm>
              <a:off x="7005754" y="-391263"/>
              <a:ext cx="2138241" cy="999056"/>
              <a:chOff x="1889010" y="646259"/>
              <a:chExt cx="944912" cy="441494"/>
            </a:xfrm>
          </p:grpSpPr>
          <p:sp>
            <p:nvSpPr>
              <p:cNvPr id="616" name="Google Shape;616;p6"/>
              <p:cNvSpPr/>
              <p:nvPr/>
            </p:nvSpPr>
            <p:spPr>
              <a:xfrm>
                <a:off x="1889010" y="646259"/>
                <a:ext cx="944912" cy="441494"/>
              </a:xfrm>
              <a:custGeom>
                <a:avLst/>
                <a:gdLst/>
                <a:ahLst/>
                <a:cxnLst/>
                <a:rect l="l" t="t" r="r" b="b"/>
                <a:pathLst>
                  <a:path w="9332" h="4360" extrusionOk="0">
                    <a:moveTo>
                      <a:pt x="9332" y="1"/>
                    </a:moveTo>
                    <a:cubicBezTo>
                      <a:pt x="8922" y="634"/>
                      <a:pt x="8565" y="1312"/>
                      <a:pt x="8137" y="1937"/>
                    </a:cubicBezTo>
                    <a:cubicBezTo>
                      <a:pt x="7699" y="2561"/>
                      <a:pt x="7200" y="3230"/>
                      <a:pt x="6513" y="3551"/>
                    </a:cubicBezTo>
                    <a:cubicBezTo>
                      <a:pt x="6245" y="3685"/>
                      <a:pt x="5960" y="3819"/>
                      <a:pt x="5665" y="3873"/>
                    </a:cubicBezTo>
                    <a:cubicBezTo>
                      <a:pt x="5533" y="3901"/>
                      <a:pt x="5399" y="3912"/>
                      <a:pt x="5263" y="3912"/>
                    </a:cubicBezTo>
                    <a:cubicBezTo>
                      <a:pt x="5142" y="3912"/>
                      <a:pt x="5020" y="3903"/>
                      <a:pt x="4898" y="3890"/>
                    </a:cubicBezTo>
                    <a:cubicBezTo>
                      <a:pt x="4711" y="3873"/>
                      <a:pt x="4532" y="3846"/>
                      <a:pt x="4354" y="3783"/>
                    </a:cubicBezTo>
                    <a:cubicBezTo>
                      <a:pt x="4167" y="3703"/>
                      <a:pt x="3997" y="3569"/>
                      <a:pt x="3837" y="3444"/>
                    </a:cubicBezTo>
                    <a:cubicBezTo>
                      <a:pt x="3194" y="2927"/>
                      <a:pt x="2570" y="2383"/>
                      <a:pt x="1972" y="1812"/>
                    </a:cubicBezTo>
                    <a:cubicBezTo>
                      <a:pt x="1687" y="1535"/>
                      <a:pt x="1133" y="1018"/>
                      <a:pt x="777" y="831"/>
                    </a:cubicBezTo>
                    <a:lnTo>
                      <a:pt x="1" y="822"/>
                    </a:lnTo>
                    <a:lnTo>
                      <a:pt x="1" y="822"/>
                    </a:lnTo>
                    <a:cubicBezTo>
                      <a:pt x="348" y="1045"/>
                      <a:pt x="679" y="1321"/>
                      <a:pt x="1035" y="1509"/>
                    </a:cubicBezTo>
                    <a:cubicBezTo>
                      <a:pt x="1392" y="1696"/>
                      <a:pt x="1687" y="1981"/>
                      <a:pt x="1972" y="2258"/>
                    </a:cubicBezTo>
                    <a:cubicBezTo>
                      <a:pt x="2570" y="2829"/>
                      <a:pt x="3194" y="3373"/>
                      <a:pt x="3837" y="3890"/>
                    </a:cubicBezTo>
                    <a:cubicBezTo>
                      <a:pt x="3997" y="4024"/>
                      <a:pt x="4167" y="4149"/>
                      <a:pt x="4354" y="4229"/>
                    </a:cubicBezTo>
                    <a:cubicBezTo>
                      <a:pt x="4532" y="4301"/>
                      <a:pt x="4711" y="4328"/>
                      <a:pt x="4898" y="4345"/>
                    </a:cubicBezTo>
                    <a:cubicBezTo>
                      <a:pt x="5018" y="4354"/>
                      <a:pt x="5138" y="4360"/>
                      <a:pt x="5257" y="4360"/>
                    </a:cubicBezTo>
                    <a:cubicBezTo>
                      <a:pt x="5395" y="4360"/>
                      <a:pt x="5531" y="4351"/>
                      <a:pt x="5665" y="4328"/>
                    </a:cubicBezTo>
                    <a:cubicBezTo>
                      <a:pt x="5960" y="4265"/>
                      <a:pt x="6245" y="4140"/>
                      <a:pt x="6513" y="4006"/>
                    </a:cubicBezTo>
                    <a:cubicBezTo>
                      <a:pt x="7200" y="3676"/>
                      <a:pt x="7699" y="3016"/>
                      <a:pt x="8137" y="2383"/>
                    </a:cubicBezTo>
                    <a:cubicBezTo>
                      <a:pt x="8565" y="1758"/>
                      <a:pt x="8922" y="1089"/>
                      <a:pt x="9332" y="447"/>
                    </a:cubicBezTo>
                    <a:lnTo>
                      <a:pt x="9332" y="1"/>
                    </a:lnTo>
                    <a:close/>
                  </a:path>
                </a:pathLst>
              </a:custGeom>
              <a:solidFill>
                <a:srgbClr val="8A6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6"/>
              <p:cNvSpPr/>
              <p:nvPr/>
            </p:nvSpPr>
            <p:spPr>
              <a:xfrm>
                <a:off x="1889010" y="646259"/>
                <a:ext cx="944912" cy="441494"/>
              </a:xfrm>
              <a:custGeom>
                <a:avLst/>
                <a:gdLst/>
                <a:ahLst/>
                <a:cxnLst/>
                <a:rect l="l" t="t" r="r" b="b"/>
                <a:pathLst>
                  <a:path w="9332" h="4360" extrusionOk="0">
                    <a:moveTo>
                      <a:pt x="9332" y="1"/>
                    </a:moveTo>
                    <a:cubicBezTo>
                      <a:pt x="8922" y="634"/>
                      <a:pt x="8565" y="1312"/>
                      <a:pt x="8137" y="1937"/>
                    </a:cubicBezTo>
                    <a:cubicBezTo>
                      <a:pt x="7699" y="2561"/>
                      <a:pt x="7200" y="3230"/>
                      <a:pt x="6513" y="3551"/>
                    </a:cubicBezTo>
                    <a:cubicBezTo>
                      <a:pt x="6245" y="3685"/>
                      <a:pt x="5960" y="3819"/>
                      <a:pt x="5665" y="3873"/>
                    </a:cubicBezTo>
                    <a:cubicBezTo>
                      <a:pt x="5533" y="3901"/>
                      <a:pt x="5399" y="3912"/>
                      <a:pt x="5263" y="3912"/>
                    </a:cubicBezTo>
                    <a:cubicBezTo>
                      <a:pt x="5142" y="3912"/>
                      <a:pt x="5020" y="3903"/>
                      <a:pt x="4898" y="3890"/>
                    </a:cubicBezTo>
                    <a:cubicBezTo>
                      <a:pt x="4711" y="3873"/>
                      <a:pt x="4532" y="3846"/>
                      <a:pt x="4354" y="3783"/>
                    </a:cubicBezTo>
                    <a:cubicBezTo>
                      <a:pt x="4167" y="3703"/>
                      <a:pt x="3997" y="3569"/>
                      <a:pt x="3837" y="3444"/>
                    </a:cubicBezTo>
                    <a:cubicBezTo>
                      <a:pt x="3194" y="2927"/>
                      <a:pt x="2570" y="2383"/>
                      <a:pt x="1972" y="1812"/>
                    </a:cubicBezTo>
                    <a:cubicBezTo>
                      <a:pt x="1687" y="1535"/>
                      <a:pt x="1133" y="1018"/>
                      <a:pt x="777" y="831"/>
                    </a:cubicBezTo>
                    <a:lnTo>
                      <a:pt x="1" y="822"/>
                    </a:lnTo>
                    <a:lnTo>
                      <a:pt x="1" y="822"/>
                    </a:lnTo>
                    <a:cubicBezTo>
                      <a:pt x="348" y="1045"/>
                      <a:pt x="679" y="1321"/>
                      <a:pt x="1035" y="1509"/>
                    </a:cubicBezTo>
                    <a:cubicBezTo>
                      <a:pt x="1392" y="1696"/>
                      <a:pt x="1687" y="1981"/>
                      <a:pt x="1972" y="2258"/>
                    </a:cubicBezTo>
                    <a:cubicBezTo>
                      <a:pt x="2570" y="2829"/>
                      <a:pt x="3194" y="3373"/>
                      <a:pt x="3837" y="3890"/>
                    </a:cubicBezTo>
                    <a:cubicBezTo>
                      <a:pt x="3997" y="4024"/>
                      <a:pt x="4167" y="4149"/>
                      <a:pt x="4354" y="4229"/>
                    </a:cubicBezTo>
                    <a:cubicBezTo>
                      <a:pt x="4532" y="4301"/>
                      <a:pt x="4711" y="4328"/>
                      <a:pt x="4898" y="4345"/>
                    </a:cubicBezTo>
                    <a:cubicBezTo>
                      <a:pt x="5018" y="4354"/>
                      <a:pt x="5138" y="4360"/>
                      <a:pt x="5257" y="4360"/>
                    </a:cubicBezTo>
                    <a:cubicBezTo>
                      <a:pt x="5395" y="4360"/>
                      <a:pt x="5531" y="4351"/>
                      <a:pt x="5665" y="4328"/>
                    </a:cubicBezTo>
                    <a:cubicBezTo>
                      <a:pt x="5960" y="4265"/>
                      <a:pt x="6245" y="4140"/>
                      <a:pt x="6513" y="4006"/>
                    </a:cubicBezTo>
                    <a:cubicBezTo>
                      <a:pt x="7200" y="3676"/>
                      <a:pt x="7699" y="3016"/>
                      <a:pt x="8137" y="2383"/>
                    </a:cubicBezTo>
                    <a:cubicBezTo>
                      <a:pt x="8565" y="1758"/>
                      <a:pt x="8922" y="1089"/>
                      <a:pt x="9332" y="447"/>
                    </a:cubicBezTo>
                    <a:lnTo>
                      <a:pt x="93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6"/>
              <p:cNvSpPr/>
              <p:nvPr/>
            </p:nvSpPr>
            <p:spPr>
              <a:xfrm>
                <a:off x="1889010" y="668839"/>
                <a:ext cx="944912" cy="418913"/>
              </a:xfrm>
              <a:custGeom>
                <a:avLst/>
                <a:gdLst/>
                <a:ahLst/>
                <a:cxnLst/>
                <a:rect l="l" t="t" r="r" b="b"/>
                <a:pathLst>
                  <a:path w="9332" h="4137" extrusionOk="0">
                    <a:moveTo>
                      <a:pt x="9332" y="1"/>
                    </a:moveTo>
                    <a:cubicBezTo>
                      <a:pt x="8797" y="1089"/>
                      <a:pt x="8110" y="2106"/>
                      <a:pt x="7280" y="3007"/>
                    </a:cubicBezTo>
                    <a:cubicBezTo>
                      <a:pt x="7111" y="3186"/>
                      <a:pt x="6932" y="3364"/>
                      <a:pt x="6727" y="3498"/>
                    </a:cubicBezTo>
                    <a:cubicBezTo>
                      <a:pt x="6442" y="3676"/>
                      <a:pt x="6111" y="3748"/>
                      <a:pt x="5781" y="3801"/>
                    </a:cubicBezTo>
                    <a:cubicBezTo>
                      <a:pt x="5555" y="3841"/>
                      <a:pt x="5323" y="3870"/>
                      <a:pt x="5094" y="3870"/>
                    </a:cubicBezTo>
                    <a:cubicBezTo>
                      <a:pt x="4916" y="3870"/>
                      <a:pt x="4739" y="3853"/>
                      <a:pt x="4568" y="3810"/>
                    </a:cubicBezTo>
                    <a:cubicBezTo>
                      <a:pt x="3944" y="3641"/>
                      <a:pt x="3462" y="3159"/>
                      <a:pt x="2989" y="2713"/>
                    </a:cubicBezTo>
                    <a:cubicBezTo>
                      <a:pt x="2168" y="1928"/>
                      <a:pt x="1285" y="1223"/>
                      <a:pt x="331" y="608"/>
                    </a:cubicBezTo>
                    <a:lnTo>
                      <a:pt x="1" y="599"/>
                    </a:lnTo>
                    <a:lnTo>
                      <a:pt x="1" y="599"/>
                    </a:lnTo>
                    <a:cubicBezTo>
                      <a:pt x="348" y="822"/>
                      <a:pt x="679" y="1098"/>
                      <a:pt x="1035" y="1286"/>
                    </a:cubicBezTo>
                    <a:cubicBezTo>
                      <a:pt x="1392" y="1473"/>
                      <a:pt x="1687" y="1758"/>
                      <a:pt x="1972" y="2035"/>
                    </a:cubicBezTo>
                    <a:cubicBezTo>
                      <a:pt x="2570" y="2606"/>
                      <a:pt x="3194" y="3150"/>
                      <a:pt x="3837" y="3667"/>
                    </a:cubicBezTo>
                    <a:cubicBezTo>
                      <a:pt x="3997" y="3801"/>
                      <a:pt x="4167" y="3926"/>
                      <a:pt x="4354" y="4006"/>
                    </a:cubicBezTo>
                    <a:cubicBezTo>
                      <a:pt x="4532" y="4078"/>
                      <a:pt x="4711" y="4105"/>
                      <a:pt x="4898" y="4122"/>
                    </a:cubicBezTo>
                    <a:cubicBezTo>
                      <a:pt x="5018" y="4131"/>
                      <a:pt x="5138" y="4137"/>
                      <a:pt x="5257" y="4137"/>
                    </a:cubicBezTo>
                    <a:cubicBezTo>
                      <a:pt x="5395" y="4137"/>
                      <a:pt x="5531" y="4128"/>
                      <a:pt x="5665" y="4105"/>
                    </a:cubicBezTo>
                    <a:cubicBezTo>
                      <a:pt x="5960" y="4042"/>
                      <a:pt x="6245" y="3917"/>
                      <a:pt x="6513" y="3783"/>
                    </a:cubicBezTo>
                    <a:cubicBezTo>
                      <a:pt x="7200" y="3453"/>
                      <a:pt x="7699" y="2793"/>
                      <a:pt x="8137" y="2160"/>
                    </a:cubicBezTo>
                    <a:cubicBezTo>
                      <a:pt x="8565" y="1535"/>
                      <a:pt x="8922" y="866"/>
                      <a:pt x="9332" y="224"/>
                    </a:cubicBezTo>
                    <a:lnTo>
                      <a:pt x="9332" y="1"/>
                    </a:ln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6"/>
            <p:cNvGrpSpPr/>
            <p:nvPr/>
          </p:nvGrpSpPr>
          <p:grpSpPr>
            <a:xfrm rot="-655394">
              <a:off x="8234113" y="-186015"/>
              <a:ext cx="1385610" cy="1450537"/>
              <a:chOff x="6541903" y="866189"/>
              <a:chExt cx="510528" cy="534450"/>
            </a:xfrm>
          </p:grpSpPr>
          <p:sp>
            <p:nvSpPr>
              <p:cNvPr id="620" name="Google Shape;620;p6"/>
              <p:cNvSpPr/>
              <p:nvPr/>
            </p:nvSpPr>
            <p:spPr>
              <a:xfrm>
                <a:off x="6541903" y="866189"/>
                <a:ext cx="510528" cy="534450"/>
              </a:xfrm>
              <a:custGeom>
                <a:avLst/>
                <a:gdLst/>
                <a:ahLst/>
                <a:cxnLst/>
                <a:rect l="l" t="t" r="r" b="b"/>
                <a:pathLst>
                  <a:path w="5042" h="5278" extrusionOk="0">
                    <a:moveTo>
                      <a:pt x="3760" y="1"/>
                    </a:moveTo>
                    <a:cubicBezTo>
                      <a:pt x="3713" y="1"/>
                      <a:pt x="3669" y="5"/>
                      <a:pt x="3632" y="15"/>
                    </a:cubicBezTo>
                    <a:cubicBezTo>
                      <a:pt x="2829" y="229"/>
                      <a:pt x="2240" y="933"/>
                      <a:pt x="1883" y="1683"/>
                    </a:cubicBezTo>
                    <a:cubicBezTo>
                      <a:pt x="1526" y="2432"/>
                      <a:pt x="1339" y="3253"/>
                      <a:pt x="1000" y="4020"/>
                    </a:cubicBezTo>
                    <a:cubicBezTo>
                      <a:pt x="777" y="4529"/>
                      <a:pt x="438" y="4921"/>
                      <a:pt x="1" y="5278"/>
                    </a:cubicBezTo>
                    <a:cubicBezTo>
                      <a:pt x="1339" y="4725"/>
                      <a:pt x="2731" y="4109"/>
                      <a:pt x="3605" y="2950"/>
                    </a:cubicBezTo>
                    <a:cubicBezTo>
                      <a:pt x="4078" y="2334"/>
                      <a:pt x="4399" y="1567"/>
                      <a:pt x="5041" y="1130"/>
                    </a:cubicBezTo>
                    <a:cubicBezTo>
                      <a:pt x="4970" y="701"/>
                      <a:pt x="4667" y="362"/>
                      <a:pt x="4292" y="139"/>
                    </a:cubicBezTo>
                    <a:cubicBezTo>
                      <a:pt x="4165" y="62"/>
                      <a:pt x="3937" y="1"/>
                      <a:pt x="37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6"/>
              <p:cNvSpPr/>
              <p:nvPr/>
            </p:nvSpPr>
            <p:spPr>
              <a:xfrm>
                <a:off x="6623212" y="874795"/>
                <a:ext cx="418386" cy="471669"/>
              </a:xfrm>
              <a:custGeom>
                <a:avLst/>
                <a:gdLst/>
                <a:ahLst/>
                <a:cxnLst/>
                <a:rect l="l" t="t" r="r" b="b"/>
                <a:pathLst>
                  <a:path w="4132" h="4658" extrusionOk="0">
                    <a:moveTo>
                      <a:pt x="3382" y="1"/>
                    </a:moveTo>
                    <a:cubicBezTo>
                      <a:pt x="3177" y="224"/>
                      <a:pt x="2998" y="474"/>
                      <a:pt x="2855" y="750"/>
                    </a:cubicBezTo>
                    <a:cubicBezTo>
                      <a:pt x="2873" y="509"/>
                      <a:pt x="2927" y="269"/>
                      <a:pt x="3025" y="54"/>
                    </a:cubicBezTo>
                    <a:lnTo>
                      <a:pt x="3025" y="54"/>
                    </a:lnTo>
                    <a:cubicBezTo>
                      <a:pt x="2820" y="376"/>
                      <a:pt x="2695" y="741"/>
                      <a:pt x="2570" y="1107"/>
                    </a:cubicBezTo>
                    <a:cubicBezTo>
                      <a:pt x="2606" y="839"/>
                      <a:pt x="2632" y="563"/>
                      <a:pt x="2659" y="295"/>
                    </a:cubicBezTo>
                    <a:lnTo>
                      <a:pt x="2659" y="295"/>
                    </a:lnTo>
                    <a:cubicBezTo>
                      <a:pt x="2418" y="750"/>
                      <a:pt x="2222" y="1232"/>
                      <a:pt x="2088" y="1732"/>
                    </a:cubicBezTo>
                    <a:cubicBezTo>
                      <a:pt x="2035" y="1419"/>
                      <a:pt x="2061" y="1098"/>
                      <a:pt x="2106" y="786"/>
                    </a:cubicBezTo>
                    <a:lnTo>
                      <a:pt x="2106" y="786"/>
                    </a:lnTo>
                    <a:cubicBezTo>
                      <a:pt x="1874" y="1250"/>
                      <a:pt x="1740" y="1758"/>
                      <a:pt x="1696" y="2276"/>
                    </a:cubicBezTo>
                    <a:cubicBezTo>
                      <a:pt x="1615" y="1928"/>
                      <a:pt x="1580" y="1571"/>
                      <a:pt x="1589" y="1214"/>
                    </a:cubicBezTo>
                    <a:lnTo>
                      <a:pt x="1589" y="1214"/>
                    </a:lnTo>
                    <a:cubicBezTo>
                      <a:pt x="1419" y="1696"/>
                      <a:pt x="1348" y="2213"/>
                      <a:pt x="1375" y="2722"/>
                    </a:cubicBezTo>
                    <a:cubicBezTo>
                      <a:pt x="1268" y="2410"/>
                      <a:pt x="1196" y="2088"/>
                      <a:pt x="1160" y="1767"/>
                    </a:cubicBezTo>
                    <a:cubicBezTo>
                      <a:pt x="1071" y="2213"/>
                      <a:pt x="1036" y="2677"/>
                      <a:pt x="1053" y="3132"/>
                    </a:cubicBezTo>
                    <a:cubicBezTo>
                      <a:pt x="1000" y="2918"/>
                      <a:pt x="937" y="2731"/>
                      <a:pt x="937" y="2517"/>
                    </a:cubicBezTo>
                    <a:cubicBezTo>
                      <a:pt x="920" y="2856"/>
                      <a:pt x="893" y="3204"/>
                      <a:pt x="875" y="3551"/>
                    </a:cubicBezTo>
                    <a:lnTo>
                      <a:pt x="786" y="2900"/>
                    </a:lnTo>
                    <a:cubicBezTo>
                      <a:pt x="741" y="3248"/>
                      <a:pt x="688" y="3587"/>
                      <a:pt x="625" y="3926"/>
                    </a:cubicBezTo>
                    <a:cubicBezTo>
                      <a:pt x="607" y="3721"/>
                      <a:pt x="607" y="3507"/>
                      <a:pt x="616" y="3302"/>
                    </a:cubicBezTo>
                    <a:lnTo>
                      <a:pt x="616" y="3302"/>
                    </a:lnTo>
                    <a:cubicBezTo>
                      <a:pt x="572" y="3801"/>
                      <a:pt x="340" y="4292"/>
                      <a:pt x="1" y="4658"/>
                    </a:cubicBezTo>
                    <a:cubicBezTo>
                      <a:pt x="509" y="4568"/>
                      <a:pt x="991" y="4328"/>
                      <a:pt x="1375" y="3980"/>
                    </a:cubicBezTo>
                    <a:lnTo>
                      <a:pt x="1375" y="3980"/>
                    </a:lnTo>
                    <a:cubicBezTo>
                      <a:pt x="1187" y="4060"/>
                      <a:pt x="991" y="4105"/>
                      <a:pt x="795" y="4113"/>
                    </a:cubicBezTo>
                    <a:cubicBezTo>
                      <a:pt x="1223" y="3899"/>
                      <a:pt x="1651" y="3694"/>
                      <a:pt x="2070" y="3489"/>
                    </a:cubicBezTo>
                    <a:lnTo>
                      <a:pt x="2070" y="3489"/>
                    </a:lnTo>
                    <a:cubicBezTo>
                      <a:pt x="1776" y="3498"/>
                      <a:pt x="1482" y="3569"/>
                      <a:pt x="1205" y="3676"/>
                    </a:cubicBezTo>
                    <a:lnTo>
                      <a:pt x="2427" y="3043"/>
                    </a:lnTo>
                    <a:lnTo>
                      <a:pt x="2427" y="3043"/>
                    </a:lnTo>
                    <a:cubicBezTo>
                      <a:pt x="2160" y="3096"/>
                      <a:pt x="1901" y="3159"/>
                      <a:pt x="1642" y="3230"/>
                    </a:cubicBezTo>
                    <a:cubicBezTo>
                      <a:pt x="1972" y="3043"/>
                      <a:pt x="2320" y="2865"/>
                      <a:pt x="2668" y="2704"/>
                    </a:cubicBezTo>
                    <a:lnTo>
                      <a:pt x="2668" y="2704"/>
                    </a:lnTo>
                    <a:cubicBezTo>
                      <a:pt x="2347" y="2731"/>
                      <a:pt x="2026" y="2820"/>
                      <a:pt x="1722" y="2918"/>
                    </a:cubicBezTo>
                    <a:cubicBezTo>
                      <a:pt x="2142" y="2686"/>
                      <a:pt x="2570" y="2454"/>
                      <a:pt x="2998" y="2222"/>
                    </a:cubicBezTo>
                    <a:lnTo>
                      <a:pt x="2998" y="2222"/>
                    </a:lnTo>
                    <a:cubicBezTo>
                      <a:pt x="2650" y="2267"/>
                      <a:pt x="2311" y="2347"/>
                      <a:pt x="1981" y="2463"/>
                    </a:cubicBezTo>
                    <a:cubicBezTo>
                      <a:pt x="2392" y="2195"/>
                      <a:pt x="2811" y="1946"/>
                      <a:pt x="3248" y="1723"/>
                    </a:cubicBezTo>
                    <a:lnTo>
                      <a:pt x="3248" y="1723"/>
                    </a:lnTo>
                    <a:cubicBezTo>
                      <a:pt x="2900" y="1758"/>
                      <a:pt x="2552" y="1848"/>
                      <a:pt x="2231" y="1972"/>
                    </a:cubicBezTo>
                    <a:cubicBezTo>
                      <a:pt x="2615" y="1660"/>
                      <a:pt x="3078" y="1446"/>
                      <a:pt x="3569" y="1357"/>
                    </a:cubicBezTo>
                    <a:cubicBezTo>
                      <a:pt x="3547" y="1356"/>
                      <a:pt x="3524" y="1356"/>
                      <a:pt x="3502" y="1356"/>
                    </a:cubicBezTo>
                    <a:cubicBezTo>
                      <a:pt x="3211" y="1356"/>
                      <a:pt x="2915" y="1409"/>
                      <a:pt x="2641" y="1509"/>
                    </a:cubicBezTo>
                    <a:cubicBezTo>
                      <a:pt x="2980" y="1285"/>
                      <a:pt x="3364" y="1134"/>
                      <a:pt x="3765" y="1054"/>
                    </a:cubicBezTo>
                    <a:cubicBezTo>
                      <a:pt x="3616" y="1021"/>
                      <a:pt x="3466" y="1005"/>
                      <a:pt x="3316" y="1005"/>
                    </a:cubicBezTo>
                    <a:cubicBezTo>
                      <a:pt x="3216" y="1005"/>
                      <a:pt x="3116" y="1013"/>
                      <a:pt x="3016" y="1027"/>
                    </a:cubicBezTo>
                    <a:lnTo>
                      <a:pt x="4131" y="706"/>
                    </a:lnTo>
                    <a:cubicBezTo>
                      <a:pt x="3972" y="654"/>
                      <a:pt x="3808" y="630"/>
                      <a:pt x="3644" y="630"/>
                    </a:cubicBezTo>
                    <a:cubicBezTo>
                      <a:pt x="3523" y="630"/>
                      <a:pt x="3402" y="643"/>
                      <a:pt x="3284" y="670"/>
                    </a:cubicBezTo>
                    <a:cubicBezTo>
                      <a:pt x="3319" y="447"/>
                      <a:pt x="3355" y="224"/>
                      <a:pt x="3382"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6"/>
              <p:cNvSpPr/>
              <p:nvPr/>
            </p:nvSpPr>
            <p:spPr>
              <a:xfrm>
                <a:off x="6541903" y="898287"/>
                <a:ext cx="510528" cy="502351"/>
              </a:xfrm>
              <a:custGeom>
                <a:avLst/>
                <a:gdLst/>
                <a:ahLst/>
                <a:cxnLst/>
                <a:rect l="l" t="t" r="r" b="b"/>
                <a:pathLst>
                  <a:path w="5042" h="4961" extrusionOk="0">
                    <a:moveTo>
                      <a:pt x="4542" y="1"/>
                    </a:moveTo>
                    <a:cubicBezTo>
                      <a:pt x="4283" y="126"/>
                      <a:pt x="4042" y="286"/>
                      <a:pt x="3828" y="474"/>
                    </a:cubicBezTo>
                    <a:cubicBezTo>
                      <a:pt x="3471" y="786"/>
                      <a:pt x="3177" y="1169"/>
                      <a:pt x="2891" y="1553"/>
                    </a:cubicBezTo>
                    <a:cubicBezTo>
                      <a:pt x="2749" y="1740"/>
                      <a:pt x="2606" y="1946"/>
                      <a:pt x="2490" y="2151"/>
                    </a:cubicBezTo>
                    <a:cubicBezTo>
                      <a:pt x="2365" y="2347"/>
                      <a:pt x="2267" y="2561"/>
                      <a:pt x="2151" y="2766"/>
                    </a:cubicBezTo>
                    <a:cubicBezTo>
                      <a:pt x="1678" y="3650"/>
                      <a:pt x="964" y="4443"/>
                      <a:pt x="81" y="4890"/>
                    </a:cubicBezTo>
                    <a:cubicBezTo>
                      <a:pt x="54" y="4916"/>
                      <a:pt x="28" y="4934"/>
                      <a:pt x="1" y="4961"/>
                    </a:cubicBezTo>
                    <a:cubicBezTo>
                      <a:pt x="1339" y="4408"/>
                      <a:pt x="2731" y="3792"/>
                      <a:pt x="3605" y="2633"/>
                    </a:cubicBezTo>
                    <a:cubicBezTo>
                      <a:pt x="4078" y="2017"/>
                      <a:pt x="4399" y="1250"/>
                      <a:pt x="5041" y="813"/>
                    </a:cubicBezTo>
                    <a:cubicBezTo>
                      <a:pt x="4988" y="483"/>
                      <a:pt x="4791" y="206"/>
                      <a:pt x="4542"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6"/>
              <p:cNvSpPr/>
              <p:nvPr/>
            </p:nvSpPr>
            <p:spPr>
              <a:xfrm>
                <a:off x="6541903" y="887453"/>
                <a:ext cx="470734" cy="513186"/>
              </a:xfrm>
              <a:custGeom>
                <a:avLst/>
                <a:gdLst/>
                <a:ahLst/>
                <a:cxnLst/>
                <a:rect l="l" t="t" r="r" b="b"/>
                <a:pathLst>
                  <a:path w="4649" h="5068" extrusionOk="0">
                    <a:moveTo>
                      <a:pt x="4399" y="1"/>
                    </a:moveTo>
                    <a:cubicBezTo>
                      <a:pt x="3400" y="625"/>
                      <a:pt x="2686" y="1651"/>
                      <a:pt x="2071" y="2668"/>
                    </a:cubicBezTo>
                    <a:cubicBezTo>
                      <a:pt x="1740" y="3212"/>
                      <a:pt x="1419" y="3765"/>
                      <a:pt x="991" y="4238"/>
                    </a:cubicBezTo>
                    <a:cubicBezTo>
                      <a:pt x="759" y="4488"/>
                      <a:pt x="500" y="4711"/>
                      <a:pt x="206" y="4889"/>
                    </a:cubicBezTo>
                    <a:cubicBezTo>
                      <a:pt x="144" y="4943"/>
                      <a:pt x="72" y="5005"/>
                      <a:pt x="1" y="5068"/>
                    </a:cubicBezTo>
                    <a:cubicBezTo>
                      <a:pt x="197" y="4988"/>
                      <a:pt x="384" y="4907"/>
                      <a:pt x="581" y="4827"/>
                    </a:cubicBezTo>
                    <a:cubicBezTo>
                      <a:pt x="1143" y="4417"/>
                      <a:pt x="1607" y="3837"/>
                      <a:pt x="1981" y="3239"/>
                    </a:cubicBezTo>
                    <a:cubicBezTo>
                      <a:pt x="2552" y="2356"/>
                      <a:pt x="3034" y="1384"/>
                      <a:pt x="3819" y="697"/>
                    </a:cubicBezTo>
                    <a:cubicBezTo>
                      <a:pt x="4060" y="482"/>
                      <a:pt x="4345" y="295"/>
                      <a:pt x="4649" y="206"/>
                    </a:cubicBezTo>
                    <a:cubicBezTo>
                      <a:pt x="4577" y="135"/>
                      <a:pt x="4488" y="63"/>
                      <a:pt x="43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4" name="Google Shape;624;p6"/>
          <p:cNvGrpSpPr/>
          <p:nvPr/>
        </p:nvGrpSpPr>
        <p:grpSpPr>
          <a:xfrm>
            <a:off x="-949798" y="-1240305"/>
            <a:ext cx="4886148" cy="2697128"/>
            <a:chOff x="-949798" y="-1240305"/>
            <a:chExt cx="4886148" cy="2697128"/>
          </a:xfrm>
        </p:grpSpPr>
        <p:grpSp>
          <p:nvGrpSpPr>
            <p:cNvPr id="625" name="Google Shape;625;p6"/>
            <p:cNvGrpSpPr/>
            <p:nvPr/>
          </p:nvGrpSpPr>
          <p:grpSpPr>
            <a:xfrm rot="5400000">
              <a:off x="2018835" y="-1557479"/>
              <a:ext cx="1600029" cy="2235001"/>
              <a:chOff x="3996441" y="87120"/>
              <a:chExt cx="849227" cy="1186243"/>
            </a:xfrm>
          </p:grpSpPr>
          <p:sp>
            <p:nvSpPr>
              <p:cNvPr id="626" name="Google Shape;626;p6"/>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6"/>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6"/>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6"/>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6"/>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6"/>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6"/>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6"/>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6"/>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6"/>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6"/>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6"/>
            <p:cNvGrpSpPr/>
            <p:nvPr/>
          </p:nvGrpSpPr>
          <p:grpSpPr>
            <a:xfrm rot="-594063">
              <a:off x="-527207" y="-194896"/>
              <a:ext cx="2986713" cy="802225"/>
              <a:chOff x="915235" y="704077"/>
              <a:chExt cx="1319859" cy="354511"/>
            </a:xfrm>
          </p:grpSpPr>
          <p:sp>
            <p:nvSpPr>
              <p:cNvPr id="638" name="Google Shape;638;p6"/>
              <p:cNvSpPr/>
              <p:nvPr/>
            </p:nvSpPr>
            <p:spPr>
              <a:xfrm>
                <a:off x="915235" y="704077"/>
                <a:ext cx="1319859" cy="354511"/>
              </a:xfrm>
              <a:custGeom>
                <a:avLst/>
                <a:gdLst/>
                <a:ahLst/>
                <a:cxnLst/>
                <a:rect l="l" t="t" r="r" b="b"/>
                <a:pathLst>
                  <a:path w="13035" h="3501" extrusionOk="0">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651" y="277"/>
                    </a:lnTo>
                    <a:cubicBezTo>
                      <a:pt x="11625" y="1303"/>
                      <a:pt x="10456" y="2178"/>
                      <a:pt x="9100" y="2677"/>
                    </a:cubicBezTo>
                    <a:cubicBezTo>
                      <a:pt x="8270" y="2983"/>
                      <a:pt x="7388" y="3135"/>
                      <a:pt x="6506" y="3135"/>
                    </a:cubicBezTo>
                    <a:cubicBezTo>
                      <a:pt x="5664" y="3135"/>
                      <a:pt x="4821" y="2996"/>
                      <a:pt x="4024" y="2722"/>
                    </a:cubicBezTo>
                    <a:cubicBezTo>
                      <a:pt x="2552" y="2213"/>
                      <a:pt x="1250" y="1250"/>
                      <a:pt x="322" y="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6"/>
              <p:cNvSpPr/>
              <p:nvPr/>
            </p:nvSpPr>
            <p:spPr>
              <a:xfrm>
                <a:off x="915235" y="704077"/>
                <a:ext cx="1319859" cy="354511"/>
              </a:xfrm>
              <a:custGeom>
                <a:avLst/>
                <a:gdLst/>
                <a:ahLst/>
                <a:cxnLst/>
                <a:rect l="l" t="t" r="r" b="b"/>
                <a:pathLst>
                  <a:path w="13035" h="3501" extrusionOk="0">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713" y="277"/>
                    </a:lnTo>
                    <a:cubicBezTo>
                      <a:pt x="12490" y="554"/>
                      <a:pt x="12249" y="804"/>
                      <a:pt x="11991" y="1045"/>
                    </a:cubicBezTo>
                    <a:cubicBezTo>
                      <a:pt x="11652" y="1357"/>
                      <a:pt x="11286" y="1624"/>
                      <a:pt x="10920" y="1901"/>
                    </a:cubicBezTo>
                    <a:cubicBezTo>
                      <a:pt x="10581" y="2151"/>
                      <a:pt x="10224" y="2409"/>
                      <a:pt x="9841" y="2570"/>
                    </a:cubicBezTo>
                    <a:cubicBezTo>
                      <a:pt x="8767" y="3034"/>
                      <a:pt x="7591" y="3384"/>
                      <a:pt x="6432" y="3384"/>
                    </a:cubicBezTo>
                    <a:cubicBezTo>
                      <a:pt x="6030" y="3384"/>
                      <a:pt x="5630" y="3342"/>
                      <a:pt x="5237" y="3248"/>
                    </a:cubicBezTo>
                    <a:cubicBezTo>
                      <a:pt x="3890" y="2927"/>
                      <a:pt x="2543" y="2427"/>
                      <a:pt x="1508" y="1508"/>
                    </a:cubicBezTo>
                    <a:cubicBezTo>
                      <a:pt x="1267" y="1294"/>
                      <a:pt x="1053" y="1062"/>
                      <a:pt x="839" y="830"/>
                    </a:cubicBezTo>
                    <a:cubicBezTo>
                      <a:pt x="598" y="572"/>
                      <a:pt x="366" y="304"/>
                      <a:pt x="197" y="10"/>
                    </a:cubicBezTo>
                    <a:lnTo>
                      <a:pt x="1" y="1"/>
                    </a:ln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6"/>
            <p:cNvGrpSpPr/>
            <p:nvPr/>
          </p:nvGrpSpPr>
          <p:grpSpPr>
            <a:xfrm rot="9331052">
              <a:off x="-558620" y="-1009244"/>
              <a:ext cx="1600032" cy="2235005"/>
              <a:chOff x="3996441" y="87120"/>
              <a:chExt cx="849227" cy="1186243"/>
            </a:xfrm>
          </p:grpSpPr>
          <p:sp>
            <p:nvSpPr>
              <p:cNvPr id="641" name="Google Shape;641;p6"/>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6"/>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6"/>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6"/>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6"/>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6"/>
            <p:cNvGrpSpPr/>
            <p:nvPr/>
          </p:nvGrpSpPr>
          <p:grpSpPr>
            <a:xfrm rot="-5718721">
              <a:off x="588726" y="-793607"/>
              <a:ext cx="1228862" cy="1463960"/>
              <a:chOff x="5806687" y="1410545"/>
              <a:chExt cx="477012" cy="568271"/>
            </a:xfrm>
          </p:grpSpPr>
          <p:sp>
            <p:nvSpPr>
              <p:cNvPr id="653" name="Google Shape;653;p6"/>
              <p:cNvSpPr/>
              <p:nvPr/>
            </p:nvSpPr>
            <p:spPr>
              <a:xfrm>
                <a:off x="5806687" y="1410545"/>
                <a:ext cx="431853" cy="568271"/>
              </a:xfrm>
              <a:custGeom>
                <a:avLst/>
                <a:gdLst/>
                <a:ahLst/>
                <a:cxnLst/>
                <a:rect l="l" t="t" r="r" b="b"/>
                <a:pathLst>
                  <a:path w="4265" h="5612" extrusionOk="0">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6"/>
              <p:cNvSpPr/>
              <p:nvPr/>
            </p:nvSpPr>
            <p:spPr>
              <a:xfrm>
                <a:off x="5806687" y="1477374"/>
                <a:ext cx="430030" cy="501440"/>
              </a:xfrm>
              <a:custGeom>
                <a:avLst/>
                <a:gdLst/>
                <a:ahLst/>
                <a:cxnLst/>
                <a:rect l="l" t="t" r="r" b="b"/>
                <a:pathLst>
                  <a:path w="4247" h="4952" extrusionOk="0">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
              <p:cNvSpPr/>
              <p:nvPr/>
            </p:nvSpPr>
            <p:spPr>
              <a:xfrm>
                <a:off x="5835545" y="1486892"/>
                <a:ext cx="361379" cy="453037"/>
              </a:xfrm>
              <a:custGeom>
                <a:avLst/>
                <a:gdLst/>
                <a:ahLst/>
                <a:cxnLst/>
                <a:rect l="l" t="t" r="r" b="b"/>
                <a:pathLst>
                  <a:path w="3569" h="4474" extrusionOk="0">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6"/>
              <p:cNvSpPr/>
              <p:nvPr/>
            </p:nvSpPr>
            <p:spPr>
              <a:xfrm>
                <a:off x="5807598" y="1441124"/>
                <a:ext cx="476101" cy="532223"/>
              </a:xfrm>
              <a:custGeom>
                <a:avLst/>
                <a:gdLst/>
                <a:ahLst/>
                <a:cxnLst/>
                <a:rect l="l" t="t" r="r" b="b"/>
                <a:pathLst>
                  <a:path w="4702" h="5256" extrusionOk="0">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7" name="Google Shape;657;p6"/>
          <p:cNvSpPr/>
          <p:nvPr/>
        </p:nvSpPr>
        <p:spPr>
          <a:xfrm>
            <a:off x="-674200" y="1673606"/>
            <a:ext cx="1186104" cy="386984"/>
          </a:xfrm>
          <a:custGeom>
            <a:avLst/>
            <a:gdLst/>
            <a:ahLst/>
            <a:cxnLst/>
            <a:rect l="l" t="t" r="r" b="b"/>
            <a:pathLst>
              <a:path w="7022" h="2291" extrusionOk="0">
                <a:moveTo>
                  <a:pt x="3530" y="1"/>
                </a:moveTo>
                <a:cubicBezTo>
                  <a:pt x="3132" y="1"/>
                  <a:pt x="3014" y="349"/>
                  <a:pt x="2713" y="571"/>
                </a:cubicBezTo>
                <a:cubicBezTo>
                  <a:pt x="2713" y="571"/>
                  <a:pt x="2713" y="571"/>
                  <a:pt x="2713" y="571"/>
                </a:cubicBezTo>
                <a:lnTo>
                  <a:pt x="2713" y="571"/>
                </a:lnTo>
                <a:cubicBezTo>
                  <a:pt x="2702" y="571"/>
                  <a:pt x="1551" y="1216"/>
                  <a:pt x="1928" y="1312"/>
                </a:cubicBezTo>
                <a:cubicBezTo>
                  <a:pt x="1694" y="1253"/>
                  <a:pt x="1455" y="1224"/>
                  <a:pt x="1217" y="1224"/>
                </a:cubicBezTo>
                <a:cubicBezTo>
                  <a:pt x="1018" y="1224"/>
                  <a:pt x="820" y="1244"/>
                  <a:pt x="625" y="1285"/>
                </a:cubicBezTo>
                <a:cubicBezTo>
                  <a:pt x="456" y="1330"/>
                  <a:pt x="277" y="1383"/>
                  <a:pt x="161" y="1517"/>
                </a:cubicBezTo>
                <a:cubicBezTo>
                  <a:pt x="36" y="1642"/>
                  <a:pt x="1" y="1865"/>
                  <a:pt x="117" y="1990"/>
                </a:cubicBezTo>
                <a:cubicBezTo>
                  <a:pt x="206" y="2106"/>
                  <a:pt x="366" y="2124"/>
                  <a:pt x="509" y="2133"/>
                </a:cubicBezTo>
                <a:cubicBezTo>
                  <a:pt x="1774" y="2237"/>
                  <a:pt x="3040" y="2291"/>
                  <a:pt x="4302" y="2291"/>
                </a:cubicBezTo>
                <a:cubicBezTo>
                  <a:pt x="4873" y="2291"/>
                  <a:pt x="5444" y="2280"/>
                  <a:pt x="6013" y="2257"/>
                </a:cubicBezTo>
                <a:cubicBezTo>
                  <a:pt x="6370" y="2240"/>
                  <a:pt x="6763" y="2213"/>
                  <a:pt x="7021" y="1972"/>
                </a:cubicBezTo>
                <a:cubicBezTo>
                  <a:pt x="6717" y="1687"/>
                  <a:pt x="6299" y="1529"/>
                  <a:pt x="5881" y="1529"/>
                </a:cubicBezTo>
                <a:cubicBezTo>
                  <a:pt x="5724" y="1529"/>
                  <a:pt x="5567" y="1551"/>
                  <a:pt x="5416" y="1597"/>
                </a:cubicBezTo>
                <a:cubicBezTo>
                  <a:pt x="5329" y="1194"/>
                  <a:pt x="4926" y="895"/>
                  <a:pt x="4518" y="895"/>
                </a:cubicBezTo>
                <a:cubicBezTo>
                  <a:pt x="4466" y="895"/>
                  <a:pt x="4414" y="900"/>
                  <a:pt x="4363" y="910"/>
                </a:cubicBezTo>
                <a:cubicBezTo>
                  <a:pt x="4399" y="509"/>
                  <a:pt x="4095" y="99"/>
                  <a:pt x="3694" y="18"/>
                </a:cubicBezTo>
                <a:cubicBezTo>
                  <a:pt x="3634" y="6"/>
                  <a:pt x="3580" y="1"/>
                  <a:pt x="3530"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
          <p:cNvSpPr/>
          <p:nvPr/>
        </p:nvSpPr>
        <p:spPr>
          <a:xfrm>
            <a:off x="8737993" y="1936370"/>
            <a:ext cx="892196" cy="371951"/>
          </a:xfrm>
          <a:custGeom>
            <a:avLst/>
            <a:gdLst/>
            <a:ahLst/>
            <a:cxnLst/>
            <a:rect l="l" t="t" r="r" b="b"/>
            <a:pathLst>
              <a:path w="5282" h="2202" extrusionOk="0">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
          <p:cNvSpPr/>
          <p:nvPr/>
        </p:nvSpPr>
        <p:spPr>
          <a:xfrm>
            <a:off x="1915606" y="4604094"/>
            <a:ext cx="813820" cy="381072"/>
          </a:xfrm>
          <a:custGeom>
            <a:avLst/>
            <a:gdLst/>
            <a:ahLst/>
            <a:cxnLst/>
            <a:rect l="l" t="t" r="r" b="b"/>
            <a:pathLst>
              <a:path w="4818" h="2256" extrusionOk="0">
                <a:moveTo>
                  <a:pt x="1601" y="0"/>
                </a:moveTo>
                <a:cubicBezTo>
                  <a:pt x="1436" y="0"/>
                  <a:pt x="1268" y="46"/>
                  <a:pt x="1133" y="140"/>
                </a:cubicBezTo>
                <a:cubicBezTo>
                  <a:pt x="768" y="417"/>
                  <a:pt x="527" y="1246"/>
                  <a:pt x="821" y="1612"/>
                </a:cubicBezTo>
                <a:cubicBezTo>
                  <a:pt x="661" y="1621"/>
                  <a:pt x="491" y="1639"/>
                  <a:pt x="339" y="1683"/>
                </a:cubicBezTo>
                <a:cubicBezTo>
                  <a:pt x="232" y="1719"/>
                  <a:pt x="125" y="1764"/>
                  <a:pt x="63" y="1853"/>
                </a:cubicBezTo>
                <a:cubicBezTo>
                  <a:pt x="0" y="1933"/>
                  <a:pt x="0" y="2076"/>
                  <a:pt x="90" y="2138"/>
                </a:cubicBezTo>
                <a:cubicBezTo>
                  <a:pt x="134" y="2165"/>
                  <a:pt x="188" y="2174"/>
                  <a:pt x="241" y="2174"/>
                </a:cubicBezTo>
                <a:cubicBezTo>
                  <a:pt x="850" y="2229"/>
                  <a:pt x="1461" y="2256"/>
                  <a:pt x="2071" y="2256"/>
                </a:cubicBezTo>
                <a:cubicBezTo>
                  <a:pt x="2855" y="2256"/>
                  <a:pt x="3639" y="2211"/>
                  <a:pt x="4416" y="2120"/>
                </a:cubicBezTo>
                <a:cubicBezTo>
                  <a:pt x="4532" y="2112"/>
                  <a:pt x="4648" y="2094"/>
                  <a:pt x="4729" y="2013"/>
                </a:cubicBezTo>
                <a:cubicBezTo>
                  <a:pt x="4818" y="1915"/>
                  <a:pt x="4818" y="1755"/>
                  <a:pt x="4746" y="1639"/>
                </a:cubicBezTo>
                <a:cubicBezTo>
                  <a:pt x="4675" y="1532"/>
                  <a:pt x="4550" y="1460"/>
                  <a:pt x="4425" y="1407"/>
                </a:cubicBezTo>
                <a:cubicBezTo>
                  <a:pt x="4276" y="1350"/>
                  <a:pt x="4115" y="1321"/>
                  <a:pt x="3952" y="1321"/>
                </a:cubicBezTo>
                <a:cubicBezTo>
                  <a:pt x="3782" y="1321"/>
                  <a:pt x="3612" y="1352"/>
                  <a:pt x="3453" y="1416"/>
                </a:cubicBezTo>
                <a:cubicBezTo>
                  <a:pt x="3360" y="951"/>
                  <a:pt x="2916" y="674"/>
                  <a:pt x="2468" y="674"/>
                </a:cubicBezTo>
                <a:cubicBezTo>
                  <a:pt x="2401" y="674"/>
                  <a:pt x="2333" y="680"/>
                  <a:pt x="2266" y="693"/>
                </a:cubicBezTo>
                <a:cubicBezTo>
                  <a:pt x="2354" y="244"/>
                  <a:pt x="1984" y="0"/>
                  <a:pt x="1601" y="0"/>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
          <p:cNvSpPr/>
          <p:nvPr/>
        </p:nvSpPr>
        <p:spPr>
          <a:xfrm flipH="1">
            <a:off x="6372349" y="4657250"/>
            <a:ext cx="840445" cy="371951"/>
          </a:xfrm>
          <a:custGeom>
            <a:avLst/>
            <a:gdLst/>
            <a:ahLst/>
            <a:cxnLst/>
            <a:rect l="l" t="t" r="r" b="b"/>
            <a:pathLst>
              <a:path w="5282" h="2202" extrusionOk="0">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1" name="Google Shape;661;p6"/>
          <p:cNvGrpSpPr/>
          <p:nvPr/>
        </p:nvGrpSpPr>
        <p:grpSpPr>
          <a:xfrm>
            <a:off x="5345738" y="-331817"/>
            <a:ext cx="840467" cy="822335"/>
            <a:chOff x="4118763" y="209958"/>
            <a:chExt cx="840467" cy="822335"/>
          </a:xfrm>
        </p:grpSpPr>
        <p:sp>
          <p:nvSpPr>
            <p:cNvPr id="662" name="Google Shape;662;p6"/>
            <p:cNvSpPr/>
            <p:nvPr/>
          </p:nvSpPr>
          <p:spPr>
            <a:xfrm>
              <a:off x="4118763" y="209958"/>
              <a:ext cx="840467" cy="822335"/>
            </a:xfrm>
            <a:custGeom>
              <a:avLst/>
              <a:gdLst/>
              <a:ahLst/>
              <a:cxnLst/>
              <a:rect l="l" t="t" r="r" b="b"/>
              <a:pathLst>
                <a:path w="3186" h="3117" extrusionOk="0">
                  <a:moveTo>
                    <a:pt x="1586" y="0"/>
                  </a:moveTo>
                  <a:cubicBezTo>
                    <a:pt x="758" y="0"/>
                    <a:pt x="71" y="657"/>
                    <a:pt x="36" y="1491"/>
                  </a:cubicBezTo>
                  <a:cubicBezTo>
                    <a:pt x="1" y="2357"/>
                    <a:pt x="670" y="3079"/>
                    <a:pt x="1526" y="3115"/>
                  </a:cubicBezTo>
                  <a:cubicBezTo>
                    <a:pt x="1548" y="3116"/>
                    <a:pt x="1570" y="3116"/>
                    <a:pt x="1592" y="3116"/>
                  </a:cubicBezTo>
                  <a:cubicBezTo>
                    <a:pt x="2428" y="3116"/>
                    <a:pt x="3115" y="2459"/>
                    <a:pt x="3150" y="1616"/>
                  </a:cubicBezTo>
                  <a:cubicBezTo>
                    <a:pt x="3186" y="760"/>
                    <a:pt x="2516" y="37"/>
                    <a:pt x="1651" y="1"/>
                  </a:cubicBezTo>
                  <a:cubicBezTo>
                    <a:pt x="1629" y="1"/>
                    <a:pt x="1607" y="0"/>
                    <a:pt x="1586"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
            <p:cNvSpPr/>
            <p:nvPr/>
          </p:nvSpPr>
          <p:spPr>
            <a:xfrm>
              <a:off x="4238790" y="327617"/>
              <a:ext cx="600409" cy="586741"/>
            </a:xfrm>
            <a:custGeom>
              <a:avLst/>
              <a:gdLst/>
              <a:ahLst/>
              <a:cxnLst/>
              <a:rect l="l" t="t" r="r" b="b"/>
              <a:pathLst>
                <a:path w="2276" h="2224" extrusionOk="0">
                  <a:moveTo>
                    <a:pt x="1130" y="0"/>
                  </a:moveTo>
                  <a:cubicBezTo>
                    <a:pt x="545" y="0"/>
                    <a:pt x="54" y="473"/>
                    <a:pt x="27" y="1063"/>
                  </a:cubicBezTo>
                  <a:cubicBezTo>
                    <a:pt x="1" y="1679"/>
                    <a:pt x="482" y="2196"/>
                    <a:pt x="1089" y="2223"/>
                  </a:cubicBezTo>
                  <a:cubicBezTo>
                    <a:pt x="1100" y="2223"/>
                    <a:pt x="1112" y="2223"/>
                    <a:pt x="1123" y="2223"/>
                  </a:cubicBezTo>
                  <a:cubicBezTo>
                    <a:pt x="1723" y="2223"/>
                    <a:pt x="2223" y="1757"/>
                    <a:pt x="2249" y="1152"/>
                  </a:cubicBezTo>
                  <a:cubicBezTo>
                    <a:pt x="2276" y="546"/>
                    <a:pt x="1794" y="28"/>
                    <a:pt x="1178" y="2"/>
                  </a:cubicBezTo>
                  <a:cubicBezTo>
                    <a:pt x="1162" y="1"/>
                    <a:pt x="1146" y="0"/>
                    <a:pt x="1130" y="0"/>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
            <p:cNvSpPr/>
            <p:nvPr/>
          </p:nvSpPr>
          <p:spPr>
            <a:xfrm>
              <a:off x="4394166" y="478516"/>
              <a:ext cx="289652" cy="285192"/>
            </a:xfrm>
            <a:custGeom>
              <a:avLst/>
              <a:gdLst/>
              <a:ahLst/>
              <a:cxnLst/>
              <a:rect l="l" t="t" r="r" b="b"/>
              <a:pathLst>
                <a:path w="1098" h="1081" extrusionOk="0">
                  <a:moveTo>
                    <a:pt x="554" y="0"/>
                  </a:moveTo>
                  <a:cubicBezTo>
                    <a:pt x="267" y="0"/>
                    <a:pt x="18" y="220"/>
                    <a:pt x="9" y="518"/>
                  </a:cubicBezTo>
                  <a:cubicBezTo>
                    <a:pt x="1" y="812"/>
                    <a:pt x="232" y="1062"/>
                    <a:pt x="527" y="1080"/>
                  </a:cubicBezTo>
                  <a:cubicBezTo>
                    <a:pt x="532" y="1080"/>
                    <a:pt x="538" y="1080"/>
                    <a:pt x="543" y="1080"/>
                  </a:cubicBezTo>
                  <a:cubicBezTo>
                    <a:pt x="830" y="1080"/>
                    <a:pt x="1071" y="851"/>
                    <a:pt x="1089" y="562"/>
                  </a:cubicBezTo>
                  <a:cubicBezTo>
                    <a:pt x="1098" y="259"/>
                    <a:pt x="866" y="9"/>
                    <a:pt x="571" y="0"/>
                  </a:cubicBezTo>
                  <a:cubicBezTo>
                    <a:pt x="566" y="0"/>
                    <a:pt x="560" y="0"/>
                    <a:pt x="554" y="0"/>
                  </a:cubicBezTo>
                  <a:close/>
                </a:path>
              </a:pathLst>
            </a:custGeom>
            <a:solidFill>
              <a:srgbClr val="FFFFFF">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5"/>
        <p:cNvGrpSpPr/>
        <p:nvPr/>
      </p:nvGrpSpPr>
      <p:grpSpPr>
        <a:xfrm>
          <a:off x="0" y="0"/>
          <a:ext cx="0" cy="0"/>
          <a:chOff x="0" y="0"/>
          <a:chExt cx="0" cy="0"/>
        </a:xfrm>
      </p:grpSpPr>
      <p:sp>
        <p:nvSpPr>
          <p:cNvPr id="666" name="Google Shape;666;p7"/>
          <p:cNvSpPr/>
          <p:nvPr/>
        </p:nvSpPr>
        <p:spPr>
          <a:xfrm>
            <a:off x="-337800" y="-624000"/>
            <a:ext cx="9819600" cy="6391500"/>
          </a:xfrm>
          <a:prstGeom prst="ellipse">
            <a:avLst/>
          </a:pr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7" name="Google Shape;667;p7"/>
          <p:cNvGrpSpPr/>
          <p:nvPr/>
        </p:nvGrpSpPr>
        <p:grpSpPr>
          <a:xfrm flipH="1">
            <a:off x="-1165248" y="2767051"/>
            <a:ext cx="3026236" cy="3587326"/>
            <a:chOff x="7259245" y="2681361"/>
            <a:chExt cx="3076693" cy="3587326"/>
          </a:xfrm>
        </p:grpSpPr>
        <p:grpSp>
          <p:nvGrpSpPr>
            <p:cNvPr id="668" name="Google Shape;668;p7"/>
            <p:cNvGrpSpPr/>
            <p:nvPr/>
          </p:nvGrpSpPr>
          <p:grpSpPr>
            <a:xfrm rot="-653690">
              <a:off x="8539153" y="3339916"/>
              <a:ext cx="1599994" cy="2234952"/>
              <a:chOff x="3996441" y="87120"/>
              <a:chExt cx="849227" cy="1186243"/>
            </a:xfrm>
          </p:grpSpPr>
          <p:sp>
            <p:nvSpPr>
              <p:cNvPr id="669" name="Google Shape;669;p7"/>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7"/>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7"/>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7"/>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7"/>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7"/>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7"/>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7"/>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7"/>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7"/>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7"/>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 name="Google Shape;680;p7"/>
            <p:cNvGrpSpPr/>
            <p:nvPr/>
          </p:nvGrpSpPr>
          <p:grpSpPr>
            <a:xfrm rot="10800000">
              <a:off x="7259245" y="4604097"/>
              <a:ext cx="2605790" cy="1664590"/>
              <a:chOff x="5669385" y="-152150"/>
              <a:chExt cx="1383042" cy="883494"/>
            </a:xfrm>
          </p:grpSpPr>
          <p:sp>
            <p:nvSpPr>
              <p:cNvPr id="681" name="Google Shape;681;p7"/>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7"/>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7"/>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7"/>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7"/>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7"/>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7"/>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7"/>
            <p:cNvGrpSpPr/>
            <p:nvPr/>
          </p:nvGrpSpPr>
          <p:grpSpPr>
            <a:xfrm rot="-5400000">
              <a:off x="8111717" y="3337324"/>
              <a:ext cx="2064563" cy="752637"/>
              <a:chOff x="4953913" y="785386"/>
              <a:chExt cx="1095782" cy="399467"/>
            </a:xfrm>
          </p:grpSpPr>
          <p:sp>
            <p:nvSpPr>
              <p:cNvPr id="689" name="Google Shape;689;p7"/>
              <p:cNvSpPr/>
              <p:nvPr/>
            </p:nvSpPr>
            <p:spPr>
              <a:xfrm>
                <a:off x="5011730" y="785386"/>
                <a:ext cx="1037965" cy="329804"/>
              </a:xfrm>
              <a:custGeom>
                <a:avLst/>
                <a:gdLst/>
                <a:ahLst/>
                <a:cxnLst/>
                <a:rect l="l" t="t" r="r" b="b"/>
                <a:pathLst>
                  <a:path w="10251" h="3257" extrusionOk="0">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7"/>
              <p:cNvSpPr/>
              <p:nvPr/>
            </p:nvSpPr>
            <p:spPr>
              <a:xfrm>
                <a:off x="5103872" y="803511"/>
                <a:ext cx="897119" cy="277351"/>
              </a:xfrm>
              <a:custGeom>
                <a:avLst/>
                <a:gdLst/>
                <a:ahLst/>
                <a:cxnLst/>
                <a:rect l="l" t="t" r="r" b="b"/>
                <a:pathLst>
                  <a:path w="8860" h="2739" extrusionOk="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7"/>
              <p:cNvSpPr/>
              <p:nvPr/>
            </p:nvSpPr>
            <p:spPr>
              <a:xfrm>
                <a:off x="5011730" y="900110"/>
                <a:ext cx="1032598" cy="215076"/>
              </a:xfrm>
              <a:custGeom>
                <a:avLst/>
                <a:gdLst/>
                <a:ahLst/>
                <a:cxnLst/>
                <a:rect l="l" t="t" r="r" b="b"/>
                <a:pathLst>
                  <a:path w="10198" h="2124" extrusionOk="0">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7"/>
              <p:cNvSpPr/>
              <p:nvPr/>
            </p:nvSpPr>
            <p:spPr>
              <a:xfrm>
                <a:off x="4953913" y="886440"/>
                <a:ext cx="1062367" cy="298413"/>
              </a:xfrm>
              <a:custGeom>
                <a:avLst/>
                <a:gdLst/>
                <a:ahLst/>
                <a:cxnLst/>
                <a:rect l="l" t="t" r="r" b="b"/>
                <a:pathLst>
                  <a:path w="10492" h="2947" extrusionOk="0">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3" name="Google Shape;693;p7"/>
          <p:cNvGrpSpPr/>
          <p:nvPr/>
        </p:nvGrpSpPr>
        <p:grpSpPr>
          <a:xfrm flipH="1">
            <a:off x="7284049" y="2181565"/>
            <a:ext cx="2938747" cy="5118707"/>
            <a:chOff x="-1072461" y="2126055"/>
            <a:chExt cx="2988050" cy="5118707"/>
          </a:xfrm>
        </p:grpSpPr>
        <p:grpSp>
          <p:nvGrpSpPr>
            <p:cNvPr id="694" name="Google Shape;694;p7"/>
            <p:cNvGrpSpPr/>
            <p:nvPr/>
          </p:nvGrpSpPr>
          <p:grpSpPr>
            <a:xfrm rot="-373500">
              <a:off x="-956004" y="2206215"/>
              <a:ext cx="1600037" cy="2235012"/>
              <a:chOff x="3996441" y="87120"/>
              <a:chExt cx="849227" cy="1186243"/>
            </a:xfrm>
          </p:grpSpPr>
          <p:sp>
            <p:nvSpPr>
              <p:cNvPr id="695" name="Google Shape;695;p7"/>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7"/>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7"/>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7"/>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7"/>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7"/>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7"/>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7"/>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7"/>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7"/>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7"/>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7"/>
            <p:cNvGrpSpPr/>
            <p:nvPr/>
          </p:nvGrpSpPr>
          <p:grpSpPr>
            <a:xfrm rot="-3689794">
              <a:off x="-740433" y="4870354"/>
              <a:ext cx="2605749" cy="1664564"/>
              <a:chOff x="5669385" y="-152150"/>
              <a:chExt cx="1383042" cy="883494"/>
            </a:xfrm>
          </p:grpSpPr>
          <p:sp>
            <p:nvSpPr>
              <p:cNvPr id="707" name="Google Shape;707;p7"/>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7"/>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7"/>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7"/>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7"/>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7"/>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7"/>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7"/>
            <p:cNvGrpSpPr/>
            <p:nvPr/>
          </p:nvGrpSpPr>
          <p:grpSpPr>
            <a:xfrm rot="10592362">
              <a:off x="-614421" y="3671006"/>
              <a:ext cx="1228830" cy="1463922"/>
              <a:chOff x="5806687" y="1410545"/>
              <a:chExt cx="477012" cy="568271"/>
            </a:xfrm>
          </p:grpSpPr>
          <p:sp>
            <p:nvSpPr>
              <p:cNvPr id="715" name="Google Shape;715;p7"/>
              <p:cNvSpPr/>
              <p:nvPr/>
            </p:nvSpPr>
            <p:spPr>
              <a:xfrm>
                <a:off x="5806687" y="1410545"/>
                <a:ext cx="431853" cy="568271"/>
              </a:xfrm>
              <a:custGeom>
                <a:avLst/>
                <a:gdLst/>
                <a:ahLst/>
                <a:cxnLst/>
                <a:rect l="l" t="t" r="r" b="b"/>
                <a:pathLst>
                  <a:path w="4265" h="5612" extrusionOk="0">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7"/>
              <p:cNvSpPr/>
              <p:nvPr/>
            </p:nvSpPr>
            <p:spPr>
              <a:xfrm>
                <a:off x="5806687" y="1477374"/>
                <a:ext cx="430030" cy="501440"/>
              </a:xfrm>
              <a:custGeom>
                <a:avLst/>
                <a:gdLst/>
                <a:ahLst/>
                <a:cxnLst/>
                <a:rect l="l" t="t" r="r" b="b"/>
                <a:pathLst>
                  <a:path w="4247" h="4952" extrusionOk="0">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7"/>
              <p:cNvSpPr/>
              <p:nvPr/>
            </p:nvSpPr>
            <p:spPr>
              <a:xfrm>
                <a:off x="5835545" y="1486892"/>
                <a:ext cx="361379" cy="453037"/>
              </a:xfrm>
              <a:custGeom>
                <a:avLst/>
                <a:gdLst/>
                <a:ahLst/>
                <a:cxnLst/>
                <a:rect l="l" t="t" r="r" b="b"/>
                <a:pathLst>
                  <a:path w="3569" h="4474" extrusionOk="0">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7"/>
              <p:cNvSpPr/>
              <p:nvPr/>
            </p:nvSpPr>
            <p:spPr>
              <a:xfrm>
                <a:off x="5807598" y="1441124"/>
                <a:ext cx="476101" cy="532223"/>
              </a:xfrm>
              <a:custGeom>
                <a:avLst/>
                <a:gdLst/>
                <a:ahLst/>
                <a:cxnLst/>
                <a:rect l="l" t="t" r="r" b="b"/>
                <a:pathLst>
                  <a:path w="4702" h="5256" extrusionOk="0">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9" name="Google Shape;719;p7"/>
          <p:cNvGrpSpPr/>
          <p:nvPr/>
        </p:nvGrpSpPr>
        <p:grpSpPr>
          <a:xfrm>
            <a:off x="5881542" y="-1038714"/>
            <a:ext cx="4946034" cy="3735841"/>
            <a:chOff x="5881542" y="-1038714"/>
            <a:chExt cx="4946034" cy="3735841"/>
          </a:xfrm>
        </p:grpSpPr>
        <p:grpSp>
          <p:nvGrpSpPr>
            <p:cNvPr id="720" name="Google Shape;720;p7"/>
            <p:cNvGrpSpPr/>
            <p:nvPr/>
          </p:nvGrpSpPr>
          <p:grpSpPr>
            <a:xfrm rot="-5400000" flipH="1">
              <a:off x="6208992" y="-1366164"/>
              <a:ext cx="1600029" cy="2254930"/>
              <a:chOff x="3996441" y="87120"/>
              <a:chExt cx="849227" cy="1186243"/>
            </a:xfrm>
          </p:grpSpPr>
          <p:sp>
            <p:nvSpPr>
              <p:cNvPr id="721" name="Google Shape;721;p7"/>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7"/>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7"/>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7"/>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7"/>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7"/>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7"/>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7"/>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7"/>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7"/>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7"/>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7"/>
            <p:cNvGrpSpPr/>
            <p:nvPr/>
          </p:nvGrpSpPr>
          <p:grpSpPr>
            <a:xfrm rot="588935" flipH="1">
              <a:off x="5929099" y="-416549"/>
              <a:ext cx="3012460" cy="802439"/>
              <a:chOff x="915235" y="704077"/>
              <a:chExt cx="1319859" cy="354511"/>
            </a:xfrm>
          </p:grpSpPr>
          <p:sp>
            <p:nvSpPr>
              <p:cNvPr id="733" name="Google Shape;733;p7"/>
              <p:cNvSpPr/>
              <p:nvPr/>
            </p:nvSpPr>
            <p:spPr>
              <a:xfrm>
                <a:off x="915235" y="704077"/>
                <a:ext cx="1319859" cy="354511"/>
              </a:xfrm>
              <a:custGeom>
                <a:avLst/>
                <a:gdLst/>
                <a:ahLst/>
                <a:cxnLst/>
                <a:rect l="l" t="t" r="r" b="b"/>
                <a:pathLst>
                  <a:path w="13035" h="3501" extrusionOk="0">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651" y="277"/>
                    </a:lnTo>
                    <a:cubicBezTo>
                      <a:pt x="11625" y="1303"/>
                      <a:pt x="10456" y="2178"/>
                      <a:pt x="9100" y="2677"/>
                    </a:cubicBezTo>
                    <a:cubicBezTo>
                      <a:pt x="8270" y="2983"/>
                      <a:pt x="7388" y="3135"/>
                      <a:pt x="6506" y="3135"/>
                    </a:cubicBezTo>
                    <a:cubicBezTo>
                      <a:pt x="5664" y="3135"/>
                      <a:pt x="4821" y="2996"/>
                      <a:pt x="4024" y="2722"/>
                    </a:cubicBezTo>
                    <a:cubicBezTo>
                      <a:pt x="2552" y="2213"/>
                      <a:pt x="1250" y="1250"/>
                      <a:pt x="322" y="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7"/>
              <p:cNvSpPr/>
              <p:nvPr/>
            </p:nvSpPr>
            <p:spPr>
              <a:xfrm>
                <a:off x="915235" y="704077"/>
                <a:ext cx="1319859" cy="354511"/>
              </a:xfrm>
              <a:custGeom>
                <a:avLst/>
                <a:gdLst/>
                <a:ahLst/>
                <a:cxnLst/>
                <a:rect l="l" t="t" r="r" b="b"/>
                <a:pathLst>
                  <a:path w="13035" h="3501" extrusionOk="0">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713" y="277"/>
                    </a:lnTo>
                    <a:cubicBezTo>
                      <a:pt x="12490" y="554"/>
                      <a:pt x="12249" y="804"/>
                      <a:pt x="11991" y="1045"/>
                    </a:cubicBezTo>
                    <a:cubicBezTo>
                      <a:pt x="11652" y="1357"/>
                      <a:pt x="11286" y="1624"/>
                      <a:pt x="10920" y="1901"/>
                    </a:cubicBezTo>
                    <a:cubicBezTo>
                      <a:pt x="10581" y="2151"/>
                      <a:pt x="10224" y="2409"/>
                      <a:pt x="9841" y="2570"/>
                    </a:cubicBezTo>
                    <a:cubicBezTo>
                      <a:pt x="8767" y="3034"/>
                      <a:pt x="7591" y="3384"/>
                      <a:pt x="6432" y="3384"/>
                    </a:cubicBezTo>
                    <a:cubicBezTo>
                      <a:pt x="6030" y="3384"/>
                      <a:pt x="5630" y="3342"/>
                      <a:pt x="5237" y="3248"/>
                    </a:cubicBezTo>
                    <a:cubicBezTo>
                      <a:pt x="3890" y="2927"/>
                      <a:pt x="2543" y="2427"/>
                      <a:pt x="1508" y="1508"/>
                    </a:cubicBezTo>
                    <a:cubicBezTo>
                      <a:pt x="1267" y="1294"/>
                      <a:pt x="1053" y="1062"/>
                      <a:pt x="839" y="830"/>
                    </a:cubicBezTo>
                    <a:cubicBezTo>
                      <a:pt x="598" y="572"/>
                      <a:pt x="366" y="304"/>
                      <a:pt x="197" y="10"/>
                    </a:cubicBezTo>
                    <a:lnTo>
                      <a:pt x="1" y="1"/>
                    </a:ln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7"/>
            <p:cNvGrpSpPr/>
            <p:nvPr/>
          </p:nvGrpSpPr>
          <p:grpSpPr>
            <a:xfrm rot="-9342536" flipH="1">
              <a:off x="8819860" y="229358"/>
              <a:ext cx="1611866" cy="2238409"/>
              <a:chOff x="3996441" y="87120"/>
              <a:chExt cx="849227" cy="1186243"/>
            </a:xfrm>
          </p:grpSpPr>
          <p:sp>
            <p:nvSpPr>
              <p:cNvPr id="736" name="Google Shape;736;p7"/>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7"/>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7"/>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7"/>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7"/>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7"/>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7"/>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7"/>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7"/>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7"/>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7"/>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7"/>
            <p:cNvGrpSpPr/>
            <p:nvPr/>
          </p:nvGrpSpPr>
          <p:grpSpPr>
            <a:xfrm rot="5721511" flipH="1">
              <a:off x="8609130" y="-439579"/>
              <a:ext cx="1228955" cy="1476861"/>
              <a:chOff x="5806687" y="1410545"/>
              <a:chExt cx="477012" cy="568271"/>
            </a:xfrm>
          </p:grpSpPr>
          <p:sp>
            <p:nvSpPr>
              <p:cNvPr id="748" name="Google Shape;748;p7"/>
              <p:cNvSpPr/>
              <p:nvPr/>
            </p:nvSpPr>
            <p:spPr>
              <a:xfrm>
                <a:off x="5806687" y="1410545"/>
                <a:ext cx="431853" cy="568271"/>
              </a:xfrm>
              <a:custGeom>
                <a:avLst/>
                <a:gdLst/>
                <a:ahLst/>
                <a:cxnLst/>
                <a:rect l="l" t="t" r="r" b="b"/>
                <a:pathLst>
                  <a:path w="4265" h="5612" extrusionOk="0">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7"/>
              <p:cNvSpPr/>
              <p:nvPr/>
            </p:nvSpPr>
            <p:spPr>
              <a:xfrm>
                <a:off x="5806687" y="1477374"/>
                <a:ext cx="430030" cy="501440"/>
              </a:xfrm>
              <a:custGeom>
                <a:avLst/>
                <a:gdLst/>
                <a:ahLst/>
                <a:cxnLst/>
                <a:rect l="l" t="t" r="r" b="b"/>
                <a:pathLst>
                  <a:path w="4247" h="4952" extrusionOk="0">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7"/>
              <p:cNvSpPr/>
              <p:nvPr/>
            </p:nvSpPr>
            <p:spPr>
              <a:xfrm>
                <a:off x="5835545" y="1486892"/>
                <a:ext cx="361379" cy="453037"/>
              </a:xfrm>
              <a:custGeom>
                <a:avLst/>
                <a:gdLst/>
                <a:ahLst/>
                <a:cxnLst/>
                <a:rect l="l" t="t" r="r" b="b"/>
                <a:pathLst>
                  <a:path w="3569" h="4474" extrusionOk="0">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7"/>
              <p:cNvSpPr/>
              <p:nvPr/>
            </p:nvSpPr>
            <p:spPr>
              <a:xfrm>
                <a:off x="5807598" y="1441124"/>
                <a:ext cx="476101" cy="532223"/>
              </a:xfrm>
              <a:custGeom>
                <a:avLst/>
                <a:gdLst/>
                <a:ahLst/>
                <a:cxnLst/>
                <a:rect l="l" t="t" r="r" b="b"/>
                <a:pathLst>
                  <a:path w="4702" h="5256" extrusionOk="0">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52" name="Google Shape;752;p7"/>
          <p:cNvSpPr/>
          <p:nvPr/>
        </p:nvSpPr>
        <p:spPr>
          <a:xfrm>
            <a:off x="2250281" y="4604094"/>
            <a:ext cx="813820" cy="381072"/>
          </a:xfrm>
          <a:custGeom>
            <a:avLst/>
            <a:gdLst/>
            <a:ahLst/>
            <a:cxnLst/>
            <a:rect l="l" t="t" r="r" b="b"/>
            <a:pathLst>
              <a:path w="4818" h="2256" extrusionOk="0">
                <a:moveTo>
                  <a:pt x="1601" y="0"/>
                </a:moveTo>
                <a:cubicBezTo>
                  <a:pt x="1436" y="0"/>
                  <a:pt x="1268" y="46"/>
                  <a:pt x="1133" y="140"/>
                </a:cubicBezTo>
                <a:cubicBezTo>
                  <a:pt x="768" y="417"/>
                  <a:pt x="527" y="1246"/>
                  <a:pt x="821" y="1612"/>
                </a:cubicBezTo>
                <a:cubicBezTo>
                  <a:pt x="661" y="1621"/>
                  <a:pt x="491" y="1639"/>
                  <a:pt x="339" y="1683"/>
                </a:cubicBezTo>
                <a:cubicBezTo>
                  <a:pt x="232" y="1719"/>
                  <a:pt x="125" y="1764"/>
                  <a:pt x="63" y="1853"/>
                </a:cubicBezTo>
                <a:cubicBezTo>
                  <a:pt x="0" y="1933"/>
                  <a:pt x="0" y="2076"/>
                  <a:pt x="90" y="2138"/>
                </a:cubicBezTo>
                <a:cubicBezTo>
                  <a:pt x="134" y="2165"/>
                  <a:pt x="188" y="2174"/>
                  <a:pt x="241" y="2174"/>
                </a:cubicBezTo>
                <a:cubicBezTo>
                  <a:pt x="850" y="2229"/>
                  <a:pt x="1461" y="2256"/>
                  <a:pt x="2071" y="2256"/>
                </a:cubicBezTo>
                <a:cubicBezTo>
                  <a:pt x="2855" y="2256"/>
                  <a:pt x="3639" y="2211"/>
                  <a:pt x="4416" y="2120"/>
                </a:cubicBezTo>
                <a:cubicBezTo>
                  <a:pt x="4532" y="2112"/>
                  <a:pt x="4648" y="2094"/>
                  <a:pt x="4729" y="2013"/>
                </a:cubicBezTo>
                <a:cubicBezTo>
                  <a:pt x="4818" y="1915"/>
                  <a:pt x="4818" y="1755"/>
                  <a:pt x="4746" y="1639"/>
                </a:cubicBezTo>
                <a:cubicBezTo>
                  <a:pt x="4675" y="1532"/>
                  <a:pt x="4550" y="1460"/>
                  <a:pt x="4425" y="1407"/>
                </a:cubicBezTo>
                <a:cubicBezTo>
                  <a:pt x="4276" y="1350"/>
                  <a:pt x="4115" y="1321"/>
                  <a:pt x="3952" y="1321"/>
                </a:cubicBezTo>
                <a:cubicBezTo>
                  <a:pt x="3782" y="1321"/>
                  <a:pt x="3612" y="1352"/>
                  <a:pt x="3453" y="1416"/>
                </a:cubicBezTo>
                <a:cubicBezTo>
                  <a:pt x="3360" y="951"/>
                  <a:pt x="2916" y="674"/>
                  <a:pt x="2468" y="674"/>
                </a:cubicBezTo>
                <a:cubicBezTo>
                  <a:pt x="2401" y="674"/>
                  <a:pt x="2333" y="680"/>
                  <a:pt x="2266" y="693"/>
                </a:cubicBezTo>
                <a:cubicBezTo>
                  <a:pt x="2354" y="244"/>
                  <a:pt x="1984" y="0"/>
                  <a:pt x="1601" y="0"/>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7"/>
          <p:cNvSpPr/>
          <p:nvPr/>
        </p:nvSpPr>
        <p:spPr>
          <a:xfrm flipH="1">
            <a:off x="5742849" y="4608650"/>
            <a:ext cx="840445" cy="371951"/>
          </a:xfrm>
          <a:custGeom>
            <a:avLst/>
            <a:gdLst/>
            <a:ahLst/>
            <a:cxnLst/>
            <a:rect l="l" t="t" r="r" b="b"/>
            <a:pathLst>
              <a:path w="5282" h="2202" extrusionOk="0">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4" name="Google Shape;754;p7"/>
          <p:cNvGrpSpPr/>
          <p:nvPr/>
        </p:nvGrpSpPr>
        <p:grpSpPr>
          <a:xfrm>
            <a:off x="-1504763" y="-1038737"/>
            <a:ext cx="3078451" cy="3693793"/>
            <a:chOff x="-1504763" y="-1038737"/>
            <a:chExt cx="3078451" cy="3693793"/>
          </a:xfrm>
        </p:grpSpPr>
        <p:grpSp>
          <p:nvGrpSpPr>
            <p:cNvPr id="755" name="Google Shape;755;p7"/>
            <p:cNvGrpSpPr/>
            <p:nvPr/>
          </p:nvGrpSpPr>
          <p:grpSpPr>
            <a:xfrm rot="8480098">
              <a:off x="-981950" y="-125816"/>
              <a:ext cx="1599999" cy="2234959"/>
              <a:chOff x="3996441" y="87120"/>
              <a:chExt cx="849227" cy="1186243"/>
            </a:xfrm>
          </p:grpSpPr>
          <p:sp>
            <p:nvSpPr>
              <p:cNvPr id="756" name="Google Shape;756;p7"/>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7"/>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7"/>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7"/>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7"/>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7"/>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7"/>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7"/>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7"/>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7"/>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7"/>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7"/>
            <p:cNvGrpSpPr/>
            <p:nvPr/>
          </p:nvGrpSpPr>
          <p:grpSpPr>
            <a:xfrm>
              <a:off x="-1032102" y="-1038737"/>
              <a:ext cx="2605790" cy="1664590"/>
              <a:chOff x="5669385" y="-152150"/>
              <a:chExt cx="1383042" cy="883494"/>
            </a:xfrm>
          </p:grpSpPr>
          <p:sp>
            <p:nvSpPr>
              <p:cNvPr id="768" name="Google Shape;768;p7"/>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7"/>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7"/>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7"/>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7"/>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7"/>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7"/>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 name="Google Shape;775;p7"/>
            <p:cNvGrpSpPr/>
            <p:nvPr/>
          </p:nvGrpSpPr>
          <p:grpSpPr>
            <a:xfrm rot="-2441837">
              <a:off x="-1214288" y="1320370"/>
              <a:ext cx="2064477" cy="752605"/>
              <a:chOff x="4953913" y="785386"/>
              <a:chExt cx="1095782" cy="399467"/>
            </a:xfrm>
          </p:grpSpPr>
          <p:sp>
            <p:nvSpPr>
              <p:cNvPr id="776" name="Google Shape;776;p7"/>
              <p:cNvSpPr/>
              <p:nvPr/>
            </p:nvSpPr>
            <p:spPr>
              <a:xfrm>
                <a:off x="5011730" y="785386"/>
                <a:ext cx="1037965" cy="329804"/>
              </a:xfrm>
              <a:custGeom>
                <a:avLst/>
                <a:gdLst/>
                <a:ahLst/>
                <a:cxnLst/>
                <a:rect l="l" t="t" r="r" b="b"/>
                <a:pathLst>
                  <a:path w="10251" h="3257" extrusionOk="0">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7"/>
              <p:cNvSpPr/>
              <p:nvPr/>
            </p:nvSpPr>
            <p:spPr>
              <a:xfrm>
                <a:off x="5103872" y="803511"/>
                <a:ext cx="897119" cy="277351"/>
              </a:xfrm>
              <a:custGeom>
                <a:avLst/>
                <a:gdLst/>
                <a:ahLst/>
                <a:cxnLst/>
                <a:rect l="l" t="t" r="r" b="b"/>
                <a:pathLst>
                  <a:path w="8860" h="2739" extrusionOk="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7"/>
              <p:cNvSpPr/>
              <p:nvPr/>
            </p:nvSpPr>
            <p:spPr>
              <a:xfrm>
                <a:off x="5011730" y="900110"/>
                <a:ext cx="1032598" cy="215076"/>
              </a:xfrm>
              <a:custGeom>
                <a:avLst/>
                <a:gdLst/>
                <a:ahLst/>
                <a:cxnLst/>
                <a:rect l="l" t="t" r="r" b="b"/>
                <a:pathLst>
                  <a:path w="10198" h="2124" extrusionOk="0">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7"/>
              <p:cNvSpPr/>
              <p:nvPr/>
            </p:nvSpPr>
            <p:spPr>
              <a:xfrm>
                <a:off x="4953913" y="886440"/>
                <a:ext cx="1062367" cy="298413"/>
              </a:xfrm>
              <a:custGeom>
                <a:avLst/>
                <a:gdLst/>
                <a:ahLst/>
                <a:cxnLst/>
                <a:rect l="l" t="t" r="r" b="b"/>
                <a:pathLst>
                  <a:path w="10492" h="2947" extrusionOk="0">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0" name="Google Shape;780;p7"/>
          <p:cNvSpPr txBox="1">
            <a:spLocks noGrp="1"/>
          </p:cNvSpPr>
          <p:nvPr>
            <p:ph type="body" idx="1"/>
          </p:nvPr>
        </p:nvSpPr>
        <p:spPr>
          <a:xfrm>
            <a:off x="720000" y="1978125"/>
            <a:ext cx="3497100" cy="2340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chemeClr val="dk1"/>
              </a:buClr>
              <a:buSzPts val="1000"/>
              <a:buChar char="●"/>
              <a:defRPr>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1600"/>
              </a:spcBef>
              <a:spcAft>
                <a:spcPts val="0"/>
              </a:spcAft>
              <a:buClr>
                <a:schemeClr val="dk1"/>
              </a:buClr>
              <a:buSzPts val="1400"/>
              <a:buChar char="■"/>
              <a:defRPr>
                <a:solidFill>
                  <a:schemeClr val="dk1"/>
                </a:solidFill>
              </a:defRPr>
            </a:lvl3pPr>
            <a:lvl4pPr marL="1828800" lvl="3" indent="-317500" rtl="0">
              <a:lnSpc>
                <a:spcPct val="115000"/>
              </a:lnSpc>
              <a:spcBef>
                <a:spcPts val="1600"/>
              </a:spcBef>
              <a:spcAft>
                <a:spcPts val="0"/>
              </a:spcAft>
              <a:buClr>
                <a:schemeClr val="dk1"/>
              </a:buClr>
              <a:buSzPts val="1400"/>
              <a:buChar char="●"/>
              <a:defRPr>
                <a:solidFill>
                  <a:schemeClr val="dk1"/>
                </a:solidFill>
              </a:defRPr>
            </a:lvl4pPr>
            <a:lvl5pPr marL="2286000" lvl="4" indent="-317500" rtl="0">
              <a:lnSpc>
                <a:spcPct val="115000"/>
              </a:lnSpc>
              <a:spcBef>
                <a:spcPts val="1600"/>
              </a:spcBef>
              <a:spcAft>
                <a:spcPts val="0"/>
              </a:spcAft>
              <a:buClr>
                <a:schemeClr val="dk1"/>
              </a:buClr>
              <a:buSzPts val="1400"/>
              <a:buChar char="○"/>
              <a:defRPr>
                <a:solidFill>
                  <a:schemeClr val="dk1"/>
                </a:solidFill>
              </a:defRPr>
            </a:lvl5pPr>
            <a:lvl6pPr marL="2743200" lvl="5" indent="-317500" rtl="0">
              <a:lnSpc>
                <a:spcPct val="115000"/>
              </a:lnSpc>
              <a:spcBef>
                <a:spcPts val="1600"/>
              </a:spcBef>
              <a:spcAft>
                <a:spcPts val="0"/>
              </a:spcAft>
              <a:buClr>
                <a:schemeClr val="dk1"/>
              </a:buClr>
              <a:buSzPts val="1400"/>
              <a:buChar char="■"/>
              <a:defRPr>
                <a:solidFill>
                  <a:schemeClr val="dk1"/>
                </a:solidFill>
              </a:defRPr>
            </a:lvl6pPr>
            <a:lvl7pPr marL="3200400" lvl="6" indent="-317500" rtl="0">
              <a:lnSpc>
                <a:spcPct val="115000"/>
              </a:lnSpc>
              <a:spcBef>
                <a:spcPts val="1600"/>
              </a:spcBef>
              <a:spcAft>
                <a:spcPts val="0"/>
              </a:spcAft>
              <a:buClr>
                <a:schemeClr val="dk1"/>
              </a:buClr>
              <a:buSzPts val="1400"/>
              <a:buChar char="●"/>
              <a:defRPr>
                <a:solidFill>
                  <a:schemeClr val="dk1"/>
                </a:solidFill>
              </a:defRPr>
            </a:lvl7pPr>
            <a:lvl8pPr marL="3657600" lvl="7" indent="-317500" rtl="0">
              <a:lnSpc>
                <a:spcPct val="115000"/>
              </a:lnSpc>
              <a:spcBef>
                <a:spcPts val="1600"/>
              </a:spcBef>
              <a:spcAft>
                <a:spcPts val="0"/>
              </a:spcAft>
              <a:buClr>
                <a:schemeClr val="dk1"/>
              </a:buClr>
              <a:buSzPts val="1400"/>
              <a:buChar char="○"/>
              <a:defRPr>
                <a:solidFill>
                  <a:schemeClr val="dk1"/>
                </a:solidFill>
              </a:defRPr>
            </a:lvl8pPr>
            <a:lvl9pPr marL="4114800" lvl="8" indent="-317500" rtl="0">
              <a:lnSpc>
                <a:spcPct val="115000"/>
              </a:lnSpc>
              <a:spcBef>
                <a:spcPts val="1600"/>
              </a:spcBef>
              <a:spcAft>
                <a:spcPts val="1600"/>
              </a:spcAft>
              <a:buClr>
                <a:schemeClr val="dk1"/>
              </a:buClr>
              <a:buSzPts val="1400"/>
              <a:buChar char="■"/>
              <a:defRPr>
                <a:solidFill>
                  <a:schemeClr val="dk1"/>
                </a:solidFill>
              </a:defRPr>
            </a:lvl9pPr>
          </a:lstStyle>
          <a:p>
            <a:endParaRPr/>
          </a:p>
        </p:txBody>
      </p:sp>
      <p:sp>
        <p:nvSpPr>
          <p:cNvPr id="781" name="Google Shape;781;p7"/>
          <p:cNvSpPr txBox="1">
            <a:spLocks noGrp="1"/>
          </p:cNvSpPr>
          <p:nvPr>
            <p:ph type="title"/>
          </p:nvPr>
        </p:nvSpPr>
        <p:spPr>
          <a:xfrm>
            <a:off x="720000" y="824500"/>
            <a:ext cx="3497100" cy="1209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82"/>
        <p:cNvGrpSpPr/>
        <p:nvPr/>
      </p:nvGrpSpPr>
      <p:grpSpPr>
        <a:xfrm>
          <a:off x="0" y="0"/>
          <a:ext cx="0" cy="0"/>
          <a:chOff x="0" y="0"/>
          <a:chExt cx="0" cy="0"/>
        </a:xfrm>
      </p:grpSpPr>
      <p:sp>
        <p:nvSpPr>
          <p:cNvPr id="783" name="Google Shape;783;p8"/>
          <p:cNvSpPr/>
          <p:nvPr/>
        </p:nvSpPr>
        <p:spPr>
          <a:xfrm>
            <a:off x="-337800" y="-623975"/>
            <a:ext cx="9819600" cy="6391500"/>
          </a:xfrm>
          <a:prstGeom prst="ellipse">
            <a:avLst/>
          </a:pr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4" name="Google Shape;784;p8"/>
          <p:cNvGrpSpPr/>
          <p:nvPr/>
        </p:nvGrpSpPr>
        <p:grpSpPr>
          <a:xfrm flipH="1">
            <a:off x="7175161" y="2749068"/>
            <a:ext cx="3670968" cy="3938665"/>
            <a:chOff x="-1793949" y="2571762"/>
            <a:chExt cx="3670968" cy="3938665"/>
          </a:xfrm>
        </p:grpSpPr>
        <p:grpSp>
          <p:nvGrpSpPr>
            <p:cNvPr id="785" name="Google Shape;785;p8"/>
            <p:cNvGrpSpPr/>
            <p:nvPr/>
          </p:nvGrpSpPr>
          <p:grpSpPr>
            <a:xfrm rot="-3689794">
              <a:off x="-1743677" y="4136007"/>
              <a:ext cx="2605749" cy="1664564"/>
              <a:chOff x="5669385" y="-152150"/>
              <a:chExt cx="1383042" cy="883494"/>
            </a:xfrm>
          </p:grpSpPr>
          <p:sp>
            <p:nvSpPr>
              <p:cNvPr id="786" name="Google Shape;786;p8"/>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8"/>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8"/>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8"/>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8"/>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8"/>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8"/>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8"/>
            <p:cNvGrpSpPr/>
            <p:nvPr/>
          </p:nvGrpSpPr>
          <p:grpSpPr>
            <a:xfrm rot="-3966003">
              <a:off x="-13438" y="4627989"/>
              <a:ext cx="1643007" cy="1610336"/>
              <a:chOff x="4785930" y="1655991"/>
              <a:chExt cx="579077" cy="567562"/>
            </a:xfrm>
          </p:grpSpPr>
          <p:sp>
            <p:nvSpPr>
              <p:cNvPr id="794" name="Google Shape;794;p8"/>
              <p:cNvSpPr/>
              <p:nvPr/>
            </p:nvSpPr>
            <p:spPr>
              <a:xfrm>
                <a:off x="4785930" y="1655991"/>
                <a:ext cx="579077" cy="567562"/>
              </a:xfrm>
              <a:custGeom>
                <a:avLst/>
                <a:gdLst/>
                <a:ahLst/>
                <a:cxnLst/>
                <a:rect l="l" t="t" r="r" b="b"/>
                <a:pathLst>
                  <a:path w="5719" h="5605" extrusionOk="0">
                    <a:moveTo>
                      <a:pt x="938" y="0"/>
                    </a:moveTo>
                    <a:cubicBezTo>
                      <a:pt x="910" y="0"/>
                      <a:pt x="883" y="1"/>
                      <a:pt x="857" y="3"/>
                    </a:cubicBezTo>
                    <a:cubicBezTo>
                      <a:pt x="536" y="29"/>
                      <a:pt x="214" y="119"/>
                      <a:pt x="0" y="359"/>
                    </a:cubicBezTo>
                    <a:cubicBezTo>
                      <a:pt x="102" y="277"/>
                      <a:pt x="227" y="241"/>
                      <a:pt x="356" y="241"/>
                    </a:cubicBezTo>
                    <a:cubicBezTo>
                      <a:pt x="579" y="241"/>
                      <a:pt x="815" y="348"/>
                      <a:pt x="973" y="511"/>
                    </a:cubicBezTo>
                    <a:cubicBezTo>
                      <a:pt x="1223" y="770"/>
                      <a:pt x="1347" y="1135"/>
                      <a:pt x="1490" y="1466"/>
                    </a:cubicBezTo>
                    <a:cubicBezTo>
                      <a:pt x="2079" y="2866"/>
                      <a:pt x="3185" y="3981"/>
                      <a:pt x="4318" y="4989"/>
                    </a:cubicBezTo>
                    <a:cubicBezTo>
                      <a:pt x="4541" y="5186"/>
                      <a:pt x="4764" y="5382"/>
                      <a:pt x="4943" y="5605"/>
                    </a:cubicBezTo>
                    <a:cubicBezTo>
                      <a:pt x="5201" y="4731"/>
                      <a:pt x="5433" y="3856"/>
                      <a:pt x="5603" y="2955"/>
                    </a:cubicBezTo>
                    <a:cubicBezTo>
                      <a:pt x="5665" y="2634"/>
                      <a:pt x="5719" y="2304"/>
                      <a:pt x="5638" y="1983"/>
                    </a:cubicBezTo>
                    <a:cubicBezTo>
                      <a:pt x="5576" y="1733"/>
                      <a:pt x="5433" y="1519"/>
                      <a:pt x="5273" y="1314"/>
                    </a:cubicBezTo>
                    <a:cubicBezTo>
                      <a:pt x="4871" y="797"/>
                      <a:pt x="4336" y="359"/>
                      <a:pt x="3711" y="145"/>
                    </a:cubicBezTo>
                    <a:cubicBezTo>
                      <a:pt x="3446" y="54"/>
                      <a:pt x="3165" y="7"/>
                      <a:pt x="2886" y="7"/>
                    </a:cubicBezTo>
                    <a:cubicBezTo>
                      <a:pt x="2507" y="7"/>
                      <a:pt x="2131" y="94"/>
                      <a:pt x="1802" y="279"/>
                    </a:cubicBezTo>
                    <a:cubicBezTo>
                      <a:pt x="1573" y="91"/>
                      <a:pt x="1239" y="0"/>
                      <a:pt x="9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8"/>
              <p:cNvSpPr/>
              <p:nvPr/>
            </p:nvSpPr>
            <p:spPr>
              <a:xfrm>
                <a:off x="4785930" y="1655991"/>
                <a:ext cx="502326" cy="567562"/>
              </a:xfrm>
              <a:custGeom>
                <a:avLst/>
                <a:gdLst/>
                <a:ahLst/>
                <a:cxnLst/>
                <a:rect l="l" t="t" r="r" b="b"/>
                <a:pathLst>
                  <a:path w="4961" h="5605" extrusionOk="0">
                    <a:moveTo>
                      <a:pt x="938" y="0"/>
                    </a:moveTo>
                    <a:cubicBezTo>
                      <a:pt x="910" y="0"/>
                      <a:pt x="883" y="1"/>
                      <a:pt x="857" y="3"/>
                    </a:cubicBezTo>
                    <a:cubicBezTo>
                      <a:pt x="536" y="29"/>
                      <a:pt x="214" y="119"/>
                      <a:pt x="0" y="359"/>
                    </a:cubicBezTo>
                    <a:cubicBezTo>
                      <a:pt x="102" y="277"/>
                      <a:pt x="227" y="241"/>
                      <a:pt x="356" y="241"/>
                    </a:cubicBezTo>
                    <a:cubicBezTo>
                      <a:pt x="579" y="241"/>
                      <a:pt x="815" y="348"/>
                      <a:pt x="973" y="511"/>
                    </a:cubicBezTo>
                    <a:cubicBezTo>
                      <a:pt x="1223" y="770"/>
                      <a:pt x="1347" y="1135"/>
                      <a:pt x="1490" y="1466"/>
                    </a:cubicBezTo>
                    <a:cubicBezTo>
                      <a:pt x="2079" y="2866"/>
                      <a:pt x="3185" y="3981"/>
                      <a:pt x="4318" y="4989"/>
                    </a:cubicBezTo>
                    <a:cubicBezTo>
                      <a:pt x="4541" y="5186"/>
                      <a:pt x="4764" y="5382"/>
                      <a:pt x="4943" y="5605"/>
                    </a:cubicBezTo>
                    <a:cubicBezTo>
                      <a:pt x="4952" y="5596"/>
                      <a:pt x="4952" y="5587"/>
                      <a:pt x="4960" y="5569"/>
                    </a:cubicBezTo>
                    <a:cubicBezTo>
                      <a:pt x="4916" y="5489"/>
                      <a:pt x="4880" y="5400"/>
                      <a:pt x="4844" y="5319"/>
                    </a:cubicBezTo>
                    <a:cubicBezTo>
                      <a:pt x="4532" y="4561"/>
                      <a:pt x="4220" y="3803"/>
                      <a:pt x="4095" y="3000"/>
                    </a:cubicBezTo>
                    <a:cubicBezTo>
                      <a:pt x="4059" y="2777"/>
                      <a:pt x="4033" y="2554"/>
                      <a:pt x="3970" y="2340"/>
                    </a:cubicBezTo>
                    <a:cubicBezTo>
                      <a:pt x="3863" y="1965"/>
                      <a:pt x="3631" y="1644"/>
                      <a:pt x="3399" y="1341"/>
                    </a:cubicBezTo>
                    <a:cubicBezTo>
                      <a:pt x="3212" y="1109"/>
                      <a:pt x="3025" y="886"/>
                      <a:pt x="2810" y="689"/>
                    </a:cubicBezTo>
                    <a:cubicBezTo>
                      <a:pt x="2570" y="475"/>
                      <a:pt x="2293" y="306"/>
                      <a:pt x="2008" y="181"/>
                    </a:cubicBezTo>
                    <a:cubicBezTo>
                      <a:pt x="1936" y="208"/>
                      <a:pt x="1865" y="243"/>
                      <a:pt x="1802" y="279"/>
                    </a:cubicBezTo>
                    <a:cubicBezTo>
                      <a:pt x="1573" y="91"/>
                      <a:pt x="1239" y="0"/>
                      <a:pt x="93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8"/>
              <p:cNvSpPr/>
              <p:nvPr/>
            </p:nvSpPr>
            <p:spPr>
              <a:xfrm>
                <a:off x="4938522" y="1668648"/>
                <a:ext cx="393983" cy="515211"/>
              </a:xfrm>
              <a:custGeom>
                <a:avLst/>
                <a:gdLst/>
                <a:ahLst/>
                <a:cxnLst/>
                <a:rect l="l" t="t" r="r" b="b"/>
                <a:pathLst>
                  <a:path w="3891" h="5088" extrusionOk="0">
                    <a:moveTo>
                      <a:pt x="1693" y="1"/>
                    </a:moveTo>
                    <a:cubicBezTo>
                      <a:pt x="1228" y="1"/>
                      <a:pt x="603" y="196"/>
                      <a:pt x="492" y="225"/>
                    </a:cubicBezTo>
                    <a:cubicBezTo>
                      <a:pt x="482" y="228"/>
                      <a:pt x="473" y="229"/>
                      <a:pt x="463" y="229"/>
                    </a:cubicBezTo>
                    <a:cubicBezTo>
                      <a:pt x="392" y="229"/>
                      <a:pt x="322" y="174"/>
                      <a:pt x="251" y="127"/>
                    </a:cubicBezTo>
                    <a:cubicBezTo>
                      <a:pt x="215" y="105"/>
                      <a:pt x="168" y="89"/>
                      <a:pt x="125" y="89"/>
                    </a:cubicBezTo>
                    <a:cubicBezTo>
                      <a:pt x="81" y="89"/>
                      <a:pt x="41" y="105"/>
                      <a:pt x="19" y="145"/>
                    </a:cubicBezTo>
                    <a:cubicBezTo>
                      <a:pt x="1" y="172"/>
                      <a:pt x="1" y="208"/>
                      <a:pt x="1" y="243"/>
                    </a:cubicBezTo>
                    <a:lnTo>
                      <a:pt x="46" y="1002"/>
                    </a:lnTo>
                    <a:cubicBezTo>
                      <a:pt x="108" y="761"/>
                      <a:pt x="162" y="520"/>
                      <a:pt x="188" y="279"/>
                    </a:cubicBezTo>
                    <a:cubicBezTo>
                      <a:pt x="313" y="413"/>
                      <a:pt x="313" y="618"/>
                      <a:pt x="304" y="796"/>
                    </a:cubicBezTo>
                    <a:cubicBezTo>
                      <a:pt x="295" y="1064"/>
                      <a:pt x="286" y="1323"/>
                      <a:pt x="278" y="1590"/>
                    </a:cubicBezTo>
                    <a:lnTo>
                      <a:pt x="759" y="511"/>
                    </a:lnTo>
                    <a:lnTo>
                      <a:pt x="759" y="511"/>
                    </a:lnTo>
                    <a:cubicBezTo>
                      <a:pt x="679" y="975"/>
                      <a:pt x="590" y="1430"/>
                      <a:pt x="581" y="1903"/>
                    </a:cubicBezTo>
                    <a:lnTo>
                      <a:pt x="982" y="841"/>
                    </a:lnTo>
                    <a:lnTo>
                      <a:pt x="982" y="841"/>
                    </a:lnTo>
                    <a:cubicBezTo>
                      <a:pt x="911" y="1341"/>
                      <a:pt x="884" y="1840"/>
                      <a:pt x="920" y="2349"/>
                    </a:cubicBezTo>
                    <a:cubicBezTo>
                      <a:pt x="956" y="1903"/>
                      <a:pt x="1009" y="1448"/>
                      <a:pt x="1232" y="1064"/>
                    </a:cubicBezTo>
                    <a:lnTo>
                      <a:pt x="1232" y="1064"/>
                    </a:lnTo>
                    <a:cubicBezTo>
                      <a:pt x="1125" y="1555"/>
                      <a:pt x="1089" y="2054"/>
                      <a:pt x="1116" y="2554"/>
                    </a:cubicBezTo>
                    <a:cubicBezTo>
                      <a:pt x="1161" y="2090"/>
                      <a:pt x="1321" y="1635"/>
                      <a:pt x="1589" y="1251"/>
                    </a:cubicBezTo>
                    <a:lnTo>
                      <a:pt x="1589" y="1251"/>
                    </a:lnTo>
                    <a:cubicBezTo>
                      <a:pt x="1446" y="1715"/>
                      <a:pt x="1348" y="2188"/>
                      <a:pt x="1303" y="2679"/>
                    </a:cubicBezTo>
                    <a:cubicBezTo>
                      <a:pt x="1402" y="2251"/>
                      <a:pt x="1607" y="1858"/>
                      <a:pt x="1883" y="1519"/>
                    </a:cubicBezTo>
                    <a:lnTo>
                      <a:pt x="1883" y="1519"/>
                    </a:lnTo>
                    <a:cubicBezTo>
                      <a:pt x="1678" y="1929"/>
                      <a:pt x="1535" y="2366"/>
                      <a:pt x="1455" y="2813"/>
                    </a:cubicBezTo>
                    <a:cubicBezTo>
                      <a:pt x="1616" y="2465"/>
                      <a:pt x="1857" y="2135"/>
                      <a:pt x="2142" y="1867"/>
                    </a:cubicBezTo>
                    <a:lnTo>
                      <a:pt x="2142" y="1867"/>
                    </a:lnTo>
                    <a:cubicBezTo>
                      <a:pt x="1937" y="2259"/>
                      <a:pt x="1785" y="2679"/>
                      <a:pt x="1696" y="3107"/>
                    </a:cubicBezTo>
                    <a:cubicBezTo>
                      <a:pt x="1848" y="2804"/>
                      <a:pt x="2035" y="2581"/>
                      <a:pt x="2249" y="2322"/>
                    </a:cubicBezTo>
                    <a:lnTo>
                      <a:pt x="2249" y="2322"/>
                    </a:lnTo>
                    <a:cubicBezTo>
                      <a:pt x="2133" y="2786"/>
                      <a:pt x="2062" y="3259"/>
                      <a:pt x="2026" y="3731"/>
                    </a:cubicBezTo>
                    <a:cubicBezTo>
                      <a:pt x="2106" y="3366"/>
                      <a:pt x="2231" y="3009"/>
                      <a:pt x="2383" y="2670"/>
                    </a:cubicBezTo>
                    <a:lnTo>
                      <a:pt x="2383" y="2670"/>
                    </a:lnTo>
                    <a:cubicBezTo>
                      <a:pt x="2374" y="2875"/>
                      <a:pt x="2356" y="3080"/>
                      <a:pt x="2356" y="3294"/>
                    </a:cubicBezTo>
                    <a:cubicBezTo>
                      <a:pt x="2347" y="3598"/>
                      <a:pt x="2347" y="3910"/>
                      <a:pt x="2463" y="4186"/>
                    </a:cubicBezTo>
                    <a:cubicBezTo>
                      <a:pt x="2499" y="3972"/>
                      <a:pt x="2535" y="3749"/>
                      <a:pt x="2570" y="3535"/>
                    </a:cubicBezTo>
                    <a:cubicBezTo>
                      <a:pt x="2615" y="3883"/>
                      <a:pt x="2722" y="4231"/>
                      <a:pt x="2865" y="4552"/>
                    </a:cubicBezTo>
                    <a:cubicBezTo>
                      <a:pt x="2874" y="4409"/>
                      <a:pt x="2882" y="4311"/>
                      <a:pt x="2891" y="4169"/>
                    </a:cubicBezTo>
                    <a:cubicBezTo>
                      <a:pt x="3043" y="4490"/>
                      <a:pt x="3221" y="4793"/>
                      <a:pt x="3409" y="5087"/>
                    </a:cubicBezTo>
                    <a:cubicBezTo>
                      <a:pt x="3177" y="4579"/>
                      <a:pt x="2990" y="4044"/>
                      <a:pt x="2856" y="3499"/>
                    </a:cubicBezTo>
                    <a:lnTo>
                      <a:pt x="2856" y="3499"/>
                    </a:lnTo>
                    <a:cubicBezTo>
                      <a:pt x="3061" y="3928"/>
                      <a:pt x="3266" y="4356"/>
                      <a:pt x="3480" y="4784"/>
                    </a:cubicBezTo>
                    <a:cubicBezTo>
                      <a:pt x="3257" y="4169"/>
                      <a:pt x="3106" y="3526"/>
                      <a:pt x="2954" y="2893"/>
                    </a:cubicBezTo>
                    <a:lnTo>
                      <a:pt x="2954" y="2893"/>
                    </a:lnTo>
                    <a:cubicBezTo>
                      <a:pt x="3141" y="3160"/>
                      <a:pt x="3337" y="3419"/>
                      <a:pt x="3525" y="3687"/>
                    </a:cubicBezTo>
                    <a:cubicBezTo>
                      <a:pt x="3213" y="3143"/>
                      <a:pt x="2954" y="2581"/>
                      <a:pt x="2749" y="1992"/>
                    </a:cubicBezTo>
                    <a:lnTo>
                      <a:pt x="2749" y="1992"/>
                    </a:lnTo>
                    <a:cubicBezTo>
                      <a:pt x="3052" y="2402"/>
                      <a:pt x="3391" y="2786"/>
                      <a:pt x="3748" y="3143"/>
                    </a:cubicBezTo>
                    <a:cubicBezTo>
                      <a:pt x="3400" y="2625"/>
                      <a:pt x="3088" y="2081"/>
                      <a:pt x="2802" y="1519"/>
                    </a:cubicBezTo>
                    <a:lnTo>
                      <a:pt x="2802" y="1519"/>
                    </a:lnTo>
                    <a:cubicBezTo>
                      <a:pt x="3177" y="1831"/>
                      <a:pt x="3560" y="2143"/>
                      <a:pt x="3891" y="2509"/>
                    </a:cubicBezTo>
                    <a:cubicBezTo>
                      <a:pt x="3596" y="1733"/>
                      <a:pt x="2972" y="1100"/>
                      <a:pt x="2213" y="787"/>
                    </a:cubicBezTo>
                    <a:lnTo>
                      <a:pt x="2213" y="787"/>
                    </a:lnTo>
                    <a:cubicBezTo>
                      <a:pt x="2802" y="1002"/>
                      <a:pt x="3346" y="1332"/>
                      <a:pt x="3801" y="1769"/>
                    </a:cubicBezTo>
                    <a:cubicBezTo>
                      <a:pt x="3266" y="912"/>
                      <a:pt x="2329" y="324"/>
                      <a:pt x="1330" y="217"/>
                    </a:cubicBezTo>
                    <a:cubicBezTo>
                      <a:pt x="1358" y="216"/>
                      <a:pt x="1385" y="215"/>
                      <a:pt x="1413" y="215"/>
                    </a:cubicBezTo>
                    <a:cubicBezTo>
                      <a:pt x="2019" y="215"/>
                      <a:pt x="2629" y="402"/>
                      <a:pt x="3132" y="752"/>
                    </a:cubicBezTo>
                    <a:cubicBezTo>
                      <a:pt x="2847" y="386"/>
                      <a:pt x="2410" y="154"/>
                      <a:pt x="1955" y="29"/>
                    </a:cubicBezTo>
                    <a:cubicBezTo>
                      <a:pt x="1878" y="9"/>
                      <a:pt x="1789" y="1"/>
                      <a:pt x="1693"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8"/>
              <p:cNvSpPr/>
              <p:nvPr/>
            </p:nvSpPr>
            <p:spPr>
              <a:xfrm>
                <a:off x="4972038" y="1668850"/>
                <a:ext cx="293639" cy="491516"/>
              </a:xfrm>
              <a:custGeom>
                <a:avLst/>
                <a:gdLst/>
                <a:ahLst/>
                <a:cxnLst/>
                <a:rect l="l" t="t" r="r" b="b"/>
                <a:pathLst>
                  <a:path w="2900" h="4854" extrusionOk="0">
                    <a:moveTo>
                      <a:pt x="303" y="0"/>
                    </a:moveTo>
                    <a:cubicBezTo>
                      <a:pt x="205" y="36"/>
                      <a:pt x="98" y="81"/>
                      <a:pt x="0" y="134"/>
                    </a:cubicBezTo>
                    <a:cubicBezTo>
                      <a:pt x="651" y="357"/>
                      <a:pt x="1320" y="857"/>
                      <a:pt x="1677" y="1419"/>
                    </a:cubicBezTo>
                    <a:cubicBezTo>
                      <a:pt x="2328" y="2454"/>
                      <a:pt x="2275" y="3801"/>
                      <a:pt x="2899" y="4853"/>
                    </a:cubicBezTo>
                    <a:cubicBezTo>
                      <a:pt x="2462" y="3944"/>
                      <a:pt x="2551" y="2802"/>
                      <a:pt x="2150" y="1874"/>
                    </a:cubicBezTo>
                    <a:cubicBezTo>
                      <a:pt x="1793" y="1062"/>
                      <a:pt x="1088" y="464"/>
                      <a:pt x="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8"/>
            <p:cNvGrpSpPr/>
            <p:nvPr/>
          </p:nvGrpSpPr>
          <p:grpSpPr>
            <a:xfrm flipH="1">
              <a:off x="-932112" y="2571762"/>
              <a:ext cx="1483199" cy="2661789"/>
              <a:chOff x="8268108" y="675218"/>
              <a:chExt cx="422841" cy="758842"/>
            </a:xfrm>
          </p:grpSpPr>
          <p:sp>
            <p:nvSpPr>
              <p:cNvPr id="799" name="Google Shape;799;p8"/>
              <p:cNvSpPr/>
              <p:nvPr/>
            </p:nvSpPr>
            <p:spPr>
              <a:xfrm>
                <a:off x="8268108" y="675218"/>
                <a:ext cx="272983" cy="432785"/>
              </a:xfrm>
              <a:custGeom>
                <a:avLst/>
                <a:gdLst/>
                <a:ahLst/>
                <a:cxnLst/>
                <a:rect l="l" t="t" r="r" b="b"/>
                <a:pathLst>
                  <a:path w="2696" h="4274" extrusionOk="0">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8"/>
              <p:cNvSpPr/>
              <p:nvPr/>
            </p:nvSpPr>
            <p:spPr>
              <a:xfrm>
                <a:off x="8268108" y="675218"/>
                <a:ext cx="268427" cy="431874"/>
              </a:xfrm>
              <a:custGeom>
                <a:avLst/>
                <a:gdLst/>
                <a:ahLst/>
                <a:cxnLst/>
                <a:rect l="l" t="t" r="r" b="b"/>
                <a:pathLst>
                  <a:path w="2651" h="4265" extrusionOk="0">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8"/>
              <p:cNvSpPr/>
              <p:nvPr/>
            </p:nvSpPr>
            <p:spPr>
              <a:xfrm>
                <a:off x="8285321" y="697799"/>
                <a:ext cx="234000" cy="388535"/>
              </a:xfrm>
              <a:custGeom>
                <a:avLst/>
                <a:gdLst/>
                <a:ahLst/>
                <a:cxnLst/>
                <a:rect l="l" t="t" r="r" b="b"/>
                <a:pathLst>
                  <a:path w="2311" h="3837" extrusionOk="0">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8"/>
              <p:cNvSpPr/>
              <p:nvPr/>
            </p:nvSpPr>
            <p:spPr>
              <a:xfrm>
                <a:off x="8287144" y="698710"/>
                <a:ext cx="403805" cy="735350"/>
              </a:xfrm>
              <a:custGeom>
                <a:avLst/>
                <a:gdLst/>
                <a:ahLst/>
                <a:cxnLst/>
                <a:rect l="l" t="t" r="r" b="b"/>
                <a:pathLst>
                  <a:path w="3988" h="7262" extrusionOk="0">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3" name="Google Shape;803;p8"/>
          <p:cNvGrpSpPr/>
          <p:nvPr/>
        </p:nvGrpSpPr>
        <p:grpSpPr>
          <a:xfrm flipH="1">
            <a:off x="7604762" y="-1021155"/>
            <a:ext cx="3078451" cy="3693793"/>
            <a:chOff x="-1504763" y="-1038737"/>
            <a:chExt cx="3078451" cy="3693793"/>
          </a:xfrm>
        </p:grpSpPr>
        <p:grpSp>
          <p:nvGrpSpPr>
            <p:cNvPr id="804" name="Google Shape;804;p8"/>
            <p:cNvGrpSpPr/>
            <p:nvPr/>
          </p:nvGrpSpPr>
          <p:grpSpPr>
            <a:xfrm rot="8480098">
              <a:off x="-981950" y="-125816"/>
              <a:ext cx="1599999" cy="2234959"/>
              <a:chOff x="3996441" y="87120"/>
              <a:chExt cx="849227" cy="1186243"/>
            </a:xfrm>
          </p:grpSpPr>
          <p:sp>
            <p:nvSpPr>
              <p:cNvPr id="805" name="Google Shape;805;p8"/>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8"/>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8"/>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8"/>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8"/>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8"/>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8"/>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8"/>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8"/>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8"/>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8"/>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8"/>
            <p:cNvGrpSpPr/>
            <p:nvPr/>
          </p:nvGrpSpPr>
          <p:grpSpPr>
            <a:xfrm>
              <a:off x="-1032102" y="-1038737"/>
              <a:ext cx="2605790" cy="1664590"/>
              <a:chOff x="5669385" y="-152150"/>
              <a:chExt cx="1383042" cy="883494"/>
            </a:xfrm>
          </p:grpSpPr>
          <p:sp>
            <p:nvSpPr>
              <p:cNvPr id="817" name="Google Shape;817;p8"/>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8"/>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8"/>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8"/>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8"/>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8"/>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8"/>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8"/>
            <p:cNvGrpSpPr/>
            <p:nvPr/>
          </p:nvGrpSpPr>
          <p:grpSpPr>
            <a:xfrm rot="-2441837">
              <a:off x="-1214288" y="1320370"/>
              <a:ext cx="2064477" cy="752605"/>
              <a:chOff x="4953913" y="785386"/>
              <a:chExt cx="1095782" cy="399467"/>
            </a:xfrm>
          </p:grpSpPr>
          <p:sp>
            <p:nvSpPr>
              <p:cNvPr id="825" name="Google Shape;825;p8"/>
              <p:cNvSpPr/>
              <p:nvPr/>
            </p:nvSpPr>
            <p:spPr>
              <a:xfrm>
                <a:off x="5011730" y="785386"/>
                <a:ext cx="1037965" cy="329804"/>
              </a:xfrm>
              <a:custGeom>
                <a:avLst/>
                <a:gdLst/>
                <a:ahLst/>
                <a:cxnLst/>
                <a:rect l="l" t="t" r="r" b="b"/>
                <a:pathLst>
                  <a:path w="10251" h="3257" extrusionOk="0">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8"/>
              <p:cNvSpPr/>
              <p:nvPr/>
            </p:nvSpPr>
            <p:spPr>
              <a:xfrm>
                <a:off x="5103872" y="803511"/>
                <a:ext cx="897119" cy="277351"/>
              </a:xfrm>
              <a:custGeom>
                <a:avLst/>
                <a:gdLst/>
                <a:ahLst/>
                <a:cxnLst/>
                <a:rect l="l" t="t" r="r" b="b"/>
                <a:pathLst>
                  <a:path w="8860" h="2739" extrusionOk="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8"/>
              <p:cNvSpPr/>
              <p:nvPr/>
            </p:nvSpPr>
            <p:spPr>
              <a:xfrm>
                <a:off x="5011730" y="900110"/>
                <a:ext cx="1032598" cy="215076"/>
              </a:xfrm>
              <a:custGeom>
                <a:avLst/>
                <a:gdLst/>
                <a:ahLst/>
                <a:cxnLst/>
                <a:rect l="l" t="t" r="r" b="b"/>
                <a:pathLst>
                  <a:path w="10198" h="2124" extrusionOk="0">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8"/>
              <p:cNvSpPr/>
              <p:nvPr/>
            </p:nvSpPr>
            <p:spPr>
              <a:xfrm>
                <a:off x="4953913" y="886440"/>
                <a:ext cx="1062367" cy="298413"/>
              </a:xfrm>
              <a:custGeom>
                <a:avLst/>
                <a:gdLst/>
                <a:ahLst/>
                <a:cxnLst/>
                <a:rect l="l" t="t" r="r" b="b"/>
                <a:pathLst>
                  <a:path w="10492" h="2947" extrusionOk="0">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9" name="Google Shape;829;p8"/>
          <p:cNvGrpSpPr/>
          <p:nvPr/>
        </p:nvGrpSpPr>
        <p:grpSpPr>
          <a:xfrm>
            <a:off x="-1968890" y="-1779662"/>
            <a:ext cx="7035182" cy="3831240"/>
            <a:chOff x="-1968890" y="-1779662"/>
            <a:chExt cx="7035182" cy="3831240"/>
          </a:xfrm>
        </p:grpSpPr>
        <p:grpSp>
          <p:nvGrpSpPr>
            <p:cNvPr id="830" name="Google Shape;830;p8"/>
            <p:cNvGrpSpPr/>
            <p:nvPr/>
          </p:nvGrpSpPr>
          <p:grpSpPr>
            <a:xfrm>
              <a:off x="-1968890" y="386988"/>
              <a:ext cx="2605790" cy="1664590"/>
              <a:chOff x="5669385" y="-152150"/>
              <a:chExt cx="1383042" cy="883494"/>
            </a:xfrm>
          </p:grpSpPr>
          <p:sp>
            <p:nvSpPr>
              <p:cNvPr id="831" name="Google Shape;831;p8"/>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8"/>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8"/>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8"/>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8"/>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8"/>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8"/>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8"/>
            <p:cNvGrpSpPr/>
            <p:nvPr/>
          </p:nvGrpSpPr>
          <p:grpSpPr>
            <a:xfrm rot="1423206">
              <a:off x="-1035717" y="-1325867"/>
              <a:ext cx="2605738" cy="1664557"/>
              <a:chOff x="5669385" y="-152150"/>
              <a:chExt cx="1383042" cy="883494"/>
            </a:xfrm>
          </p:grpSpPr>
          <p:sp>
            <p:nvSpPr>
              <p:cNvPr id="839" name="Google Shape;839;p8"/>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8"/>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8"/>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8"/>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8"/>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8"/>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8"/>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8"/>
            <p:cNvGrpSpPr/>
            <p:nvPr/>
          </p:nvGrpSpPr>
          <p:grpSpPr>
            <a:xfrm>
              <a:off x="1794745" y="-439053"/>
              <a:ext cx="3271548" cy="878124"/>
              <a:chOff x="2529451" y="695065"/>
              <a:chExt cx="1320770" cy="354511"/>
            </a:xfrm>
          </p:grpSpPr>
          <p:sp>
            <p:nvSpPr>
              <p:cNvPr id="847" name="Google Shape;847;p8"/>
              <p:cNvSpPr/>
              <p:nvPr/>
            </p:nvSpPr>
            <p:spPr>
              <a:xfrm>
                <a:off x="2529451" y="695065"/>
                <a:ext cx="1320770" cy="354511"/>
              </a:xfrm>
              <a:custGeom>
                <a:avLst/>
                <a:gdLst/>
                <a:ahLst/>
                <a:cxnLst/>
                <a:rect l="l" t="t" r="r" b="b"/>
                <a:pathLst>
                  <a:path w="13044" h="3501" extrusionOk="0">
                    <a:moveTo>
                      <a:pt x="1" y="1"/>
                    </a:moveTo>
                    <a:lnTo>
                      <a:pt x="1" y="1"/>
                    </a:lnTo>
                    <a:cubicBezTo>
                      <a:pt x="946" y="1419"/>
                      <a:pt x="2374" y="2525"/>
                      <a:pt x="3997" y="3087"/>
                    </a:cubicBezTo>
                    <a:cubicBezTo>
                      <a:pt x="4799" y="3362"/>
                      <a:pt x="5648" y="3500"/>
                      <a:pt x="6496" y="3500"/>
                    </a:cubicBezTo>
                    <a:cubicBezTo>
                      <a:pt x="7385" y="3500"/>
                      <a:pt x="8274" y="3348"/>
                      <a:pt x="9109" y="3043"/>
                    </a:cubicBezTo>
                    <a:cubicBezTo>
                      <a:pt x="10634" y="2490"/>
                      <a:pt x="11928" y="1464"/>
                      <a:pt x="13043" y="277"/>
                    </a:cubicBezTo>
                    <a:lnTo>
                      <a:pt x="12651" y="277"/>
                    </a:lnTo>
                    <a:cubicBezTo>
                      <a:pt x="11634" y="1303"/>
                      <a:pt x="10456" y="2177"/>
                      <a:pt x="9100" y="2677"/>
                    </a:cubicBezTo>
                    <a:cubicBezTo>
                      <a:pt x="8277" y="2977"/>
                      <a:pt x="7398" y="3126"/>
                      <a:pt x="6518" y="3126"/>
                    </a:cubicBezTo>
                    <a:cubicBezTo>
                      <a:pt x="5672" y="3126"/>
                      <a:pt x="4824" y="2988"/>
                      <a:pt x="4024" y="2713"/>
                    </a:cubicBezTo>
                    <a:cubicBezTo>
                      <a:pt x="2561" y="2213"/>
                      <a:pt x="1258" y="1250"/>
                      <a:pt x="331" y="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8"/>
              <p:cNvSpPr/>
              <p:nvPr/>
            </p:nvSpPr>
            <p:spPr>
              <a:xfrm>
                <a:off x="2529451" y="695065"/>
                <a:ext cx="1320770" cy="354511"/>
              </a:xfrm>
              <a:custGeom>
                <a:avLst/>
                <a:gdLst/>
                <a:ahLst/>
                <a:cxnLst/>
                <a:rect l="l" t="t" r="r" b="b"/>
                <a:pathLst>
                  <a:path w="13044" h="3501" extrusionOk="0">
                    <a:moveTo>
                      <a:pt x="1" y="1"/>
                    </a:moveTo>
                    <a:cubicBezTo>
                      <a:pt x="946" y="1419"/>
                      <a:pt x="2374" y="2525"/>
                      <a:pt x="3997" y="3087"/>
                    </a:cubicBezTo>
                    <a:cubicBezTo>
                      <a:pt x="4799" y="3362"/>
                      <a:pt x="5648" y="3500"/>
                      <a:pt x="6496" y="3500"/>
                    </a:cubicBezTo>
                    <a:cubicBezTo>
                      <a:pt x="7385" y="3500"/>
                      <a:pt x="8274" y="3348"/>
                      <a:pt x="9109" y="3043"/>
                    </a:cubicBezTo>
                    <a:cubicBezTo>
                      <a:pt x="10634" y="2490"/>
                      <a:pt x="11928" y="1464"/>
                      <a:pt x="13043" y="277"/>
                    </a:cubicBezTo>
                    <a:lnTo>
                      <a:pt x="12722" y="277"/>
                    </a:lnTo>
                    <a:cubicBezTo>
                      <a:pt x="12499" y="545"/>
                      <a:pt x="12249" y="803"/>
                      <a:pt x="11990" y="1044"/>
                    </a:cubicBezTo>
                    <a:cubicBezTo>
                      <a:pt x="11651" y="1348"/>
                      <a:pt x="11286" y="1624"/>
                      <a:pt x="10920" y="1901"/>
                    </a:cubicBezTo>
                    <a:cubicBezTo>
                      <a:pt x="10590" y="2151"/>
                      <a:pt x="10233" y="2409"/>
                      <a:pt x="9849" y="2570"/>
                    </a:cubicBezTo>
                    <a:cubicBezTo>
                      <a:pt x="8771" y="3029"/>
                      <a:pt x="7589" y="3379"/>
                      <a:pt x="6424" y="3379"/>
                    </a:cubicBezTo>
                    <a:cubicBezTo>
                      <a:pt x="6028" y="3379"/>
                      <a:pt x="5634" y="3338"/>
                      <a:pt x="5246" y="3248"/>
                    </a:cubicBezTo>
                    <a:cubicBezTo>
                      <a:pt x="3890" y="2927"/>
                      <a:pt x="2552" y="2418"/>
                      <a:pt x="1517" y="1499"/>
                    </a:cubicBezTo>
                    <a:cubicBezTo>
                      <a:pt x="1276" y="1294"/>
                      <a:pt x="1053" y="1062"/>
                      <a:pt x="839" y="821"/>
                    </a:cubicBezTo>
                    <a:cubicBezTo>
                      <a:pt x="607" y="572"/>
                      <a:pt x="375" y="304"/>
                      <a:pt x="197" y="1"/>
                    </a:cubicBez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8"/>
            <p:cNvGrpSpPr/>
            <p:nvPr/>
          </p:nvGrpSpPr>
          <p:grpSpPr>
            <a:xfrm rot="-1759616">
              <a:off x="-765109" y="277394"/>
              <a:ext cx="2064523" cy="752622"/>
              <a:chOff x="4953913" y="785386"/>
              <a:chExt cx="1095782" cy="399467"/>
            </a:xfrm>
          </p:grpSpPr>
          <p:sp>
            <p:nvSpPr>
              <p:cNvPr id="850" name="Google Shape;850;p8"/>
              <p:cNvSpPr/>
              <p:nvPr/>
            </p:nvSpPr>
            <p:spPr>
              <a:xfrm>
                <a:off x="5011730" y="785386"/>
                <a:ext cx="1037965" cy="329804"/>
              </a:xfrm>
              <a:custGeom>
                <a:avLst/>
                <a:gdLst/>
                <a:ahLst/>
                <a:cxnLst/>
                <a:rect l="l" t="t" r="r" b="b"/>
                <a:pathLst>
                  <a:path w="10251" h="3257" extrusionOk="0">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8"/>
              <p:cNvSpPr/>
              <p:nvPr/>
            </p:nvSpPr>
            <p:spPr>
              <a:xfrm>
                <a:off x="5103872" y="803511"/>
                <a:ext cx="897119" cy="277351"/>
              </a:xfrm>
              <a:custGeom>
                <a:avLst/>
                <a:gdLst/>
                <a:ahLst/>
                <a:cxnLst/>
                <a:rect l="l" t="t" r="r" b="b"/>
                <a:pathLst>
                  <a:path w="8860" h="2739" extrusionOk="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8"/>
              <p:cNvSpPr/>
              <p:nvPr/>
            </p:nvSpPr>
            <p:spPr>
              <a:xfrm>
                <a:off x="5011730" y="900110"/>
                <a:ext cx="1032598" cy="215076"/>
              </a:xfrm>
              <a:custGeom>
                <a:avLst/>
                <a:gdLst/>
                <a:ahLst/>
                <a:cxnLst/>
                <a:rect l="l" t="t" r="r" b="b"/>
                <a:pathLst>
                  <a:path w="10198" h="2124" extrusionOk="0">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8"/>
              <p:cNvSpPr/>
              <p:nvPr/>
            </p:nvSpPr>
            <p:spPr>
              <a:xfrm>
                <a:off x="4953913" y="886440"/>
                <a:ext cx="1062367" cy="298413"/>
              </a:xfrm>
              <a:custGeom>
                <a:avLst/>
                <a:gdLst/>
                <a:ahLst/>
                <a:cxnLst/>
                <a:rect l="l" t="t" r="r" b="b"/>
                <a:pathLst>
                  <a:path w="10492" h="2947" extrusionOk="0">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4" name="Google Shape;854;p8"/>
            <p:cNvGrpSpPr/>
            <p:nvPr/>
          </p:nvGrpSpPr>
          <p:grpSpPr>
            <a:xfrm rot="-6811198">
              <a:off x="1404362" y="-645297"/>
              <a:ext cx="1253683" cy="1290619"/>
              <a:chOff x="5228518" y="1029313"/>
              <a:chExt cx="399350" cy="411116"/>
            </a:xfrm>
          </p:grpSpPr>
          <p:sp>
            <p:nvSpPr>
              <p:cNvPr id="855" name="Google Shape;855;p8"/>
              <p:cNvSpPr/>
              <p:nvPr/>
            </p:nvSpPr>
            <p:spPr>
              <a:xfrm>
                <a:off x="5228518" y="1032047"/>
                <a:ext cx="399350" cy="408382"/>
              </a:xfrm>
              <a:custGeom>
                <a:avLst/>
                <a:gdLst/>
                <a:ahLst/>
                <a:cxnLst/>
                <a:rect l="l" t="t" r="r" b="b"/>
                <a:pathLst>
                  <a:path w="3944" h="4033" extrusionOk="0">
                    <a:moveTo>
                      <a:pt x="3944" y="0"/>
                    </a:moveTo>
                    <a:lnTo>
                      <a:pt x="3944" y="0"/>
                    </a:lnTo>
                    <a:cubicBezTo>
                      <a:pt x="3212" y="259"/>
                      <a:pt x="2472" y="544"/>
                      <a:pt x="1838" y="1008"/>
                    </a:cubicBezTo>
                    <a:cubicBezTo>
                      <a:pt x="857" y="1722"/>
                      <a:pt x="179" y="2828"/>
                      <a:pt x="1" y="4032"/>
                    </a:cubicBezTo>
                    <a:cubicBezTo>
                      <a:pt x="946" y="3684"/>
                      <a:pt x="1865" y="3301"/>
                      <a:pt x="2623" y="2641"/>
                    </a:cubicBezTo>
                    <a:cubicBezTo>
                      <a:pt x="3373" y="1981"/>
                      <a:pt x="3855" y="990"/>
                      <a:pt x="39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8"/>
              <p:cNvSpPr/>
              <p:nvPr/>
            </p:nvSpPr>
            <p:spPr>
              <a:xfrm>
                <a:off x="5228518" y="1034680"/>
                <a:ext cx="391249" cy="405749"/>
              </a:xfrm>
              <a:custGeom>
                <a:avLst/>
                <a:gdLst/>
                <a:ahLst/>
                <a:cxnLst/>
                <a:rect l="l" t="t" r="r" b="b"/>
                <a:pathLst>
                  <a:path w="3864" h="4007" extrusionOk="0">
                    <a:moveTo>
                      <a:pt x="3863" y="1"/>
                    </a:moveTo>
                    <a:cubicBezTo>
                      <a:pt x="3150" y="260"/>
                      <a:pt x="2445" y="536"/>
                      <a:pt x="1838" y="982"/>
                    </a:cubicBezTo>
                    <a:cubicBezTo>
                      <a:pt x="860" y="1694"/>
                      <a:pt x="183" y="2796"/>
                      <a:pt x="2" y="3996"/>
                    </a:cubicBezTo>
                    <a:lnTo>
                      <a:pt x="2" y="3996"/>
                    </a:lnTo>
                    <a:cubicBezTo>
                      <a:pt x="350" y="3622"/>
                      <a:pt x="777" y="3319"/>
                      <a:pt x="1178" y="2998"/>
                    </a:cubicBezTo>
                    <a:cubicBezTo>
                      <a:pt x="2231" y="2160"/>
                      <a:pt x="3141" y="1143"/>
                      <a:pt x="3863" y="1"/>
                    </a:cubicBezTo>
                    <a:close/>
                    <a:moveTo>
                      <a:pt x="2" y="3996"/>
                    </a:moveTo>
                    <a:cubicBezTo>
                      <a:pt x="2" y="3996"/>
                      <a:pt x="1" y="3997"/>
                      <a:pt x="1" y="3997"/>
                    </a:cubicBezTo>
                    <a:cubicBezTo>
                      <a:pt x="1" y="3997"/>
                      <a:pt x="1" y="4006"/>
                      <a:pt x="1" y="4006"/>
                    </a:cubicBezTo>
                    <a:cubicBezTo>
                      <a:pt x="1" y="4003"/>
                      <a:pt x="2" y="3999"/>
                      <a:pt x="2" y="3996"/>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8"/>
              <p:cNvSpPr/>
              <p:nvPr/>
            </p:nvSpPr>
            <p:spPr>
              <a:xfrm>
                <a:off x="5242998" y="1042882"/>
                <a:ext cx="374947" cy="377700"/>
              </a:xfrm>
              <a:custGeom>
                <a:avLst/>
                <a:gdLst/>
                <a:ahLst/>
                <a:cxnLst/>
                <a:rect l="l" t="t" r="r" b="b"/>
                <a:pathLst>
                  <a:path w="3703" h="3730" extrusionOk="0">
                    <a:moveTo>
                      <a:pt x="3703" y="0"/>
                    </a:moveTo>
                    <a:cubicBezTo>
                      <a:pt x="3702" y="3"/>
                      <a:pt x="3701" y="5"/>
                      <a:pt x="3700" y="8"/>
                    </a:cubicBezTo>
                    <a:lnTo>
                      <a:pt x="3700" y="8"/>
                    </a:lnTo>
                    <a:cubicBezTo>
                      <a:pt x="3701" y="5"/>
                      <a:pt x="3702" y="3"/>
                      <a:pt x="3703" y="0"/>
                    </a:cubicBezTo>
                    <a:close/>
                    <a:moveTo>
                      <a:pt x="3700" y="8"/>
                    </a:moveTo>
                    <a:cubicBezTo>
                      <a:pt x="3690" y="32"/>
                      <a:pt x="3673" y="55"/>
                      <a:pt x="3649" y="72"/>
                    </a:cubicBezTo>
                    <a:cubicBezTo>
                      <a:pt x="3569" y="152"/>
                      <a:pt x="3426" y="188"/>
                      <a:pt x="3328" y="232"/>
                    </a:cubicBezTo>
                    <a:cubicBezTo>
                      <a:pt x="3167" y="303"/>
                      <a:pt x="3007" y="375"/>
                      <a:pt x="2837" y="437"/>
                    </a:cubicBezTo>
                    <a:cubicBezTo>
                      <a:pt x="2962" y="419"/>
                      <a:pt x="3087" y="402"/>
                      <a:pt x="3212" y="402"/>
                    </a:cubicBezTo>
                    <a:cubicBezTo>
                      <a:pt x="3007" y="518"/>
                      <a:pt x="2775" y="598"/>
                      <a:pt x="2552" y="678"/>
                    </a:cubicBezTo>
                    <a:lnTo>
                      <a:pt x="2177" y="812"/>
                    </a:lnTo>
                    <a:cubicBezTo>
                      <a:pt x="2427" y="812"/>
                      <a:pt x="2677" y="785"/>
                      <a:pt x="2926" y="750"/>
                    </a:cubicBezTo>
                    <a:lnTo>
                      <a:pt x="2926" y="750"/>
                    </a:lnTo>
                    <a:cubicBezTo>
                      <a:pt x="2793" y="821"/>
                      <a:pt x="2650" y="866"/>
                      <a:pt x="2507" y="901"/>
                    </a:cubicBezTo>
                    <a:cubicBezTo>
                      <a:pt x="2266" y="973"/>
                      <a:pt x="2025" y="1044"/>
                      <a:pt x="1776" y="1115"/>
                    </a:cubicBezTo>
                    <a:cubicBezTo>
                      <a:pt x="1902" y="1139"/>
                      <a:pt x="2028" y="1150"/>
                      <a:pt x="2154" y="1150"/>
                    </a:cubicBezTo>
                    <a:cubicBezTo>
                      <a:pt x="2312" y="1150"/>
                      <a:pt x="2469" y="1132"/>
                      <a:pt x="2623" y="1097"/>
                    </a:cubicBezTo>
                    <a:lnTo>
                      <a:pt x="2623" y="1097"/>
                    </a:lnTo>
                    <a:cubicBezTo>
                      <a:pt x="2195" y="1267"/>
                      <a:pt x="1695" y="1320"/>
                      <a:pt x="1231" y="1356"/>
                    </a:cubicBezTo>
                    <a:cubicBezTo>
                      <a:pt x="1416" y="1401"/>
                      <a:pt x="1606" y="1418"/>
                      <a:pt x="1796" y="1418"/>
                    </a:cubicBezTo>
                    <a:cubicBezTo>
                      <a:pt x="1945" y="1418"/>
                      <a:pt x="2094" y="1408"/>
                      <a:pt x="2240" y="1392"/>
                    </a:cubicBezTo>
                    <a:lnTo>
                      <a:pt x="2240" y="1392"/>
                    </a:lnTo>
                    <a:cubicBezTo>
                      <a:pt x="1927" y="1490"/>
                      <a:pt x="1597" y="1561"/>
                      <a:pt x="1267" y="1606"/>
                    </a:cubicBezTo>
                    <a:cubicBezTo>
                      <a:pt x="1499" y="1642"/>
                      <a:pt x="1731" y="1642"/>
                      <a:pt x="1972" y="1651"/>
                    </a:cubicBezTo>
                    <a:cubicBezTo>
                      <a:pt x="1579" y="1775"/>
                      <a:pt x="1169" y="1856"/>
                      <a:pt x="759" y="1927"/>
                    </a:cubicBezTo>
                    <a:cubicBezTo>
                      <a:pt x="888" y="1945"/>
                      <a:pt x="1018" y="1954"/>
                      <a:pt x="1146" y="1954"/>
                    </a:cubicBezTo>
                    <a:cubicBezTo>
                      <a:pt x="1337" y="1954"/>
                      <a:pt x="1527" y="1934"/>
                      <a:pt x="1713" y="1891"/>
                    </a:cubicBezTo>
                    <a:lnTo>
                      <a:pt x="1713" y="1891"/>
                    </a:lnTo>
                    <a:cubicBezTo>
                      <a:pt x="1428" y="1972"/>
                      <a:pt x="1151" y="2070"/>
                      <a:pt x="875" y="2168"/>
                    </a:cubicBezTo>
                    <a:cubicBezTo>
                      <a:pt x="1080" y="2159"/>
                      <a:pt x="1285" y="2150"/>
                      <a:pt x="1481" y="2132"/>
                    </a:cubicBezTo>
                    <a:lnTo>
                      <a:pt x="1481" y="2132"/>
                    </a:lnTo>
                    <a:cubicBezTo>
                      <a:pt x="1133" y="2293"/>
                      <a:pt x="785" y="2436"/>
                      <a:pt x="420" y="2552"/>
                    </a:cubicBezTo>
                    <a:cubicBezTo>
                      <a:pt x="696" y="2525"/>
                      <a:pt x="964" y="2453"/>
                      <a:pt x="1240" y="2391"/>
                    </a:cubicBezTo>
                    <a:lnTo>
                      <a:pt x="1240" y="2391"/>
                    </a:lnTo>
                    <a:cubicBezTo>
                      <a:pt x="1062" y="2552"/>
                      <a:pt x="857" y="2685"/>
                      <a:pt x="625" y="2766"/>
                    </a:cubicBezTo>
                    <a:cubicBezTo>
                      <a:pt x="545" y="2792"/>
                      <a:pt x="455" y="2819"/>
                      <a:pt x="402" y="2882"/>
                    </a:cubicBezTo>
                    <a:lnTo>
                      <a:pt x="982" y="2721"/>
                    </a:lnTo>
                    <a:lnTo>
                      <a:pt x="982" y="2721"/>
                    </a:lnTo>
                    <a:cubicBezTo>
                      <a:pt x="723" y="2864"/>
                      <a:pt x="455" y="3007"/>
                      <a:pt x="197" y="3149"/>
                    </a:cubicBezTo>
                    <a:cubicBezTo>
                      <a:pt x="402" y="3096"/>
                      <a:pt x="607" y="3042"/>
                      <a:pt x="803" y="2971"/>
                    </a:cubicBezTo>
                    <a:lnTo>
                      <a:pt x="803" y="2971"/>
                    </a:lnTo>
                    <a:lnTo>
                      <a:pt x="0" y="3729"/>
                    </a:lnTo>
                    <a:cubicBezTo>
                      <a:pt x="179" y="3640"/>
                      <a:pt x="348" y="3551"/>
                      <a:pt x="518" y="3453"/>
                    </a:cubicBezTo>
                    <a:cubicBezTo>
                      <a:pt x="714" y="3354"/>
                      <a:pt x="901" y="3247"/>
                      <a:pt x="1062" y="3105"/>
                    </a:cubicBezTo>
                    <a:lnTo>
                      <a:pt x="1062" y="3105"/>
                    </a:lnTo>
                    <a:cubicBezTo>
                      <a:pt x="1026" y="3185"/>
                      <a:pt x="973" y="3292"/>
                      <a:pt x="919" y="3372"/>
                    </a:cubicBezTo>
                    <a:cubicBezTo>
                      <a:pt x="1071" y="3230"/>
                      <a:pt x="1196" y="3078"/>
                      <a:pt x="1303" y="2908"/>
                    </a:cubicBezTo>
                    <a:lnTo>
                      <a:pt x="1303" y="2908"/>
                    </a:lnTo>
                    <a:cubicBezTo>
                      <a:pt x="1276" y="3024"/>
                      <a:pt x="1240" y="3140"/>
                      <a:pt x="1187" y="3247"/>
                    </a:cubicBezTo>
                    <a:cubicBezTo>
                      <a:pt x="1330" y="3078"/>
                      <a:pt x="1446" y="2882"/>
                      <a:pt x="1517" y="2676"/>
                    </a:cubicBezTo>
                    <a:lnTo>
                      <a:pt x="1517" y="2676"/>
                    </a:lnTo>
                    <a:lnTo>
                      <a:pt x="1481" y="3051"/>
                    </a:lnTo>
                    <a:cubicBezTo>
                      <a:pt x="1588" y="2864"/>
                      <a:pt x="1669" y="2650"/>
                      <a:pt x="1704" y="2436"/>
                    </a:cubicBezTo>
                    <a:cubicBezTo>
                      <a:pt x="1722" y="2623"/>
                      <a:pt x="1722" y="2819"/>
                      <a:pt x="1713" y="3007"/>
                    </a:cubicBezTo>
                    <a:cubicBezTo>
                      <a:pt x="1838" y="2766"/>
                      <a:pt x="1901" y="2498"/>
                      <a:pt x="1963" y="2222"/>
                    </a:cubicBezTo>
                    <a:cubicBezTo>
                      <a:pt x="1972" y="2400"/>
                      <a:pt x="1981" y="2578"/>
                      <a:pt x="1999" y="2748"/>
                    </a:cubicBezTo>
                    <a:cubicBezTo>
                      <a:pt x="2052" y="2721"/>
                      <a:pt x="2070" y="2650"/>
                      <a:pt x="2079" y="2587"/>
                    </a:cubicBezTo>
                    <a:cubicBezTo>
                      <a:pt x="2115" y="2409"/>
                      <a:pt x="2150" y="2230"/>
                      <a:pt x="2186" y="2052"/>
                    </a:cubicBezTo>
                    <a:cubicBezTo>
                      <a:pt x="2231" y="2204"/>
                      <a:pt x="2257" y="2364"/>
                      <a:pt x="2266" y="2525"/>
                    </a:cubicBezTo>
                    <a:cubicBezTo>
                      <a:pt x="2320" y="2498"/>
                      <a:pt x="2338" y="2427"/>
                      <a:pt x="2338" y="2364"/>
                    </a:cubicBezTo>
                    <a:cubicBezTo>
                      <a:pt x="2356" y="2195"/>
                      <a:pt x="2373" y="2016"/>
                      <a:pt x="2391" y="1847"/>
                    </a:cubicBezTo>
                    <a:cubicBezTo>
                      <a:pt x="2427" y="1998"/>
                      <a:pt x="2454" y="2114"/>
                      <a:pt x="2463" y="2266"/>
                    </a:cubicBezTo>
                    <a:cubicBezTo>
                      <a:pt x="2507" y="2186"/>
                      <a:pt x="2525" y="2106"/>
                      <a:pt x="2534" y="2016"/>
                    </a:cubicBezTo>
                    <a:cubicBezTo>
                      <a:pt x="2561" y="1865"/>
                      <a:pt x="2579" y="1713"/>
                      <a:pt x="2587" y="1561"/>
                    </a:cubicBezTo>
                    <a:cubicBezTo>
                      <a:pt x="2605" y="1749"/>
                      <a:pt x="2623" y="1936"/>
                      <a:pt x="2632" y="2123"/>
                    </a:cubicBezTo>
                    <a:cubicBezTo>
                      <a:pt x="2775" y="1811"/>
                      <a:pt x="2828" y="1481"/>
                      <a:pt x="2873" y="1151"/>
                    </a:cubicBezTo>
                    <a:lnTo>
                      <a:pt x="2873" y="1151"/>
                    </a:lnTo>
                    <a:cubicBezTo>
                      <a:pt x="2864" y="1383"/>
                      <a:pt x="2855" y="1615"/>
                      <a:pt x="2837" y="1847"/>
                    </a:cubicBezTo>
                    <a:cubicBezTo>
                      <a:pt x="2998" y="1526"/>
                      <a:pt x="3087" y="1160"/>
                      <a:pt x="3167" y="803"/>
                    </a:cubicBezTo>
                    <a:lnTo>
                      <a:pt x="3167" y="803"/>
                    </a:lnTo>
                    <a:cubicBezTo>
                      <a:pt x="3141" y="1044"/>
                      <a:pt x="3123" y="1285"/>
                      <a:pt x="3096" y="1526"/>
                    </a:cubicBezTo>
                    <a:cubicBezTo>
                      <a:pt x="3265" y="1196"/>
                      <a:pt x="3364" y="839"/>
                      <a:pt x="3390" y="473"/>
                    </a:cubicBezTo>
                    <a:lnTo>
                      <a:pt x="3390" y="473"/>
                    </a:lnTo>
                    <a:cubicBezTo>
                      <a:pt x="3390" y="669"/>
                      <a:pt x="3373" y="866"/>
                      <a:pt x="3355" y="1062"/>
                    </a:cubicBezTo>
                    <a:cubicBezTo>
                      <a:pt x="3417" y="892"/>
                      <a:pt x="3480" y="714"/>
                      <a:pt x="3542" y="535"/>
                    </a:cubicBezTo>
                    <a:cubicBezTo>
                      <a:pt x="3604" y="360"/>
                      <a:pt x="3639" y="175"/>
                      <a:pt x="3700" y="8"/>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8"/>
              <p:cNvSpPr/>
              <p:nvPr/>
            </p:nvSpPr>
            <p:spPr>
              <a:xfrm>
                <a:off x="5272767" y="1029313"/>
                <a:ext cx="354190" cy="365954"/>
              </a:xfrm>
              <a:custGeom>
                <a:avLst/>
                <a:gdLst/>
                <a:ahLst/>
                <a:cxnLst/>
                <a:rect l="l" t="t" r="r" b="b"/>
                <a:pathLst>
                  <a:path w="3498" h="3614" extrusionOk="0">
                    <a:moveTo>
                      <a:pt x="3498" y="0"/>
                    </a:moveTo>
                    <a:lnTo>
                      <a:pt x="3498" y="0"/>
                    </a:lnTo>
                    <a:cubicBezTo>
                      <a:pt x="3492" y="8"/>
                      <a:pt x="3486" y="16"/>
                      <a:pt x="3480" y="24"/>
                    </a:cubicBezTo>
                    <a:lnTo>
                      <a:pt x="3480" y="24"/>
                    </a:lnTo>
                    <a:cubicBezTo>
                      <a:pt x="3486" y="16"/>
                      <a:pt x="3492" y="8"/>
                      <a:pt x="3498" y="0"/>
                    </a:cubicBezTo>
                    <a:close/>
                    <a:moveTo>
                      <a:pt x="3480" y="24"/>
                    </a:moveTo>
                    <a:cubicBezTo>
                      <a:pt x="2485" y="1362"/>
                      <a:pt x="1313" y="2576"/>
                      <a:pt x="1" y="3613"/>
                    </a:cubicBezTo>
                    <a:cubicBezTo>
                      <a:pt x="1045" y="3167"/>
                      <a:pt x="1803" y="2284"/>
                      <a:pt x="2517" y="1401"/>
                    </a:cubicBezTo>
                    <a:cubicBezTo>
                      <a:pt x="2885" y="927"/>
                      <a:pt x="3124" y="505"/>
                      <a:pt x="3480" y="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9" name="Google Shape;859;p8"/>
          <p:cNvGrpSpPr/>
          <p:nvPr/>
        </p:nvGrpSpPr>
        <p:grpSpPr>
          <a:xfrm>
            <a:off x="-1318010" y="2634780"/>
            <a:ext cx="3500797" cy="3647832"/>
            <a:chOff x="-1146560" y="2634780"/>
            <a:chExt cx="3500797" cy="3647832"/>
          </a:xfrm>
        </p:grpSpPr>
        <p:grpSp>
          <p:nvGrpSpPr>
            <p:cNvPr id="860" name="Google Shape;860;p8"/>
            <p:cNvGrpSpPr/>
            <p:nvPr/>
          </p:nvGrpSpPr>
          <p:grpSpPr>
            <a:xfrm rot="-739204" flipH="1">
              <a:off x="-923054" y="3269984"/>
              <a:ext cx="1600367" cy="2247724"/>
              <a:chOff x="3996441" y="87120"/>
              <a:chExt cx="849227" cy="1186243"/>
            </a:xfrm>
          </p:grpSpPr>
          <p:sp>
            <p:nvSpPr>
              <p:cNvPr id="861" name="Google Shape;861;p8"/>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8"/>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8"/>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8"/>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8"/>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8"/>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8"/>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8"/>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8"/>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8"/>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8"/>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872;p8"/>
            <p:cNvGrpSpPr/>
            <p:nvPr/>
          </p:nvGrpSpPr>
          <p:grpSpPr>
            <a:xfrm rot="5158450" flipH="1">
              <a:off x="376957" y="4279474"/>
              <a:ext cx="1600326" cy="2247738"/>
              <a:chOff x="3996441" y="87120"/>
              <a:chExt cx="849227" cy="1186243"/>
            </a:xfrm>
          </p:grpSpPr>
          <p:sp>
            <p:nvSpPr>
              <p:cNvPr id="873" name="Google Shape;873;p8"/>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8"/>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8"/>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8"/>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8"/>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8"/>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8"/>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8"/>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8"/>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8"/>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8"/>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8"/>
            <p:cNvGrpSpPr/>
            <p:nvPr/>
          </p:nvGrpSpPr>
          <p:grpSpPr>
            <a:xfrm flipH="1">
              <a:off x="-792552" y="2634780"/>
              <a:ext cx="1491783" cy="2661789"/>
              <a:chOff x="8268108" y="675218"/>
              <a:chExt cx="422841" cy="758842"/>
            </a:xfrm>
          </p:grpSpPr>
          <p:sp>
            <p:nvSpPr>
              <p:cNvPr id="885" name="Google Shape;885;p8"/>
              <p:cNvSpPr/>
              <p:nvPr/>
            </p:nvSpPr>
            <p:spPr>
              <a:xfrm>
                <a:off x="8268108" y="675218"/>
                <a:ext cx="272983" cy="432785"/>
              </a:xfrm>
              <a:custGeom>
                <a:avLst/>
                <a:gdLst/>
                <a:ahLst/>
                <a:cxnLst/>
                <a:rect l="l" t="t" r="r" b="b"/>
                <a:pathLst>
                  <a:path w="2696" h="4274" extrusionOk="0">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8"/>
              <p:cNvSpPr/>
              <p:nvPr/>
            </p:nvSpPr>
            <p:spPr>
              <a:xfrm>
                <a:off x="8268108" y="675218"/>
                <a:ext cx="268427" cy="431874"/>
              </a:xfrm>
              <a:custGeom>
                <a:avLst/>
                <a:gdLst/>
                <a:ahLst/>
                <a:cxnLst/>
                <a:rect l="l" t="t" r="r" b="b"/>
                <a:pathLst>
                  <a:path w="2651" h="4265" extrusionOk="0">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8"/>
              <p:cNvSpPr/>
              <p:nvPr/>
            </p:nvSpPr>
            <p:spPr>
              <a:xfrm>
                <a:off x="8285321" y="697799"/>
                <a:ext cx="234000" cy="388535"/>
              </a:xfrm>
              <a:custGeom>
                <a:avLst/>
                <a:gdLst/>
                <a:ahLst/>
                <a:cxnLst/>
                <a:rect l="l" t="t" r="r" b="b"/>
                <a:pathLst>
                  <a:path w="2311" h="3837" extrusionOk="0">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8"/>
              <p:cNvSpPr/>
              <p:nvPr/>
            </p:nvSpPr>
            <p:spPr>
              <a:xfrm>
                <a:off x="8287144" y="698710"/>
                <a:ext cx="403805" cy="735350"/>
              </a:xfrm>
              <a:custGeom>
                <a:avLst/>
                <a:gdLst/>
                <a:ahLst/>
                <a:cxnLst/>
                <a:rect l="l" t="t" r="r" b="b"/>
                <a:pathLst>
                  <a:path w="3988" h="7262" extrusionOk="0">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8"/>
            <p:cNvGrpSpPr/>
            <p:nvPr/>
          </p:nvGrpSpPr>
          <p:grpSpPr>
            <a:xfrm>
              <a:off x="-696544" y="4238329"/>
              <a:ext cx="1393092" cy="1581738"/>
              <a:chOff x="7040587" y="1131380"/>
              <a:chExt cx="470735" cy="537586"/>
            </a:xfrm>
          </p:grpSpPr>
          <p:sp>
            <p:nvSpPr>
              <p:cNvPr id="890" name="Google Shape;890;p8"/>
              <p:cNvSpPr/>
              <p:nvPr/>
            </p:nvSpPr>
            <p:spPr>
              <a:xfrm>
                <a:off x="7051421" y="1131380"/>
                <a:ext cx="459900" cy="477137"/>
              </a:xfrm>
              <a:custGeom>
                <a:avLst/>
                <a:gdLst/>
                <a:ahLst/>
                <a:cxnLst/>
                <a:rect l="l" t="t" r="r" b="b"/>
                <a:pathLst>
                  <a:path w="4542" h="4712" extrusionOk="0">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8"/>
              <p:cNvSpPr/>
              <p:nvPr/>
            </p:nvSpPr>
            <p:spPr>
              <a:xfrm>
                <a:off x="7095670" y="1192843"/>
                <a:ext cx="359557" cy="403825"/>
              </a:xfrm>
              <a:custGeom>
                <a:avLst/>
                <a:gdLst/>
                <a:ahLst/>
                <a:cxnLst/>
                <a:rect l="l" t="t" r="r" b="b"/>
                <a:pathLst>
                  <a:path w="3551" h="3988" extrusionOk="0">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8"/>
              <p:cNvSpPr/>
              <p:nvPr/>
            </p:nvSpPr>
            <p:spPr>
              <a:xfrm>
                <a:off x="7088481" y="1131380"/>
                <a:ext cx="422841" cy="477137"/>
              </a:xfrm>
              <a:custGeom>
                <a:avLst/>
                <a:gdLst/>
                <a:ahLst/>
                <a:cxnLst/>
                <a:rect l="l" t="t" r="r" b="b"/>
                <a:pathLst>
                  <a:path w="4176" h="4712" extrusionOk="0">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8"/>
              <p:cNvSpPr/>
              <p:nvPr/>
            </p:nvSpPr>
            <p:spPr>
              <a:xfrm>
                <a:off x="7040587" y="1244281"/>
                <a:ext cx="353279" cy="424684"/>
              </a:xfrm>
              <a:custGeom>
                <a:avLst/>
                <a:gdLst/>
                <a:ahLst/>
                <a:cxnLst/>
                <a:rect l="l" t="t" r="r" b="b"/>
                <a:pathLst>
                  <a:path w="3489" h="4194" extrusionOk="0">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94" name="Google Shape;894;p8"/>
          <p:cNvSpPr/>
          <p:nvPr/>
        </p:nvSpPr>
        <p:spPr>
          <a:xfrm>
            <a:off x="3756975" y="4604106"/>
            <a:ext cx="1186104" cy="386984"/>
          </a:xfrm>
          <a:custGeom>
            <a:avLst/>
            <a:gdLst/>
            <a:ahLst/>
            <a:cxnLst/>
            <a:rect l="l" t="t" r="r" b="b"/>
            <a:pathLst>
              <a:path w="7022" h="2291" extrusionOk="0">
                <a:moveTo>
                  <a:pt x="3530" y="1"/>
                </a:moveTo>
                <a:cubicBezTo>
                  <a:pt x="3132" y="1"/>
                  <a:pt x="3014" y="349"/>
                  <a:pt x="2713" y="571"/>
                </a:cubicBezTo>
                <a:cubicBezTo>
                  <a:pt x="2713" y="571"/>
                  <a:pt x="2713" y="571"/>
                  <a:pt x="2713" y="571"/>
                </a:cubicBezTo>
                <a:lnTo>
                  <a:pt x="2713" y="571"/>
                </a:lnTo>
                <a:cubicBezTo>
                  <a:pt x="2702" y="571"/>
                  <a:pt x="1551" y="1216"/>
                  <a:pt x="1928" y="1312"/>
                </a:cubicBezTo>
                <a:cubicBezTo>
                  <a:pt x="1694" y="1253"/>
                  <a:pt x="1455" y="1224"/>
                  <a:pt x="1217" y="1224"/>
                </a:cubicBezTo>
                <a:cubicBezTo>
                  <a:pt x="1018" y="1224"/>
                  <a:pt x="820" y="1244"/>
                  <a:pt x="625" y="1285"/>
                </a:cubicBezTo>
                <a:cubicBezTo>
                  <a:pt x="456" y="1330"/>
                  <a:pt x="277" y="1383"/>
                  <a:pt x="161" y="1517"/>
                </a:cubicBezTo>
                <a:cubicBezTo>
                  <a:pt x="36" y="1642"/>
                  <a:pt x="1" y="1865"/>
                  <a:pt x="117" y="1990"/>
                </a:cubicBezTo>
                <a:cubicBezTo>
                  <a:pt x="206" y="2106"/>
                  <a:pt x="366" y="2124"/>
                  <a:pt x="509" y="2133"/>
                </a:cubicBezTo>
                <a:cubicBezTo>
                  <a:pt x="1774" y="2237"/>
                  <a:pt x="3040" y="2291"/>
                  <a:pt x="4302" y="2291"/>
                </a:cubicBezTo>
                <a:cubicBezTo>
                  <a:pt x="4873" y="2291"/>
                  <a:pt x="5444" y="2280"/>
                  <a:pt x="6013" y="2257"/>
                </a:cubicBezTo>
                <a:cubicBezTo>
                  <a:pt x="6370" y="2240"/>
                  <a:pt x="6763" y="2213"/>
                  <a:pt x="7021" y="1972"/>
                </a:cubicBezTo>
                <a:cubicBezTo>
                  <a:pt x="6717" y="1687"/>
                  <a:pt x="6299" y="1529"/>
                  <a:pt x="5881" y="1529"/>
                </a:cubicBezTo>
                <a:cubicBezTo>
                  <a:pt x="5724" y="1529"/>
                  <a:pt x="5567" y="1551"/>
                  <a:pt x="5416" y="1597"/>
                </a:cubicBezTo>
                <a:cubicBezTo>
                  <a:pt x="5329" y="1194"/>
                  <a:pt x="4926" y="895"/>
                  <a:pt x="4518" y="895"/>
                </a:cubicBezTo>
                <a:cubicBezTo>
                  <a:pt x="4466" y="895"/>
                  <a:pt x="4414" y="900"/>
                  <a:pt x="4363" y="910"/>
                </a:cubicBezTo>
                <a:cubicBezTo>
                  <a:pt x="4399" y="509"/>
                  <a:pt x="4095" y="99"/>
                  <a:pt x="3694" y="18"/>
                </a:cubicBezTo>
                <a:cubicBezTo>
                  <a:pt x="3634" y="6"/>
                  <a:pt x="3580" y="1"/>
                  <a:pt x="3530"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8"/>
          <p:cNvSpPr/>
          <p:nvPr/>
        </p:nvSpPr>
        <p:spPr>
          <a:xfrm>
            <a:off x="-446107" y="2157195"/>
            <a:ext cx="892196" cy="371951"/>
          </a:xfrm>
          <a:custGeom>
            <a:avLst/>
            <a:gdLst/>
            <a:ahLst/>
            <a:cxnLst/>
            <a:rect l="l" t="t" r="r" b="b"/>
            <a:pathLst>
              <a:path w="5282" h="2202" extrusionOk="0">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6" name="Google Shape;896;p8"/>
          <p:cNvGrpSpPr/>
          <p:nvPr/>
        </p:nvGrpSpPr>
        <p:grpSpPr>
          <a:xfrm>
            <a:off x="5915288" y="-331817"/>
            <a:ext cx="840467" cy="822335"/>
            <a:chOff x="4118763" y="209958"/>
            <a:chExt cx="840467" cy="822335"/>
          </a:xfrm>
        </p:grpSpPr>
        <p:sp>
          <p:nvSpPr>
            <p:cNvPr id="897" name="Google Shape;897;p8"/>
            <p:cNvSpPr/>
            <p:nvPr/>
          </p:nvSpPr>
          <p:spPr>
            <a:xfrm>
              <a:off x="4118763" y="209958"/>
              <a:ext cx="840467" cy="822335"/>
            </a:xfrm>
            <a:custGeom>
              <a:avLst/>
              <a:gdLst/>
              <a:ahLst/>
              <a:cxnLst/>
              <a:rect l="l" t="t" r="r" b="b"/>
              <a:pathLst>
                <a:path w="3186" h="3117" extrusionOk="0">
                  <a:moveTo>
                    <a:pt x="1586" y="0"/>
                  </a:moveTo>
                  <a:cubicBezTo>
                    <a:pt x="758" y="0"/>
                    <a:pt x="71" y="657"/>
                    <a:pt x="36" y="1491"/>
                  </a:cubicBezTo>
                  <a:cubicBezTo>
                    <a:pt x="1" y="2357"/>
                    <a:pt x="670" y="3079"/>
                    <a:pt x="1526" y="3115"/>
                  </a:cubicBezTo>
                  <a:cubicBezTo>
                    <a:pt x="1548" y="3116"/>
                    <a:pt x="1570" y="3116"/>
                    <a:pt x="1592" y="3116"/>
                  </a:cubicBezTo>
                  <a:cubicBezTo>
                    <a:pt x="2428" y="3116"/>
                    <a:pt x="3115" y="2459"/>
                    <a:pt x="3150" y="1616"/>
                  </a:cubicBezTo>
                  <a:cubicBezTo>
                    <a:pt x="3186" y="760"/>
                    <a:pt x="2516" y="37"/>
                    <a:pt x="1651" y="1"/>
                  </a:cubicBezTo>
                  <a:cubicBezTo>
                    <a:pt x="1629" y="1"/>
                    <a:pt x="1607" y="0"/>
                    <a:pt x="1586"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8"/>
            <p:cNvSpPr/>
            <p:nvPr/>
          </p:nvSpPr>
          <p:spPr>
            <a:xfrm>
              <a:off x="4238790" y="327617"/>
              <a:ext cx="600409" cy="586741"/>
            </a:xfrm>
            <a:custGeom>
              <a:avLst/>
              <a:gdLst/>
              <a:ahLst/>
              <a:cxnLst/>
              <a:rect l="l" t="t" r="r" b="b"/>
              <a:pathLst>
                <a:path w="2276" h="2224" extrusionOk="0">
                  <a:moveTo>
                    <a:pt x="1130" y="0"/>
                  </a:moveTo>
                  <a:cubicBezTo>
                    <a:pt x="545" y="0"/>
                    <a:pt x="54" y="473"/>
                    <a:pt x="27" y="1063"/>
                  </a:cubicBezTo>
                  <a:cubicBezTo>
                    <a:pt x="1" y="1679"/>
                    <a:pt x="482" y="2196"/>
                    <a:pt x="1089" y="2223"/>
                  </a:cubicBezTo>
                  <a:cubicBezTo>
                    <a:pt x="1100" y="2223"/>
                    <a:pt x="1112" y="2223"/>
                    <a:pt x="1123" y="2223"/>
                  </a:cubicBezTo>
                  <a:cubicBezTo>
                    <a:pt x="1723" y="2223"/>
                    <a:pt x="2223" y="1757"/>
                    <a:pt x="2249" y="1152"/>
                  </a:cubicBezTo>
                  <a:cubicBezTo>
                    <a:pt x="2276" y="546"/>
                    <a:pt x="1794" y="28"/>
                    <a:pt x="1178" y="2"/>
                  </a:cubicBezTo>
                  <a:cubicBezTo>
                    <a:pt x="1162" y="1"/>
                    <a:pt x="1146" y="0"/>
                    <a:pt x="1130" y="0"/>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8"/>
            <p:cNvSpPr/>
            <p:nvPr/>
          </p:nvSpPr>
          <p:spPr>
            <a:xfrm>
              <a:off x="4394166" y="478516"/>
              <a:ext cx="289652" cy="285192"/>
            </a:xfrm>
            <a:custGeom>
              <a:avLst/>
              <a:gdLst/>
              <a:ahLst/>
              <a:cxnLst/>
              <a:rect l="l" t="t" r="r" b="b"/>
              <a:pathLst>
                <a:path w="1098" h="1081" extrusionOk="0">
                  <a:moveTo>
                    <a:pt x="554" y="0"/>
                  </a:moveTo>
                  <a:cubicBezTo>
                    <a:pt x="267" y="0"/>
                    <a:pt x="18" y="220"/>
                    <a:pt x="9" y="518"/>
                  </a:cubicBezTo>
                  <a:cubicBezTo>
                    <a:pt x="1" y="812"/>
                    <a:pt x="232" y="1062"/>
                    <a:pt x="527" y="1080"/>
                  </a:cubicBezTo>
                  <a:cubicBezTo>
                    <a:pt x="532" y="1080"/>
                    <a:pt x="538" y="1080"/>
                    <a:pt x="543" y="1080"/>
                  </a:cubicBezTo>
                  <a:cubicBezTo>
                    <a:pt x="830" y="1080"/>
                    <a:pt x="1071" y="851"/>
                    <a:pt x="1089" y="562"/>
                  </a:cubicBezTo>
                  <a:cubicBezTo>
                    <a:pt x="1098" y="259"/>
                    <a:pt x="866" y="9"/>
                    <a:pt x="571" y="0"/>
                  </a:cubicBezTo>
                  <a:cubicBezTo>
                    <a:pt x="566" y="0"/>
                    <a:pt x="560" y="0"/>
                    <a:pt x="554" y="0"/>
                  </a:cubicBezTo>
                  <a:close/>
                </a:path>
              </a:pathLst>
            </a:custGeom>
            <a:solidFill>
              <a:srgbClr val="FFFFFF">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0" name="Google Shape;900;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1"/>
        <p:cNvGrpSpPr/>
        <p:nvPr/>
      </p:nvGrpSpPr>
      <p:grpSpPr>
        <a:xfrm>
          <a:off x="0" y="0"/>
          <a:ext cx="0" cy="0"/>
          <a:chOff x="0" y="0"/>
          <a:chExt cx="0" cy="0"/>
        </a:xfrm>
      </p:grpSpPr>
      <p:sp>
        <p:nvSpPr>
          <p:cNvPr id="902" name="Google Shape;902;p9"/>
          <p:cNvSpPr/>
          <p:nvPr/>
        </p:nvSpPr>
        <p:spPr>
          <a:xfrm>
            <a:off x="-337800" y="-623975"/>
            <a:ext cx="9819600" cy="6391500"/>
          </a:xfrm>
          <a:prstGeom prst="ellipse">
            <a:avLst/>
          </a:pr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3" name="Google Shape;903;p9"/>
          <p:cNvGrpSpPr/>
          <p:nvPr/>
        </p:nvGrpSpPr>
        <p:grpSpPr>
          <a:xfrm>
            <a:off x="7259245" y="2681361"/>
            <a:ext cx="3076693" cy="3587326"/>
            <a:chOff x="7259245" y="2681361"/>
            <a:chExt cx="3076693" cy="3587326"/>
          </a:xfrm>
        </p:grpSpPr>
        <p:grpSp>
          <p:nvGrpSpPr>
            <p:cNvPr id="904" name="Google Shape;904;p9"/>
            <p:cNvGrpSpPr/>
            <p:nvPr/>
          </p:nvGrpSpPr>
          <p:grpSpPr>
            <a:xfrm rot="-653690">
              <a:off x="8539153" y="3339916"/>
              <a:ext cx="1599994" cy="2234952"/>
              <a:chOff x="3996441" y="87120"/>
              <a:chExt cx="849227" cy="1186243"/>
            </a:xfrm>
          </p:grpSpPr>
          <p:sp>
            <p:nvSpPr>
              <p:cNvPr id="905" name="Google Shape;905;p9"/>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9"/>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9"/>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9"/>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9"/>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9"/>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9"/>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9"/>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9"/>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9"/>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9"/>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9"/>
            <p:cNvGrpSpPr/>
            <p:nvPr/>
          </p:nvGrpSpPr>
          <p:grpSpPr>
            <a:xfrm rot="10800000">
              <a:off x="7259245" y="4604097"/>
              <a:ext cx="2605790" cy="1664590"/>
              <a:chOff x="5669385" y="-152150"/>
              <a:chExt cx="1383042" cy="883494"/>
            </a:xfrm>
          </p:grpSpPr>
          <p:sp>
            <p:nvSpPr>
              <p:cNvPr id="917" name="Google Shape;917;p9"/>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9"/>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9"/>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9"/>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9"/>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9"/>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9"/>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9"/>
            <p:cNvGrpSpPr/>
            <p:nvPr/>
          </p:nvGrpSpPr>
          <p:grpSpPr>
            <a:xfrm rot="-5400000">
              <a:off x="8111717" y="3337324"/>
              <a:ext cx="2064563" cy="752637"/>
              <a:chOff x="4953913" y="785386"/>
              <a:chExt cx="1095782" cy="399467"/>
            </a:xfrm>
          </p:grpSpPr>
          <p:sp>
            <p:nvSpPr>
              <p:cNvPr id="925" name="Google Shape;925;p9"/>
              <p:cNvSpPr/>
              <p:nvPr/>
            </p:nvSpPr>
            <p:spPr>
              <a:xfrm>
                <a:off x="5011730" y="785386"/>
                <a:ext cx="1037965" cy="329804"/>
              </a:xfrm>
              <a:custGeom>
                <a:avLst/>
                <a:gdLst/>
                <a:ahLst/>
                <a:cxnLst/>
                <a:rect l="l" t="t" r="r" b="b"/>
                <a:pathLst>
                  <a:path w="10251" h="3257" extrusionOk="0">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9"/>
              <p:cNvSpPr/>
              <p:nvPr/>
            </p:nvSpPr>
            <p:spPr>
              <a:xfrm>
                <a:off x="5103872" y="803511"/>
                <a:ext cx="897119" cy="277351"/>
              </a:xfrm>
              <a:custGeom>
                <a:avLst/>
                <a:gdLst/>
                <a:ahLst/>
                <a:cxnLst/>
                <a:rect l="l" t="t" r="r" b="b"/>
                <a:pathLst>
                  <a:path w="8860" h="2739" extrusionOk="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9"/>
              <p:cNvSpPr/>
              <p:nvPr/>
            </p:nvSpPr>
            <p:spPr>
              <a:xfrm>
                <a:off x="5011730" y="900110"/>
                <a:ext cx="1032598" cy="215076"/>
              </a:xfrm>
              <a:custGeom>
                <a:avLst/>
                <a:gdLst/>
                <a:ahLst/>
                <a:cxnLst/>
                <a:rect l="l" t="t" r="r" b="b"/>
                <a:pathLst>
                  <a:path w="10198" h="2124" extrusionOk="0">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9"/>
              <p:cNvSpPr/>
              <p:nvPr/>
            </p:nvSpPr>
            <p:spPr>
              <a:xfrm>
                <a:off x="4953913" y="886440"/>
                <a:ext cx="1062367" cy="298413"/>
              </a:xfrm>
              <a:custGeom>
                <a:avLst/>
                <a:gdLst/>
                <a:ahLst/>
                <a:cxnLst/>
                <a:rect l="l" t="t" r="r" b="b"/>
                <a:pathLst>
                  <a:path w="10492" h="2947" extrusionOk="0">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9" name="Google Shape;929;p9"/>
          <p:cNvGrpSpPr/>
          <p:nvPr/>
        </p:nvGrpSpPr>
        <p:grpSpPr>
          <a:xfrm>
            <a:off x="-1072461" y="2126055"/>
            <a:ext cx="2988050" cy="5118707"/>
            <a:chOff x="-1072461" y="2126055"/>
            <a:chExt cx="2988050" cy="5118707"/>
          </a:xfrm>
        </p:grpSpPr>
        <p:grpSp>
          <p:nvGrpSpPr>
            <p:cNvPr id="930" name="Google Shape;930;p9"/>
            <p:cNvGrpSpPr/>
            <p:nvPr/>
          </p:nvGrpSpPr>
          <p:grpSpPr>
            <a:xfrm rot="-373500">
              <a:off x="-956004" y="2206215"/>
              <a:ext cx="1600037" cy="2235012"/>
              <a:chOff x="3996441" y="87120"/>
              <a:chExt cx="849227" cy="1186243"/>
            </a:xfrm>
          </p:grpSpPr>
          <p:sp>
            <p:nvSpPr>
              <p:cNvPr id="931" name="Google Shape;931;p9"/>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9"/>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9"/>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9"/>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9"/>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9"/>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9"/>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9"/>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9"/>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9"/>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9"/>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9"/>
            <p:cNvGrpSpPr/>
            <p:nvPr/>
          </p:nvGrpSpPr>
          <p:grpSpPr>
            <a:xfrm rot="-3689794">
              <a:off x="-740433" y="4870354"/>
              <a:ext cx="2605749" cy="1664564"/>
              <a:chOff x="5669385" y="-152150"/>
              <a:chExt cx="1383042" cy="883494"/>
            </a:xfrm>
          </p:grpSpPr>
          <p:sp>
            <p:nvSpPr>
              <p:cNvPr id="943" name="Google Shape;943;p9"/>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9"/>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9"/>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9"/>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9"/>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9"/>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9"/>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0" name="Google Shape;950;p9"/>
            <p:cNvGrpSpPr/>
            <p:nvPr/>
          </p:nvGrpSpPr>
          <p:grpSpPr>
            <a:xfrm rot="10592362">
              <a:off x="-614421" y="3671006"/>
              <a:ext cx="1228830" cy="1463922"/>
              <a:chOff x="5806687" y="1410545"/>
              <a:chExt cx="477012" cy="568271"/>
            </a:xfrm>
          </p:grpSpPr>
          <p:sp>
            <p:nvSpPr>
              <p:cNvPr id="951" name="Google Shape;951;p9"/>
              <p:cNvSpPr/>
              <p:nvPr/>
            </p:nvSpPr>
            <p:spPr>
              <a:xfrm>
                <a:off x="5806687" y="1410545"/>
                <a:ext cx="431853" cy="568271"/>
              </a:xfrm>
              <a:custGeom>
                <a:avLst/>
                <a:gdLst/>
                <a:ahLst/>
                <a:cxnLst/>
                <a:rect l="l" t="t" r="r" b="b"/>
                <a:pathLst>
                  <a:path w="4265" h="5612" extrusionOk="0">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9"/>
              <p:cNvSpPr/>
              <p:nvPr/>
            </p:nvSpPr>
            <p:spPr>
              <a:xfrm>
                <a:off x="5806687" y="1477374"/>
                <a:ext cx="430030" cy="501440"/>
              </a:xfrm>
              <a:custGeom>
                <a:avLst/>
                <a:gdLst/>
                <a:ahLst/>
                <a:cxnLst/>
                <a:rect l="l" t="t" r="r" b="b"/>
                <a:pathLst>
                  <a:path w="4247" h="4952" extrusionOk="0">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9"/>
              <p:cNvSpPr/>
              <p:nvPr/>
            </p:nvSpPr>
            <p:spPr>
              <a:xfrm>
                <a:off x="5835545" y="1486892"/>
                <a:ext cx="361379" cy="453037"/>
              </a:xfrm>
              <a:custGeom>
                <a:avLst/>
                <a:gdLst/>
                <a:ahLst/>
                <a:cxnLst/>
                <a:rect l="l" t="t" r="r" b="b"/>
                <a:pathLst>
                  <a:path w="3569" h="4474" extrusionOk="0">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9"/>
              <p:cNvSpPr/>
              <p:nvPr/>
            </p:nvSpPr>
            <p:spPr>
              <a:xfrm>
                <a:off x="5807598" y="1441124"/>
                <a:ext cx="476101" cy="532223"/>
              </a:xfrm>
              <a:custGeom>
                <a:avLst/>
                <a:gdLst/>
                <a:ahLst/>
                <a:cxnLst/>
                <a:rect l="l" t="t" r="r" b="b"/>
                <a:pathLst>
                  <a:path w="4702" h="5256" extrusionOk="0">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5" name="Google Shape;955;p9"/>
          <p:cNvGrpSpPr/>
          <p:nvPr/>
        </p:nvGrpSpPr>
        <p:grpSpPr>
          <a:xfrm>
            <a:off x="5831475" y="-1432142"/>
            <a:ext cx="3913130" cy="2814806"/>
            <a:chOff x="5831475" y="-1432142"/>
            <a:chExt cx="3913130" cy="2814806"/>
          </a:xfrm>
        </p:grpSpPr>
        <p:grpSp>
          <p:nvGrpSpPr>
            <p:cNvPr id="956" name="Google Shape;956;p9"/>
            <p:cNvGrpSpPr/>
            <p:nvPr/>
          </p:nvGrpSpPr>
          <p:grpSpPr>
            <a:xfrm rot="-6013754">
              <a:off x="6273282" y="-1563894"/>
              <a:ext cx="1600070" cy="2235058"/>
              <a:chOff x="3996441" y="87120"/>
              <a:chExt cx="849227" cy="1186243"/>
            </a:xfrm>
          </p:grpSpPr>
          <p:sp>
            <p:nvSpPr>
              <p:cNvPr id="957" name="Google Shape;957;p9"/>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9"/>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9"/>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9"/>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9"/>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9"/>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9"/>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9"/>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9"/>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9"/>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9"/>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8" name="Google Shape;968;p9"/>
            <p:cNvGrpSpPr/>
            <p:nvPr/>
          </p:nvGrpSpPr>
          <p:grpSpPr>
            <a:xfrm>
              <a:off x="7005754" y="-391263"/>
              <a:ext cx="2138241" cy="999056"/>
              <a:chOff x="1889010" y="646259"/>
              <a:chExt cx="944912" cy="441494"/>
            </a:xfrm>
          </p:grpSpPr>
          <p:sp>
            <p:nvSpPr>
              <p:cNvPr id="969" name="Google Shape;969;p9"/>
              <p:cNvSpPr/>
              <p:nvPr/>
            </p:nvSpPr>
            <p:spPr>
              <a:xfrm>
                <a:off x="1889010" y="646259"/>
                <a:ext cx="944912" cy="441494"/>
              </a:xfrm>
              <a:custGeom>
                <a:avLst/>
                <a:gdLst/>
                <a:ahLst/>
                <a:cxnLst/>
                <a:rect l="l" t="t" r="r" b="b"/>
                <a:pathLst>
                  <a:path w="9332" h="4360" extrusionOk="0">
                    <a:moveTo>
                      <a:pt x="9332" y="1"/>
                    </a:moveTo>
                    <a:cubicBezTo>
                      <a:pt x="8922" y="634"/>
                      <a:pt x="8565" y="1312"/>
                      <a:pt x="8137" y="1937"/>
                    </a:cubicBezTo>
                    <a:cubicBezTo>
                      <a:pt x="7699" y="2561"/>
                      <a:pt x="7200" y="3230"/>
                      <a:pt x="6513" y="3551"/>
                    </a:cubicBezTo>
                    <a:cubicBezTo>
                      <a:pt x="6245" y="3685"/>
                      <a:pt x="5960" y="3819"/>
                      <a:pt x="5665" y="3873"/>
                    </a:cubicBezTo>
                    <a:cubicBezTo>
                      <a:pt x="5533" y="3901"/>
                      <a:pt x="5399" y="3912"/>
                      <a:pt x="5263" y="3912"/>
                    </a:cubicBezTo>
                    <a:cubicBezTo>
                      <a:pt x="5142" y="3912"/>
                      <a:pt x="5020" y="3903"/>
                      <a:pt x="4898" y="3890"/>
                    </a:cubicBezTo>
                    <a:cubicBezTo>
                      <a:pt x="4711" y="3873"/>
                      <a:pt x="4532" y="3846"/>
                      <a:pt x="4354" y="3783"/>
                    </a:cubicBezTo>
                    <a:cubicBezTo>
                      <a:pt x="4167" y="3703"/>
                      <a:pt x="3997" y="3569"/>
                      <a:pt x="3837" y="3444"/>
                    </a:cubicBezTo>
                    <a:cubicBezTo>
                      <a:pt x="3194" y="2927"/>
                      <a:pt x="2570" y="2383"/>
                      <a:pt x="1972" y="1812"/>
                    </a:cubicBezTo>
                    <a:cubicBezTo>
                      <a:pt x="1687" y="1535"/>
                      <a:pt x="1133" y="1018"/>
                      <a:pt x="777" y="831"/>
                    </a:cubicBezTo>
                    <a:lnTo>
                      <a:pt x="1" y="822"/>
                    </a:lnTo>
                    <a:lnTo>
                      <a:pt x="1" y="822"/>
                    </a:lnTo>
                    <a:cubicBezTo>
                      <a:pt x="348" y="1045"/>
                      <a:pt x="679" y="1321"/>
                      <a:pt x="1035" y="1509"/>
                    </a:cubicBezTo>
                    <a:cubicBezTo>
                      <a:pt x="1392" y="1696"/>
                      <a:pt x="1687" y="1981"/>
                      <a:pt x="1972" y="2258"/>
                    </a:cubicBezTo>
                    <a:cubicBezTo>
                      <a:pt x="2570" y="2829"/>
                      <a:pt x="3194" y="3373"/>
                      <a:pt x="3837" y="3890"/>
                    </a:cubicBezTo>
                    <a:cubicBezTo>
                      <a:pt x="3997" y="4024"/>
                      <a:pt x="4167" y="4149"/>
                      <a:pt x="4354" y="4229"/>
                    </a:cubicBezTo>
                    <a:cubicBezTo>
                      <a:pt x="4532" y="4301"/>
                      <a:pt x="4711" y="4328"/>
                      <a:pt x="4898" y="4345"/>
                    </a:cubicBezTo>
                    <a:cubicBezTo>
                      <a:pt x="5018" y="4354"/>
                      <a:pt x="5138" y="4360"/>
                      <a:pt x="5257" y="4360"/>
                    </a:cubicBezTo>
                    <a:cubicBezTo>
                      <a:pt x="5395" y="4360"/>
                      <a:pt x="5531" y="4351"/>
                      <a:pt x="5665" y="4328"/>
                    </a:cubicBezTo>
                    <a:cubicBezTo>
                      <a:pt x="5960" y="4265"/>
                      <a:pt x="6245" y="4140"/>
                      <a:pt x="6513" y="4006"/>
                    </a:cubicBezTo>
                    <a:cubicBezTo>
                      <a:pt x="7200" y="3676"/>
                      <a:pt x="7699" y="3016"/>
                      <a:pt x="8137" y="2383"/>
                    </a:cubicBezTo>
                    <a:cubicBezTo>
                      <a:pt x="8565" y="1758"/>
                      <a:pt x="8922" y="1089"/>
                      <a:pt x="9332" y="447"/>
                    </a:cubicBezTo>
                    <a:lnTo>
                      <a:pt x="9332" y="1"/>
                    </a:lnTo>
                    <a:close/>
                  </a:path>
                </a:pathLst>
              </a:custGeom>
              <a:solidFill>
                <a:srgbClr val="8A6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9"/>
              <p:cNvSpPr/>
              <p:nvPr/>
            </p:nvSpPr>
            <p:spPr>
              <a:xfrm>
                <a:off x="1889010" y="646259"/>
                <a:ext cx="944912" cy="441494"/>
              </a:xfrm>
              <a:custGeom>
                <a:avLst/>
                <a:gdLst/>
                <a:ahLst/>
                <a:cxnLst/>
                <a:rect l="l" t="t" r="r" b="b"/>
                <a:pathLst>
                  <a:path w="9332" h="4360" extrusionOk="0">
                    <a:moveTo>
                      <a:pt x="9332" y="1"/>
                    </a:moveTo>
                    <a:cubicBezTo>
                      <a:pt x="8922" y="634"/>
                      <a:pt x="8565" y="1312"/>
                      <a:pt x="8137" y="1937"/>
                    </a:cubicBezTo>
                    <a:cubicBezTo>
                      <a:pt x="7699" y="2561"/>
                      <a:pt x="7200" y="3230"/>
                      <a:pt x="6513" y="3551"/>
                    </a:cubicBezTo>
                    <a:cubicBezTo>
                      <a:pt x="6245" y="3685"/>
                      <a:pt x="5960" y="3819"/>
                      <a:pt x="5665" y="3873"/>
                    </a:cubicBezTo>
                    <a:cubicBezTo>
                      <a:pt x="5533" y="3901"/>
                      <a:pt x="5399" y="3912"/>
                      <a:pt x="5263" y="3912"/>
                    </a:cubicBezTo>
                    <a:cubicBezTo>
                      <a:pt x="5142" y="3912"/>
                      <a:pt x="5020" y="3903"/>
                      <a:pt x="4898" y="3890"/>
                    </a:cubicBezTo>
                    <a:cubicBezTo>
                      <a:pt x="4711" y="3873"/>
                      <a:pt x="4532" y="3846"/>
                      <a:pt x="4354" y="3783"/>
                    </a:cubicBezTo>
                    <a:cubicBezTo>
                      <a:pt x="4167" y="3703"/>
                      <a:pt x="3997" y="3569"/>
                      <a:pt x="3837" y="3444"/>
                    </a:cubicBezTo>
                    <a:cubicBezTo>
                      <a:pt x="3194" y="2927"/>
                      <a:pt x="2570" y="2383"/>
                      <a:pt x="1972" y="1812"/>
                    </a:cubicBezTo>
                    <a:cubicBezTo>
                      <a:pt x="1687" y="1535"/>
                      <a:pt x="1133" y="1018"/>
                      <a:pt x="777" y="831"/>
                    </a:cubicBezTo>
                    <a:lnTo>
                      <a:pt x="1" y="822"/>
                    </a:lnTo>
                    <a:lnTo>
                      <a:pt x="1" y="822"/>
                    </a:lnTo>
                    <a:cubicBezTo>
                      <a:pt x="348" y="1045"/>
                      <a:pt x="679" y="1321"/>
                      <a:pt x="1035" y="1509"/>
                    </a:cubicBezTo>
                    <a:cubicBezTo>
                      <a:pt x="1392" y="1696"/>
                      <a:pt x="1687" y="1981"/>
                      <a:pt x="1972" y="2258"/>
                    </a:cubicBezTo>
                    <a:cubicBezTo>
                      <a:pt x="2570" y="2829"/>
                      <a:pt x="3194" y="3373"/>
                      <a:pt x="3837" y="3890"/>
                    </a:cubicBezTo>
                    <a:cubicBezTo>
                      <a:pt x="3997" y="4024"/>
                      <a:pt x="4167" y="4149"/>
                      <a:pt x="4354" y="4229"/>
                    </a:cubicBezTo>
                    <a:cubicBezTo>
                      <a:pt x="4532" y="4301"/>
                      <a:pt x="4711" y="4328"/>
                      <a:pt x="4898" y="4345"/>
                    </a:cubicBezTo>
                    <a:cubicBezTo>
                      <a:pt x="5018" y="4354"/>
                      <a:pt x="5138" y="4360"/>
                      <a:pt x="5257" y="4360"/>
                    </a:cubicBezTo>
                    <a:cubicBezTo>
                      <a:pt x="5395" y="4360"/>
                      <a:pt x="5531" y="4351"/>
                      <a:pt x="5665" y="4328"/>
                    </a:cubicBezTo>
                    <a:cubicBezTo>
                      <a:pt x="5960" y="4265"/>
                      <a:pt x="6245" y="4140"/>
                      <a:pt x="6513" y="4006"/>
                    </a:cubicBezTo>
                    <a:cubicBezTo>
                      <a:pt x="7200" y="3676"/>
                      <a:pt x="7699" y="3016"/>
                      <a:pt x="8137" y="2383"/>
                    </a:cubicBezTo>
                    <a:cubicBezTo>
                      <a:pt x="8565" y="1758"/>
                      <a:pt x="8922" y="1089"/>
                      <a:pt x="9332" y="447"/>
                    </a:cubicBezTo>
                    <a:lnTo>
                      <a:pt x="93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9"/>
              <p:cNvSpPr/>
              <p:nvPr/>
            </p:nvSpPr>
            <p:spPr>
              <a:xfrm>
                <a:off x="1889010" y="668839"/>
                <a:ext cx="944912" cy="418913"/>
              </a:xfrm>
              <a:custGeom>
                <a:avLst/>
                <a:gdLst/>
                <a:ahLst/>
                <a:cxnLst/>
                <a:rect l="l" t="t" r="r" b="b"/>
                <a:pathLst>
                  <a:path w="9332" h="4137" extrusionOk="0">
                    <a:moveTo>
                      <a:pt x="9332" y="1"/>
                    </a:moveTo>
                    <a:cubicBezTo>
                      <a:pt x="8797" y="1089"/>
                      <a:pt x="8110" y="2106"/>
                      <a:pt x="7280" y="3007"/>
                    </a:cubicBezTo>
                    <a:cubicBezTo>
                      <a:pt x="7111" y="3186"/>
                      <a:pt x="6932" y="3364"/>
                      <a:pt x="6727" y="3498"/>
                    </a:cubicBezTo>
                    <a:cubicBezTo>
                      <a:pt x="6442" y="3676"/>
                      <a:pt x="6111" y="3748"/>
                      <a:pt x="5781" y="3801"/>
                    </a:cubicBezTo>
                    <a:cubicBezTo>
                      <a:pt x="5555" y="3841"/>
                      <a:pt x="5323" y="3870"/>
                      <a:pt x="5094" y="3870"/>
                    </a:cubicBezTo>
                    <a:cubicBezTo>
                      <a:pt x="4916" y="3870"/>
                      <a:pt x="4739" y="3853"/>
                      <a:pt x="4568" y="3810"/>
                    </a:cubicBezTo>
                    <a:cubicBezTo>
                      <a:pt x="3944" y="3641"/>
                      <a:pt x="3462" y="3159"/>
                      <a:pt x="2989" y="2713"/>
                    </a:cubicBezTo>
                    <a:cubicBezTo>
                      <a:pt x="2168" y="1928"/>
                      <a:pt x="1285" y="1223"/>
                      <a:pt x="331" y="608"/>
                    </a:cubicBezTo>
                    <a:lnTo>
                      <a:pt x="1" y="599"/>
                    </a:lnTo>
                    <a:lnTo>
                      <a:pt x="1" y="599"/>
                    </a:lnTo>
                    <a:cubicBezTo>
                      <a:pt x="348" y="822"/>
                      <a:pt x="679" y="1098"/>
                      <a:pt x="1035" y="1286"/>
                    </a:cubicBezTo>
                    <a:cubicBezTo>
                      <a:pt x="1392" y="1473"/>
                      <a:pt x="1687" y="1758"/>
                      <a:pt x="1972" y="2035"/>
                    </a:cubicBezTo>
                    <a:cubicBezTo>
                      <a:pt x="2570" y="2606"/>
                      <a:pt x="3194" y="3150"/>
                      <a:pt x="3837" y="3667"/>
                    </a:cubicBezTo>
                    <a:cubicBezTo>
                      <a:pt x="3997" y="3801"/>
                      <a:pt x="4167" y="3926"/>
                      <a:pt x="4354" y="4006"/>
                    </a:cubicBezTo>
                    <a:cubicBezTo>
                      <a:pt x="4532" y="4078"/>
                      <a:pt x="4711" y="4105"/>
                      <a:pt x="4898" y="4122"/>
                    </a:cubicBezTo>
                    <a:cubicBezTo>
                      <a:pt x="5018" y="4131"/>
                      <a:pt x="5138" y="4137"/>
                      <a:pt x="5257" y="4137"/>
                    </a:cubicBezTo>
                    <a:cubicBezTo>
                      <a:pt x="5395" y="4137"/>
                      <a:pt x="5531" y="4128"/>
                      <a:pt x="5665" y="4105"/>
                    </a:cubicBezTo>
                    <a:cubicBezTo>
                      <a:pt x="5960" y="4042"/>
                      <a:pt x="6245" y="3917"/>
                      <a:pt x="6513" y="3783"/>
                    </a:cubicBezTo>
                    <a:cubicBezTo>
                      <a:pt x="7200" y="3453"/>
                      <a:pt x="7699" y="2793"/>
                      <a:pt x="8137" y="2160"/>
                    </a:cubicBezTo>
                    <a:cubicBezTo>
                      <a:pt x="8565" y="1535"/>
                      <a:pt x="8922" y="866"/>
                      <a:pt x="9332" y="224"/>
                    </a:cubicBezTo>
                    <a:lnTo>
                      <a:pt x="9332" y="1"/>
                    </a:ln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9"/>
            <p:cNvGrpSpPr/>
            <p:nvPr/>
          </p:nvGrpSpPr>
          <p:grpSpPr>
            <a:xfrm rot="-655394">
              <a:off x="8234113" y="-186015"/>
              <a:ext cx="1385610" cy="1450537"/>
              <a:chOff x="6541903" y="866189"/>
              <a:chExt cx="510528" cy="534450"/>
            </a:xfrm>
          </p:grpSpPr>
          <p:sp>
            <p:nvSpPr>
              <p:cNvPr id="973" name="Google Shape;973;p9"/>
              <p:cNvSpPr/>
              <p:nvPr/>
            </p:nvSpPr>
            <p:spPr>
              <a:xfrm>
                <a:off x="6541903" y="866189"/>
                <a:ext cx="510528" cy="534450"/>
              </a:xfrm>
              <a:custGeom>
                <a:avLst/>
                <a:gdLst/>
                <a:ahLst/>
                <a:cxnLst/>
                <a:rect l="l" t="t" r="r" b="b"/>
                <a:pathLst>
                  <a:path w="5042" h="5278" extrusionOk="0">
                    <a:moveTo>
                      <a:pt x="3760" y="1"/>
                    </a:moveTo>
                    <a:cubicBezTo>
                      <a:pt x="3713" y="1"/>
                      <a:pt x="3669" y="5"/>
                      <a:pt x="3632" y="15"/>
                    </a:cubicBezTo>
                    <a:cubicBezTo>
                      <a:pt x="2829" y="229"/>
                      <a:pt x="2240" y="933"/>
                      <a:pt x="1883" y="1683"/>
                    </a:cubicBezTo>
                    <a:cubicBezTo>
                      <a:pt x="1526" y="2432"/>
                      <a:pt x="1339" y="3253"/>
                      <a:pt x="1000" y="4020"/>
                    </a:cubicBezTo>
                    <a:cubicBezTo>
                      <a:pt x="777" y="4529"/>
                      <a:pt x="438" y="4921"/>
                      <a:pt x="1" y="5278"/>
                    </a:cubicBezTo>
                    <a:cubicBezTo>
                      <a:pt x="1339" y="4725"/>
                      <a:pt x="2731" y="4109"/>
                      <a:pt x="3605" y="2950"/>
                    </a:cubicBezTo>
                    <a:cubicBezTo>
                      <a:pt x="4078" y="2334"/>
                      <a:pt x="4399" y="1567"/>
                      <a:pt x="5041" y="1130"/>
                    </a:cubicBezTo>
                    <a:cubicBezTo>
                      <a:pt x="4970" y="701"/>
                      <a:pt x="4667" y="362"/>
                      <a:pt x="4292" y="139"/>
                    </a:cubicBezTo>
                    <a:cubicBezTo>
                      <a:pt x="4165" y="62"/>
                      <a:pt x="3937" y="1"/>
                      <a:pt x="37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9"/>
              <p:cNvSpPr/>
              <p:nvPr/>
            </p:nvSpPr>
            <p:spPr>
              <a:xfrm>
                <a:off x="6623212" y="874795"/>
                <a:ext cx="418386" cy="471669"/>
              </a:xfrm>
              <a:custGeom>
                <a:avLst/>
                <a:gdLst/>
                <a:ahLst/>
                <a:cxnLst/>
                <a:rect l="l" t="t" r="r" b="b"/>
                <a:pathLst>
                  <a:path w="4132" h="4658" extrusionOk="0">
                    <a:moveTo>
                      <a:pt x="3382" y="1"/>
                    </a:moveTo>
                    <a:cubicBezTo>
                      <a:pt x="3177" y="224"/>
                      <a:pt x="2998" y="474"/>
                      <a:pt x="2855" y="750"/>
                    </a:cubicBezTo>
                    <a:cubicBezTo>
                      <a:pt x="2873" y="509"/>
                      <a:pt x="2927" y="269"/>
                      <a:pt x="3025" y="54"/>
                    </a:cubicBezTo>
                    <a:lnTo>
                      <a:pt x="3025" y="54"/>
                    </a:lnTo>
                    <a:cubicBezTo>
                      <a:pt x="2820" y="376"/>
                      <a:pt x="2695" y="741"/>
                      <a:pt x="2570" y="1107"/>
                    </a:cubicBezTo>
                    <a:cubicBezTo>
                      <a:pt x="2606" y="839"/>
                      <a:pt x="2632" y="563"/>
                      <a:pt x="2659" y="295"/>
                    </a:cubicBezTo>
                    <a:lnTo>
                      <a:pt x="2659" y="295"/>
                    </a:lnTo>
                    <a:cubicBezTo>
                      <a:pt x="2418" y="750"/>
                      <a:pt x="2222" y="1232"/>
                      <a:pt x="2088" y="1732"/>
                    </a:cubicBezTo>
                    <a:cubicBezTo>
                      <a:pt x="2035" y="1419"/>
                      <a:pt x="2061" y="1098"/>
                      <a:pt x="2106" y="786"/>
                    </a:cubicBezTo>
                    <a:lnTo>
                      <a:pt x="2106" y="786"/>
                    </a:lnTo>
                    <a:cubicBezTo>
                      <a:pt x="1874" y="1250"/>
                      <a:pt x="1740" y="1758"/>
                      <a:pt x="1696" y="2276"/>
                    </a:cubicBezTo>
                    <a:cubicBezTo>
                      <a:pt x="1615" y="1928"/>
                      <a:pt x="1580" y="1571"/>
                      <a:pt x="1589" y="1214"/>
                    </a:cubicBezTo>
                    <a:lnTo>
                      <a:pt x="1589" y="1214"/>
                    </a:lnTo>
                    <a:cubicBezTo>
                      <a:pt x="1419" y="1696"/>
                      <a:pt x="1348" y="2213"/>
                      <a:pt x="1375" y="2722"/>
                    </a:cubicBezTo>
                    <a:cubicBezTo>
                      <a:pt x="1268" y="2410"/>
                      <a:pt x="1196" y="2088"/>
                      <a:pt x="1160" y="1767"/>
                    </a:cubicBezTo>
                    <a:cubicBezTo>
                      <a:pt x="1071" y="2213"/>
                      <a:pt x="1036" y="2677"/>
                      <a:pt x="1053" y="3132"/>
                    </a:cubicBezTo>
                    <a:cubicBezTo>
                      <a:pt x="1000" y="2918"/>
                      <a:pt x="937" y="2731"/>
                      <a:pt x="937" y="2517"/>
                    </a:cubicBezTo>
                    <a:cubicBezTo>
                      <a:pt x="920" y="2856"/>
                      <a:pt x="893" y="3204"/>
                      <a:pt x="875" y="3551"/>
                    </a:cubicBezTo>
                    <a:lnTo>
                      <a:pt x="786" y="2900"/>
                    </a:lnTo>
                    <a:cubicBezTo>
                      <a:pt x="741" y="3248"/>
                      <a:pt x="688" y="3587"/>
                      <a:pt x="625" y="3926"/>
                    </a:cubicBezTo>
                    <a:cubicBezTo>
                      <a:pt x="607" y="3721"/>
                      <a:pt x="607" y="3507"/>
                      <a:pt x="616" y="3302"/>
                    </a:cubicBezTo>
                    <a:lnTo>
                      <a:pt x="616" y="3302"/>
                    </a:lnTo>
                    <a:cubicBezTo>
                      <a:pt x="572" y="3801"/>
                      <a:pt x="340" y="4292"/>
                      <a:pt x="1" y="4658"/>
                    </a:cubicBezTo>
                    <a:cubicBezTo>
                      <a:pt x="509" y="4568"/>
                      <a:pt x="991" y="4328"/>
                      <a:pt x="1375" y="3980"/>
                    </a:cubicBezTo>
                    <a:lnTo>
                      <a:pt x="1375" y="3980"/>
                    </a:lnTo>
                    <a:cubicBezTo>
                      <a:pt x="1187" y="4060"/>
                      <a:pt x="991" y="4105"/>
                      <a:pt x="795" y="4113"/>
                    </a:cubicBezTo>
                    <a:cubicBezTo>
                      <a:pt x="1223" y="3899"/>
                      <a:pt x="1651" y="3694"/>
                      <a:pt x="2070" y="3489"/>
                    </a:cubicBezTo>
                    <a:lnTo>
                      <a:pt x="2070" y="3489"/>
                    </a:lnTo>
                    <a:cubicBezTo>
                      <a:pt x="1776" y="3498"/>
                      <a:pt x="1482" y="3569"/>
                      <a:pt x="1205" y="3676"/>
                    </a:cubicBezTo>
                    <a:lnTo>
                      <a:pt x="2427" y="3043"/>
                    </a:lnTo>
                    <a:lnTo>
                      <a:pt x="2427" y="3043"/>
                    </a:lnTo>
                    <a:cubicBezTo>
                      <a:pt x="2160" y="3096"/>
                      <a:pt x="1901" y="3159"/>
                      <a:pt x="1642" y="3230"/>
                    </a:cubicBezTo>
                    <a:cubicBezTo>
                      <a:pt x="1972" y="3043"/>
                      <a:pt x="2320" y="2865"/>
                      <a:pt x="2668" y="2704"/>
                    </a:cubicBezTo>
                    <a:lnTo>
                      <a:pt x="2668" y="2704"/>
                    </a:lnTo>
                    <a:cubicBezTo>
                      <a:pt x="2347" y="2731"/>
                      <a:pt x="2026" y="2820"/>
                      <a:pt x="1722" y="2918"/>
                    </a:cubicBezTo>
                    <a:cubicBezTo>
                      <a:pt x="2142" y="2686"/>
                      <a:pt x="2570" y="2454"/>
                      <a:pt x="2998" y="2222"/>
                    </a:cubicBezTo>
                    <a:lnTo>
                      <a:pt x="2998" y="2222"/>
                    </a:lnTo>
                    <a:cubicBezTo>
                      <a:pt x="2650" y="2267"/>
                      <a:pt x="2311" y="2347"/>
                      <a:pt x="1981" y="2463"/>
                    </a:cubicBezTo>
                    <a:cubicBezTo>
                      <a:pt x="2392" y="2195"/>
                      <a:pt x="2811" y="1946"/>
                      <a:pt x="3248" y="1723"/>
                    </a:cubicBezTo>
                    <a:lnTo>
                      <a:pt x="3248" y="1723"/>
                    </a:lnTo>
                    <a:cubicBezTo>
                      <a:pt x="2900" y="1758"/>
                      <a:pt x="2552" y="1848"/>
                      <a:pt x="2231" y="1972"/>
                    </a:cubicBezTo>
                    <a:cubicBezTo>
                      <a:pt x="2615" y="1660"/>
                      <a:pt x="3078" y="1446"/>
                      <a:pt x="3569" y="1357"/>
                    </a:cubicBezTo>
                    <a:cubicBezTo>
                      <a:pt x="3547" y="1356"/>
                      <a:pt x="3524" y="1356"/>
                      <a:pt x="3502" y="1356"/>
                    </a:cubicBezTo>
                    <a:cubicBezTo>
                      <a:pt x="3211" y="1356"/>
                      <a:pt x="2915" y="1409"/>
                      <a:pt x="2641" y="1509"/>
                    </a:cubicBezTo>
                    <a:cubicBezTo>
                      <a:pt x="2980" y="1285"/>
                      <a:pt x="3364" y="1134"/>
                      <a:pt x="3765" y="1054"/>
                    </a:cubicBezTo>
                    <a:cubicBezTo>
                      <a:pt x="3616" y="1021"/>
                      <a:pt x="3466" y="1005"/>
                      <a:pt x="3316" y="1005"/>
                    </a:cubicBezTo>
                    <a:cubicBezTo>
                      <a:pt x="3216" y="1005"/>
                      <a:pt x="3116" y="1013"/>
                      <a:pt x="3016" y="1027"/>
                    </a:cubicBezTo>
                    <a:lnTo>
                      <a:pt x="4131" y="706"/>
                    </a:lnTo>
                    <a:cubicBezTo>
                      <a:pt x="3972" y="654"/>
                      <a:pt x="3808" y="630"/>
                      <a:pt x="3644" y="630"/>
                    </a:cubicBezTo>
                    <a:cubicBezTo>
                      <a:pt x="3523" y="630"/>
                      <a:pt x="3402" y="643"/>
                      <a:pt x="3284" y="670"/>
                    </a:cubicBezTo>
                    <a:cubicBezTo>
                      <a:pt x="3319" y="447"/>
                      <a:pt x="3355" y="224"/>
                      <a:pt x="3382"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9"/>
              <p:cNvSpPr/>
              <p:nvPr/>
            </p:nvSpPr>
            <p:spPr>
              <a:xfrm>
                <a:off x="6541903" y="898287"/>
                <a:ext cx="510528" cy="502351"/>
              </a:xfrm>
              <a:custGeom>
                <a:avLst/>
                <a:gdLst/>
                <a:ahLst/>
                <a:cxnLst/>
                <a:rect l="l" t="t" r="r" b="b"/>
                <a:pathLst>
                  <a:path w="5042" h="4961" extrusionOk="0">
                    <a:moveTo>
                      <a:pt x="4542" y="1"/>
                    </a:moveTo>
                    <a:cubicBezTo>
                      <a:pt x="4283" y="126"/>
                      <a:pt x="4042" y="286"/>
                      <a:pt x="3828" y="474"/>
                    </a:cubicBezTo>
                    <a:cubicBezTo>
                      <a:pt x="3471" y="786"/>
                      <a:pt x="3177" y="1169"/>
                      <a:pt x="2891" y="1553"/>
                    </a:cubicBezTo>
                    <a:cubicBezTo>
                      <a:pt x="2749" y="1740"/>
                      <a:pt x="2606" y="1946"/>
                      <a:pt x="2490" y="2151"/>
                    </a:cubicBezTo>
                    <a:cubicBezTo>
                      <a:pt x="2365" y="2347"/>
                      <a:pt x="2267" y="2561"/>
                      <a:pt x="2151" y="2766"/>
                    </a:cubicBezTo>
                    <a:cubicBezTo>
                      <a:pt x="1678" y="3650"/>
                      <a:pt x="964" y="4443"/>
                      <a:pt x="81" y="4890"/>
                    </a:cubicBezTo>
                    <a:cubicBezTo>
                      <a:pt x="54" y="4916"/>
                      <a:pt x="28" y="4934"/>
                      <a:pt x="1" y="4961"/>
                    </a:cubicBezTo>
                    <a:cubicBezTo>
                      <a:pt x="1339" y="4408"/>
                      <a:pt x="2731" y="3792"/>
                      <a:pt x="3605" y="2633"/>
                    </a:cubicBezTo>
                    <a:cubicBezTo>
                      <a:pt x="4078" y="2017"/>
                      <a:pt x="4399" y="1250"/>
                      <a:pt x="5041" y="813"/>
                    </a:cubicBezTo>
                    <a:cubicBezTo>
                      <a:pt x="4988" y="483"/>
                      <a:pt x="4791" y="206"/>
                      <a:pt x="4542"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9"/>
              <p:cNvSpPr/>
              <p:nvPr/>
            </p:nvSpPr>
            <p:spPr>
              <a:xfrm>
                <a:off x="6541903" y="887453"/>
                <a:ext cx="470734" cy="513186"/>
              </a:xfrm>
              <a:custGeom>
                <a:avLst/>
                <a:gdLst/>
                <a:ahLst/>
                <a:cxnLst/>
                <a:rect l="l" t="t" r="r" b="b"/>
                <a:pathLst>
                  <a:path w="4649" h="5068" extrusionOk="0">
                    <a:moveTo>
                      <a:pt x="4399" y="1"/>
                    </a:moveTo>
                    <a:cubicBezTo>
                      <a:pt x="3400" y="625"/>
                      <a:pt x="2686" y="1651"/>
                      <a:pt x="2071" y="2668"/>
                    </a:cubicBezTo>
                    <a:cubicBezTo>
                      <a:pt x="1740" y="3212"/>
                      <a:pt x="1419" y="3765"/>
                      <a:pt x="991" y="4238"/>
                    </a:cubicBezTo>
                    <a:cubicBezTo>
                      <a:pt x="759" y="4488"/>
                      <a:pt x="500" y="4711"/>
                      <a:pt x="206" y="4889"/>
                    </a:cubicBezTo>
                    <a:cubicBezTo>
                      <a:pt x="144" y="4943"/>
                      <a:pt x="72" y="5005"/>
                      <a:pt x="1" y="5068"/>
                    </a:cubicBezTo>
                    <a:cubicBezTo>
                      <a:pt x="197" y="4988"/>
                      <a:pt x="384" y="4907"/>
                      <a:pt x="581" y="4827"/>
                    </a:cubicBezTo>
                    <a:cubicBezTo>
                      <a:pt x="1143" y="4417"/>
                      <a:pt x="1607" y="3837"/>
                      <a:pt x="1981" y="3239"/>
                    </a:cubicBezTo>
                    <a:cubicBezTo>
                      <a:pt x="2552" y="2356"/>
                      <a:pt x="3034" y="1384"/>
                      <a:pt x="3819" y="697"/>
                    </a:cubicBezTo>
                    <a:cubicBezTo>
                      <a:pt x="4060" y="482"/>
                      <a:pt x="4345" y="295"/>
                      <a:pt x="4649" y="206"/>
                    </a:cubicBezTo>
                    <a:cubicBezTo>
                      <a:pt x="4577" y="135"/>
                      <a:pt x="4488" y="63"/>
                      <a:pt x="43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7" name="Google Shape;977;p9"/>
          <p:cNvGrpSpPr/>
          <p:nvPr/>
        </p:nvGrpSpPr>
        <p:grpSpPr>
          <a:xfrm>
            <a:off x="-949798" y="-1240305"/>
            <a:ext cx="4886148" cy="2697128"/>
            <a:chOff x="-949798" y="-1240305"/>
            <a:chExt cx="4886148" cy="2697128"/>
          </a:xfrm>
        </p:grpSpPr>
        <p:grpSp>
          <p:nvGrpSpPr>
            <p:cNvPr id="978" name="Google Shape;978;p9"/>
            <p:cNvGrpSpPr/>
            <p:nvPr/>
          </p:nvGrpSpPr>
          <p:grpSpPr>
            <a:xfrm rot="5400000">
              <a:off x="2018835" y="-1557479"/>
              <a:ext cx="1600029" cy="2235001"/>
              <a:chOff x="3996441" y="87120"/>
              <a:chExt cx="849227" cy="1186243"/>
            </a:xfrm>
          </p:grpSpPr>
          <p:sp>
            <p:nvSpPr>
              <p:cNvPr id="979" name="Google Shape;979;p9"/>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9"/>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9"/>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9"/>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9"/>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9"/>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9"/>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9"/>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9"/>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9"/>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9"/>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0" name="Google Shape;990;p9"/>
            <p:cNvGrpSpPr/>
            <p:nvPr/>
          </p:nvGrpSpPr>
          <p:grpSpPr>
            <a:xfrm rot="-594063">
              <a:off x="-527207" y="-194896"/>
              <a:ext cx="2986713" cy="802225"/>
              <a:chOff x="915235" y="704077"/>
              <a:chExt cx="1319859" cy="354511"/>
            </a:xfrm>
          </p:grpSpPr>
          <p:sp>
            <p:nvSpPr>
              <p:cNvPr id="991" name="Google Shape;991;p9"/>
              <p:cNvSpPr/>
              <p:nvPr/>
            </p:nvSpPr>
            <p:spPr>
              <a:xfrm>
                <a:off x="915235" y="704077"/>
                <a:ext cx="1319859" cy="354511"/>
              </a:xfrm>
              <a:custGeom>
                <a:avLst/>
                <a:gdLst/>
                <a:ahLst/>
                <a:cxnLst/>
                <a:rect l="l" t="t" r="r" b="b"/>
                <a:pathLst>
                  <a:path w="13035" h="3501" extrusionOk="0">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651" y="277"/>
                    </a:lnTo>
                    <a:cubicBezTo>
                      <a:pt x="11625" y="1303"/>
                      <a:pt x="10456" y="2178"/>
                      <a:pt x="9100" y="2677"/>
                    </a:cubicBezTo>
                    <a:cubicBezTo>
                      <a:pt x="8270" y="2983"/>
                      <a:pt x="7388" y="3135"/>
                      <a:pt x="6506" y="3135"/>
                    </a:cubicBezTo>
                    <a:cubicBezTo>
                      <a:pt x="5664" y="3135"/>
                      <a:pt x="4821" y="2996"/>
                      <a:pt x="4024" y="2722"/>
                    </a:cubicBezTo>
                    <a:cubicBezTo>
                      <a:pt x="2552" y="2213"/>
                      <a:pt x="1250" y="1250"/>
                      <a:pt x="322" y="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9"/>
              <p:cNvSpPr/>
              <p:nvPr/>
            </p:nvSpPr>
            <p:spPr>
              <a:xfrm>
                <a:off x="915235" y="704077"/>
                <a:ext cx="1319859" cy="354511"/>
              </a:xfrm>
              <a:custGeom>
                <a:avLst/>
                <a:gdLst/>
                <a:ahLst/>
                <a:cxnLst/>
                <a:rect l="l" t="t" r="r" b="b"/>
                <a:pathLst>
                  <a:path w="13035" h="3501" extrusionOk="0">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713" y="277"/>
                    </a:lnTo>
                    <a:cubicBezTo>
                      <a:pt x="12490" y="554"/>
                      <a:pt x="12249" y="804"/>
                      <a:pt x="11991" y="1045"/>
                    </a:cubicBezTo>
                    <a:cubicBezTo>
                      <a:pt x="11652" y="1357"/>
                      <a:pt x="11286" y="1624"/>
                      <a:pt x="10920" y="1901"/>
                    </a:cubicBezTo>
                    <a:cubicBezTo>
                      <a:pt x="10581" y="2151"/>
                      <a:pt x="10224" y="2409"/>
                      <a:pt x="9841" y="2570"/>
                    </a:cubicBezTo>
                    <a:cubicBezTo>
                      <a:pt x="8767" y="3034"/>
                      <a:pt x="7591" y="3384"/>
                      <a:pt x="6432" y="3384"/>
                    </a:cubicBezTo>
                    <a:cubicBezTo>
                      <a:pt x="6030" y="3384"/>
                      <a:pt x="5630" y="3342"/>
                      <a:pt x="5237" y="3248"/>
                    </a:cubicBezTo>
                    <a:cubicBezTo>
                      <a:pt x="3890" y="2927"/>
                      <a:pt x="2543" y="2427"/>
                      <a:pt x="1508" y="1508"/>
                    </a:cubicBezTo>
                    <a:cubicBezTo>
                      <a:pt x="1267" y="1294"/>
                      <a:pt x="1053" y="1062"/>
                      <a:pt x="839" y="830"/>
                    </a:cubicBezTo>
                    <a:cubicBezTo>
                      <a:pt x="598" y="572"/>
                      <a:pt x="366" y="304"/>
                      <a:pt x="197" y="10"/>
                    </a:cubicBezTo>
                    <a:lnTo>
                      <a:pt x="1" y="1"/>
                    </a:ln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9"/>
            <p:cNvGrpSpPr/>
            <p:nvPr/>
          </p:nvGrpSpPr>
          <p:grpSpPr>
            <a:xfrm rot="9331052">
              <a:off x="-558620" y="-1009244"/>
              <a:ext cx="1600032" cy="2235005"/>
              <a:chOff x="3996441" y="87120"/>
              <a:chExt cx="849227" cy="1186243"/>
            </a:xfrm>
          </p:grpSpPr>
          <p:sp>
            <p:nvSpPr>
              <p:cNvPr id="994" name="Google Shape;994;p9"/>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9"/>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9"/>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9"/>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9"/>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9"/>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9"/>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9"/>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9"/>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9"/>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9"/>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9"/>
            <p:cNvGrpSpPr/>
            <p:nvPr/>
          </p:nvGrpSpPr>
          <p:grpSpPr>
            <a:xfrm rot="-5718721">
              <a:off x="588726" y="-793607"/>
              <a:ext cx="1228862" cy="1463960"/>
              <a:chOff x="5806687" y="1410545"/>
              <a:chExt cx="477012" cy="568271"/>
            </a:xfrm>
          </p:grpSpPr>
          <p:sp>
            <p:nvSpPr>
              <p:cNvPr id="1006" name="Google Shape;1006;p9"/>
              <p:cNvSpPr/>
              <p:nvPr/>
            </p:nvSpPr>
            <p:spPr>
              <a:xfrm>
                <a:off x="5806687" y="1410545"/>
                <a:ext cx="431853" cy="568271"/>
              </a:xfrm>
              <a:custGeom>
                <a:avLst/>
                <a:gdLst/>
                <a:ahLst/>
                <a:cxnLst/>
                <a:rect l="l" t="t" r="r" b="b"/>
                <a:pathLst>
                  <a:path w="4265" h="5612" extrusionOk="0">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9"/>
              <p:cNvSpPr/>
              <p:nvPr/>
            </p:nvSpPr>
            <p:spPr>
              <a:xfrm>
                <a:off x="5806687" y="1477374"/>
                <a:ext cx="430030" cy="501440"/>
              </a:xfrm>
              <a:custGeom>
                <a:avLst/>
                <a:gdLst/>
                <a:ahLst/>
                <a:cxnLst/>
                <a:rect l="l" t="t" r="r" b="b"/>
                <a:pathLst>
                  <a:path w="4247" h="4952" extrusionOk="0">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9"/>
              <p:cNvSpPr/>
              <p:nvPr/>
            </p:nvSpPr>
            <p:spPr>
              <a:xfrm>
                <a:off x="5835545" y="1486892"/>
                <a:ext cx="361379" cy="453037"/>
              </a:xfrm>
              <a:custGeom>
                <a:avLst/>
                <a:gdLst/>
                <a:ahLst/>
                <a:cxnLst/>
                <a:rect l="l" t="t" r="r" b="b"/>
                <a:pathLst>
                  <a:path w="3569" h="4474" extrusionOk="0">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9"/>
              <p:cNvSpPr/>
              <p:nvPr/>
            </p:nvSpPr>
            <p:spPr>
              <a:xfrm>
                <a:off x="5807598" y="1441124"/>
                <a:ext cx="476101" cy="532223"/>
              </a:xfrm>
              <a:custGeom>
                <a:avLst/>
                <a:gdLst/>
                <a:ahLst/>
                <a:cxnLst/>
                <a:rect l="l" t="t" r="r" b="b"/>
                <a:pathLst>
                  <a:path w="4702" h="5256" extrusionOk="0">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0" name="Google Shape;1010;p9"/>
          <p:cNvSpPr/>
          <p:nvPr/>
        </p:nvSpPr>
        <p:spPr>
          <a:xfrm>
            <a:off x="-434000" y="1698456"/>
            <a:ext cx="1186104" cy="386984"/>
          </a:xfrm>
          <a:custGeom>
            <a:avLst/>
            <a:gdLst/>
            <a:ahLst/>
            <a:cxnLst/>
            <a:rect l="l" t="t" r="r" b="b"/>
            <a:pathLst>
              <a:path w="7022" h="2291" extrusionOk="0">
                <a:moveTo>
                  <a:pt x="3530" y="1"/>
                </a:moveTo>
                <a:cubicBezTo>
                  <a:pt x="3132" y="1"/>
                  <a:pt x="3014" y="349"/>
                  <a:pt x="2713" y="571"/>
                </a:cubicBezTo>
                <a:cubicBezTo>
                  <a:pt x="2713" y="571"/>
                  <a:pt x="2713" y="571"/>
                  <a:pt x="2713" y="571"/>
                </a:cubicBezTo>
                <a:lnTo>
                  <a:pt x="2713" y="571"/>
                </a:lnTo>
                <a:cubicBezTo>
                  <a:pt x="2702" y="571"/>
                  <a:pt x="1551" y="1216"/>
                  <a:pt x="1928" y="1312"/>
                </a:cubicBezTo>
                <a:cubicBezTo>
                  <a:pt x="1694" y="1253"/>
                  <a:pt x="1455" y="1224"/>
                  <a:pt x="1217" y="1224"/>
                </a:cubicBezTo>
                <a:cubicBezTo>
                  <a:pt x="1018" y="1224"/>
                  <a:pt x="820" y="1244"/>
                  <a:pt x="625" y="1285"/>
                </a:cubicBezTo>
                <a:cubicBezTo>
                  <a:pt x="456" y="1330"/>
                  <a:pt x="277" y="1383"/>
                  <a:pt x="161" y="1517"/>
                </a:cubicBezTo>
                <a:cubicBezTo>
                  <a:pt x="36" y="1642"/>
                  <a:pt x="1" y="1865"/>
                  <a:pt x="117" y="1990"/>
                </a:cubicBezTo>
                <a:cubicBezTo>
                  <a:pt x="206" y="2106"/>
                  <a:pt x="366" y="2124"/>
                  <a:pt x="509" y="2133"/>
                </a:cubicBezTo>
                <a:cubicBezTo>
                  <a:pt x="1774" y="2237"/>
                  <a:pt x="3040" y="2291"/>
                  <a:pt x="4302" y="2291"/>
                </a:cubicBezTo>
                <a:cubicBezTo>
                  <a:pt x="4873" y="2291"/>
                  <a:pt x="5444" y="2280"/>
                  <a:pt x="6013" y="2257"/>
                </a:cubicBezTo>
                <a:cubicBezTo>
                  <a:pt x="6370" y="2240"/>
                  <a:pt x="6763" y="2213"/>
                  <a:pt x="7021" y="1972"/>
                </a:cubicBezTo>
                <a:cubicBezTo>
                  <a:pt x="6717" y="1687"/>
                  <a:pt x="6299" y="1529"/>
                  <a:pt x="5881" y="1529"/>
                </a:cubicBezTo>
                <a:cubicBezTo>
                  <a:pt x="5724" y="1529"/>
                  <a:pt x="5567" y="1551"/>
                  <a:pt x="5416" y="1597"/>
                </a:cubicBezTo>
                <a:cubicBezTo>
                  <a:pt x="5329" y="1194"/>
                  <a:pt x="4926" y="895"/>
                  <a:pt x="4518" y="895"/>
                </a:cubicBezTo>
                <a:cubicBezTo>
                  <a:pt x="4466" y="895"/>
                  <a:pt x="4414" y="900"/>
                  <a:pt x="4363" y="910"/>
                </a:cubicBezTo>
                <a:cubicBezTo>
                  <a:pt x="4399" y="509"/>
                  <a:pt x="4095" y="99"/>
                  <a:pt x="3694" y="18"/>
                </a:cubicBezTo>
                <a:cubicBezTo>
                  <a:pt x="3634" y="6"/>
                  <a:pt x="3580" y="1"/>
                  <a:pt x="3530"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9"/>
          <p:cNvSpPr/>
          <p:nvPr/>
        </p:nvSpPr>
        <p:spPr>
          <a:xfrm>
            <a:off x="8307318" y="2085445"/>
            <a:ext cx="892196" cy="371951"/>
          </a:xfrm>
          <a:custGeom>
            <a:avLst/>
            <a:gdLst/>
            <a:ahLst/>
            <a:cxnLst/>
            <a:rect l="l" t="t" r="r" b="b"/>
            <a:pathLst>
              <a:path w="5282" h="2202" extrusionOk="0">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9"/>
          <p:cNvSpPr/>
          <p:nvPr/>
        </p:nvSpPr>
        <p:spPr>
          <a:xfrm>
            <a:off x="1861006" y="4494869"/>
            <a:ext cx="813820" cy="381072"/>
          </a:xfrm>
          <a:custGeom>
            <a:avLst/>
            <a:gdLst/>
            <a:ahLst/>
            <a:cxnLst/>
            <a:rect l="l" t="t" r="r" b="b"/>
            <a:pathLst>
              <a:path w="4818" h="2256" extrusionOk="0">
                <a:moveTo>
                  <a:pt x="1601" y="0"/>
                </a:moveTo>
                <a:cubicBezTo>
                  <a:pt x="1436" y="0"/>
                  <a:pt x="1268" y="46"/>
                  <a:pt x="1133" y="140"/>
                </a:cubicBezTo>
                <a:cubicBezTo>
                  <a:pt x="768" y="417"/>
                  <a:pt x="527" y="1246"/>
                  <a:pt x="821" y="1612"/>
                </a:cubicBezTo>
                <a:cubicBezTo>
                  <a:pt x="661" y="1621"/>
                  <a:pt x="491" y="1639"/>
                  <a:pt x="339" y="1683"/>
                </a:cubicBezTo>
                <a:cubicBezTo>
                  <a:pt x="232" y="1719"/>
                  <a:pt x="125" y="1764"/>
                  <a:pt x="63" y="1853"/>
                </a:cubicBezTo>
                <a:cubicBezTo>
                  <a:pt x="0" y="1933"/>
                  <a:pt x="0" y="2076"/>
                  <a:pt x="90" y="2138"/>
                </a:cubicBezTo>
                <a:cubicBezTo>
                  <a:pt x="134" y="2165"/>
                  <a:pt x="188" y="2174"/>
                  <a:pt x="241" y="2174"/>
                </a:cubicBezTo>
                <a:cubicBezTo>
                  <a:pt x="850" y="2229"/>
                  <a:pt x="1461" y="2256"/>
                  <a:pt x="2071" y="2256"/>
                </a:cubicBezTo>
                <a:cubicBezTo>
                  <a:pt x="2855" y="2256"/>
                  <a:pt x="3639" y="2211"/>
                  <a:pt x="4416" y="2120"/>
                </a:cubicBezTo>
                <a:cubicBezTo>
                  <a:pt x="4532" y="2112"/>
                  <a:pt x="4648" y="2094"/>
                  <a:pt x="4729" y="2013"/>
                </a:cubicBezTo>
                <a:cubicBezTo>
                  <a:pt x="4818" y="1915"/>
                  <a:pt x="4818" y="1755"/>
                  <a:pt x="4746" y="1639"/>
                </a:cubicBezTo>
                <a:cubicBezTo>
                  <a:pt x="4675" y="1532"/>
                  <a:pt x="4550" y="1460"/>
                  <a:pt x="4425" y="1407"/>
                </a:cubicBezTo>
                <a:cubicBezTo>
                  <a:pt x="4276" y="1350"/>
                  <a:pt x="4115" y="1321"/>
                  <a:pt x="3952" y="1321"/>
                </a:cubicBezTo>
                <a:cubicBezTo>
                  <a:pt x="3782" y="1321"/>
                  <a:pt x="3612" y="1352"/>
                  <a:pt x="3453" y="1416"/>
                </a:cubicBezTo>
                <a:cubicBezTo>
                  <a:pt x="3360" y="951"/>
                  <a:pt x="2916" y="674"/>
                  <a:pt x="2468" y="674"/>
                </a:cubicBezTo>
                <a:cubicBezTo>
                  <a:pt x="2401" y="674"/>
                  <a:pt x="2333" y="680"/>
                  <a:pt x="2266" y="693"/>
                </a:cubicBezTo>
                <a:cubicBezTo>
                  <a:pt x="2354" y="244"/>
                  <a:pt x="1984" y="0"/>
                  <a:pt x="1601" y="0"/>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9"/>
          <p:cNvSpPr/>
          <p:nvPr/>
        </p:nvSpPr>
        <p:spPr>
          <a:xfrm flipH="1">
            <a:off x="6289524" y="4554950"/>
            <a:ext cx="840445" cy="371951"/>
          </a:xfrm>
          <a:custGeom>
            <a:avLst/>
            <a:gdLst/>
            <a:ahLst/>
            <a:cxnLst/>
            <a:rect l="l" t="t" r="r" b="b"/>
            <a:pathLst>
              <a:path w="5282" h="2202" extrusionOk="0">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4" name="Google Shape;1014;p9"/>
          <p:cNvGrpSpPr/>
          <p:nvPr/>
        </p:nvGrpSpPr>
        <p:grpSpPr>
          <a:xfrm>
            <a:off x="5345738" y="-331817"/>
            <a:ext cx="840467" cy="822335"/>
            <a:chOff x="4118763" y="209958"/>
            <a:chExt cx="840467" cy="822335"/>
          </a:xfrm>
        </p:grpSpPr>
        <p:sp>
          <p:nvSpPr>
            <p:cNvPr id="1015" name="Google Shape;1015;p9"/>
            <p:cNvSpPr/>
            <p:nvPr/>
          </p:nvSpPr>
          <p:spPr>
            <a:xfrm>
              <a:off x="4118763" y="209958"/>
              <a:ext cx="840467" cy="822335"/>
            </a:xfrm>
            <a:custGeom>
              <a:avLst/>
              <a:gdLst/>
              <a:ahLst/>
              <a:cxnLst/>
              <a:rect l="l" t="t" r="r" b="b"/>
              <a:pathLst>
                <a:path w="3186" h="3117" extrusionOk="0">
                  <a:moveTo>
                    <a:pt x="1586" y="0"/>
                  </a:moveTo>
                  <a:cubicBezTo>
                    <a:pt x="758" y="0"/>
                    <a:pt x="71" y="657"/>
                    <a:pt x="36" y="1491"/>
                  </a:cubicBezTo>
                  <a:cubicBezTo>
                    <a:pt x="1" y="2357"/>
                    <a:pt x="670" y="3079"/>
                    <a:pt x="1526" y="3115"/>
                  </a:cubicBezTo>
                  <a:cubicBezTo>
                    <a:pt x="1548" y="3116"/>
                    <a:pt x="1570" y="3116"/>
                    <a:pt x="1592" y="3116"/>
                  </a:cubicBezTo>
                  <a:cubicBezTo>
                    <a:pt x="2428" y="3116"/>
                    <a:pt x="3115" y="2459"/>
                    <a:pt x="3150" y="1616"/>
                  </a:cubicBezTo>
                  <a:cubicBezTo>
                    <a:pt x="3186" y="760"/>
                    <a:pt x="2516" y="37"/>
                    <a:pt x="1651" y="1"/>
                  </a:cubicBezTo>
                  <a:cubicBezTo>
                    <a:pt x="1629" y="1"/>
                    <a:pt x="1607" y="0"/>
                    <a:pt x="1586"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9"/>
            <p:cNvSpPr/>
            <p:nvPr/>
          </p:nvSpPr>
          <p:spPr>
            <a:xfrm>
              <a:off x="4238790" y="327617"/>
              <a:ext cx="600409" cy="586741"/>
            </a:xfrm>
            <a:custGeom>
              <a:avLst/>
              <a:gdLst/>
              <a:ahLst/>
              <a:cxnLst/>
              <a:rect l="l" t="t" r="r" b="b"/>
              <a:pathLst>
                <a:path w="2276" h="2224" extrusionOk="0">
                  <a:moveTo>
                    <a:pt x="1130" y="0"/>
                  </a:moveTo>
                  <a:cubicBezTo>
                    <a:pt x="545" y="0"/>
                    <a:pt x="54" y="473"/>
                    <a:pt x="27" y="1063"/>
                  </a:cubicBezTo>
                  <a:cubicBezTo>
                    <a:pt x="1" y="1679"/>
                    <a:pt x="482" y="2196"/>
                    <a:pt x="1089" y="2223"/>
                  </a:cubicBezTo>
                  <a:cubicBezTo>
                    <a:pt x="1100" y="2223"/>
                    <a:pt x="1112" y="2223"/>
                    <a:pt x="1123" y="2223"/>
                  </a:cubicBezTo>
                  <a:cubicBezTo>
                    <a:pt x="1723" y="2223"/>
                    <a:pt x="2223" y="1757"/>
                    <a:pt x="2249" y="1152"/>
                  </a:cubicBezTo>
                  <a:cubicBezTo>
                    <a:pt x="2276" y="546"/>
                    <a:pt x="1794" y="28"/>
                    <a:pt x="1178" y="2"/>
                  </a:cubicBezTo>
                  <a:cubicBezTo>
                    <a:pt x="1162" y="1"/>
                    <a:pt x="1146" y="0"/>
                    <a:pt x="1130" y="0"/>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9"/>
            <p:cNvSpPr/>
            <p:nvPr/>
          </p:nvSpPr>
          <p:spPr>
            <a:xfrm>
              <a:off x="4394166" y="478516"/>
              <a:ext cx="289652" cy="285192"/>
            </a:xfrm>
            <a:custGeom>
              <a:avLst/>
              <a:gdLst/>
              <a:ahLst/>
              <a:cxnLst/>
              <a:rect l="l" t="t" r="r" b="b"/>
              <a:pathLst>
                <a:path w="1098" h="1081" extrusionOk="0">
                  <a:moveTo>
                    <a:pt x="554" y="0"/>
                  </a:moveTo>
                  <a:cubicBezTo>
                    <a:pt x="267" y="0"/>
                    <a:pt x="18" y="220"/>
                    <a:pt x="9" y="518"/>
                  </a:cubicBezTo>
                  <a:cubicBezTo>
                    <a:pt x="1" y="812"/>
                    <a:pt x="232" y="1062"/>
                    <a:pt x="527" y="1080"/>
                  </a:cubicBezTo>
                  <a:cubicBezTo>
                    <a:pt x="532" y="1080"/>
                    <a:pt x="538" y="1080"/>
                    <a:pt x="543" y="1080"/>
                  </a:cubicBezTo>
                  <a:cubicBezTo>
                    <a:pt x="830" y="1080"/>
                    <a:pt x="1071" y="851"/>
                    <a:pt x="1089" y="562"/>
                  </a:cubicBezTo>
                  <a:cubicBezTo>
                    <a:pt x="1098" y="259"/>
                    <a:pt x="866" y="9"/>
                    <a:pt x="571" y="0"/>
                  </a:cubicBezTo>
                  <a:cubicBezTo>
                    <a:pt x="566" y="0"/>
                    <a:pt x="560" y="0"/>
                    <a:pt x="554" y="0"/>
                  </a:cubicBezTo>
                  <a:close/>
                </a:path>
              </a:pathLst>
            </a:custGeom>
            <a:solidFill>
              <a:srgbClr val="FFFFFF">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8" name="Google Shape;1018;p9"/>
          <p:cNvSpPr txBox="1">
            <a:spLocks noGrp="1"/>
          </p:cNvSpPr>
          <p:nvPr>
            <p:ph type="title"/>
          </p:nvPr>
        </p:nvSpPr>
        <p:spPr>
          <a:xfrm>
            <a:off x="2241450" y="1416950"/>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19" name="Google Shape;1019;p9"/>
          <p:cNvSpPr txBox="1">
            <a:spLocks noGrp="1"/>
          </p:cNvSpPr>
          <p:nvPr>
            <p:ph type="subTitle" idx="1"/>
          </p:nvPr>
        </p:nvSpPr>
        <p:spPr>
          <a:xfrm>
            <a:off x="2241550" y="2258750"/>
            <a:ext cx="4661100" cy="12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6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1600"/>
              </a:spcBef>
              <a:spcAft>
                <a:spcPts val="0"/>
              </a:spcAft>
              <a:buClr>
                <a:schemeClr val="dk1"/>
              </a:buClr>
              <a:buSzPts val="1600"/>
              <a:buNone/>
              <a:defRPr sz="1600">
                <a:solidFill>
                  <a:schemeClr val="dk1"/>
                </a:solidFill>
              </a:defRPr>
            </a:lvl3pPr>
            <a:lvl4pPr lvl="3" algn="ctr" rtl="0">
              <a:lnSpc>
                <a:spcPct val="100000"/>
              </a:lnSpc>
              <a:spcBef>
                <a:spcPts val="1600"/>
              </a:spcBef>
              <a:spcAft>
                <a:spcPts val="0"/>
              </a:spcAft>
              <a:buClr>
                <a:schemeClr val="dk1"/>
              </a:buClr>
              <a:buSzPts val="1600"/>
              <a:buNone/>
              <a:defRPr sz="1600">
                <a:solidFill>
                  <a:schemeClr val="dk1"/>
                </a:solidFill>
              </a:defRPr>
            </a:lvl4pPr>
            <a:lvl5pPr lvl="4" algn="ctr" rtl="0">
              <a:lnSpc>
                <a:spcPct val="100000"/>
              </a:lnSpc>
              <a:spcBef>
                <a:spcPts val="1600"/>
              </a:spcBef>
              <a:spcAft>
                <a:spcPts val="0"/>
              </a:spcAft>
              <a:buClr>
                <a:schemeClr val="dk1"/>
              </a:buClr>
              <a:buSzPts val="1600"/>
              <a:buNone/>
              <a:defRPr sz="1600">
                <a:solidFill>
                  <a:schemeClr val="dk1"/>
                </a:solidFill>
              </a:defRPr>
            </a:lvl5pPr>
            <a:lvl6pPr lvl="5" algn="ctr" rtl="0">
              <a:lnSpc>
                <a:spcPct val="100000"/>
              </a:lnSpc>
              <a:spcBef>
                <a:spcPts val="1600"/>
              </a:spcBef>
              <a:spcAft>
                <a:spcPts val="0"/>
              </a:spcAft>
              <a:buClr>
                <a:schemeClr val="dk1"/>
              </a:buClr>
              <a:buSzPts val="1600"/>
              <a:buNone/>
              <a:defRPr sz="1600">
                <a:solidFill>
                  <a:schemeClr val="dk1"/>
                </a:solidFill>
              </a:defRPr>
            </a:lvl6pPr>
            <a:lvl7pPr lvl="6" algn="ctr" rtl="0">
              <a:lnSpc>
                <a:spcPct val="100000"/>
              </a:lnSpc>
              <a:spcBef>
                <a:spcPts val="1600"/>
              </a:spcBef>
              <a:spcAft>
                <a:spcPts val="0"/>
              </a:spcAft>
              <a:buClr>
                <a:schemeClr val="dk1"/>
              </a:buClr>
              <a:buSzPts val="1600"/>
              <a:buNone/>
              <a:defRPr sz="1600">
                <a:solidFill>
                  <a:schemeClr val="dk1"/>
                </a:solidFill>
              </a:defRPr>
            </a:lvl7pPr>
            <a:lvl8pPr lvl="7" algn="ctr" rtl="0">
              <a:lnSpc>
                <a:spcPct val="100000"/>
              </a:lnSpc>
              <a:spcBef>
                <a:spcPts val="1600"/>
              </a:spcBef>
              <a:spcAft>
                <a:spcPts val="0"/>
              </a:spcAft>
              <a:buClr>
                <a:schemeClr val="dk1"/>
              </a:buClr>
              <a:buSzPts val="1600"/>
              <a:buNone/>
              <a:defRPr sz="1600">
                <a:solidFill>
                  <a:schemeClr val="dk1"/>
                </a:solidFill>
              </a:defRPr>
            </a:lvl8pPr>
            <a:lvl9pPr lvl="8" algn="ctr" rtl="0">
              <a:lnSpc>
                <a:spcPct val="100000"/>
              </a:lnSpc>
              <a:spcBef>
                <a:spcPts val="1600"/>
              </a:spcBef>
              <a:spcAft>
                <a:spcPts val="1600"/>
              </a:spcAft>
              <a:buClr>
                <a:schemeClr val="dk1"/>
              </a:buClr>
              <a:buSzPts val="1600"/>
              <a:buNone/>
              <a:defRPr sz="1600">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20"/>
        <p:cNvGrpSpPr/>
        <p:nvPr/>
      </p:nvGrpSpPr>
      <p:grpSpPr>
        <a:xfrm>
          <a:off x="0" y="0"/>
          <a:ext cx="0" cy="0"/>
          <a:chOff x="0" y="0"/>
          <a:chExt cx="0" cy="0"/>
        </a:xfrm>
      </p:grpSpPr>
      <p:sp>
        <p:nvSpPr>
          <p:cNvPr id="1021" name="Google Shape;1021;p10"/>
          <p:cNvSpPr/>
          <p:nvPr/>
        </p:nvSpPr>
        <p:spPr>
          <a:xfrm>
            <a:off x="-337800" y="-623975"/>
            <a:ext cx="9819600" cy="6391500"/>
          </a:xfrm>
          <a:prstGeom prst="ellipse">
            <a:avLst/>
          </a:pr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2" name="Google Shape;1022;p10"/>
          <p:cNvGrpSpPr/>
          <p:nvPr/>
        </p:nvGrpSpPr>
        <p:grpSpPr>
          <a:xfrm>
            <a:off x="-1989740" y="-1613087"/>
            <a:ext cx="5974382" cy="3831240"/>
            <a:chOff x="-1989740" y="-1613087"/>
            <a:chExt cx="5974382" cy="3831240"/>
          </a:xfrm>
        </p:grpSpPr>
        <p:grpSp>
          <p:nvGrpSpPr>
            <p:cNvPr id="1023" name="Google Shape;1023;p10"/>
            <p:cNvGrpSpPr/>
            <p:nvPr/>
          </p:nvGrpSpPr>
          <p:grpSpPr>
            <a:xfrm>
              <a:off x="-1989740" y="553563"/>
              <a:ext cx="2605790" cy="1664590"/>
              <a:chOff x="5669385" y="-152150"/>
              <a:chExt cx="1383042" cy="883494"/>
            </a:xfrm>
          </p:grpSpPr>
          <p:sp>
            <p:nvSpPr>
              <p:cNvPr id="1024" name="Google Shape;1024;p10"/>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0"/>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0"/>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0"/>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0"/>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0"/>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0"/>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1" name="Google Shape;1031;p10"/>
            <p:cNvGrpSpPr/>
            <p:nvPr/>
          </p:nvGrpSpPr>
          <p:grpSpPr>
            <a:xfrm rot="1423206">
              <a:off x="-1056567" y="-1159292"/>
              <a:ext cx="2605738" cy="1664557"/>
              <a:chOff x="5669385" y="-152150"/>
              <a:chExt cx="1383042" cy="883494"/>
            </a:xfrm>
          </p:grpSpPr>
          <p:sp>
            <p:nvSpPr>
              <p:cNvPr id="1032" name="Google Shape;1032;p10"/>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0"/>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0"/>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0"/>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0"/>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0"/>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0"/>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10"/>
            <p:cNvGrpSpPr/>
            <p:nvPr/>
          </p:nvGrpSpPr>
          <p:grpSpPr>
            <a:xfrm>
              <a:off x="713095" y="-272478"/>
              <a:ext cx="3271548" cy="878124"/>
              <a:chOff x="2101191" y="695065"/>
              <a:chExt cx="1320770" cy="354511"/>
            </a:xfrm>
          </p:grpSpPr>
          <p:sp>
            <p:nvSpPr>
              <p:cNvPr id="1040" name="Google Shape;1040;p10"/>
              <p:cNvSpPr/>
              <p:nvPr/>
            </p:nvSpPr>
            <p:spPr>
              <a:xfrm>
                <a:off x="2101191" y="695065"/>
                <a:ext cx="1320770" cy="354511"/>
              </a:xfrm>
              <a:custGeom>
                <a:avLst/>
                <a:gdLst/>
                <a:ahLst/>
                <a:cxnLst/>
                <a:rect l="l" t="t" r="r" b="b"/>
                <a:pathLst>
                  <a:path w="13044" h="3501" extrusionOk="0">
                    <a:moveTo>
                      <a:pt x="1" y="1"/>
                    </a:moveTo>
                    <a:lnTo>
                      <a:pt x="1" y="1"/>
                    </a:lnTo>
                    <a:cubicBezTo>
                      <a:pt x="946" y="1419"/>
                      <a:pt x="2374" y="2525"/>
                      <a:pt x="3997" y="3087"/>
                    </a:cubicBezTo>
                    <a:cubicBezTo>
                      <a:pt x="4799" y="3362"/>
                      <a:pt x="5648" y="3500"/>
                      <a:pt x="6496" y="3500"/>
                    </a:cubicBezTo>
                    <a:cubicBezTo>
                      <a:pt x="7385" y="3500"/>
                      <a:pt x="8274" y="3348"/>
                      <a:pt x="9109" y="3043"/>
                    </a:cubicBezTo>
                    <a:cubicBezTo>
                      <a:pt x="10634" y="2490"/>
                      <a:pt x="11928" y="1464"/>
                      <a:pt x="13043" y="277"/>
                    </a:cubicBezTo>
                    <a:lnTo>
                      <a:pt x="12651" y="277"/>
                    </a:lnTo>
                    <a:cubicBezTo>
                      <a:pt x="11634" y="1303"/>
                      <a:pt x="10456" y="2177"/>
                      <a:pt x="9100" y="2677"/>
                    </a:cubicBezTo>
                    <a:cubicBezTo>
                      <a:pt x="8277" y="2977"/>
                      <a:pt x="7398" y="3126"/>
                      <a:pt x="6518" y="3126"/>
                    </a:cubicBezTo>
                    <a:cubicBezTo>
                      <a:pt x="5672" y="3126"/>
                      <a:pt x="4824" y="2988"/>
                      <a:pt x="4024" y="2713"/>
                    </a:cubicBezTo>
                    <a:cubicBezTo>
                      <a:pt x="2561" y="2213"/>
                      <a:pt x="1258" y="1250"/>
                      <a:pt x="331" y="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0"/>
              <p:cNvSpPr/>
              <p:nvPr/>
            </p:nvSpPr>
            <p:spPr>
              <a:xfrm>
                <a:off x="2101191" y="695065"/>
                <a:ext cx="1320770" cy="354511"/>
              </a:xfrm>
              <a:custGeom>
                <a:avLst/>
                <a:gdLst/>
                <a:ahLst/>
                <a:cxnLst/>
                <a:rect l="l" t="t" r="r" b="b"/>
                <a:pathLst>
                  <a:path w="13044" h="3501" extrusionOk="0">
                    <a:moveTo>
                      <a:pt x="1" y="1"/>
                    </a:moveTo>
                    <a:cubicBezTo>
                      <a:pt x="946" y="1419"/>
                      <a:pt x="2374" y="2525"/>
                      <a:pt x="3997" y="3087"/>
                    </a:cubicBezTo>
                    <a:cubicBezTo>
                      <a:pt x="4799" y="3362"/>
                      <a:pt x="5648" y="3500"/>
                      <a:pt x="6496" y="3500"/>
                    </a:cubicBezTo>
                    <a:cubicBezTo>
                      <a:pt x="7385" y="3500"/>
                      <a:pt x="8274" y="3348"/>
                      <a:pt x="9109" y="3043"/>
                    </a:cubicBezTo>
                    <a:cubicBezTo>
                      <a:pt x="10634" y="2490"/>
                      <a:pt x="11928" y="1464"/>
                      <a:pt x="13043" y="277"/>
                    </a:cubicBezTo>
                    <a:lnTo>
                      <a:pt x="12722" y="277"/>
                    </a:lnTo>
                    <a:cubicBezTo>
                      <a:pt x="12499" y="545"/>
                      <a:pt x="12249" y="803"/>
                      <a:pt x="11990" y="1044"/>
                    </a:cubicBezTo>
                    <a:cubicBezTo>
                      <a:pt x="11651" y="1348"/>
                      <a:pt x="11286" y="1624"/>
                      <a:pt x="10920" y="1901"/>
                    </a:cubicBezTo>
                    <a:cubicBezTo>
                      <a:pt x="10590" y="2151"/>
                      <a:pt x="10233" y="2409"/>
                      <a:pt x="9849" y="2570"/>
                    </a:cubicBezTo>
                    <a:cubicBezTo>
                      <a:pt x="8771" y="3029"/>
                      <a:pt x="7589" y="3379"/>
                      <a:pt x="6424" y="3379"/>
                    </a:cubicBezTo>
                    <a:cubicBezTo>
                      <a:pt x="6028" y="3379"/>
                      <a:pt x="5634" y="3338"/>
                      <a:pt x="5246" y="3248"/>
                    </a:cubicBezTo>
                    <a:cubicBezTo>
                      <a:pt x="3890" y="2927"/>
                      <a:pt x="2552" y="2418"/>
                      <a:pt x="1517" y="1499"/>
                    </a:cubicBezTo>
                    <a:cubicBezTo>
                      <a:pt x="1276" y="1294"/>
                      <a:pt x="1053" y="1062"/>
                      <a:pt x="839" y="821"/>
                    </a:cubicBezTo>
                    <a:cubicBezTo>
                      <a:pt x="607" y="572"/>
                      <a:pt x="375" y="304"/>
                      <a:pt x="197" y="1"/>
                    </a:cubicBez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10"/>
            <p:cNvGrpSpPr/>
            <p:nvPr/>
          </p:nvGrpSpPr>
          <p:grpSpPr>
            <a:xfrm rot="-1759616">
              <a:off x="-785959" y="443969"/>
              <a:ext cx="2064523" cy="752622"/>
              <a:chOff x="4953913" y="785386"/>
              <a:chExt cx="1095782" cy="399467"/>
            </a:xfrm>
          </p:grpSpPr>
          <p:sp>
            <p:nvSpPr>
              <p:cNvPr id="1043" name="Google Shape;1043;p10"/>
              <p:cNvSpPr/>
              <p:nvPr/>
            </p:nvSpPr>
            <p:spPr>
              <a:xfrm>
                <a:off x="5011730" y="785386"/>
                <a:ext cx="1037965" cy="329804"/>
              </a:xfrm>
              <a:custGeom>
                <a:avLst/>
                <a:gdLst/>
                <a:ahLst/>
                <a:cxnLst/>
                <a:rect l="l" t="t" r="r" b="b"/>
                <a:pathLst>
                  <a:path w="10251" h="3257" extrusionOk="0">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0"/>
              <p:cNvSpPr/>
              <p:nvPr/>
            </p:nvSpPr>
            <p:spPr>
              <a:xfrm>
                <a:off x="5103872" y="803511"/>
                <a:ext cx="897119" cy="277351"/>
              </a:xfrm>
              <a:custGeom>
                <a:avLst/>
                <a:gdLst/>
                <a:ahLst/>
                <a:cxnLst/>
                <a:rect l="l" t="t" r="r" b="b"/>
                <a:pathLst>
                  <a:path w="8860" h="2739" extrusionOk="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0"/>
              <p:cNvSpPr/>
              <p:nvPr/>
            </p:nvSpPr>
            <p:spPr>
              <a:xfrm>
                <a:off x="5011730" y="900110"/>
                <a:ext cx="1032598" cy="215076"/>
              </a:xfrm>
              <a:custGeom>
                <a:avLst/>
                <a:gdLst/>
                <a:ahLst/>
                <a:cxnLst/>
                <a:rect l="l" t="t" r="r" b="b"/>
                <a:pathLst>
                  <a:path w="10198" h="2124" extrusionOk="0">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0"/>
              <p:cNvSpPr/>
              <p:nvPr/>
            </p:nvSpPr>
            <p:spPr>
              <a:xfrm>
                <a:off x="4953913" y="886440"/>
                <a:ext cx="1062367" cy="298413"/>
              </a:xfrm>
              <a:custGeom>
                <a:avLst/>
                <a:gdLst/>
                <a:ahLst/>
                <a:cxnLst/>
                <a:rect l="l" t="t" r="r" b="b"/>
                <a:pathLst>
                  <a:path w="10492" h="2947" extrusionOk="0">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10"/>
            <p:cNvGrpSpPr/>
            <p:nvPr/>
          </p:nvGrpSpPr>
          <p:grpSpPr>
            <a:xfrm rot="-6811198">
              <a:off x="1821662" y="-645309"/>
              <a:ext cx="1253683" cy="1290619"/>
              <a:chOff x="5228518" y="1029313"/>
              <a:chExt cx="399350" cy="411116"/>
            </a:xfrm>
          </p:grpSpPr>
          <p:sp>
            <p:nvSpPr>
              <p:cNvPr id="1048" name="Google Shape;1048;p10"/>
              <p:cNvSpPr/>
              <p:nvPr/>
            </p:nvSpPr>
            <p:spPr>
              <a:xfrm>
                <a:off x="5228518" y="1032047"/>
                <a:ext cx="399350" cy="408382"/>
              </a:xfrm>
              <a:custGeom>
                <a:avLst/>
                <a:gdLst/>
                <a:ahLst/>
                <a:cxnLst/>
                <a:rect l="l" t="t" r="r" b="b"/>
                <a:pathLst>
                  <a:path w="3944" h="4033" extrusionOk="0">
                    <a:moveTo>
                      <a:pt x="3944" y="0"/>
                    </a:moveTo>
                    <a:lnTo>
                      <a:pt x="3944" y="0"/>
                    </a:lnTo>
                    <a:cubicBezTo>
                      <a:pt x="3212" y="259"/>
                      <a:pt x="2472" y="544"/>
                      <a:pt x="1838" y="1008"/>
                    </a:cubicBezTo>
                    <a:cubicBezTo>
                      <a:pt x="857" y="1722"/>
                      <a:pt x="179" y="2828"/>
                      <a:pt x="1" y="4032"/>
                    </a:cubicBezTo>
                    <a:cubicBezTo>
                      <a:pt x="946" y="3684"/>
                      <a:pt x="1865" y="3301"/>
                      <a:pt x="2623" y="2641"/>
                    </a:cubicBezTo>
                    <a:cubicBezTo>
                      <a:pt x="3373" y="1981"/>
                      <a:pt x="3855" y="990"/>
                      <a:pt x="39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0"/>
              <p:cNvSpPr/>
              <p:nvPr/>
            </p:nvSpPr>
            <p:spPr>
              <a:xfrm>
                <a:off x="5228518" y="1034680"/>
                <a:ext cx="391249" cy="405749"/>
              </a:xfrm>
              <a:custGeom>
                <a:avLst/>
                <a:gdLst/>
                <a:ahLst/>
                <a:cxnLst/>
                <a:rect l="l" t="t" r="r" b="b"/>
                <a:pathLst>
                  <a:path w="3864" h="4007" extrusionOk="0">
                    <a:moveTo>
                      <a:pt x="3863" y="1"/>
                    </a:moveTo>
                    <a:cubicBezTo>
                      <a:pt x="3150" y="260"/>
                      <a:pt x="2445" y="536"/>
                      <a:pt x="1838" y="982"/>
                    </a:cubicBezTo>
                    <a:cubicBezTo>
                      <a:pt x="860" y="1694"/>
                      <a:pt x="183" y="2796"/>
                      <a:pt x="2" y="3996"/>
                    </a:cubicBezTo>
                    <a:lnTo>
                      <a:pt x="2" y="3996"/>
                    </a:lnTo>
                    <a:cubicBezTo>
                      <a:pt x="350" y="3622"/>
                      <a:pt x="777" y="3319"/>
                      <a:pt x="1178" y="2998"/>
                    </a:cubicBezTo>
                    <a:cubicBezTo>
                      <a:pt x="2231" y="2160"/>
                      <a:pt x="3141" y="1143"/>
                      <a:pt x="3863" y="1"/>
                    </a:cubicBezTo>
                    <a:close/>
                    <a:moveTo>
                      <a:pt x="2" y="3996"/>
                    </a:moveTo>
                    <a:cubicBezTo>
                      <a:pt x="2" y="3996"/>
                      <a:pt x="1" y="3997"/>
                      <a:pt x="1" y="3997"/>
                    </a:cubicBezTo>
                    <a:cubicBezTo>
                      <a:pt x="1" y="3997"/>
                      <a:pt x="1" y="4006"/>
                      <a:pt x="1" y="4006"/>
                    </a:cubicBezTo>
                    <a:cubicBezTo>
                      <a:pt x="1" y="4003"/>
                      <a:pt x="2" y="3999"/>
                      <a:pt x="2" y="3996"/>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0"/>
              <p:cNvSpPr/>
              <p:nvPr/>
            </p:nvSpPr>
            <p:spPr>
              <a:xfrm>
                <a:off x="5242998" y="1042882"/>
                <a:ext cx="374947" cy="377700"/>
              </a:xfrm>
              <a:custGeom>
                <a:avLst/>
                <a:gdLst/>
                <a:ahLst/>
                <a:cxnLst/>
                <a:rect l="l" t="t" r="r" b="b"/>
                <a:pathLst>
                  <a:path w="3703" h="3730" extrusionOk="0">
                    <a:moveTo>
                      <a:pt x="3703" y="0"/>
                    </a:moveTo>
                    <a:cubicBezTo>
                      <a:pt x="3702" y="3"/>
                      <a:pt x="3701" y="5"/>
                      <a:pt x="3700" y="8"/>
                    </a:cubicBezTo>
                    <a:lnTo>
                      <a:pt x="3700" y="8"/>
                    </a:lnTo>
                    <a:cubicBezTo>
                      <a:pt x="3701" y="5"/>
                      <a:pt x="3702" y="3"/>
                      <a:pt x="3703" y="0"/>
                    </a:cubicBezTo>
                    <a:close/>
                    <a:moveTo>
                      <a:pt x="3700" y="8"/>
                    </a:moveTo>
                    <a:cubicBezTo>
                      <a:pt x="3690" y="32"/>
                      <a:pt x="3673" y="55"/>
                      <a:pt x="3649" y="72"/>
                    </a:cubicBezTo>
                    <a:cubicBezTo>
                      <a:pt x="3569" y="152"/>
                      <a:pt x="3426" y="188"/>
                      <a:pt x="3328" y="232"/>
                    </a:cubicBezTo>
                    <a:cubicBezTo>
                      <a:pt x="3167" y="303"/>
                      <a:pt x="3007" y="375"/>
                      <a:pt x="2837" y="437"/>
                    </a:cubicBezTo>
                    <a:cubicBezTo>
                      <a:pt x="2962" y="419"/>
                      <a:pt x="3087" y="402"/>
                      <a:pt x="3212" y="402"/>
                    </a:cubicBezTo>
                    <a:cubicBezTo>
                      <a:pt x="3007" y="518"/>
                      <a:pt x="2775" y="598"/>
                      <a:pt x="2552" y="678"/>
                    </a:cubicBezTo>
                    <a:lnTo>
                      <a:pt x="2177" y="812"/>
                    </a:lnTo>
                    <a:cubicBezTo>
                      <a:pt x="2427" y="812"/>
                      <a:pt x="2677" y="785"/>
                      <a:pt x="2926" y="750"/>
                    </a:cubicBezTo>
                    <a:lnTo>
                      <a:pt x="2926" y="750"/>
                    </a:lnTo>
                    <a:cubicBezTo>
                      <a:pt x="2793" y="821"/>
                      <a:pt x="2650" y="866"/>
                      <a:pt x="2507" y="901"/>
                    </a:cubicBezTo>
                    <a:cubicBezTo>
                      <a:pt x="2266" y="973"/>
                      <a:pt x="2025" y="1044"/>
                      <a:pt x="1776" y="1115"/>
                    </a:cubicBezTo>
                    <a:cubicBezTo>
                      <a:pt x="1902" y="1139"/>
                      <a:pt x="2028" y="1150"/>
                      <a:pt x="2154" y="1150"/>
                    </a:cubicBezTo>
                    <a:cubicBezTo>
                      <a:pt x="2312" y="1150"/>
                      <a:pt x="2469" y="1132"/>
                      <a:pt x="2623" y="1097"/>
                    </a:cubicBezTo>
                    <a:lnTo>
                      <a:pt x="2623" y="1097"/>
                    </a:lnTo>
                    <a:cubicBezTo>
                      <a:pt x="2195" y="1267"/>
                      <a:pt x="1695" y="1320"/>
                      <a:pt x="1231" y="1356"/>
                    </a:cubicBezTo>
                    <a:cubicBezTo>
                      <a:pt x="1416" y="1401"/>
                      <a:pt x="1606" y="1418"/>
                      <a:pt x="1796" y="1418"/>
                    </a:cubicBezTo>
                    <a:cubicBezTo>
                      <a:pt x="1945" y="1418"/>
                      <a:pt x="2094" y="1408"/>
                      <a:pt x="2240" y="1392"/>
                    </a:cubicBezTo>
                    <a:lnTo>
                      <a:pt x="2240" y="1392"/>
                    </a:lnTo>
                    <a:cubicBezTo>
                      <a:pt x="1927" y="1490"/>
                      <a:pt x="1597" y="1561"/>
                      <a:pt x="1267" y="1606"/>
                    </a:cubicBezTo>
                    <a:cubicBezTo>
                      <a:pt x="1499" y="1642"/>
                      <a:pt x="1731" y="1642"/>
                      <a:pt x="1972" y="1651"/>
                    </a:cubicBezTo>
                    <a:cubicBezTo>
                      <a:pt x="1579" y="1775"/>
                      <a:pt x="1169" y="1856"/>
                      <a:pt x="759" y="1927"/>
                    </a:cubicBezTo>
                    <a:cubicBezTo>
                      <a:pt x="888" y="1945"/>
                      <a:pt x="1018" y="1954"/>
                      <a:pt x="1146" y="1954"/>
                    </a:cubicBezTo>
                    <a:cubicBezTo>
                      <a:pt x="1337" y="1954"/>
                      <a:pt x="1527" y="1934"/>
                      <a:pt x="1713" y="1891"/>
                    </a:cubicBezTo>
                    <a:lnTo>
                      <a:pt x="1713" y="1891"/>
                    </a:lnTo>
                    <a:cubicBezTo>
                      <a:pt x="1428" y="1972"/>
                      <a:pt x="1151" y="2070"/>
                      <a:pt x="875" y="2168"/>
                    </a:cubicBezTo>
                    <a:cubicBezTo>
                      <a:pt x="1080" y="2159"/>
                      <a:pt x="1285" y="2150"/>
                      <a:pt x="1481" y="2132"/>
                    </a:cubicBezTo>
                    <a:lnTo>
                      <a:pt x="1481" y="2132"/>
                    </a:lnTo>
                    <a:cubicBezTo>
                      <a:pt x="1133" y="2293"/>
                      <a:pt x="785" y="2436"/>
                      <a:pt x="420" y="2552"/>
                    </a:cubicBezTo>
                    <a:cubicBezTo>
                      <a:pt x="696" y="2525"/>
                      <a:pt x="964" y="2453"/>
                      <a:pt x="1240" y="2391"/>
                    </a:cubicBezTo>
                    <a:lnTo>
                      <a:pt x="1240" y="2391"/>
                    </a:lnTo>
                    <a:cubicBezTo>
                      <a:pt x="1062" y="2552"/>
                      <a:pt x="857" y="2685"/>
                      <a:pt x="625" y="2766"/>
                    </a:cubicBezTo>
                    <a:cubicBezTo>
                      <a:pt x="545" y="2792"/>
                      <a:pt x="455" y="2819"/>
                      <a:pt x="402" y="2882"/>
                    </a:cubicBezTo>
                    <a:lnTo>
                      <a:pt x="982" y="2721"/>
                    </a:lnTo>
                    <a:lnTo>
                      <a:pt x="982" y="2721"/>
                    </a:lnTo>
                    <a:cubicBezTo>
                      <a:pt x="723" y="2864"/>
                      <a:pt x="455" y="3007"/>
                      <a:pt x="197" y="3149"/>
                    </a:cubicBezTo>
                    <a:cubicBezTo>
                      <a:pt x="402" y="3096"/>
                      <a:pt x="607" y="3042"/>
                      <a:pt x="803" y="2971"/>
                    </a:cubicBezTo>
                    <a:lnTo>
                      <a:pt x="803" y="2971"/>
                    </a:lnTo>
                    <a:lnTo>
                      <a:pt x="0" y="3729"/>
                    </a:lnTo>
                    <a:cubicBezTo>
                      <a:pt x="179" y="3640"/>
                      <a:pt x="348" y="3551"/>
                      <a:pt x="518" y="3453"/>
                    </a:cubicBezTo>
                    <a:cubicBezTo>
                      <a:pt x="714" y="3354"/>
                      <a:pt x="901" y="3247"/>
                      <a:pt x="1062" y="3105"/>
                    </a:cubicBezTo>
                    <a:lnTo>
                      <a:pt x="1062" y="3105"/>
                    </a:lnTo>
                    <a:cubicBezTo>
                      <a:pt x="1026" y="3185"/>
                      <a:pt x="973" y="3292"/>
                      <a:pt x="919" y="3372"/>
                    </a:cubicBezTo>
                    <a:cubicBezTo>
                      <a:pt x="1071" y="3230"/>
                      <a:pt x="1196" y="3078"/>
                      <a:pt x="1303" y="2908"/>
                    </a:cubicBezTo>
                    <a:lnTo>
                      <a:pt x="1303" y="2908"/>
                    </a:lnTo>
                    <a:cubicBezTo>
                      <a:pt x="1276" y="3024"/>
                      <a:pt x="1240" y="3140"/>
                      <a:pt x="1187" y="3247"/>
                    </a:cubicBezTo>
                    <a:cubicBezTo>
                      <a:pt x="1330" y="3078"/>
                      <a:pt x="1446" y="2882"/>
                      <a:pt x="1517" y="2676"/>
                    </a:cubicBezTo>
                    <a:lnTo>
                      <a:pt x="1517" y="2676"/>
                    </a:lnTo>
                    <a:lnTo>
                      <a:pt x="1481" y="3051"/>
                    </a:lnTo>
                    <a:cubicBezTo>
                      <a:pt x="1588" y="2864"/>
                      <a:pt x="1669" y="2650"/>
                      <a:pt x="1704" y="2436"/>
                    </a:cubicBezTo>
                    <a:cubicBezTo>
                      <a:pt x="1722" y="2623"/>
                      <a:pt x="1722" y="2819"/>
                      <a:pt x="1713" y="3007"/>
                    </a:cubicBezTo>
                    <a:cubicBezTo>
                      <a:pt x="1838" y="2766"/>
                      <a:pt x="1901" y="2498"/>
                      <a:pt x="1963" y="2222"/>
                    </a:cubicBezTo>
                    <a:cubicBezTo>
                      <a:pt x="1972" y="2400"/>
                      <a:pt x="1981" y="2578"/>
                      <a:pt x="1999" y="2748"/>
                    </a:cubicBezTo>
                    <a:cubicBezTo>
                      <a:pt x="2052" y="2721"/>
                      <a:pt x="2070" y="2650"/>
                      <a:pt x="2079" y="2587"/>
                    </a:cubicBezTo>
                    <a:cubicBezTo>
                      <a:pt x="2115" y="2409"/>
                      <a:pt x="2150" y="2230"/>
                      <a:pt x="2186" y="2052"/>
                    </a:cubicBezTo>
                    <a:cubicBezTo>
                      <a:pt x="2231" y="2204"/>
                      <a:pt x="2257" y="2364"/>
                      <a:pt x="2266" y="2525"/>
                    </a:cubicBezTo>
                    <a:cubicBezTo>
                      <a:pt x="2320" y="2498"/>
                      <a:pt x="2338" y="2427"/>
                      <a:pt x="2338" y="2364"/>
                    </a:cubicBezTo>
                    <a:cubicBezTo>
                      <a:pt x="2356" y="2195"/>
                      <a:pt x="2373" y="2016"/>
                      <a:pt x="2391" y="1847"/>
                    </a:cubicBezTo>
                    <a:cubicBezTo>
                      <a:pt x="2427" y="1998"/>
                      <a:pt x="2454" y="2114"/>
                      <a:pt x="2463" y="2266"/>
                    </a:cubicBezTo>
                    <a:cubicBezTo>
                      <a:pt x="2507" y="2186"/>
                      <a:pt x="2525" y="2106"/>
                      <a:pt x="2534" y="2016"/>
                    </a:cubicBezTo>
                    <a:cubicBezTo>
                      <a:pt x="2561" y="1865"/>
                      <a:pt x="2579" y="1713"/>
                      <a:pt x="2587" y="1561"/>
                    </a:cubicBezTo>
                    <a:cubicBezTo>
                      <a:pt x="2605" y="1749"/>
                      <a:pt x="2623" y="1936"/>
                      <a:pt x="2632" y="2123"/>
                    </a:cubicBezTo>
                    <a:cubicBezTo>
                      <a:pt x="2775" y="1811"/>
                      <a:pt x="2828" y="1481"/>
                      <a:pt x="2873" y="1151"/>
                    </a:cubicBezTo>
                    <a:lnTo>
                      <a:pt x="2873" y="1151"/>
                    </a:lnTo>
                    <a:cubicBezTo>
                      <a:pt x="2864" y="1383"/>
                      <a:pt x="2855" y="1615"/>
                      <a:pt x="2837" y="1847"/>
                    </a:cubicBezTo>
                    <a:cubicBezTo>
                      <a:pt x="2998" y="1526"/>
                      <a:pt x="3087" y="1160"/>
                      <a:pt x="3167" y="803"/>
                    </a:cubicBezTo>
                    <a:lnTo>
                      <a:pt x="3167" y="803"/>
                    </a:lnTo>
                    <a:cubicBezTo>
                      <a:pt x="3141" y="1044"/>
                      <a:pt x="3123" y="1285"/>
                      <a:pt x="3096" y="1526"/>
                    </a:cubicBezTo>
                    <a:cubicBezTo>
                      <a:pt x="3265" y="1196"/>
                      <a:pt x="3364" y="839"/>
                      <a:pt x="3390" y="473"/>
                    </a:cubicBezTo>
                    <a:lnTo>
                      <a:pt x="3390" y="473"/>
                    </a:lnTo>
                    <a:cubicBezTo>
                      <a:pt x="3390" y="669"/>
                      <a:pt x="3373" y="866"/>
                      <a:pt x="3355" y="1062"/>
                    </a:cubicBezTo>
                    <a:cubicBezTo>
                      <a:pt x="3417" y="892"/>
                      <a:pt x="3480" y="714"/>
                      <a:pt x="3542" y="535"/>
                    </a:cubicBezTo>
                    <a:cubicBezTo>
                      <a:pt x="3604" y="360"/>
                      <a:pt x="3639" y="175"/>
                      <a:pt x="3700" y="8"/>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0"/>
              <p:cNvSpPr/>
              <p:nvPr/>
            </p:nvSpPr>
            <p:spPr>
              <a:xfrm>
                <a:off x="5272767" y="1029313"/>
                <a:ext cx="354190" cy="365954"/>
              </a:xfrm>
              <a:custGeom>
                <a:avLst/>
                <a:gdLst/>
                <a:ahLst/>
                <a:cxnLst/>
                <a:rect l="l" t="t" r="r" b="b"/>
                <a:pathLst>
                  <a:path w="3498" h="3614" extrusionOk="0">
                    <a:moveTo>
                      <a:pt x="3498" y="0"/>
                    </a:moveTo>
                    <a:lnTo>
                      <a:pt x="3498" y="0"/>
                    </a:lnTo>
                    <a:cubicBezTo>
                      <a:pt x="3492" y="8"/>
                      <a:pt x="3486" y="16"/>
                      <a:pt x="3480" y="24"/>
                    </a:cubicBezTo>
                    <a:lnTo>
                      <a:pt x="3480" y="24"/>
                    </a:lnTo>
                    <a:cubicBezTo>
                      <a:pt x="3486" y="16"/>
                      <a:pt x="3492" y="8"/>
                      <a:pt x="3498" y="0"/>
                    </a:cubicBezTo>
                    <a:close/>
                    <a:moveTo>
                      <a:pt x="3480" y="24"/>
                    </a:moveTo>
                    <a:cubicBezTo>
                      <a:pt x="2485" y="1362"/>
                      <a:pt x="1313" y="2576"/>
                      <a:pt x="1" y="3613"/>
                    </a:cubicBezTo>
                    <a:cubicBezTo>
                      <a:pt x="1045" y="3167"/>
                      <a:pt x="1803" y="2284"/>
                      <a:pt x="2517" y="1401"/>
                    </a:cubicBezTo>
                    <a:cubicBezTo>
                      <a:pt x="2885" y="927"/>
                      <a:pt x="3124" y="505"/>
                      <a:pt x="3480" y="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2" name="Google Shape;1052;p10"/>
          <p:cNvGrpSpPr/>
          <p:nvPr/>
        </p:nvGrpSpPr>
        <p:grpSpPr>
          <a:xfrm>
            <a:off x="4929943" y="3232319"/>
            <a:ext cx="5205380" cy="3055952"/>
            <a:chOff x="4929943" y="3232319"/>
            <a:chExt cx="5205380" cy="3055952"/>
          </a:xfrm>
        </p:grpSpPr>
        <p:grpSp>
          <p:nvGrpSpPr>
            <p:cNvPr id="1053" name="Google Shape;1053;p10"/>
            <p:cNvGrpSpPr/>
            <p:nvPr/>
          </p:nvGrpSpPr>
          <p:grpSpPr>
            <a:xfrm rot="4161106">
              <a:off x="6904948" y="4028046"/>
              <a:ext cx="1600055" cy="2235038"/>
              <a:chOff x="3996441" y="87120"/>
              <a:chExt cx="849227" cy="1186243"/>
            </a:xfrm>
          </p:grpSpPr>
          <p:sp>
            <p:nvSpPr>
              <p:cNvPr id="1054" name="Google Shape;1054;p10"/>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0"/>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0"/>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0"/>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0"/>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0"/>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0"/>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0"/>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0"/>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0"/>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0"/>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10"/>
            <p:cNvGrpSpPr/>
            <p:nvPr/>
          </p:nvGrpSpPr>
          <p:grpSpPr>
            <a:xfrm rot="-2848678">
              <a:off x="5571582" y="3648579"/>
              <a:ext cx="1600012" cy="2234977"/>
              <a:chOff x="3996441" y="87120"/>
              <a:chExt cx="849227" cy="1186243"/>
            </a:xfrm>
          </p:grpSpPr>
          <p:sp>
            <p:nvSpPr>
              <p:cNvPr id="1066" name="Google Shape;1066;p10"/>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0"/>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0"/>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0"/>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0"/>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0"/>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0"/>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0"/>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0"/>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0"/>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0"/>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10"/>
            <p:cNvGrpSpPr/>
            <p:nvPr/>
          </p:nvGrpSpPr>
          <p:grpSpPr>
            <a:xfrm rot="4161106">
              <a:off x="7775798" y="4028046"/>
              <a:ext cx="1600055" cy="2235038"/>
              <a:chOff x="3996441" y="87120"/>
              <a:chExt cx="849227" cy="1186243"/>
            </a:xfrm>
          </p:grpSpPr>
          <p:sp>
            <p:nvSpPr>
              <p:cNvPr id="1078" name="Google Shape;1078;p10"/>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0"/>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0"/>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0"/>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0"/>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0"/>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0"/>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0"/>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0"/>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0"/>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0"/>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9" name="Google Shape;1089;p10"/>
            <p:cNvGrpSpPr/>
            <p:nvPr/>
          </p:nvGrpSpPr>
          <p:grpSpPr>
            <a:xfrm rot="-1356785">
              <a:off x="8269038" y="3408409"/>
              <a:ext cx="1428399" cy="2563344"/>
              <a:chOff x="8268108" y="675218"/>
              <a:chExt cx="422841" cy="758842"/>
            </a:xfrm>
          </p:grpSpPr>
          <p:sp>
            <p:nvSpPr>
              <p:cNvPr id="1090" name="Google Shape;1090;p10"/>
              <p:cNvSpPr/>
              <p:nvPr/>
            </p:nvSpPr>
            <p:spPr>
              <a:xfrm>
                <a:off x="8268108" y="675218"/>
                <a:ext cx="272983" cy="432785"/>
              </a:xfrm>
              <a:custGeom>
                <a:avLst/>
                <a:gdLst/>
                <a:ahLst/>
                <a:cxnLst/>
                <a:rect l="l" t="t" r="r" b="b"/>
                <a:pathLst>
                  <a:path w="2696" h="4274" extrusionOk="0">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0"/>
              <p:cNvSpPr/>
              <p:nvPr/>
            </p:nvSpPr>
            <p:spPr>
              <a:xfrm>
                <a:off x="8268108" y="675218"/>
                <a:ext cx="268427" cy="431874"/>
              </a:xfrm>
              <a:custGeom>
                <a:avLst/>
                <a:gdLst/>
                <a:ahLst/>
                <a:cxnLst/>
                <a:rect l="l" t="t" r="r" b="b"/>
                <a:pathLst>
                  <a:path w="2651" h="4265" extrusionOk="0">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0"/>
              <p:cNvSpPr/>
              <p:nvPr/>
            </p:nvSpPr>
            <p:spPr>
              <a:xfrm>
                <a:off x="8285321" y="697799"/>
                <a:ext cx="234000" cy="388535"/>
              </a:xfrm>
              <a:custGeom>
                <a:avLst/>
                <a:gdLst/>
                <a:ahLst/>
                <a:cxnLst/>
                <a:rect l="l" t="t" r="r" b="b"/>
                <a:pathLst>
                  <a:path w="2311" h="3837" extrusionOk="0">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0"/>
              <p:cNvSpPr/>
              <p:nvPr/>
            </p:nvSpPr>
            <p:spPr>
              <a:xfrm>
                <a:off x="8287144" y="698710"/>
                <a:ext cx="403805" cy="735350"/>
              </a:xfrm>
              <a:custGeom>
                <a:avLst/>
                <a:gdLst/>
                <a:ahLst/>
                <a:cxnLst/>
                <a:rect l="l" t="t" r="r" b="b"/>
                <a:pathLst>
                  <a:path w="3988" h="7262" extrusionOk="0">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10"/>
            <p:cNvGrpSpPr/>
            <p:nvPr/>
          </p:nvGrpSpPr>
          <p:grpSpPr>
            <a:xfrm>
              <a:off x="4929943" y="3960550"/>
              <a:ext cx="1277621" cy="1459061"/>
              <a:chOff x="7040587" y="1131380"/>
              <a:chExt cx="470735" cy="537586"/>
            </a:xfrm>
          </p:grpSpPr>
          <p:sp>
            <p:nvSpPr>
              <p:cNvPr id="1095" name="Google Shape;1095;p10"/>
              <p:cNvSpPr/>
              <p:nvPr/>
            </p:nvSpPr>
            <p:spPr>
              <a:xfrm>
                <a:off x="7051421" y="1131380"/>
                <a:ext cx="459900" cy="477137"/>
              </a:xfrm>
              <a:custGeom>
                <a:avLst/>
                <a:gdLst/>
                <a:ahLst/>
                <a:cxnLst/>
                <a:rect l="l" t="t" r="r" b="b"/>
                <a:pathLst>
                  <a:path w="4542" h="4712" extrusionOk="0">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0"/>
              <p:cNvSpPr/>
              <p:nvPr/>
            </p:nvSpPr>
            <p:spPr>
              <a:xfrm>
                <a:off x="7095670" y="1192843"/>
                <a:ext cx="359557" cy="403825"/>
              </a:xfrm>
              <a:custGeom>
                <a:avLst/>
                <a:gdLst/>
                <a:ahLst/>
                <a:cxnLst/>
                <a:rect l="l" t="t" r="r" b="b"/>
                <a:pathLst>
                  <a:path w="3551" h="3988" extrusionOk="0">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0"/>
              <p:cNvSpPr/>
              <p:nvPr/>
            </p:nvSpPr>
            <p:spPr>
              <a:xfrm>
                <a:off x="7088481" y="1131380"/>
                <a:ext cx="422841" cy="477137"/>
              </a:xfrm>
              <a:custGeom>
                <a:avLst/>
                <a:gdLst/>
                <a:ahLst/>
                <a:cxnLst/>
                <a:rect l="l" t="t" r="r" b="b"/>
                <a:pathLst>
                  <a:path w="4176" h="4712" extrusionOk="0">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0"/>
              <p:cNvSpPr/>
              <p:nvPr/>
            </p:nvSpPr>
            <p:spPr>
              <a:xfrm>
                <a:off x="7040587" y="1244281"/>
                <a:ext cx="353279" cy="424684"/>
              </a:xfrm>
              <a:custGeom>
                <a:avLst/>
                <a:gdLst/>
                <a:ahLst/>
                <a:cxnLst/>
                <a:rect l="l" t="t" r="r" b="b"/>
                <a:pathLst>
                  <a:path w="3489" h="4194" extrusionOk="0">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9" name="Google Shape;1099;p10"/>
          <p:cNvGrpSpPr/>
          <p:nvPr/>
        </p:nvGrpSpPr>
        <p:grpSpPr>
          <a:xfrm>
            <a:off x="-1835487" y="2634775"/>
            <a:ext cx="3670968" cy="3938665"/>
            <a:chOff x="-1793949" y="2571762"/>
            <a:chExt cx="3670968" cy="3938665"/>
          </a:xfrm>
        </p:grpSpPr>
        <p:grpSp>
          <p:nvGrpSpPr>
            <p:cNvPr id="1100" name="Google Shape;1100;p10"/>
            <p:cNvGrpSpPr/>
            <p:nvPr/>
          </p:nvGrpSpPr>
          <p:grpSpPr>
            <a:xfrm rot="-3689794">
              <a:off x="-1743677" y="4136007"/>
              <a:ext cx="2605749" cy="1664564"/>
              <a:chOff x="5669385" y="-152150"/>
              <a:chExt cx="1383042" cy="883494"/>
            </a:xfrm>
          </p:grpSpPr>
          <p:sp>
            <p:nvSpPr>
              <p:cNvPr id="1101" name="Google Shape;1101;p10"/>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0"/>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0"/>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0"/>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0"/>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0"/>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0"/>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10"/>
            <p:cNvGrpSpPr/>
            <p:nvPr/>
          </p:nvGrpSpPr>
          <p:grpSpPr>
            <a:xfrm rot="-3966003">
              <a:off x="-13438" y="4627989"/>
              <a:ext cx="1643007" cy="1610336"/>
              <a:chOff x="4785930" y="1655991"/>
              <a:chExt cx="579077" cy="567562"/>
            </a:xfrm>
          </p:grpSpPr>
          <p:sp>
            <p:nvSpPr>
              <p:cNvPr id="1109" name="Google Shape;1109;p10"/>
              <p:cNvSpPr/>
              <p:nvPr/>
            </p:nvSpPr>
            <p:spPr>
              <a:xfrm>
                <a:off x="4785930" y="1655991"/>
                <a:ext cx="579077" cy="567562"/>
              </a:xfrm>
              <a:custGeom>
                <a:avLst/>
                <a:gdLst/>
                <a:ahLst/>
                <a:cxnLst/>
                <a:rect l="l" t="t" r="r" b="b"/>
                <a:pathLst>
                  <a:path w="5719" h="5605" extrusionOk="0">
                    <a:moveTo>
                      <a:pt x="938" y="0"/>
                    </a:moveTo>
                    <a:cubicBezTo>
                      <a:pt x="910" y="0"/>
                      <a:pt x="883" y="1"/>
                      <a:pt x="857" y="3"/>
                    </a:cubicBezTo>
                    <a:cubicBezTo>
                      <a:pt x="536" y="29"/>
                      <a:pt x="214" y="119"/>
                      <a:pt x="0" y="359"/>
                    </a:cubicBezTo>
                    <a:cubicBezTo>
                      <a:pt x="102" y="277"/>
                      <a:pt x="227" y="241"/>
                      <a:pt x="356" y="241"/>
                    </a:cubicBezTo>
                    <a:cubicBezTo>
                      <a:pt x="579" y="241"/>
                      <a:pt x="815" y="348"/>
                      <a:pt x="973" y="511"/>
                    </a:cubicBezTo>
                    <a:cubicBezTo>
                      <a:pt x="1223" y="770"/>
                      <a:pt x="1347" y="1135"/>
                      <a:pt x="1490" y="1466"/>
                    </a:cubicBezTo>
                    <a:cubicBezTo>
                      <a:pt x="2079" y="2866"/>
                      <a:pt x="3185" y="3981"/>
                      <a:pt x="4318" y="4989"/>
                    </a:cubicBezTo>
                    <a:cubicBezTo>
                      <a:pt x="4541" y="5186"/>
                      <a:pt x="4764" y="5382"/>
                      <a:pt x="4943" y="5605"/>
                    </a:cubicBezTo>
                    <a:cubicBezTo>
                      <a:pt x="5201" y="4731"/>
                      <a:pt x="5433" y="3856"/>
                      <a:pt x="5603" y="2955"/>
                    </a:cubicBezTo>
                    <a:cubicBezTo>
                      <a:pt x="5665" y="2634"/>
                      <a:pt x="5719" y="2304"/>
                      <a:pt x="5638" y="1983"/>
                    </a:cubicBezTo>
                    <a:cubicBezTo>
                      <a:pt x="5576" y="1733"/>
                      <a:pt x="5433" y="1519"/>
                      <a:pt x="5273" y="1314"/>
                    </a:cubicBezTo>
                    <a:cubicBezTo>
                      <a:pt x="4871" y="797"/>
                      <a:pt x="4336" y="359"/>
                      <a:pt x="3711" y="145"/>
                    </a:cubicBezTo>
                    <a:cubicBezTo>
                      <a:pt x="3446" y="54"/>
                      <a:pt x="3165" y="7"/>
                      <a:pt x="2886" y="7"/>
                    </a:cubicBezTo>
                    <a:cubicBezTo>
                      <a:pt x="2507" y="7"/>
                      <a:pt x="2131" y="94"/>
                      <a:pt x="1802" y="279"/>
                    </a:cubicBezTo>
                    <a:cubicBezTo>
                      <a:pt x="1573" y="91"/>
                      <a:pt x="1239" y="0"/>
                      <a:pt x="9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0"/>
              <p:cNvSpPr/>
              <p:nvPr/>
            </p:nvSpPr>
            <p:spPr>
              <a:xfrm>
                <a:off x="4785930" y="1655991"/>
                <a:ext cx="502326" cy="567562"/>
              </a:xfrm>
              <a:custGeom>
                <a:avLst/>
                <a:gdLst/>
                <a:ahLst/>
                <a:cxnLst/>
                <a:rect l="l" t="t" r="r" b="b"/>
                <a:pathLst>
                  <a:path w="4961" h="5605" extrusionOk="0">
                    <a:moveTo>
                      <a:pt x="938" y="0"/>
                    </a:moveTo>
                    <a:cubicBezTo>
                      <a:pt x="910" y="0"/>
                      <a:pt x="883" y="1"/>
                      <a:pt x="857" y="3"/>
                    </a:cubicBezTo>
                    <a:cubicBezTo>
                      <a:pt x="536" y="29"/>
                      <a:pt x="214" y="119"/>
                      <a:pt x="0" y="359"/>
                    </a:cubicBezTo>
                    <a:cubicBezTo>
                      <a:pt x="102" y="277"/>
                      <a:pt x="227" y="241"/>
                      <a:pt x="356" y="241"/>
                    </a:cubicBezTo>
                    <a:cubicBezTo>
                      <a:pt x="579" y="241"/>
                      <a:pt x="815" y="348"/>
                      <a:pt x="973" y="511"/>
                    </a:cubicBezTo>
                    <a:cubicBezTo>
                      <a:pt x="1223" y="770"/>
                      <a:pt x="1347" y="1135"/>
                      <a:pt x="1490" y="1466"/>
                    </a:cubicBezTo>
                    <a:cubicBezTo>
                      <a:pt x="2079" y="2866"/>
                      <a:pt x="3185" y="3981"/>
                      <a:pt x="4318" y="4989"/>
                    </a:cubicBezTo>
                    <a:cubicBezTo>
                      <a:pt x="4541" y="5186"/>
                      <a:pt x="4764" y="5382"/>
                      <a:pt x="4943" y="5605"/>
                    </a:cubicBezTo>
                    <a:cubicBezTo>
                      <a:pt x="4952" y="5596"/>
                      <a:pt x="4952" y="5587"/>
                      <a:pt x="4960" y="5569"/>
                    </a:cubicBezTo>
                    <a:cubicBezTo>
                      <a:pt x="4916" y="5489"/>
                      <a:pt x="4880" y="5400"/>
                      <a:pt x="4844" y="5319"/>
                    </a:cubicBezTo>
                    <a:cubicBezTo>
                      <a:pt x="4532" y="4561"/>
                      <a:pt x="4220" y="3803"/>
                      <a:pt x="4095" y="3000"/>
                    </a:cubicBezTo>
                    <a:cubicBezTo>
                      <a:pt x="4059" y="2777"/>
                      <a:pt x="4033" y="2554"/>
                      <a:pt x="3970" y="2340"/>
                    </a:cubicBezTo>
                    <a:cubicBezTo>
                      <a:pt x="3863" y="1965"/>
                      <a:pt x="3631" y="1644"/>
                      <a:pt x="3399" y="1341"/>
                    </a:cubicBezTo>
                    <a:cubicBezTo>
                      <a:pt x="3212" y="1109"/>
                      <a:pt x="3025" y="886"/>
                      <a:pt x="2810" y="689"/>
                    </a:cubicBezTo>
                    <a:cubicBezTo>
                      <a:pt x="2570" y="475"/>
                      <a:pt x="2293" y="306"/>
                      <a:pt x="2008" y="181"/>
                    </a:cubicBezTo>
                    <a:cubicBezTo>
                      <a:pt x="1936" y="208"/>
                      <a:pt x="1865" y="243"/>
                      <a:pt x="1802" y="279"/>
                    </a:cubicBezTo>
                    <a:cubicBezTo>
                      <a:pt x="1573" y="91"/>
                      <a:pt x="1239" y="0"/>
                      <a:pt x="93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0"/>
              <p:cNvSpPr/>
              <p:nvPr/>
            </p:nvSpPr>
            <p:spPr>
              <a:xfrm>
                <a:off x="4938522" y="1668648"/>
                <a:ext cx="393983" cy="515211"/>
              </a:xfrm>
              <a:custGeom>
                <a:avLst/>
                <a:gdLst/>
                <a:ahLst/>
                <a:cxnLst/>
                <a:rect l="l" t="t" r="r" b="b"/>
                <a:pathLst>
                  <a:path w="3891" h="5088" extrusionOk="0">
                    <a:moveTo>
                      <a:pt x="1693" y="1"/>
                    </a:moveTo>
                    <a:cubicBezTo>
                      <a:pt x="1228" y="1"/>
                      <a:pt x="603" y="196"/>
                      <a:pt x="492" y="225"/>
                    </a:cubicBezTo>
                    <a:cubicBezTo>
                      <a:pt x="482" y="228"/>
                      <a:pt x="473" y="229"/>
                      <a:pt x="463" y="229"/>
                    </a:cubicBezTo>
                    <a:cubicBezTo>
                      <a:pt x="392" y="229"/>
                      <a:pt x="322" y="174"/>
                      <a:pt x="251" y="127"/>
                    </a:cubicBezTo>
                    <a:cubicBezTo>
                      <a:pt x="215" y="105"/>
                      <a:pt x="168" y="89"/>
                      <a:pt x="125" y="89"/>
                    </a:cubicBezTo>
                    <a:cubicBezTo>
                      <a:pt x="81" y="89"/>
                      <a:pt x="41" y="105"/>
                      <a:pt x="19" y="145"/>
                    </a:cubicBezTo>
                    <a:cubicBezTo>
                      <a:pt x="1" y="172"/>
                      <a:pt x="1" y="208"/>
                      <a:pt x="1" y="243"/>
                    </a:cubicBezTo>
                    <a:lnTo>
                      <a:pt x="46" y="1002"/>
                    </a:lnTo>
                    <a:cubicBezTo>
                      <a:pt x="108" y="761"/>
                      <a:pt x="162" y="520"/>
                      <a:pt x="188" y="279"/>
                    </a:cubicBezTo>
                    <a:cubicBezTo>
                      <a:pt x="313" y="413"/>
                      <a:pt x="313" y="618"/>
                      <a:pt x="304" y="796"/>
                    </a:cubicBezTo>
                    <a:cubicBezTo>
                      <a:pt x="295" y="1064"/>
                      <a:pt x="286" y="1323"/>
                      <a:pt x="278" y="1590"/>
                    </a:cubicBezTo>
                    <a:lnTo>
                      <a:pt x="759" y="511"/>
                    </a:lnTo>
                    <a:lnTo>
                      <a:pt x="759" y="511"/>
                    </a:lnTo>
                    <a:cubicBezTo>
                      <a:pt x="679" y="975"/>
                      <a:pt x="590" y="1430"/>
                      <a:pt x="581" y="1903"/>
                    </a:cubicBezTo>
                    <a:lnTo>
                      <a:pt x="982" y="841"/>
                    </a:lnTo>
                    <a:lnTo>
                      <a:pt x="982" y="841"/>
                    </a:lnTo>
                    <a:cubicBezTo>
                      <a:pt x="911" y="1341"/>
                      <a:pt x="884" y="1840"/>
                      <a:pt x="920" y="2349"/>
                    </a:cubicBezTo>
                    <a:cubicBezTo>
                      <a:pt x="956" y="1903"/>
                      <a:pt x="1009" y="1448"/>
                      <a:pt x="1232" y="1064"/>
                    </a:cubicBezTo>
                    <a:lnTo>
                      <a:pt x="1232" y="1064"/>
                    </a:lnTo>
                    <a:cubicBezTo>
                      <a:pt x="1125" y="1555"/>
                      <a:pt x="1089" y="2054"/>
                      <a:pt x="1116" y="2554"/>
                    </a:cubicBezTo>
                    <a:cubicBezTo>
                      <a:pt x="1161" y="2090"/>
                      <a:pt x="1321" y="1635"/>
                      <a:pt x="1589" y="1251"/>
                    </a:cubicBezTo>
                    <a:lnTo>
                      <a:pt x="1589" y="1251"/>
                    </a:lnTo>
                    <a:cubicBezTo>
                      <a:pt x="1446" y="1715"/>
                      <a:pt x="1348" y="2188"/>
                      <a:pt x="1303" y="2679"/>
                    </a:cubicBezTo>
                    <a:cubicBezTo>
                      <a:pt x="1402" y="2251"/>
                      <a:pt x="1607" y="1858"/>
                      <a:pt x="1883" y="1519"/>
                    </a:cubicBezTo>
                    <a:lnTo>
                      <a:pt x="1883" y="1519"/>
                    </a:lnTo>
                    <a:cubicBezTo>
                      <a:pt x="1678" y="1929"/>
                      <a:pt x="1535" y="2366"/>
                      <a:pt x="1455" y="2813"/>
                    </a:cubicBezTo>
                    <a:cubicBezTo>
                      <a:pt x="1616" y="2465"/>
                      <a:pt x="1857" y="2135"/>
                      <a:pt x="2142" y="1867"/>
                    </a:cubicBezTo>
                    <a:lnTo>
                      <a:pt x="2142" y="1867"/>
                    </a:lnTo>
                    <a:cubicBezTo>
                      <a:pt x="1937" y="2259"/>
                      <a:pt x="1785" y="2679"/>
                      <a:pt x="1696" y="3107"/>
                    </a:cubicBezTo>
                    <a:cubicBezTo>
                      <a:pt x="1848" y="2804"/>
                      <a:pt x="2035" y="2581"/>
                      <a:pt x="2249" y="2322"/>
                    </a:cubicBezTo>
                    <a:lnTo>
                      <a:pt x="2249" y="2322"/>
                    </a:lnTo>
                    <a:cubicBezTo>
                      <a:pt x="2133" y="2786"/>
                      <a:pt x="2062" y="3259"/>
                      <a:pt x="2026" y="3731"/>
                    </a:cubicBezTo>
                    <a:cubicBezTo>
                      <a:pt x="2106" y="3366"/>
                      <a:pt x="2231" y="3009"/>
                      <a:pt x="2383" y="2670"/>
                    </a:cubicBezTo>
                    <a:lnTo>
                      <a:pt x="2383" y="2670"/>
                    </a:lnTo>
                    <a:cubicBezTo>
                      <a:pt x="2374" y="2875"/>
                      <a:pt x="2356" y="3080"/>
                      <a:pt x="2356" y="3294"/>
                    </a:cubicBezTo>
                    <a:cubicBezTo>
                      <a:pt x="2347" y="3598"/>
                      <a:pt x="2347" y="3910"/>
                      <a:pt x="2463" y="4186"/>
                    </a:cubicBezTo>
                    <a:cubicBezTo>
                      <a:pt x="2499" y="3972"/>
                      <a:pt x="2535" y="3749"/>
                      <a:pt x="2570" y="3535"/>
                    </a:cubicBezTo>
                    <a:cubicBezTo>
                      <a:pt x="2615" y="3883"/>
                      <a:pt x="2722" y="4231"/>
                      <a:pt x="2865" y="4552"/>
                    </a:cubicBezTo>
                    <a:cubicBezTo>
                      <a:pt x="2874" y="4409"/>
                      <a:pt x="2882" y="4311"/>
                      <a:pt x="2891" y="4169"/>
                    </a:cubicBezTo>
                    <a:cubicBezTo>
                      <a:pt x="3043" y="4490"/>
                      <a:pt x="3221" y="4793"/>
                      <a:pt x="3409" y="5087"/>
                    </a:cubicBezTo>
                    <a:cubicBezTo>
                      <a:pt x="3177" y="4579"/>
                      <a:pt x="2990" y="4044"/>
                      <a:pt x="2856" y="3499"/>
                    </a:cubicBezTo>
                    <a:lnTo>
                      <a:pt x="2856" y="3499"/>
                    </a:lnTo>
                    <a:cubicBezTo>
                      <a:pt x="3061" y="3928"/>
                      <a:pt x="3266" y="4356"/>
                      <a:pt x="3480" y="4784"/>
                    </a:cubicBezTo>
                    <a:cubicBezTo>
                      <a:pt x="3257" y="4169"/>
                      <a:pt x="3106" y="3526"/>
                      <a:pt x="2954" y="2893"/>
                    </a:cubicBezTo>
                    <a:lnTo>
                      <a:pt x="2954" y="2893"/>
                    </a:lnTo>
                    <a:cubicBezTo>
                      <a:pt x="3141" y="3160"/>
                      <a:pt x="3337" y="3419"/>
                      <a:pt x="3525" y="3687"/>
                    </a:cubicBezTo>
                    <a:cubicBezTo>
                      <a:pt x="3213" y="3143"/>
                      <a:pt x="2954" y="2581"/>
                      <a:pt x="2749" y="1992"/>
                    </a:cubicBezTo>
                    <a:lnTo>
                      <a:pt x="2749" y="1992"/>
                    </a:lnTo>
                    <a:cubicBezTo>
                      <a:pt x="3052" y="2402"/>
                      <a:pt x="3391" y="2786"/>
                      <a:pt x="3748" y="3143"/>
                    </a:cubicBezTo>
                    <a:cubicBezTo>
                      <a:pt x="3400" y="2625"/>
                      <a:pt x="3088" y="2081"/>
                      <a:pt x="2802" y="1519"/>
                    </a:cubicBezTo>
                    <a:lnTo>
                      <a:pt x="2802" y="1519"/>
                    </a:lnTo>
                    <a:cubicBezTo>
                      <a:pt x="3177" y="1831"/>
                      <a:pt x="3560" y="2143"/>
                      <a:pt x="3891" y="2509"/>
                    </a:cubicBezTo>
                    <a:cubicBezTo>
                      <a:pt x="3596" y="1733"/>
                      <a:pt x="2972" y="1100"/>
                      <a:pt x="2213" y="787"/>
                    </a:cubicBezTo>
                    <a:lnTo>
                      <a:pt x="2213" y="787"/>
                    </a:lnTo>
                    <a:cubicBezTo>
                      <a:pt x="2802" y="1002"/>
                      <a:pt x="3346" y="1332"/>
                      <a:pt x="3801" y="1769"/>
                    </a:cubicBezTo>
                    <a:cubicBezTo>
                      <a:pt x="3266" y="912"/>
                      <a:pt x="2329" y="324"/>
                      <a:pt x="1330" y="217"/>
                    </a:cubicBezTo>
                    <a:cubicBezTo>
                      <a:pt x="1358" y="216"/>
                      <a:pt x="1385" y="215"/>
                      <a:pt x="1413" y="215"/>
                    </a:cubicBezTo>
                    <a:cubicBezTo>
                      <a:pt x="2019" y="215"/>
                      <a:pt x="2629" y="402"/>
                      <a:pt x="3132" y="752"/>
                    </a:cubicBezTo>
                    <a:cubicBezTo>
                      <a:pt x="2847" y="386"/>
                      <a:pt x="2410" y="154"/>
                      <a:pt x="1955" y="29"/>
                    </a:cubicBezTo>
                    <a:cubicBezTo>
                      <a:pt x="1878" y="9"/>
                      <a:pt x="1789" y="1"/>
                      <a:pt x="1693"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0"/>
              <p:cNvSpPr/>
              <p:nvPr/>
            </p:nvSpPr>
            <p:spPr>
              <a:xfrm>
                <a:off x="4972038" y="1668850"/>
                <a:ext cx="293639" cy="491516"/>
              </a:xfrm>
              <a:custGeom>
                <a:avLst/>
                <a:gdLst/>
                <a:ahLst/>
                <a:cxnLst/>
                <a:rect l="l" t="t" r="r" b="b"/>
                <a:pathLst>
                  <a:path w="2900" h="4854" extrusionOk="0">
                    <a:moveTo>
                      <a:pt x="303" y="0"/>
                    </a:moveTo>
                    <a:cubicBezTo>
                      <a:pt x="205" y="36"/>
                      <a:pt x="98" y="81"/>
                      <a:pt x="0" y="134"/>
                    </a:cubicBezTo>
                    <a:cubicBezTo>
                      <a:pt x="651" y="357"/>
                      <a:pt x="1320" y="857"/>
                      <a:pt x="1677" y="1419"/>
                    </a:cubicBezTo>
                    <a:cubicBezTo>
                      <a:pt x="2328" y="2454"/>
                      <a:pt x="2275" y="3801"/>
                      <a:pt x="2899" y="4853"/>
                    </a:cubicBezTo>
                    <a:cubicBezTo>
                      <a:pt x="2462" y="3944"/>
                      <a:pt x="2551" y="2802"/>
                      <a:pt x="2150" y="1874"/>
                    </a:cubicBezTo>
                    <a:cubicBezTo>
                      <a:pt x="1793" y="1062"/>
                      <a:pt x="1088" y="464"/>
                      <a:pt x="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3" name="Google Shape;1113;p10"/>
            <p:cNvGrpSpPr/>
            <p:nvPr/>
          </p:nvGrpSpPr>
          <p:grpSpPr>
            <a:xfrm flipH="1">
              <a:off x="-932112" y="2571762"/>
              <a:ext cx="1483199" cy="2661789"/>
              <a:chOff x="8268108" y="675218"/>
              <a:chExt cx="422841" cy="758842"/>
            </a:xfrm>
          </p:grpSpPr>
          <p:sp>
            <p:nvSpPr>
              <p:cNvPr id="1114" name="Google Shape;1114;p10"/>
              <p:cNvSpPr/>
              <p:nvPr/>
            </p:nvSpPr>
            <p:spPr>
              <a:xfrm>
                <a:off x="8268108" y="675218"/>
                <a:ext cx="272983" cy="432785"/>
              </a:xfrm>
              <a:custGeom>
                <a:avLst/>
                <a:gdLst/>
                <a:ahLst/>
                <a:cxnLst/>
                <a:rect l="l" t="t" r="r" b="b"/>
                <a:pathLst>
                  <a:path w="2696" h="4274" extrusionOk="0">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0"/>
              <p:cNvSpPr/>
              <p:nvPr/>
            </p:nvSpPr>
            <p:spPr>
              <a:xfrm>
                <a:off x="8268108" y="675218"/>
                <a:ext cx="268427" cy="431874"/>
              </a:xfrm>
              <a:custGeom>
                <a:avLst/>
                <a:gdLst/>
                <a:ahLst/>
                <a:cxnLst/>
                <a:rect l="l" t="t" r="r" b="b"/>
                <a:pathLst>
                  <a:path w="2651" h="4265" extrusionOk="0">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0"/>
              <p:cNvSpPr/>
              <p:nvPr/>
            </p:nvSpPr>
            <p:spPr>
              <a:xfrm>
                <a:off x="8285321" y="697799"/>
                <a:ext cx="234000" cy="388535"/>
              </a:xfrm>
              <a:custGeom>
                <a:avLst/>
                <a:gdLst/>
                <a:ahLst/>
                <a:cxnLst/>
                <a:rect l="l" t="t" r="r" b="b"/>
                <a:pathLst>
                  <a:path w="2311" h="3837" extrusionOk="0">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0"/>
              <p:cNvSpPr/>
              <p:nvPr/>
            </p:nvSpPr>
            <p:spPr>
              <a:xfrm>
                <a:off x="8287144" y="698710"/>
                <a:ext cx="403805" cy="735350"/>
              </a:xfrm>
              <a:custGeom>
                <a:avLst/>
                <a:gdLst/>
                <a:ahLst/>
                <a:cxnLst/>
                <a:rect l="l" t="t" r="r" b="b"/>
                <a:pathLst>
                  <a:path w="3988" h="7262" extrusionOk="0">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8" name="Google Shape;1118;p10"/>
          <p:cNvGrpSpPr/>
          <p:nvPr/>
        </p:nvGrpSpPr>
        <p:grpSpPr>
          <a:xfrm>
            <a:off x="5426455" y="-1740837"/>
            <a:ext cx="4235759" cy="4386948"/>
            <a:chOff x="5426455" y="-1740837"/>
            <a:chExt cx="4235759" cy="4386948"/>
          </a:xfrm>
        </p:grpSpPr>
        <p:grpSp>
          <p:nvGrpSpPr>
            <p:cNvPr id="1119" name="Google Shape;1119;p10"/>
            <p:cNvGrpSpPr/>
            <p:nvPr/>
          </p:nvGrpSpPr>
          <p:grpSpPr>
            <a:xfrm rot="-10506802">
              <a:off x="7969855" y="346965"/>
              <a:ext cx="1600070" cy="2235058"/>
              <a:chOff x="3996441" y="87120"/>
              <a:chExt cx="849227" cy="1186243"/>
            </a:xfrm>
          </p:grpSpPr>
          <p:sp>
            <p:nvSpPr>
              <p:cNvPr id="1120" name="Google Shape;1120;p10"/>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0"/>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0"/>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0"/>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0"/>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0"/>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0"/>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0"/>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0"/>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0"/>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0"/>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1" name="Google Shape;1131;p10"/>
            <p:cNvGrpSpPr/>
            <p:nvPr/>
          </p:nvGrpSpPr>
          <p:grpSpPr>
            <a:xfrm rot="7110206">
              <a:off x="6257854" y="-1030993"/>
              <a:ext cx="2605749" cy="1664564"/>
              <a:chOff x="5669385" y="-152150"/>
              <a:chExt cx="1383042" cy="883494"/>
            </a:xfrm>
          </p:grpSpPr>
          <p:sp>
            <p:nvSpPr>
              <p:cNvPr id="1132" name="Google Shape;1132;p10"/>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0"/>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0"/>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0"/>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0"/>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0"/>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0"/>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9" name="Google Shape;1139;p10"/>
            <p:cNvGrpSpPr/>
            <p:nvPr/>
          </p:nvGrpSpPr>
          <p:grpSpPr>
            <a:xfrm rot="660485">
              <a:off x="7961410" y="-192563"/>
              <a:ext cx="1228831" cy="1463923"/>
              <a:chOff x="5806687" y="1410545"/>
              <a:chExt cx="477012" cy="568271"/>
            </a:xfrm>
          </p:grpSpPr>
          <p:sp>
            <p:nvSpPr>
              <p:cNvPr id="1140" name="Google Shape;1140;p10"/>
              <p:cNvSpPr/>
              <p:nvPr/>
            </p:nvSpPr>
            <p:spPr>
              <a:xfrm>
                <a:off x="5806687" y="1410545"/>
                <a:ext cx="431853" cy="568271"/>
              </a:xfrm>
              <a:custGeom>
                <a:avLst/>
                <a:gdLst/>
                <a:ahLst/>
                <a:cxnLst/>
                <a:rect l="l" t="t" r="r" b="b"/>
                <a:pathLst>
                  <a:path w="4265" h="5612" extrusionOk="0">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0"/>
              <p:cNvSpPr/>
              <p:nvPr/>
            </p:nvSpPr>
            <p:spPr>
              <a:xfrm>
                <a:off x="5806687" y="1477374"/>
                <a:ext cx="430030" cy="501440"/>
              </a:xfrm>
              <a:custGeom>
                <a:avLst/>
                <a:gdLst/>
                <a:ahLst/>
                <a:cxnLst/>
                <a:rect l="l" t="t" r="r" b="b"/>
                <a:pathLst>
                  <a:path w="4247" h="4952" extrusionOk="0">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0"/>
              <p:cNvSpPr/>
              <p:nvPr/>
            </p:nvSpPr>
            <p:spPr>
              <a:xfrm>
                <a:off x="5835545" y="1486892"/>
                <a:ext cx="361379" cy="453037"/>
              </a:xfrm>
              <a:custGeom>
                <a:avLst/>
                <a:gdLst/>
                <a:ahLst/>
                <a:cxnLst/>
                <a:rect l="l" t="t" r="r" b="b"/>
                <a:pathLst>
                  <a:path w="3569" h="4474" extrusionOk="0">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0"/>
              <p:cNvSpPr/>
              <p:nvPr/>
            </p:nvSpPr>
            <p:spPr>
              <a:xfrm>
                <a:off x="5807598" y="1441124"/>
                <a:ext cx="476101" cy="532223"/>
              </a:xfrm>
              <a:custGeom>
                <a:avLst/>
                <a:gdLst/>
                <a:ahLst/>
                <a:cxnLst/>
                <a:rect l="l" t="t" r="r" b="b"/>
                <a:pathLst>
                  <a:path w="4702" h="5256" extrusionOk="0">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1144;p10"/>
            <p:cNvGrpSpPr/>
            <p:nvPr/>
          </p:nvGrpSpPr>
          <p:grpSpPr>
            <a:xfrm rot="5938483">
              <a:off x="5607899" y="-532728"/>
              <a:ext cx="1277634" cy="1459076"/>
              <a:chOff x="7040587" y="1131380"/>
              <a:chExt cx="470735" cy="537586"/>
            </a:xfrm>
          </p:grpSpPr>
          <p:sp>
            <p:nvSpPr>
              <p:cNvPr id="1145" name="Google Shape;1145;p10"/>
              <p:cNvSpPr/>
              <p:nvPr/>
            </p:nvSpPr>
            <p:spPr>
              <a:xfrm>
                <a:off x="7051421" y="1131380"/>
                <a:ext cx="459900" cy="477137"/>
              </a:xfrm>
              <a:custGeom>
                <a:avLst/>
                <a:gdLst/>
                <a:ahLst/>
                <a:cxnLst/>
                <a:rect l="l" t="t" r="r" b="b"/>
                <a:pathLst>
                  <a:path w="4542" h="4712" extrusionOk="0">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0"/>
              <p:cNvSpPr/>
              <p:nvPr/>
            </p:nvSpPr>
            <p:spPr>
              <a:xfrm>
                <a:off x="7095670" y="1192843"/>
                <a:ext cx="359557" cy="403825"/>
              </a:xfrm>
              <a:custGeom>
                <a:avLst/>
                <a:gdLst/>
                <a:ahLst/>
                <a:cxnLst/>
                <a:rect l="l" t="t" r="r" b="b"/>
                <a:pathLst>
                  <a:path w="3551" h="3988" extrusionOk="0">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0"/>
              <p:cNvSpPr/>
              <p:nvPr/>
            </p:nvSpPr>
            <p:spPr>
              <a:xfrm>
                <a:off x="7088481" y="1131380"/>
                <a:ext cx="422841" cy="477137"/>
              </a:xfrm>
              <a:custGeom>
                <a:avLst/>
                <a:gdLst/>
                <a:ahLst/>
                <a:cxnLst/>
                <a:rect l="l" t="t" r="r" b="b"/>
                <a:pathLst>
                  <a:path w="4176" h="4712" extrusionOk="0">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0"/>
              <p:cNvSpPr/>
              <p:nvPr/>
            </p:nvSpPr>
            <p:spPr>
              <a:xfrm>
                <a:off x="7040587" y="1244281"/>
                <a:ext cx="353279" cy="424684"/>
              </a:xfrm>
              <a:custGeom>
                <a:avLst/>
                <a:gdLst/>
                <a:ahLst/>
                <a:cxnLst/>
                <a:rect l="l" t="t" r="r" b="b"/>
                <a:pathLst>
                  <a:path w="3489" h="4194" extrusionOk="0">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49" name="Google Shape;1149;p10"/>
          <p:cNvSpPr/>
          <p:nvPr/>
        </p:nvSpPr>
        <p:spPr>
          <a:xfrm>
            <a:off x="-290832" y="2199795"/>
            <a:ext cx="892196" cy="371951"/>
          </a:xfrm>
          <a:custGeom>
            <a:avLst/>
            <a:gdLst/>
            <a:ahLst/>
            <a:cxnLst/>
            <a:rect l="l" t="t" r="r" b="b"/>
            <a:pathLst>
              <a:path w="5282" h="2202" extrusionOk="0">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0"/>
          <p:cNvSpPr/>
          <p:nvPr/>
        </p:nvSpPr>
        <p:spPr>
          <a:xfrm>
            <a:off x="8430906" y="2851244"/>
            <a:ext cx="813820" cy="381072"/>
          </a:xfrm>
          <a:custGeom>
            <a:avLst/>
            <a:gdLst/>
            <a:ahLst/>
            <a:cxnLst/>
            <a:rect l="l" t="t" r="r" b="b"/>
            <a:pathLst>
              <a:path w="4818" h="2256" extrusionOk="0">
                <a:moveTo>
                  <a:pt x="1601" y="0"/>
                </a:moveTo>
                <a:cubicBezTo>
                  <a:pt x="1436" y="0"/>
                  <a:pt x="1268" y="46"/>
                  <a:pt x="1133" y="140"/>
                </a:cubicBezTo>
                <a:cubicBezTo>
                  <a:pt x="768" y="417"/>
                  <a:pt x="527" y="1246"/>
                  <a:pt x="821" y="1612"/>
                </a:cubicBezTo>
                <a:cubicBezTo>
                  <a:pt x="661" y="1621"/>
                  <a:pt x="491" y="1639"/>
                  <a:pt x="339" y="1683"/>
                </a:cubicBezTo>
                <a:cubicBezTo>
                  <a:pt x="232" y="1719"/>
                  <a:pt x="125" y="1764"/>
                  <a:pt x="63" y="1853"/>
                </a:cubicBezTo>
                <a:cubicBezTo>
                  <a:pt x="0" y="1933"/>
                  <a:pt x="0" y="2076"/>
                  <a:pt x="90" y="2138"/>
                </a:cubicBezTo>
                <a:cubicBezTo>
                  <a:pt x="134" y="2165"/>
                  <a:pt x="188" y="2174"/>
                  <a:pt x="241" y="2174"/>
                </a:cubicBezTo>
                <a:cubicBezTo>
                  <a:pt x="850" y="2229"/>
                  <a:pt x="1461" y="2256"/>
                  <a:pt x="2071" y="2256"/>
                </a:cubicBezTo>
                <a:cubicBezTo>
                  <a:pt x="2855" y="2256"/>
                  <a:pt x="3639" y="2211"/>
                  <a:pt x="4416" y="2120"/>
                </a:cubicBezTo>
                <a:cubicBezTo>
                  <a:pt x="4532" y="2112"/>
                  <a:pt x="4648" y="2094"/>
                  <a:pt x="4729" y="2013"/>
                </a:cubicBezTo>
                <a:cubicBezTo>
                  <a:pt x="4818" y="1915"/>
                  <a:pt x="4818" y="1755"/>
                  <a:pt x="4746" y="1639"/>
                </a:cubicBezTo>
                <a:cubicBezTo>
                  <a:pt x="4675" y="1532"/>
                  <a:pt x="4550" y="1460"/>
                  <a:pt x="4425" y="1407"/>
                </a:cubicBezTo>
                <a:cubicBezTo>
                  <a:pt x="4276" y="1350"/>
                  <a:pt x="4115" y="1321"/>
                  <a:pt x="3952" y="1321"/>
                </a:cubicBezTo>
                <a:cubicBezTo>
                  <a:pt x="3782" y="1321"/>
                  <a:pt x="3612" y="1352"/>
                  <a:pt x="3453" y="1416"/>
                </a:cubicBezTo>
                <a:cubicBezTo>
                  <a:pt x="3360" y="951"/>
                  <a:pt x="2916" y="674"/>
                  <a:pt x="2468" y="674"/>
                </a:cubicBezTo>
                <a:cubicBezTo>
                  <a:pt x="2401" y="674"/>
                  <a:pt x="2333" y="680"/>
                  <a:pt x="2266" y="693"/>
                </a:cubicBezTo>
                <a:cubicBezTo>
                  <a:pt x="2354" y="244"/>
                  <a:pt x="1984" y="0"/>
                  <a:pt x="1601" y="0"/>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0"/>
          <p:cNvSpPr/>
          <p:nvPr/>
        </p:nvSpPr>
        <p:spPr>
          <a:xfrm>
            <a:off x="3160718" y="4473970"/>
            <a:ext cx="892196" cy="371951"/>
          </a:xfrm>
          <a:custGeom>
            <a:avLst/>
            <a:gdLst/>
            <a:ahLst/>
            <a:cxnLst/>
            <a:rect l="l" t="t" r="r" b="b"/>
            <a:pathLst>
              <a:path w="5282" h="2202" extrusionOk="0">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0"/>
          <p:cNvSpPr txBox="1">
            <a:spLocks noGrp="1"/>
          </p:cNvSpPr>
          <p:nvPr>
            <p:ph type="title"/>
          </p:nvPr>
        </p:nvSpPr>
        <p:spPr>
          <a:xfrm>
            <a:off x="720000" y="2099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3"/>
        <p:cNvGrpSpPr/>
        <p:nvPr/>
      </p:nvGrpSpPr>
      <p:grpSpPr>
        <a:xfrm>
          <a:off x="0" y="0"/>
          <a:ext cx="0" cy="0"/>
          <a:chOff x="0" y="0"/>
          <a:chExt cx="0" cy="0"/>
        </a:xfrm>
      </p:grpSpPr>
      <p:sp>
        <p:nvSpPr>
          <p:cNvPr id="1154" name="Google Shape;1154;p11"/>
          <p:cNvSpPr/>
          <p:nvPr/>
        </p:nvSpPr>
        <p:spPr>
          <a:xfrm>
            <a:off x="-337800" y="-624000"/>
            <a:ext cx="9819600" cy="6391500"/>
          </a:xfrm>
          <a:prstGeom prst="ellipse">
            <a:avLst/>
          </a:pr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5" name="Google Shape;1155;p11"/>
          <p:cNvGrpSpPr/>
          <p:nvPr/>
        </p:nvGrpSpPr>
        <p:grpSpPr>
          <a:xfrm flipH="1">
            <a:off x="-1165248" y="2767051"/>
            <a:ext cx="3026236" cy="3587326"/>
            <a:chOff x="7259245" y="2681361"/>
            <a:chExt cx="3076693" cy="3587326"/>
          </a:xfrm>
        </p:grpSpPr>
        <p:grpSp>
          <p:nvGrpSpPr>
            <p:cNvPr id="1156" name="Google Shape;1156;p11"/>
            <p:cNvGrpSpPr/>
            <p:nvPr/>
          </p:nvGrpSpPr>
          <p:grpSpPr>
            <a:xfrm rot="-653690">
              <a:off x="8539153" y="3339916"/>
              <a:ext cx="1599994" cy="2234952"/>
              <a:chOff x="3996441" y="87120"/>
              <a:chExt cx="849227" cy="1186243"/>
            </a:xfrm>
          </p:grpSpPr>
          <p:sp>
            <p:nvSpPr>
              <p:cNvPr id="1157" name="Google Shape;1157;p11"/>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1"/>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1"/>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1"/>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1"/>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1"/>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1"/>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1"/>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1"/>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1"/>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1"/>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8" name="Google Shape;1168;p11"/>
            <p:cNvGrpSpPr/>
            <p:nvPr/>
          </p:nvGrpSpPr>
          <p:grpSpPr>
            <a:xfrm rot="10800000">
              <a:off x="7259245" y="4604097"/>
              <a:ext cx="2605790" cy="1664590"/>
              <a:chOff x="5669385" y="-152150"/>
              <a:chExt cx="1383042" cy="883494"/>
            </a:xfrm>
          </p:grpSpPr>
          <p:sp>
            <p:nvSpPr>
              <p:cNvPr id="1169" name="Google Shape;1169;p11"/>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1"/>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1"/>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1"/>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1"/>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1"/>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1"/>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6" name="Google Shape;1176;p11"/>
            <p:cNvGrpSpPr/>
            <p:nvPr/>
          </p:nvGrpSpPr>
          <p:grpSpPr>
            <a:xfrm rot="-5400000">
              <a:off x="8111717" y="3337324"/>
              <a:ext cx="2064563" cy="752637"/>
              <a:chOff x="4953913" y="785386"/>
              <a:chExt cx="1095782" cy="399467"/>
            </a:xfrm>
          </p:grpSpPr>
          <p:sp>
            <p:nvSpPr>
              <p:cNvPr id="1177" name="Google Shape;1177;p11"/>
              <p:cNvSpPr/>
              <p:nvPr/>
            </p:nvSpPr>
            <p:spPr>
              <a:xfrm>
                <a:off x="5011730" y="785386"/>
                <a:ext cx="1037965" cy="329804"/>
              </a:xfrm>
              <a:custGeom>
                <a:avLst/>
                <a:gdLst/>
                <a:ahLst/>
                <a:cxnLst/>
                <a:rect l="l" t="t" r="r" b="b"/>
                <a:pathLst>
                  <a:path w="10251" h="3257" extrusionOk="0">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1"/>
              <p:cNvSpPr/>
              <p:nvPr/>
            </p:nvSpPr>
            <p:spPr>
              <a:xfrm>
                <a:off x="5103872" y="803511"/>
                <a:ext cx="897119" cy="277351"/>
              </a:xfrm>
              <a:custGeom>
                <a:avLst/>
                <a:gdLst/>
                <a:ahLst/>
                <a:cxnLst/>
                <a:rect l="l" t="t" r="r" b="b"/>
                <a:pathLst>
                  <a:path w="8860" h="2739" extrusionOk="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1"/>
              <p:cNvSpPr/>
              <p:nvPr/>
            </p:nvSpPr>
            <p:spPr>
              <a:xfrm>
                <a:off x="5011730" y="900110"/>
                <a:ext cx="1032598" cy="215076"/>
              </a:xfrm>
              <a:custGeom>
                <a:avLst/>
                <a:gdLst/>
                <a:ahLst/>
                <a:cxnLst/>
                <a:rect l="l" t="t" r="r" b="b"/>
                <a:pathLst>
                  <a:path w="10198" h="2124" extrusionOk="0">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1"/>
              <p:cNvSpPr/>
              <p:nvPr/>
            </p:nvSpPr>
            <p:spPr>
              <a:xfrm>
                <a:off x="4953913" y="886440"/>
                <a:ext cx="1062367" cy="298413"/>
              </a:xfrm>
              <a:custGeom>
                <a:avLst/>
                <a:gdLst/>
                <a:ahLst/>
                <a:cxnLst/>
                <a:rect l="l" t="t" r="r" b="b"/>
                <a:pathLst>
                  <a:path w="10492" h="2947" extrusionOk="0">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81" name="Google Shape;1181;p11"/>
          <p:cNvGrpSpPr/>
          <p:nvPr/>
        </p:nvGrpSpPr>
        <p:grpSpPr>
          <a:xfrm flipH="1">
            <a:off x="7284049" y="2181565"/>
            <a:ext cx="2938747" cy="5118707"/>
            <a:chOff x="-1072461" y="2126055"/>
            <a:chExt cx="2988050" cy="5118707"/>
          </a:xfrm>
        </p:grpSpPr>
        <p:grpSp>
          <p:nvGrpSpPr>
            <p:cNvPr id="1182" name="Google Shape;1182;p11"/>
            <p:cNvGrpSpPr/>
            <p:nvPr/>
          </p:nvGrpSpPr>
          <p:grpSpPr>
            <a:xfrm rot="-373500">
              <a:off x="-956004" y="2206215"/>
              <a:ext cx="1600037" cy="2235012"/>
              <a:chOff x="3996441" y="87120"/>
              <a:chExt cx="849227" cy="1186243"/>
            </a:xfrm>
          </p:grpSpPr>
          <p:sp>
            <p:nvSpPr>
              <p:cNvPr id="1183" name="Google Shape;1183;p11"/>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1"/>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1"/>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1"/>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1"/>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1"/>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1"/>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1"/>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1"/>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1"/>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1"/>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11"/>
            <p:cNvGrpSpPr/>
            <p:nvPr/>
          </p:nvGrpSpPr>
          <p:grpSpPr>
            <a:xfrm rot="-3689794">
              <a:off x="-740433" y="4870354"/>
              <a:ext cx="2605749" cy="1664564"/>
              <a:chOff x="5669385" y="-152150"/>
              <a:chExt cx="1383042" cy="883494"/>
            </a:xfrm>
          </p:grpSpPr>
          <p:sp>
            <p:nvSpPr>
              <p:cNvPr id="1195" name="Google Shape;1195;p11"/>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1"/>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1"/>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1"/>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1"/>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1"/>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1"/>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2" name="Google Shape;1202;p11"/>
            <p:cNvGrpSpPr/>
            <p:nvPr/>
          </p:nvGrpSpPr>
          <p:grpSpPr>
            <a:xfrm rot="10592362">
              <a:off x="-614421" y="3671006"/>
              <a:ext cx="1228830" cy="1463922"/>
              <a:chOff x="5806687" y="1410545"/>
              <a:chExt cx="477012" cy="568271"/>
            </a:xfrm>
          </p:grpSpPr>
          <p:sp>
            <p:nvSpPr>
              <p:cNvPr id="1203" name="Google Shape;1203;p11"/>
              <p:cNvSpPr/>
              <p:nvPr/>
            </p:nvSpPr>
            <p:spPr>
              <a:xfrm>
                <a:off x="5806687" y="1410545"/>
                <a:ext cx="431853" cy="568271"/>
              </a:xfrm>
              <a:custGeom>
                <a:avLst/>
                <a:gdLst/>
                <a:ahLst/>
                <a:cxnLst/>
                <a:rect l="l" t="t" r="r" b="b"/>
                <a:pathLst>
                  <a:path w="4265" h="5612" extrusionOk="0">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1"/>
              <p:cNvSpPr/>
              <p:nvPr/>
            </p:nvSpPr>
            <p:spPr>
              <a:xfrm>
                <a:off x="5806687" y="1477374"/>
                <a:ext cx="430030" cy="501440"/>
              </a:xfrm>
              <a:custGeom>
                <a:avLst/>
                <a:gdLst/>
                <a:ahLst/>
                <a:cxnLst/>
                <a:rect l="l" t="t" r="r" b="b"/>
                <a:pathLst>
                  <a:path w="4247" h="4952" extrusionOk="0">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1"/>
              <p:cNvSpPr/>
              <p:nvPr/>
            </p:nvSpPr>
            <p:spPr>
              <a:xfrm>
                <a:off x="5835545" y="1486892"/>
                <a:ext cx="361379" cy="453037"/>
              </a:xfrm>
              <a:custGeom>
                <a:avLst/>
                <a:gdLst/>
                <a:ahLst/>
                <a:cxnLst/>
                <a:rect l="l" t="t" r="r" b="b"/>
                <a:pathLst>
                  <a:path w="3569" h="4474" extrusionOk="0">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1"/>
              <p:cNvSpPr/>
              <p:nvPr/>
            </p:nvSpPr>
            <p:spPr>
              <a:xfrm>
                <a:off x="5807598" y="1441124"/>
                <a:ext cx="476101" cy="532223"/>
              </a:xfrm>
              <a:custGeom>
                <a:avLst/>
                <a:gdLst/>
                <a:ahLst/>
                <a:cxnLst/>
                <a:rect l="l" t="t" r="r" b="b"/>
                <a:pathLst>
                  <a:path w="4702" h="5256" extrusionOk="0">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7" name="Google Shape;1207;p11"/>
          <p:cNvGrpSpPr/>
          <p:nvPr/>
        </p:nvGrpSpPr>
        <p:grpSpPr>
          <a:xfrm>
            <a:off x="5881542" y="-1038714"/>
            <a:ext cx="4946034" cy="3735841"/>
            <a:chOff x="5881542" y="-1038714"/>
            <a:chExt cx="4946034" cy="3735841"/>
          </a:xfrm>
        </p:grpSpPr>
        <p:grpSp>
          <p:nvGrpSpPr>
            <p:cNvPr id="1208" name="Google Shape;1208;p11"/>
            <p:cNvGrpSpPr/>
            <p:nvPr/>
          </p:nvGrpSpPr>
          <p:grpSpPr>
            <a:xfrm rot="-5400000" flipH="1">
              <a:off x="6208992" y="-1366164"/>
              <a:ext cx="1600029" cy="2254930"/>
              <a:chOff x="3996441" y="87120"/>
              <a:chExt cx="849227" cy="1186243"/>
            </a:xfrm>
          </p:grpSpPr>
          <p:sp>
            <p:nvSpPr>
              <p:cNvPr id="1209" name="Google Shape;1209;p11"/>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1"/>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1"/>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1"/>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1"/>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1"/>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1"/>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1"/>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1"/>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1"/>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1"/>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1220;p11"/>
            <p:cNvGrpSpPr/>
            <p:nvPr/>
          </p:nvGrpSpPr>
          <p:grpSpPr>
            <a:xfrm rot="588935" flipH="1">
              <a:off x="5929099" y="-416549"/>
              <a:ext cx="3012460" cy="802439"/>
              <a:chOff x="915235" y="704077"/>
              <a:chExt cx="1319859" cy="354511"/>
            </a:xfrm>
          </p:grpSpPr>
          <p:sp>
            <p:nvSpPr>
              <p:cNvPr id="1221" name="Google Shape;1221;p11"/>
              <p:cNvSpPr/>
              <p:nvPr/>
            </p:nvSpPr>
            <p:spPr>
              <a:xfrm>
                <a:off x="915235" y="704077"/>
                <a:ext cx="1319859" cy="354511"/>
              </a:xfrm>
              <a:custGeom>
                <a:avLst/>
                <a:gdLst/>
                <a:ahLst/>
                <a:cxnLst/>
                <a:rect l="l" t="t" r="r" b="b"/>
                <a:pathLst>
                  <a:path w="13035" h="3501" extrusionOk="0">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651" y="277"/>
                    </a:lnTo>
                    <a:cubicBezTo>
                      <a:pt x="11625" y="1303"/>
                      <a:pt x="10456" y="2178"/>
                      <a:pt x="9100" y="2677"/>
                    </a:cubicBezTo>
                    <a:cubicBezTo>
                      <a:pt x="8270" y="2983"/>
                      <a:pt x="7388" y="3135"/>
                      <a:pt x="6506" y="3135"/>
                    </a:cubicBezTo>
                    <a:cubicBezTo>
                      <a:pt x="5664" y="3135"/>
                      <a:pt x="4821" y="2996"/>
                      <a:pt x="4024" y="2722"/>
                    </a:cubicBezTo>
                    <a:cubicBezTo>
                      <a:pt x="2552" y="2213"/>
                      <a:pt x="1250" y="1250"/>
                      <a:pt x="322" y="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1"/>
              <p:cNvSpPr/>
              <p:nvPr/>
            </p:nvSpPr>
            <p:spPr>
              <a:xfrm>
                <a:off x="915235" y="704077"/>
                <a:ext cx="1319859" cy="354511"/>
              </a:xfrm>
              <a:custGeom>
                <a:avLst/>
                <a:gdLst/>
                <a:ahLst/>
                <a:cxnLst/>
                <a:rect l="l" t="t" r="r" b="b"/>
                <a:pathLst>
                  <a:path w="13035" h="3501" extrusionOk="0">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713" y="277"/>
                    </a:lnTo>
                    <a:cubicBezTo>
                      <a:pt x="12490" y="554"/>
                      <a:pt x="12249" y="804"/>
                      <a:pt x="11991" y="1045"/>
                    </a:cubicBezTo>
                    <a:cubicBezTo>
                      <a:pt x="11652" y="1357"/>
                      <a:pt x="11286" y="1624"/>
                      <a:pt x="10920" y="1901"/>
                    </a:cubicBezTo>
                    <a:cubicBezTo>
                      <a:pt x="10581" y="2151"/>
                      <a:pt x="10224" y="2409"/>
                      <a:pt x="9841" y="2570"/>
                    </a:cubicBezTo>
                    <a:cubicBezTo>
                      <a:pt x="8767" y="3034"/>
                      <a:pt x="7591" y="3384"/>
                      <a:pt x="6432" y="3384"/>
                    </a:cubicBezTo>
                    <a:cubicBezTo>
                      <a:pt x="6030" y="3384"/>
                      <a:pt x="5630" y="3342"/>
                      <a:pt x="5237" y="3248"/>
                    </a:cubicBezTo>
                    <a:cubicBezTo>
                      <a:pt x="3890" y="2927"/>
                      <a:pt x="2543" y="2427"/>
                      <a:pt x="1508" y="1508"/>
                    </a:cubicBezTo>
                    <a:cubicBezTo>
                      <a:pt x="1267" y="1294"/>
                      <a:pt x="1053" y="1062"/>
                      <a:pt x="839" y="830"/>
                    </a:cubicBezTo>
                    <a:cubicBezTo>
                      <a:pt x="598" y="572"/>
                      <a:pt x="366" y="304"/>
                      <a:pt x="197" y="10"/>
                    </a:cubicBezTo>
                    <a:lnTo>
                      <a:pt x="1" y="1"/>
                    </a:ln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3" name="Google Shape;1223;p11"/>
            <p:cNvGrpSpPr/>
            <p:nvPr/>
          </p:nvGrpSpPr>
          <p:grpSpPr>
            <a:xfrm rot="-9342536" flipH="1">
              <a:off x="8819860" y="229358"/>
              <a:ext cx="1611866" cy="2238409"/>
              <a:chOff x="3996441" y="87120"/>
              <a:chExt cx="849227" cy="1186243"/>
            </a:xfrm>
          </p:grpSpPr>
          <p:sp>
            <p:nvSpPr>
              <p:cNvPr id="1224" name="Google Shape;1224;p11"/>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1"/>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1"/>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1"/>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1"/>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1"/>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1"/>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1"/>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1"/>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1"/>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1"/>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11"/>
            <p:cNvGrpSpPr/>
            <p:nvPr/>
          </p:nvGrpSpPr>
          <p:grpSpPr>
            <a:xfrm rot="5721511" flipH="1">
              <a:off x="8609130" y="-439579"/>
              <a:ext cx="1228955" cy="1476861"/>
              <a:chOff x="5806687" y="1410545"/>
              <a:chExt cx="477012" cy="568271"/>
            </a:xfrm>
          </p:grpSpPr>
          <p:sp>
            <p:nvSpPr>
              <p:cNvPr id="1236" name="Google Shape;1236;p11"/>
              <p:cNvSpPr/>
              <p:nvPr/>
            </p:nvSpPr>
            <p:spPr>
              <a:xfrm>
                <a:off x="5806687" y="1410545"/>
                <a:ext cx="431853" cy="568271"/>
              </a:xfrm>
              <a:custGeom>
                <a:avLst/>
                <a:gdLst/>
                <a:ahLst/>
                <a:cxnLst/>
                <a:rect l="l" t="t" r="r" b="b"/>
                <a:pathLst>
                  <a:path w="4265" h="5612" extrusionOk="0">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1"/>
              <p:cNvSpPr/>
              <p:nvPr/>
            </p:nvSpPr>
            <p:spPr>
              <a:xfrm>
                <a:off x="5806687" y="1477374"/>
                <a:ext cx="430030" cy="501440"/>
              </a:xfrm>
              <a:custGeom>
                <a:avLst/>
                <a:gdLst/>
                <a:ahLst/>
                <a:cxnLst/>
                <a:rect l="l" t="t" r="r" b="b"/>
                <a:pathLst>
                  <a:path w="4247" h="4952" extrusionOk="0">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1"/>
              <p:cNvSpPr/>
              <p:nvPr/>
            </p:nvSpPr>
            <p:spPr>
              <a:xfrm>
                <a:off x="5835545" y="1486892"/>
                <a:ext cx="361379" cy="453037"/>
              </a:xfrm>
              <a:custGeom>
                <a:avLst/>
                <a:gdLst/>
                <a:ahLst/>
                <a:cxnLst/>
                <a:rect l="l" t="t" r="r" b="b"/>
                <a:pathLst>
                  <a:path w="3569" h="4474" extrusionOk="0">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1"/>
              <p:cNvSpPr/>
              <p:nvPr/>
            </p:nvSpPr>
            <p:spPr>
              <a:xfrm>
                <a:off x="5807598" y="1441124"/>
                <a:ext cx="476101" cy="532223"/>
              </a:xfrm>
              <a:custGeom>
                <a:avLst/>
                <a:gdLst/>
                <a:ahLst/>
                <a:cxnLst/>
                <a:rect l="l" t="t" r="r" b="b"/>
                <a:pathLst>
                  <a:path w="4702" h="5256" extrusionOk="0">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40" name="Google Shape;1240;p11"/>
          <p:cNvSpPr/>
          <p:nvPr/>
        </p:nvSpPr>
        <p:spPr>
          <a:xfrm>
            <a:off x="2250281" y="4604094"/>
            <a:ext cx="813820" cy="381072"/>
          </a:xfrm>
          <a:custGeom>
            <a:avLst/>
            <a:gdLst/>
            <a:ahLst/>
            <a:cxnLst/>
            <a:rect l="l" t="t" r="r" b="b"/>
            <a:pathLst>
              <a:path w="4818" h="2256" extrusionOk="0">
                <a:moveTo>
                  <a:pt x="1601" y="0"/>
                </a:moveTo>
                <a:cubicBezTo>
                  <a:pt x="1436" y="0"/>
                  <a:pt x="1268" y="46"/>
                  <a:pt x="1133" y="140"/>
                </a:cubicBezTo>
                <a:cubicBezTo>
                  <a:pt x="768" y="417"/>
                  <a:pt x="527" y="1246"/>
                  <a:pt x="821" y="1612"/>
                </a:cubicBezTo>
                <a:cubicBezTo>
                  <a:pt x="661" y="1621"/>
                  <a:pt x="491" y="1639"/>
                  <a:pt x="339" y="1683"/>
                </a:cubicBezTo>
                <a:cubicBezTo>
                  <a:pt x="232" y="1719"/>
                  <a:pt x="125" y="1764"/>
                  <a:pt x="63" y="1853"/>
                </a:cubicBezTo>
                <a:cubicBezTo>
                  <a:pt x="0" y="1933"/>
                  <a:pt x="0" y="2076"/>
                  <a:pt x="90" y="2138"/>
                </a:cubicBezTo>
                <a:cubicBezTo>
                  <a:pt x="134" y="2165"/>
                  <a:pt x="188" y="2174"/>
                  <a:pt x="241" y="2174"/>
                </a:cubicBezTo>
                <a:cubicBezTo>
                  <a:pt x="850" y="2229"/>
                  <a:pt x="1461" y="2256"/>
                  <a:pt x="2071" y="2256"/>
                </a:cubicBezTo>
                <a:cubicBezTo>
                  <a:pt x="2855" y="2256"/>
                  <a:pt x="3639" y="2211"/>
                  <a:pt x="4416" y="2120"/>
                </a:cubicBezTo>
                <a:cubicBezTo>
                  <a:pt x="4532" y="2112"/>
                  <a:pt x="4648" y="2094"/>
                  <a:pt x="4729" y="2013"/>
                </a:cubicBezTo>
                <a:cubicBezTo>
                  <a:pt x="4818" y="1915"/>
                  <a:pt x="4818" y="1755"/>
                  <a:pt x="4746" y="1639"/>
                </a:cubicBezTo>
                <a:cubicBezTo>
                  <a:pt x="4675" y="1532"/>
                  <a:pt x="4550" y="1460"/>
                  <a:pt x="4425" y="1407"/>
                </a:cubicBezTo>
                <a:cubicBezTo>
                  <a:pt x="4276" y="1350"/>
                  <a:pt x="4115" y="1321"/>
                  <a:pt x="3952" y="1321"/>
                </a:cubicBezTo>
                <a:cubicBezTo>
                  <a:pt x="3782" y="1321"/>
                  <a:pt x="3612" y="1352"/>
                  <a:pt x="3453" y="1416"/>
                </a:cubicBezTo>
                <a:cubicBezTo>
                  <a:pt x="3360" y="951"/>
                  <a:pt x="2916" y="674"/>
                  <a:pt x="2468" y="674"/>
                </a:cubicBezTo>
                <a:cubicBezTo>
                  <a:pt x="2401" y="674"/>
                  <a:pt x="2333" y="680"/>
                  <a:pt x="2266" y="693"/>
                </a:cubicBezTo>
                <a:cubicBezTo>
                  <a:pt x="2354" y="244"/>
                  <a:pt x="1984" y="0"/>
                  <a:pt x="1601" y="0"/>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1"/>
          <p:cNvSpPr/>
          <p:nvPr/>
        </p:nvSpPr>
        <p:spPr>
          <a:xfrm flipH="1">
            <a:off x="5742849" y="4608650"/>
            <a:ext cx="840445" cy="371951"/>
          </a:xfrm>
          <a:custGeom>
            <a:avLst/>
            <a:gdLst/>
            <a:ahLst/>
            <a:cxnLst/>
            <a:rect l="l" t="t" r="r" b="b"/>
            <a:pathLst>
              <a:path w="5282" h="2202" extrusionOk="0">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2" name="Google Shape;1242;p11"/>
          <p:cNvGrpSpPr/>
          <p:nvPr/>
        </p:nvGrpSpPr>
        <p:grpSpPr>
          <a:xfrm>
            <a:off x="-1504763" y="-1038737"/>
            <a:ext cx="3078451" cy="3693793"/>
            <a:chOff x="-1504763" y="-1038737"/>
            <a:chExt cx="3078451" cy="3693793"/>
          </a:xfrm>
        </p:grpSpPr>
        <p:grpSp>
          <p:nvGrpSpPr>
            <p:cNvPr id="1243" name="Google Shape;1243;p11"/>
            <p:cNvGrpSpPr/>
            <p:nvPr/>
          </p:nvGrpSpPr>
          <p:grpSpPr>
            <a:xfrm rot="8480098">
              <a:off x="-981950" y="-125816"/>
              <a:ext cx="1599999" cy="2234959"/>
              <a:chOff x="3996441" y="87120"/>
              <a:chExt cx="849227" cy="1186243"/>
            </a:xfrm>
          </p:grpSpPr>
          <p:sp>
            <p:nvSpPr>
              <p:cNvPr id="1244" name="Google Shape;1244;p11"/>
              <p:cNvSpPr/>
              <p:nvPr/>
            </p:nvSpPr>
            <p:spPr>
              <a:xfrm>
                <a:off x="3996441" y="628235"/>
                <a:ext cx="849226" cy="645127"/>
              </a:xfrm>
              <a:custGeom>
                <a:avLst/>
                <a:gdLst/>
                <a:ahLst/>
                <a:cxnLst/>
                <a:rect l="l" t="t" r="r" b="b"/>
                <a:pathLst>
                  <a:path w="8387" h="6371" extrusionOk="0">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1"/>
              <p:cNvSpPr/>
              <p:nvPr/>
            </p:nvSpPr>
            <p:spPr>
              <a:xfrm>
                <a:off x="4304460" y="668536"/>
                <a:ext cx="541208" cy="441291"/>
              </a:xfrm>
              <a:custGeom>
                <a:avLst/>
                <a:gdLst/>
                <a:ahLst/>
                <a:cxnLst/>
                <a:rect l="l" t="t" r="r" b="b"/>
                <a:pathLst>
                  <a:path w="5345" h="4358" extrusionOk="0">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1"/>
              <p:cNvSpPr/>
              <p:nvPr/>
            </p:nvSpPr>
            <p:spPr>
              <a:xfrm>
                <a:off x="4281880" y="779513"/>
                <a:ext cx="524906" cy="335069"/>
              </a:xfrm>
              <a:custGeom>
                <a:avLst/>
                <a:gdLst/>
                <a:ahLst/>
                <a:cxnLst/>
                <a:rect l="l" t="t" r="r" b="b"/>
                <a:pathLst>
                  <a:path w="5184" h="3309" extrusionOk="0">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1"/>
              <p:cNvSpPr/>
              <p:nvPr/>
            </p:nvSpPr>
            <p:spPr>
              <a:xfrm>
                <a:off x="4219507" y="87120"/>
                <a:ext cx="470734" cy="879949"/>
              </a:xfrm>
              <a:custGeom>
                <a:avLst/>
                <a:gdLst/>
                <a:ahLst/>
                <a:cxnLst/>
                <a:rect l="l" t="t" r="r" b="b"/>
                <a:pathLst>
                  <a:path w="4649" h="8690" extrusionOk="0">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1"/>
              <p:cNvSpPr/>
              <p:nvPr/>
            </p:nvSpPr>
            <p:spPr>
              <a:xfrm>
                <a:off x="4036133" y="454783"/>
                <a:ext cx="235924" cy="587308"/>
              </a:xfrm>
              <a:custGeom>
                <a:avLst/>
                <a:gdLst/>
                <a:ahLst/>
                <a:cxnLst/>
                <a:rect l="l" t="t" r="r" b="b"/>
                <a:pathLst>
                  <a:path w="2330" h="5800" extrusionOk="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1"/>
              <p:cNvSpPr/>
              <p:nvPr/>
            </p:nvSpPr>
            <p:spPr>
              <a:xfrm>
                <a:off x="4223152" y="779108"/>
                <a:ext cx="28149" cy="187939"/>
              </a:xfrm>
              <a:custGeom>
                <a:avLst/>
                <a:gdLst/>
                <a:ahLst/>
                <a:cxnLst/>
                <a:rect l="l" t="t" r="r" b="b"/>
                <a:pathLst>
                  <a:path w="278" h="1856" extrusionOk="0">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1"/>
              <p:cNvSpPr/>
              <p:nvPr/>
            </p:nvSpPr>
            <p:spPr>
              <a:xfrm>
                <a:off x="4234898" y="88031"/>
                <a:ext cx="440054" cy="877215"/>
              </a:xfrm>
              <a:custGeom>
                <a:avLst/>
                <a:gdLst/>
                <a:ahLst/>
                <a:cxnLst/>
                <a:rect l="l" t="t" r="r" b="b"/>
                <a:pathLst>
                  <a:path w="4346" h="8663" extrusionOk="0">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1"/>
              <p:cNvSpPr/>
              <p:nvPr/>
            </p:nvSpPr>
            <p:spPr>
              <a:xfrm>
                <a:off x="4285525" y="783158"/>
                <a:ext cx="521261" cy="331424"/>
              </a:xfrm>
              <a:custGeom>
                <a:avLst/>
                <a:gdLst/>
                <a:ahLst/>
                <a:cxnLst/>
                <a:rect l="l" t="t" r="r" b="b"/>
                <a:pathLst>
                  <a:path w="5148" h="3273" extrusionOk="0">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1"/>
              <p:cNvSpPr/>
              <p:nvPr/>
            </p:nvSpPr>
            <p:spPr>
              <a:xfrm>
                <a:off x="3996441" y="628235"/>
                <a:ext cx="274705" cy="465290"/>
              </a:xfrm>
              <a:custGeom>
                <a:avLst/>
                <a:gdLst/>
                <a:ahLst/>
                <a:cxnLst/>
                <a:rect l="l" t="t" r="r" b="b"/>
                <a:pathLst>
                  <a:path w="2713" h="4595" extrusionOk="0">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1"/>
              <p:cNvSpPr/>
              <p:nvPr/>
            </p:nvSpPr>
            <p:spPr>
              <a:xfrm>
                <a:off x="4008186" y="887453"/>
                <a:ext cx="233089" cy="259428"/>
              </a:xfrm>
              <a:custGeom>
                <a:avLst/>
                <a:gdLst/>
                <a:ahLst/>
                <a:cxnLst/>
                <a:rect l="l" t="t" r="r" b="b"/>
                <a:pathLst>
                  <a:path w="2302" h="2562" extrusionOk="0">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1"/>
              <p:cNvSpPr/>
              <p:nvPr/>
            </p:nvSpPr>
            <p:spPr>
              <a:xfrm>
                <a:off x="4245732" y="1059488"/>
                <a:ext cx="486935" cy="121715"/>
              </a:xfrm>
              <a:custGeom>
                <a:avLst/>
                <a:gdLst/>
                <a:ahLst/>
                <a:cxnLst/>
                <a:rect l="l" t="t" r="r" b="b"/>
                <a:pathLst>
                  <a:path w="4809" h="1202" extrusionOk="0">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5" name="Google Shape;1255;p11"/>
            <p:cNvGrpSpPr/>
            <p:nvPr/>
          </p:nvGrpSpPr>
          <p:grpSpPr>
            <a:xfrm>
              <a:off x="-1032102" y="-1038737"/>
              <a:ext cx="2605790" cy="1664590"/>
              <a:chOff x="5669385" y="-152150"/>
              <a:chExt cx="1383042" cy="883494"/>
            </a:xfrm>
          </p:grpSpPr>
          <p:sp>
            <p:nvSpPr>
              <p:cNvPr id="1256" name="Google Shape;1256;p11"/>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1"/>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1"/>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1"/>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1"/>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1"/>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1"/>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11"/>
            <p:cNvGrpSpPr/>
            <p:nvPr/>
          </p:nvGrpSpPr>
          <p:grpSpPr>
            <a:xfrm rot="-2441837">
              <a:off x="-1214288" y="1320370"/>
              <a:ext cx="2064477" cy="752605"/>
              <a:chOff x="4953913" y="785386"/>
              <a:chExt cx="1095782" cy="399467"/>
            </a:xfrm>
          </p:grpSpPr>
          <p:sp>
            <p:nvSpPr>
              <p:cNvPr id="1264" name="Google Shape;1264;p11"/>
              <p:cNvSpPr/>
              <p:nvPr/>
            </p:nvSpPr>
            <p:spPr>
              <a:xfrm>
                <a:off x="5011730" y="785386"/>
                <a:ext cx="1037965" cy="329804"/>
              </a:xfrm>
              <a:custGeom>
                <a:avLst/>
                <a:gdLst/>
                <a:ahLst/>
                <a:cxnLst/>
                <a:rect l="l" t="t" r="r" b="b"/>
                <a:pathLst>
                  <a:path w="10251" h="3257" extrusionOk="0">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1"/>
              <p:cNvSpPr/>
              <p:nvPr/>
            </p:nvSpPr>
            <p:spPr>
              <a:xfrm>
                <a:off x="5103872" y="803511"/>
                <a:ext cx="897119" cy="277351"/>
              </a:xfrm>
              <a:custGeom>
                <a:avLst/>
                <a:gdLst/>
                <a:ahLst/>
                <a:cxnLst/>
                <a:rect l="l" t="t" r="r" b="b"/>
                <a:pathLst>
                  <a:path w="8860" h="2739" extrusionOk="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1"/>
              <p:cNvSpPr/>
              <p:nvPr/>
            </p:nvSpPr>
            <p:spPr>
              <a:xfrm>
                <a:off x="5011730" y="900110"/>
                <a:ext cx="1032598" cy="215076"/>
              </a:xfrm>
              <a:custGeom>
                <a:avLst/>
                <a:gdLst/>
                <a:ahLst/>
                <a:cxnLst/>
                <a:rect l="l" t="t" r="r" b="b"/>
                <a:pathLst>
                  <a:path w="10198" h="2124" extrusionOk="0">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1"/>
              <p:cNvSpPr/>
              <p:nvPr/>
            </p:nvSpPr>
            <p:spPr>
              <a:xfrm>
                <a:off x="4953913" y="886440"/>
                <a:ext cx="1062367" cy="298413"/>
              </a:xfrm>
              <a:custGeom>
                <a:avLst/>
                <a:gdLst/>
                <a:ahLst/>
                <a:cxnLst/>
                <a:rect l="l" t="t" r="r" b="b"/>
                <a:pathLst>
                  <a:path w="10492" h="2947" extrusionOk="0">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68" name="Google Shape;1268;p11"/>
          <p:cNvSpPr txBox="1">
            <a:spLocks noGrp="1"/>
          </p:cNvSpPr>
          <p:nvPr>
            <p:ph type="title" hasCustomPrompt="1"/>
          </p:nvPr>
        </p:nvSpPr>
        <p:spPr>
          <a:xfrm>
            <a:off x="2402400" y="1667763"/>
            <a:ext cx="4339200" cy="131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7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69" name="Google Shape;1269;p11"/>
          <p:cNvSpPr txBox="1">
            <a:spLocks noGrp="1"/>
          </p:cNvSpPr>
          <p:nvPr>
            <p:ph type="subTitle" idx="1"/>
          </p:nvPr>
        </p:nvSpPr>
        <p:spPr>
          <a:xfrm>
            <a:off x="2402350" y="2978625"/>
            <a:ext cx="43392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6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1600"/>
              </a:spcBef>
              <a:spcAft>
                <a:spcPts val="0"/>
              </a:spcAft>
              <a:buClr>
                <a:schemeClr val="dk1"/>
              </a:buClr>
              <a:buSzPts val="1600"/>
              <a:buNone/>
              <a:defRPr sz="1600">
                <a:solidFill>
                  <a:schemeClr val="dk1"/>
                </a:solidFill>
              </a:defRPr>
            </a:lvl3pPr>
            <a:lvl4pPr lvl="3" algn="ctr" rtl="0">
              <a:lnSpc>
                <a:spcPct val="100000"/>
              </a:lnSpc>
              <a:spcBef>
                <a:spcPts val="1600"/>
              </a:spcBef>
              <a:spcAft>
                <a:spcPts val="0"/>
              </a:spcAft>
              <a:buClr>
                <a:schemeClr val="dk1"/>
              </a:buClr>
              <a:buSzPts val="1600"/>
              <a:buNone/>
              <a:defRPr sz="1600">
                <a:solidFill>
                  <a:schemeClr val="dk1"/>
                </a:solidFill>
              </a:defRPr>
            </a:lvl4pPr>
            <a:lvl5pPr lvl="4" algn="ctr" rtl="0">
              <a:lnSpc>
                <a:spcPct val="100000"/>
              </a:lnSpc>
              <a:spcBef>
                <a:spcPts val="1600"/>
              </a:spcBef>
              <a:spcAft>
                <a:spcPts val="0"/>
              </a:spcAft>
              <a:buClr>
                <a:schemeClr val="dk1"/>
              </a:buClr>
              <a:buSzPts val="1600"/>
              <a:buNone/>
              <a:defRPr sz="1600">
                <a:solidFill>
                  <a:schemeClr val="dk1"/>
                </a:solidFill>
              </a:defRPr>
            </a:lvl5pPr>
            <a:lvl6pPr lvl="5" algn="ctr" rtl="0">
              <a:lnSpc>
                <a:spcPct val="100000"/>
              </a:lnSpc>
              <a:spcBef>
                <a:spcPts val="1600"/>
              </a:spcBef>
              <a:spcAft>
                <a:spcPts val="0"/>
              </a:spcAft>
              <a:buClr>
                <a:schemeClr val="dk1"/>
              </a:buClr>
              <a:buSzPts val="1600"/>
              <a:buNone/>
              <a:defRPr sz="1600">
                <a:solidFill>
                  <a:schemeClr val="dk1"/>
                </a:solidFill>
              </a:defRPr>
            </a:lvl6pPr>
            <a:lvl7pPr lvl="6" algn="ctr" rtl="0">
              <a:lnSpc>
                <a:spcPct val="100000"/>
              </a:lnSpc>
              <a:spcBef>
                <a:spcPts val="1600"/>
              </a:spcBef>
              <a:spcAft>
                <a:spcPts val="0"/>
              </a:spcAft>
              <a:buClr>
                <a:schemeClr val="dk1"/>
              </a:buClr>
              <a:buSzPts val="1600"/>
              <a:buNone/>
              <a:defRPr sz="1600">
                <a:solidFill>
                  <a:schemeClr val="dk1"/>
                </a:solidFill>
              </a:defRPr>
            </a:lvl7pPr>
            <a:lvl8pPr lvl="7" algn="ctr" rtl="0">
              <a:lnSpc>
                <a:spcPct val="100000"/>
              </a:lnSpc>
              <a:spcBef>
                <a:spcPts val="1600"/>
              </a:spcBef>
              <a:spcAft>
                <a:spcPts val="0"/>
              </a:spcAft>
              <a:buClr>
                <a:schemeClr val="dk1"/>
              </a:buClr>
              <a:buSzPts val="1600"/>
              <a:buNone/>
              <a:defRPr sz="1600">
                <a:solidFill>
                  <a:schemeClr val="dk1"/>
                </a:solidFill>
              </a:defRPr>
            </a:lvl8pPr>
            <a:lvl9pPr lvl="8" algn="ctr" rtl="0">
              <a:lnSpc>
                <a:spcPct val="100000"/>
              </a:lnSpc>
              <a:spcBef>
                <a:spcPts val="1600"/>
              </a:spcBef>
              <a:spcAft>
                <a:spcPts val="1600"/>
              </a:spcAft>
              <a:buClr>
                <a:schemeClr val="dk1"/>
              </a:buClr>
              <a:buSzPts val="1600"/>
              <a:buNone/>
              <a:defRPr sz="1600">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erriweather"/>
              <a:buNone/>
              <a:defRPr sz="3000" b="1">
                <a:solidFill>
                  <a:schemeClr val="dk1"/>
                </a:solidFill>
                <a:latin typeface="Merriweather"/>
                <a:ea typeface="Merriweather"/>
                <a:cs typeface="Merriweather"/>
                <a:sym typeface="Merriweather"/>
              </a:defRPr>
            </a:lvl1pPr>
            <a:lvl2pPr lvl="1" rtl="0">
              <a:spcBef>
                <a:spcPts val="0"/>
              </a:spcBef>
              <a:spcAft>
                <a:spcPts val="0"/>
              </a:spcAft>
              <a:buClr>
                <a:schemeClr val="dk1"/>
              </a:buClr>
              <a:buSzPts val="3000"/>
              <a:buFont typeface="Merriweather"/>
              <a:buNone/>
              <a:defRPr sz="3000" b="1">
                <a:solidFill>
                  <a:schemeClr val="dk1"/>
                </a:solidFill>
                <a:latin typeface="Merriweather"/>
                <a:ea typeface="Merriweather"/>
                <a:cs typeface="Merriweather"/>
                <a:sym typeface="Merriweather"/>
              </a:defRPr>
            </a:lvl2pPr>
            <a:lvl3pPr lvl="2" rtl="0">
              <a:spcBef>
                <a:spcPts val="0"/>
              </a:spcBef>
              <a:spcAft>
                <a:spcPts val="0"/>
              </a:spcAft>
              <a:buClr>
                <a:schemeClr val="dk1"/>
              </a:buClr>
              <a:buSzPts val="3000"/>
              <a:buFont typeface="Merriweather"/>
              <a:buNone/>
              <a:defRPr sz="3000" b="1">
                <a:solidFill>
                  <a:schemeClr val="dk1"/>
                </a:solidFill>
                <a:latin typeface="Merriweather"/>
                <a:ea typeface="Merriweather"/>
                <a:cs typeface="Merriweather"/>
                <a:sym typeface="Merriweather"/>
              </a:defRPr>
            </a:lvl3pPr>
            <a:lvl4pPr lvl="3" rtl="0">
              <a:spcBef>
                <a:spcPts val="0"/>
              </a:spcBef>
              <a:spcAft>
                <a:spcPts val="0"/>
              </a:spcAft>
              <a:buClr>
                <a:schemeClr val="dk1"/>
              </a:buClr>
              <a:buSzPts val="3000"/>
              <a:buFont typeface="Merriweather"/>
              <a:buNone/>
              <a:defRPr sz="3000" b="1">
                <a:solidFill>
                  <a:schemeClr val="dk1"/>
                </a:solidFill>
                <a:latin typeface="Merriweather"/>
                <a:ea typeface="Merriweather"/>
                <a:cs typeface="Merriweather"/>
                <a:sym typeface="Merriweather"/>
              </a:defRPr>
            </a:lvl4pPr>
            <a:lvl5pPr lvl="4" rtl="0">
              <a:spcBef>
                <a:spcPts val="0"/>
              </a:spcBef>
              <a:spcAft>
                <a:spcPts val="0"/>
              </a:spcAft>
              <a:buClr>
                <a:schemeClr val="dk1"/>
              </a:buClr>
              <a:buSzPts val="3000"/>
              <a:buFont typeface="Merriweather"/>
              <a:buNone/>
              <a:defRPr sz="3000" b="1">
                <a:solidFill>
                  <a:schemeClr val="dk1"/>
                </a:solidFill>
                <a:latin typeface="Merriweather"/>
                <a:ea typeface="Merriweather"/>
                <a:cs typeface="Merriweather"/>
                <a:sym typeface="Merriweather"/>
              </a:defRPr>
            </a:lvl5pPr>
            <a:lvl6pPr lvl="5" rtl="0">
              <a:spcBef>
                <a:spcPts val="0"/>
              </a:spcBef>
              <a:spcAft>
                <a:spcPts val="0"/>
              </a:spcAft>
              <a:buClr>
                <a:schemeClr val="dk1"/>
              </a:buClr>
              <a:buSzPts val="3000"/>
              <a:buFont typeface="Merriweather"/>
              <a:buNone/>
              <a:defRPr sz="3000" b="1">
                <a:solidFill>
                  <a:schemeClr val="dk1"/>
                </a:solidFill>
                <a:latin typeface="Merriweather"/>
                <a:ea typeface="Merriweather"/>
                <a:cs typeface="Merriweather"/>
                <a:sym typeface="Merriweather"/>
              </a:defRPr>
            </a:lvl6pPr>
            <a:lvl7pPr lvl="6" rtl="0">
              <a:spcBef>
                <a:spcPts val="0"/>
              </a:spcBef>
              <a:spcAft>
                <a:spcPts val="0"/>
              </a:spcAft>
              <a:buClr>
                <a:schemeClr val="dk1"/>
              </a:buClr>
              <a:buSzPts val="3000"/>
              <a:buFont typeface="Merriweather"/>
              <a:buNone/>
              <a:defRPr sz="3000" b="1">
                <a:solidFill>
                  <a:schemeClr val="dk1"/>
                </a:solidFill>
                <a:latin typeface="Merriweather"/>
                <a:ea typeface="Merriweather"/>
                <a:cs typeface="Merriweather"/>
                <a:sym typeface="Merriweather"/>
              </a:defRPr>
            </a:lvl7pPr>
            <a:lvl8pPr lvl="7" rtl="0">
              <a:spcBef>
                <a:spcPts val="0"/>
              </a:spcBef>
              <a:spcAft>
                <a:spcPts val="0"/>
              </a:spcAft>
              <a:buClr>
                <a:schemeClr val="dk1"/>
              </a:buClr>
              <a:buSzPts val="3000"/>
              <a:buFont typeface="Merriweather"/>
              <a:buNone/>
              <a:defRPr sz="3000" b="1">
                <a:solidFill>
                  <a:schemeClr val="dk1"/>
                </a:solidFill>
                <a:latin typeface="Merriweather"/>
                <a:ea typeface="Merriweather"/>
                <a:cs typeface="Merriweather"/>
                <a:sym typeface="Merriweather"/>
              </a:defRPr>
            </a:lvl8pPr>
            <a:lvl9pPr lvl="8" rtl="0">
              <a:spcBef>
                <a:spcPts val="0"/>
              </a:spcBef>
              <a:spcAft>
                <a:spcPts val="0"/>
              </a:spcAft>
              <a:buClr>
                <a:schemeClr val="dk1"/>
              </a:buClr>
              <a:buSzPts val="3000"/>
              <a:buFont typeface="Merriweather"/>
              <a:buNone/>
              <a:defRPr sz="3000" b="1">
                <a:solidFill>
                  <a:schemeClr val="dk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BeeZee"/>
              <a:buChar char="●"/>
              <a:defRPr>
                <a:solidFill>
                  <a:schemeClr val="dk1"/>
                </a:solidFill>
                <a:latin typeface="ABeeZee"/>
                <a:ea typeface="ABeeZee"/>
                <a:cs typeface="ABeeZee"/>
                <a:sym typeface="ABeeZee"/>
              </a:defRPr>
            </a:lvl1pPr>
            <a:lvl2pPr marL="914400" lvl="1" indent="-317500">
              <a:lnSpc>
                <a:spcPct val="115000"/>
              </a:lnSpc>
              <a:spcBef>
                <a:spcPts val="1600"/>
              </a:spcBef>
              <a:spcAft>
                <a:spcPts val="0"/>
              </a:spcAft>
              <a:buClr>
                <a:schemeClr val="dk1"/>
              </a:buClr>
              <a:buSzPts val="1400"/>
              <a:buFont typeface="ABeeZee"/>
              <a:buChar char="○"/>
              <a:defRPr>
                <a:solidFill>
                  <a:schemeClr val="dk1"/>
                </a:solidFill>
                <a:latin typeface="ABeeZee"/>
                <a:ea typeface="ABeeZee"/>
                <a:cs typeface="ABeeZee"/>
                <a:sym typeface="ABeeZee"/>
              </a:defRPr>
            </a:lvl2pPr>
            <a:lvl3pPr marL="1371600" lvl="2" indent="-317500">
              <a:lnSpc>
                <a:spcPct val="115000"/>
              </a:lnSpc>
              <a:spcBef>
                <a:spcPts val="1600"/>
              </a:spcBef>
              <a:spcAft>
                <a:spcPts val="0"/>
              </a:spcAft>
              <a:buClr>
                <a:schemeClr val="dk1"/>
              </a:buClr>
              <a:buSzPts val="1400"/>
              <a:buFont typeface="ABeeZee"/>
              <a:buChar char="■"/>
              <a:defRPr>
                <a:solidFill>
                  <a:schemeClr val="dk1"/>
                </a:solidFill>
                <a:latin typeface="ABeeZee"/>
                <a:ea typeface="ABeeZee"/>
                <a:cs typeface="ABeeZee"/>
                <a:sym typeface="ABeeZee"/>
              </a:defRPr>
            </a:lvl3pPr>
            <a:lvl4pPr marL="1828800" lvl="3" indent="-317500">
              <a:lnSpc>
                <a:spcPct val="115000"/>
              </a:lnSpc>
              <a:spcBef>
                <a:spcPts val="1600"/>
              </a:spcBef>
              <a:spcAft>
                <a:spcPts val="0"/>
              </a:spcAft>
              <a:buClr>
                <a:schemeClr val="dk1"/>
              </a:buClr>
              <a:buSzPts val="1400"/>
              <a:buFont typeface="ABeeZee"/>
              <a:buChar char="●"/>
              <a:defRPr>
                <a:solidFill>
                  <a:schemeClr val="dk1"/>
                </a:solidFill>
                <a:latin typeface="ABeeZee"/>
                <a:ea typeface="ABeeZee"/>
                <a:cs typeface="ABeeZee"/>
                <a:sym typeface="ABeeZee"/>
              </a:defRPr>
            </a:lvl4pPr>
            <a:lvl5pPr marL="2286000" lvl="4" indent="-317500">
              <a:lnSpc>
                <a:spcPct val="115000"/>
              </a:lnSpc>
              <a:spcBef>
                <a:spcPts val="1600"/>
              </a:spcBef>
              <a:spcAft>
                <a:spcPts val="0"/>
              </a:spcAft>
              <a:buClr>
                <a:schemeClr val="dk1"/>
              </a:buClr>
              <a:buSzPts val="1400"/>
              <a:buFont typeface="ABeeZee"/>
              <a:buChar char="○"/>
              <a:defRPr>
                <a:solidFill>
                  <a:schemeClr val="dk1"/>
                </a:solidFill>
                <a:latin typeface="ABeeZee"/>
                <a:ea typeface="ABeeZee"/>
                <a:cs typeface="ABeeZee"/>
                <a:sym typeface="ABeeZee"/>
              </a:defRPr>
            </a:lvl5pPr>
            <a:lvl6pPr marL="2743200" lvl="5" indent="-317500">
              <a:lnSpc>
                <a:spcPct val="115000"/>
              </a:lnSpc>
              <a:spcBef>
                <a:spcPts val="1600"/>
              </a:spcBef>
              <a:spcAft>
                <a:spcPts val="0"/>
              </a:spcAft>
              <a:buClr>
                <a:schemeClr val="dk1"/>
              </a:buClr>
              <a:buSzPts val="1400"/>
              <a:buFont typeface="ABeeZee"/>
              <a:buChar char="■"/>
              <a:defRPr>
                <a:solidFill>
                  <a:schemeClr val="dk1"/>
                </a:solidFill>
                <a:latin typeface="ABeeZee"/>
                <a:ea typeface="ABeeZee"/>
                <a:cs typeface="ABeeZee"/>
                <a:sym typeface="ABeeZee"/>
              </a:defRPr>
            </a:lvl6pPr>
            <a:lvl7pPr marL="3200400" lvl="6" indent="-317500">
              <a:lnSpc>
                <a:spcPct val="115000"/>
              </a:lnSpc>
              <a:spcBef>
                <a:spcPts val="1600"/>
              </a:spcBef>
              <a:spcAft>
                <a:spcPts val="0"/>
              </a:spcAft>
              <a:buClr>
                <a:schemeClr val="dk1"/>
              </a:buClr>
              <a:buSzPts val="1400"/>
              <a:buFont typeface="ABeeZee"/>
              <a:buChar char="●"/>
              <a:defRPr>
                <a:solidFill>
                  <a:schemeClr val="dk1"/>
                </a:solidFill>
                <a:latin typeface="ABeeZee"/>
                <a:ea typeface="ABeeZee"/>
                <a:cs typeface="ABeeZee"/>
                <a:sym typeface="ABeeZee"/>
              </a:defRPr>
            </a:lvl7pPr>
            <a:lvl8pPr marL="3657600" lvl="7" indent="-317500">
              <a:lnSpc>
                <a:spcPct val="115000"/>
              </a:lnSpc>
              <a:spcBef>
                <a:spcPts val="1600"/>
              </a:spcBef>
              <a:spcAft>
                <a:spcPts val="0"/>
              </a:spcAft>
              <a:buClr>
                <a:schemeClr val="dk1"/>
              </a:buClr>
              <a:buSzPts val="1400"/>
              <a:buFont typeface="ABeeZee"/>
              <a:buChar char="○"/>
              <a:defRPr>
                <a:solidFill>
                  <a:schemeClr val="dk1"/>
                </a:solidFill>
                <a:latin typeface="ABeeZee"/>
                <a:ea typeface="ABeeZee"/>
                <a:cs typeface="ABeeZee"/>
                <a:sym typeface="ABeeZee"/>
              </a:defRPr>
            </a:lvl8pPr>
            <a:lvl9pPr marL="4114800" lvl="8" indent="-317500">
              <a:lnSpc>
                <a:spcPct val="115000"/>
              </a:lnSpc>
              <a:spcBef>
                <a:spcPts val="1600"/>
              </a:spcBef>
              <a:spcAft>
                <a:spcPts val="1600"/>
              </a:spcAft>
              <a:buClr>
                <a:schemeClr val="dk1"/>
              </a:buClr>
              <a:buSzPts val="1400"/>
              <a:buFont typeface="ABeeZee"/>
              <a:buChar char="■"/>
              <a:defRPr>
                <a:solidFill>
                  <a:schemeClr val="dk1"/>
                </a:solidFill>
                <a:latin typeface="ABeeZee"/>
                <a:ea typeface="ABeeZee"/>
                <a:cs typeface="ABeeZee"/>
                <a:sym typeface="ABeeZ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4" r:id="rId13"/>
    <p:sldLayoutId id="2147483665" r:id="rId14"/>
    <p:sldLayoutId id="2147483666" r:id="rId15"/>
    <p:sldLayoutId id="2147483667" r:id="rId16"/>
    <p:sldLayoutId id="2147483668" r:id="rId17"/>
    <p:sldLayoutId id="2147483670" r:id="rId18"/>
    <p:sldLayoutId id="2147483671" r:id="rId19"/>
    <p:sldLayoutId id="2147483672"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00"/>
        <p:cNvGrpSpPr/>
        <p:nvPr/>
      </p:nvGrpSpPr>
      <p:grpSpPr>
        <a:xfrm>
          <a:off x="0" y="0"/>
          <a:ext cx="0" cy="0"/>
          <a:chOff x="0" y="0"/>
          <a:chExt cx="0" cy="0"/>
        </a:xfrm>
      </p:grpSpPr>
      <p:sp>
        <p:nvSpPr>
          <p:cNvPr id="3301" name="Google Shape;3301;p33"/>
          <p:cNvSpPr txBox="1">
            <a:spLocks noGrp="1"/>
          </p:cNvSpPr>
          <p:nvPr>
            <p:ph type="ctrTitle"/>
          </p:nvPr>
        </p:nvSpPr>
        <p:spPr>
          <a:xfrm>
            <a:off x="836502" y="735391"/>
            <a:ext cx="7536900" cy="249653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500" i="1" dirty="0">
                <a:solidFill>
                  <a:schemeClr val="accent4">
                    <a:lumMod val="50000"/>
                  </a:schemeClr>
                </a:solidFill>
              </a:rPr>
              <a:t>Data Visualization of Bird Strikes Between 2000 - 2011</a:t>
            </a:r>
            <a:endParaRPr sz="4500" i="1" dirty="0">
              <a:solidFill>
                <a:schemeClr val="accent4">
                  <a:lumMod val="50000"/>
                </a:schemeClr>
              </a:solidFill>
            </a:endParaRPr>
          </a:p>
        </p:txBody>
      </p:sp>
      <p:sp>
        <p:nvSpPr>
          <p:cNvPr id="3302" name="Google Shape;3302;p33"/>
          <p:cNvSpPr txBox="1">
            <a:spLocks noGrp="1"/>
          </p:cNvSpPr>
          <p:nvPr>
            <p:ph type="subTitle" idx="1"/>
          </p:nvPr>
        </p:nvSpPr>
        <p:spPr>
          <a:xfrm>
            <a:off x="4738127" y="3356120"/>
            <a:ext cx="4528800" cy="66020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accent4">
                    <a:lumMod val="75000"/>
                  </a:schemeClr>
                </a:solidFill>
                <a:latin typeface="Cambria Math" panose="02040503050406030204" pitchFamily="18" charset="0"/>
                <a:ea typeface="Cambria Math" panose="02040503050406030204" pitchFamily="18" charset="0"/>
              </a:rPr>
              <a:t>ARIYA BHARADWAJ</a:t>
            </a:r>
            <a:endParaRPr sz="2400" dirty="0">
              <a:solidFill>
                <a:schemeClr val="accent4">
                  <a:lumMod val="75000"/>
                </a:schemeClr>
              </a:solidFill>
              <a:latin typeface="Cambria Math" panose="02040503050406030204" pitchFamily="18" charset="0"/>
              <a:ea typeface="Cambria Math" panose="02040503050406030204" pitchFamily="18" charset="0"/>
            </a:endParaRPr>
          </a:p>
        </p:txBody>
      </p:sp>
      <p:grpSp>
        <p:nvGrpSpPr>
          <p:cNvPr id="3303" name="Google Shape;3303;p33"/>
          <p:cNvGrpSpPr/>
          <p:nvPr/>
        </p:nvGrpSpPr>
        <p:grpSpPr>
          <a:xfrm>
            <a:off x="-470984" y="2919196"/>
            <a:ext cx="2816305" cy="1715929"/>
            <a:chOff x="-470984" y="2919196"/>
            <a:chExt cx="2816305" cy="1715929"/>
          </a:xfrm>
        </p:grpSpPr>
        <p:grpSp>
          <p:nvGrpSpPr>
            <p:cNvPr id="3304" name="Google Shape;3304;p33"/>
            <p:cNvGrpSpPr/>
            <p:nvPr/>
          </p:nvGrpSpPr>
          <p:grpSpPr>
            <a:xfrm>
              <a:off x="-470984" y="3647963"/>
              <a:ext cx="2787647" cy="987163"/>
              <a:chOff x="2379900" y="2093818"/>
              <a:chExt cx="1153589" cy="408543"/>
            </a:xfrm>
          </p:grpSpPr>
          <p:sp>
            <p:nvSpPr>
              <p:cNvPr id="3305" name="Google Shape;3305;p33"/>
              <p:cNvSpPr/>
              <p:nvPr/>
            </p:nvSpPr>
            <p:spPr>
              <a:xfrm>
                <a:off x="2379900" y="2093818"/>
                <a:ext cx="1153589" cy="408543"/>
              </a:xfrm>
              <a:custGeom>
                <a:avLst/>
                <a:gdLst/>
                <a:ahLst/>
                <a:cxnLst/>
                <a:rect l="l" t="t" r="r" b="b"/>
                <a:pathLst>
                  <a:path w="9832" h="3482" extrusionOk="0">
                    <a:moveTo>
                      <a:pt x="220" y="0"/>
                    </a:moveTo>
                    <a:cubicBezTo>
                      <a:pt x="206" y="0"/>
                      <a:pt x="193" y="1"/>
                      <a:pt x="179" y="3"/>
                    </a:cubicBezTo>
                    <a:cubicBezTo>
                      <a:pt x="125" y="12"/>
                      <a:pt x="63" y="38"/>
                      <a:pt x="27" y="92"/>
                    </a:cubicBezTo>
                    <a:cubicBezTo>
                      <a:pt x="1" y="136"/>
                      <a:pt x="18" y="217"/>
                      <a:pt x="72" y="244"/>
                    </a:cubicBezTo>
                    <a:cubicBezTo>
                      <a:pt x="90" y="288"/>
                      <a:pt x="125" y="377"/>
                      <a:pt x="170" y="395"/>
                    </a:cubicBezTo>
                    <a:cubicBezTo>
                      <a:pt x="1963" y="1189"/>
                      <a:pt x="4818" y="2625"/>
                      <a:pt x="8101" y="3179"/>
                    </a:cubicBezTo>
                    <a:cubicBezTo>
                      <a:pt x="8360" y="3223"/>
                      <a:pt x="8511" y="3348"/>
                      <a:pt x="8743" y="3482"/>
                    </a:cubicBezTo>
                    <a:cubicBezTo>
                      <a:pt x="8868" y="3446"/>
                      <a:pt x="8922" y="3411"/>
                      <a:pt x="9047" y="3375"/>
                    </a:cubicBezTo>
                    <a:cubicBezTo>
                      <a:pt x="9128" y="3351"/>
                      <a:pt x="9208" y="3346"/>
                      <a:pt x="9284" y="3346"/>
                    </a:cubicBezTo>
                    <a:cubicBezTo>
                      <a:pt x="9331" y="3346"/>
                      <a:pt x="9377" y="3348"/>
                      <a:pt x="9422" y="3348"/>
                    </a:cubicBezTo>
                    <a:cubicBezTo>
                      <a:pt x="9573" y="3348"/>
                      <a:pt x="9711" y="3328"/>
                      <a:pt x="9832" y="3152"/>
                    </a:cubicBezTo>
                    <a:lnTo>
                      <a:pt x="9832" y="3152"/>
                    </a:lnTo>
                    <a:cubicBezTo>
                      <a:pt x="9675" y="3192"/>
                      <a:pt x="9530" y="3209"/>
                      <a:pt x="9389" y="3209"/>
                    </a:cubicBezTo>
                    <a:cubicBezTo>
                      <a:pt x="9065" y="3209"/>
                      <a:pt x="8765" y="3120"/>
                      <a:pt x="8404" y="3027"/>
                    </a:cubicBezTo>
                    <a:cubicBezTo>
                      <a:pt x="7771" y="2857"/>
                      <a:pt x="7129" y="2688"/>
                      <a:pt x="6486" y="2518"/>
                    </a:cubicBezTo>
                    <a:cubicBezTo>
                      <a:pt x="6370" y="2492"/>
                      <a:pt x="6254" y="2465"/>
                      <a:pt x="6147" y="2411"/>
                    </a:cubicBezTo>
                    <a:cubicBezTo>
                      <a:pt x="6076" y="2376"/>
                      <a:pt x="6013" y="2340"/>
                      <a:pt x="5942" y="2304"/>
                    </a:cubicBezTo>
                    <a:cubicBezTo>
                      <a:pt x="5773" y="2233"/>
                      <a:pt x="5585" y="2224"/>
                      <a:pt x="5425" y="2144"/>
                    </a:cubicBezTo>
                    <a:cubicBezTo>
                      <a:pt x="5005" y="1939"/>
                      <a:pt x="4470" y="1885"/>
                      <a:pt x="4042" y="1689"/>
                    </a:cubicBezTo>
                    <a:cubicBezTo>
                      <a:pt x="3640" y="1501"/>
                      <a:pt x="982" y="360"/>
                      <a:pt x="589" y="136"/>
                    </a:cubicBezTo>
                    <a:cubicBezTo>
                      <a:pt x="476" y="72"/>
                      <a:pt x="349" y="0"/>
                      <a:pt x="2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33"/>
              <p:cNvSpPr/>
              <p:nvPr/>
            </p:nvSpPr>
            <p:spPr>
              <a:xfrm>
                <a:off x="2379900" y="2098276"/>
                <a:ext cx="1153589" cy="404085"/>
              </a:xfrm>
              <a:custGeom>
                <a:avLst/>
                <a:gdLst/>
                <a:ahLst/>
                <a:cxnLst/>
                <a:rect l="l" t="t" r="r" b="b"/>
                <a:pathLst>
                  <a:path w="9832" h="3444" extrusionOk="0">
                    <a:moveTo>
                      <a:pt x="81" y="0"/>
                    </a:moveTo>
                    <a:cubicBezTo>
                      <a:pt x="54" y="18"/>
                      <a:pt x="45" y="27"/>
                      <a:pt x="27" y="54"/>
                    </a:cubicBezTo>
                    <a:cubicBezTo>
                      <a:pt x="1" y="98"/>
                      <a:pt x="18" y="179"/>
                      <a:pt x="72" y="206"/>
                    </a:cubicBezTo>
                    <a:cubicBezTo>
                      <a:pt x="90" y="250"/>
                      <a:pt x="125" y="339"/>
                      <a:pt x="170" y="357"/>
                    </a:cubicBezTo>
                    <a:cubicBezTo>
                      <a:pt x="1963" y="1151"/>
                      <a:pt x="4818" y="2587"/>
                      <a:pt x="8101" y="3141"/>
                    </a:cubicBezTo>
                    <a:cubicBezTo>
                      <a:pt x="8360" y="3185"/>
                      <a:pt x="8511" y="3310"/>
                      <a:pt x="8743" y="3444"/>
                    </a:cubicBezTo>
                    <a:cubicBezTo>
                      <a:pt x="8868" y="3408"/>
                      <a:pt x="8922" y="3373"/>
                      <a:pt x="9047" y="3337"/>
                    </a:cubicBezTo>
                    <a:cubicBezTo>
                      <a:pt x="9128" y="3313"/>
                      <a:pt x="9208" y="3308"/>
                      <a:pt x="9284" y="3308"/>
                    </a:cubicBezTo>
                    <a:cubicBezTo>
                      <a:pt x="9331" y="3308"/>
                      <a:pt x="9377" y="3310"/>
                      <a:pt x="9422" y="3310"/>
                    </a:cubicBezTo>
                    <a:cubicBezTo>
                      <a:pt x="9573" y="3310"/>
                      <a:pt x="9711" y="3290"/>
                      <a:pt x="9832" y="3114"/>
                    </a:cubicBezTo>
                    <a:lnTo>
                      <a:pt x="9832" y="3114"/>
                    </a:lnTo>
                    <a:cubicBezTo>
                      <a:pt x="9678" y="3156"/>
                      <a:pt x="9540" y="3170"/>
                      <a:pt x="9406" y="3170"/>
                    </a:cubicBezTo>
                    <a:cubicBezTo>
                      <a:pt x="9369" y="3170"/>
                      <a:pt x="9333" y="3169"/>
                      <a:pt x="9296" y="3167"/>
                    </a:cubicBezTo>
                    <a:cubicBezTo>
                      <a:pt x="9179" y="3186"/>
                      <a:pt x="9064" y="3198"/>
                      <a:pt x="8950" y="3198"/>
                    </a:cubicBezTo>
                    <a:cubicBezTo>
                      <a:pt x="8847" y="3198"/>
                      <a:pt x="8746" y="3188"/>
                      <a:pt x="8645" y="3167"/>
                    </a:cubicBezTo>
                    <a:cubicBezTo>
                      <a:pt x="8422" y="3132"/>
                      <a:pt x="8217" y="3051"/>
                      <a:pt x="8003" y="2980"/>
                    </a:cubicBezTo>
                    <a:cubicBezTo>
                      <a:pt x="7468" y="2810"/>
                      <a:pt x="6905" y="2730"/>
                      <a:pt x="6361" y="2596"/>
                    </a:cubicBezTo>
                    <a:cubicBezTo>
                      <a:pt x="5799" y="2463"/>
                      <a:pt x="5246" y="2275"/>
                      <a:pt x="4702" y="2070"/>
                    </a:cubicBezTo>
                    <a:cubicBezTo>
                      <a:pt x="3114" y="1481"/>
                      <a:pt x="1571" y="794"/>
                      <a:pt x="81" y="0"/>
                    </a:cubicBez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7" name="Google Shape;3307;p33"/>
            <p:cNvGrpSpPr/>
            <p:nvPr/>
          </p:nvGrpSpPr>
          <p:grpSpPr>
            <a:xfrm>
              <a:off x="997682" y="2919196"/>
              <a:ext cx="1347639" cy="1614040"/>
              <a:chOff x="894629" y="232448"/>
              <a:chExt cx="354922" cy="425083"/>
            </a:xfrm>
          </p:grpSpPr>
          <p:sp>
            <p:nvSpPr>
              <p:cNvPr id="3308" name="Google Shape;3308;p33"/>
              <p:cNvSpPr/>
              <p:nvPr/>
            </p:nvSpPr>
            <p:spPr>
              <a:xfrm>
                <a:off x="894629" y="289587"/>
                <a:ext cx="261763" cy="342252"/>
              </a:xfrm>
              <a:custGeom>
                <a:avLst/>
                <a:gdLst/>
                <a:ahLst/>
                <a:cxnLst/>
                <a:rect l="l" t="t" r="r" b="b"/>
                <a:pathLst>
                  <a:path w="2231" h="2917" extrusionOk="0">
                    <a:moveTo>
                      <a:pt x="1133" y="0"/>
                    </a:moveTo>
                    <a:cubicBezTo>
                      <a:pt x="1050" y="0"/>
                      <a:pt x="967" y="16"/>
                      <a:pt x="883" y="40"/>
                    </a:cubicBezTo>
                    <a:cubicBezTo>
                      <a:pt x="687" y="93"/>
                      <a:pt x="509" y="218"/>
                      <a:pt x="366" y="361"/>
                    </a:cubicBezTo>
                    <a:cubicBezTo>
                      <a:pt x="179" y="557"/>
                      <a:pt x="80" y="834"/>
                      <a:pt x="45" y="1101"/>
                    </a:cubicBezTo>
                    <a:cubicBezTo>
                      <a:pt x="0" y="1423"/>
                      <a:pt x="45" y="1770"/>
                      <a:pt x="214" y="2038"/>
                    </a:cubicBezTo>
                    <a:cubicBezTo>
                      <a:pt x="268" y="2127"/>
                      <a:pt x="330" y="2208"/>
                      <a:pt x="402" y="2279"/>
                    </a:cubicBezTo>
                    <a:cubicBezTo>
                      <a:pt x="535" y="2431"/>
                      <a:pt x="678" y="2573"/>
                      <a:pt x="857" y="2671"/>
                    </a:cubicBezTo>
                    <a:cubicBezTo>
                      <a:pt x="1015" y="2763"/>
                      <a:pt x="1197" y="2824"/>
                      <a:pt x="1388" y="2824"/>
                    </a:cubicBezTo>
                    <a:cubicBezTo>
                      <a:pt x="1401" y="2824"/>
                      <a:pt x="1414" y="2824"/>
                      <a:pt x="1427" y="2823"/>
                    </a:cubicBezTo>
                    <a:cubicBezTo>
                      <a:pt x="1515" y="2882"/>
                      <a:pt x="1626" y="2917"/>
                      <a:pt x="1734" y="2917"/>
                    </a:cubicBezTo>
                    <a:cubicBezTo>
                      <a:pt x="1791" y="2917"/>
                      <a:pt x="1848" y="2907"/>
                      <a:pt x="1900" y="2886"/>
                    </a:cubicBezTo>
                    <a:cubicBezTo>
                      <a:pt x="1972" y="2850"/>
                      <a:pt x="2025" y="2805"/>
                      <a:pt x="2070" y="2743"/>
                    </a:cubicBezTo>
                    <a:cubicBezTo>
                      <a:pt x="2195" y="2582"/>
                      <a:pt x="2230" y="2377"/>
                      <a:pt x="2221" y="2172"/>
                    </a:cubicBezTo>
                    <a:cubicBezTo>
                      <a:pt x="2213" y="1976"/>
                      <a:pt x="2150" y="1788"/>
                      <a:pt x="2088" y="1601"/>
                    </a:cubicBezTo>
                    <a:cubicBezTo>
                      <a:pt x="1998" y="1324"/>
                      <a:pt x="1918" y="1048"/>
                      <a:pt x="1829" y="771"/>
                    </a:cubicBezTo>
                    <a:cubicBezTo>
                      <a:pt x="1784" y="611"/>
                      <a:pt x="1731" y="450"/>
                      <a:pt x="1642" y="316"/>
                    </a:cubicBezTo>
                    <a:cubicBezTo>
                      <a:pt x="1552" y="174"/>
                      <a:pt x="1419" y="58"/>
                      <a:pt x="1258" y="13"/>
                    </a:cubicBezTo>
                    <a:cubicBezTo>
                      <a:pt x="1216" y="4"/>
                      <a:pt x="1175" y="0"/>
                      <a:pt x="11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33"/>
              <p:cNvSpPr/>
              <p:nvPr/>
            </p:nvSpPr>
            <p:spPr>
              <a:xfrm>
                <a:off x="1061002" y="355996"/>
                <a:ext cx="95389" cy="232431"/>
              </a:xfrm>
              <a:custGeom>
                <a:avLst/>
                <a:gdLst/>
                <a:ahLst/>
                <a:cxnLst/>
                <a:rect l="l" t="t" r="r" b="b"/>
                <a:pathLst>
                  <a:path w="813" h="1981" extrusionOk="0">
                    <a:moveTo>
                      <a:pt x="340" y="0"/>
                    </a:moveTo>
                    <a:cubicBezTo>
                      <a:pt x="259" y="205"/>
                      <a:pt x="152" y="402"/>
                      <a:pt x="99" y="616"/>
                    </a:cubicBezTo>
                    <a:cubicBezTo>
                      <a:pt x="1" y="999"/>
                      <a:pt x="108" y="1445"/>
                      <a:pt x="393" y="1722"/>
                    </a:cubicBezTo>
                    <a:cubicBezTo>
                      <a:pt x="438" y="1758"/>
                      <a:pt x="491" y="1802"/>
                      <a:pt x="536" y="1838"/>
                    </a:cubicBezTo>
                    <a:cubicBezTo>
                      <a:pt x="607" y="1891"/>
                      <a:pt x="679" y="1945"/>
                      <a:pt x="759" y="1981"/>
                    </a:cubicBezTo>
                    <a:cubicBezTo>
                      <a:pt x="795" y="1865"/>
                      <a:pt x="812" y="1731"/>
                      <a:pt x="803" y="1615"/>
                    </a:cubicBezTo>
                    <a:cubicBezTo>
                      <a:pt x="795" y="1410"/>
                      <a:pt x="732" y="1222"/>
                      <a:pt x="670" y="1035"/>
                    </a:cubicBezTo>
                    <a:cubicBezTo>
                      <a:pt x="580" y="758"/>
                      <a:pt x="500" y="482"/>
                      <a:pt x="411" y="205"/>
                    </a:cubicBezTo>
                    <a:cubicBezTo>
                      <a:pt x="393" y="134"/>
                      <a:pt x="366" y="63"/>
                      <a:pt x="340" y="0"/>
                    </a:cubicBezTo>
                    <a:close/>
                  </a:path>
                </a:pathLst>
              </a:custGeom>
              <a:solidFill>
                <a:srgbClr val="E29F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33"/>
              <p:cNvSpPr/>
              <p:nvPr/>
            </p:nvSpPr>
            <p:spPr>
              <a:xfrm>
                <a:off x="923844" y="289587"/>
                <a:ext cx="232548" cy="342134"/>
              </a:xfrm>
              <a:custGeom>
                <a:avLst/>
                <a:gdLst/>
                <a:ahLst/>
                <a:cxnLst/>
                <a:rect l="l" t="t" r="r" b="b"/>
                <a:pathLst>
                  <a:path w="1982" h="2916" extrusionOk="0">
                    <a:moveTo>
                      <a:pt x="884" y="0"/>
                    </a:moveTo>
                    <a:cubicBezTo>
                      <a:pt x="801" y="0"/>
                      <a:pt x="718" y="16"/>
                      <a:pt x="634" y="40"/>
                    </a:cubicBezTo>
                    <a:cubicBezTo>
                      <a:pt x="438" y="93"/>
                      <a:pt x="260" y="218"/>
                      <a:pt x="117" y="361"/>
                    </a:cubicBezTo>
                    <a:cubicBezTo>
                      <a:pt x="72" y="406"/>
                      <a:pt x="37" y="450"/>
                      <a:pt x="1" y="504"/>
                    </a:cubicBezTo>
                    <a:cubicBezTo>
                      <a:pt x="54" y="484"/>
                      <a:pt x="118" y="474"/>
                      <a:pt x="177" y="474"/>
                    </a:cubicBezTo>
                    <a:cubicBezTo>
                      <a:pt x="196" y="474"/>
                      <a:pt x="215" y="475"/>
                      <a:pt x="233" y="477"/>
                    </a:cubicBezTo>
                    <a:cubicBezTo>
                      <a:pt x="322" y="486"/>
                      <a:pt x="402" y="522"/>
                      <a:pt x="483" y="557"/>
                    </a:cubicBezTo>
                    <a:cubicBezTo>
                      <a:pt x="616" y="620"/>
                      <a:pt x="759" y="691"/>
                      <a:pt x="857" y="807"/>
                    </a:cubicBezTo>
                    <a:cubicBezTo>
                      <a:pt x="991" y="950"/>
                      <a:pt x="1062" y="1137"/>
                      <a:pt x="1125" y="1324"/>
                    </a:cubicBezTo>
                    <a:cubicBezTo>
                      <a:pt x="1241" y="1672"/>
                      <a:pt x="1348" y="2029"/>
                      <a:pt x="1393" y="2386"/>
                    </a:cubicBezTo>
                    <a:cubicBezTo>
                      <a:pt x="1419" y="2564"/>
                      <a:pt x="1428" y="2734"/>
                      <a:pt x="1428" y="2912"/>
                    </a:cubicBezTo>
                    <a:cubicBezTo>
                      <a:pt x="1446" y="2915"/>
                      <a:pt x="1464" y="2916"/>
                      <a:pt x="1483" y="2916"/>
                    </a:cubicBezTo>
                    <a:cubicBezTo>
                      <a:pt x="1539" y="2916"/>
                      <a:pt x="1598" y="2906"/>
                      <a:pt x="1651" y="2886"/>
                    </a:cubicBezTo>
                    <a:cubicBezTo>
                      <a:pt x="1723" y="2850"/>
                      <a:pt x="1776" y="2805"/>
                      <a:pt x="1821" y="2743"/>
                    </a:cubicBezTo>
                    <a:cubicBezTo>
                      <a:pt x="1946" y="2582"/>
                      <a:pt x="1981" y="2377"/>
                      <a:pt x="1972" y="2181"/>
                    </a:cubicBezTo>
                    <a:cubicBezTo>
                      <a:pt x="1964" y="1976"/>
                      <a:pt x="1901" y="1788"/>
                      <a:pt x="1839" y="1601"/>
                    </a:cubicBezTo>
                    <a:cubicBezTo>
                      <a:pt x="1749" y="1324"/>
                      <a:pt x="1669" y="1048"/>
                      <a:pt x="1580" y="771"/>
                    </a:cubicBezTo>
                    <a:cubicBezTo>
                      <a:pt x="1535" y="611"/>
                      <a:pt x="1482" y="450"/>
                      <a:pt x="1393" y="316"/>
                    </a:cubicBezTo>
                    <a:cubicBezTo>
                      <a:pt x="1303" y="174"/>
                      <a:pt x="1170" y="58"/>
                      <a:pt x="1009" y="13"/>
                    </a:cubicBezTo>
                    <a:cubicBezTo>
                      <a:pt x="967" y="4"/>
                      <a:pt x="926" y="0"/>
                      <a:pt x="8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33"/>
              <p:cNvSpPr/>
              <p:nvPr/>
            </p:nvSpPr>
            <p:spPr>
              <a:xfrm>
                <a:off x="914458" y="386266"/>
                <a:ext cx="33674" cy="154054"/>
              </a:xfrm>
              <a:custGeom>
                <a:avLst/>
                <a:gdLst/>
                <a:ahLst/>
                <a:cxnLst/>
                <a:rect l="l" t="t" r="r" b="b"/>
                <a:pathLst>
                  <a:path w="287" h="1313" extrusionOk="0">
                    <a:moveTo>
                      <a:pt x="108" y="1"/>
                    </a:moveTo>
                    <a:lnTo>
                      <a:pt x="108" y="1"/>
                    </a:lnTo>
                    <a:cubicBezTo>
                      <a:pt x="1" y="367"/>
                      <a:pt x="10" y="759"/>
                      <a:pt x="143" y="1107"/>
                    </a:cubicBezTo>
                    <a:cubicBezTo>
                      <a:pt x="170" y="1187"/>
                      <a:pt x="215" y="1277"/>
                      <a:pt x="286" y="1312"/>
                    </a:cubicBezTo>
                    <a:cubicBezTo>
                      <a:pt x="286" y="1259"/>
                      <a:pt x="268" y="1205"/>
                      <a:pt x="259" y="1152"/>
                    </a:cubicBezTo>
                    <a:cubicBezTo>
                      <a:pt x="179" y="830"/>
                      <a:pt x="161" y="491"/>
                      <a:pt x="197" y="152"/>
                    </a:cubicBezTo>
                    <a:lnTo>
                      <a:pt x="197" y="152"/>
                    </a:lnTo>
                    <a:cubicBezTo>
                      <a:pt x="143" y="465"/>
                      <a:pt x="143" y="786"/>
                      <a:pt x="188" y="1089"/>
                    </a:cubicBezTo>
                    <a:cubicBezTo>
                      <a:pt x="170" y="1071"/>
                      <a:pt x="161" y="1045"/>
                      <a:pt x="152" y="1018"/>
                    </a:cubicBezTo>
                    <a:cubicBezTo>
                      <a:pt x="36" y="706"/>
                      <a:pt x="63" y="340"/>
                      <a:pt x="1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33"/>
              <p:cNvSpPr/>
              <p:nvPr/>
            </p:nvSpPr>
            <p:spPr>
              <a:xfrm>
                <a:off x="952121" y="394714"/>
                <a:ext cx="19007" cy="25226"/>
              </a:xfrm>
              <a:custGeom>
                <a:avLst/>
                <a:gdLst/>
                <a:ahLst/>
                <a:cxnLst/>
                <a:rect l="l" t="t" r="r" b="b"/>
                <a:pathLst>
                  <a:path w="162" h="215" extrusionOk="0">
                    <a:moveTo>
                      <a:pt x="161" y="0"/>
                    </a:moveTo>
                    <a:cubicBezTo>
                      <a:pt x="143" y="54"/>
                      <a:pt x="117" y="89"/>
                      <a:pt x="90" y="134"/>
                    </a:cubicBezTo>
                    <a:cubicBezTo>
                      <a:pt x="81" y="143"/>
                      <a:pt x="81" y="143"/>
                      <a:pt x="72" y="152"/>
                    </a:cubicBezTo>
                    <a:cubicBezTo>
                      <a:pt x="63" y="152"/>
                      <a:pt x="54" y="152"/>
                      <a:pt x="45" y="143"/>
                    </a:cubicBezTo>
                    <a:cubicBezTo>
                      <a:pt x="36" y="134"/>
                      <a:pt x="36" y="125"/>
                      <a:pt x="36" y="116"/>
                    </a:cubicBezTo>
                    <a:cubicBezTo>
                      <a:pt x="19" y="80"/>
                      <a:pt x="1" y="36"/>
                      <a:pt x="1" y="9"/>
                    </a:cubicBezTo>
                    <a:lnTo>
                      <a:pt x="1" y="9"/>
                    </a:lnTo>
                    <a:cubicBezTo>
                      <a:pt x="1" y="36"/>
                      <a:pt x="1" y="54"/>
                      <a:pt x="10" y="80"/>
                    </a:cubicBezTo>
                    <a:cubicBezTo>
                      <a:pt x="10" y="125"/>
                      <a:pt x="19" y="179"/>
                      <a:pt x="54" y="205"/>
                    </a:cubicBezTo>
                    <a:cubicBezTo>
                      <a:pt x="63" y="214"/>
                      <a:pt x="72" y="214"/>
                      <a:pt x="81" y="214"/>
                    </a:cubicBezTo>
                    <a:cubicBezTo>
                      <a:pt x="99" y="214"/>
                      <a:pt x="108" y="196"/>
                      <a:pt x="117" y="179"/>
                    </a:cubicBezTo>
                    <a:cubicBezTo>
                      <a:pt x="135" y="125"/>
                      <a:pt x="152" y="63"/>
                      <a:pt x="1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33"/>
              <p:cNvSpPr/>
              <p:nvPr/>
            </p:nvSpPr>
            <p:spPr>
              <a:xfrm>
                <a:off x="973122" y="449155"/>
                <a:ext cx="35668" cy="87998"/>
              </a:xfrm>
              <a:custGeom>
                <a:avLst/>
                <a:gdLst/>
                <a:ahLst/>
                <a:cxnLst/>
                <a:rect l="l" t="t" r="r" b="b"/>
                <a:pathLst>
                  <a:path w="304" h="750" extrusionOk="0">
                    <a:moveTo>
                      <a:pt x="0" y="0"/>
                    </a:moveTo>
                    <a:lnTo>
                      <a:pt x="0" y="0"/>
                    </a:lnTo>
                    <a:cubicBezTo>
                      <a:pt x="9" y="125"/>
                      <a:pt x="27" y="241"/>
                      <a:pt x="63" y="366"/>
                    </a:cubicBezTo>
                    <a:cubicBezTo>
                      <a:pt x="89" y="500"/>
                      <a:pt x="134" y="633"/>
                      <a:pt x="232" y="732"/>
                    </a:cubicBezTo>
                    <a:cubicBezTo>
                      <a:pt x="241" y="741"/>
                      <a:pt x="250" y="749"/>
                      <a:pt x="268" y="749"/>
                    </a:cubicBezTo>
                    <a:cubicBezTo>
                      <a:pt x="277" y="749"/>
                      <a:pt x="295" y="732"/>
                      <a:pt x="303" y="723"/>
                    </a:cubicBezTo>
                    <a:cubicBezTo>
                      <a:pt x="303" y="705"/>
                      <a:pt x="303" y="687"/>
                      <a:pt x="303" y="669"/>
                    </a:cubicBezTo>
                    <a:cubicBezTo>
                      <a:pt x="295" y="598"/>
                      <a:pt x="286" y="535"/>
                      <a:pt x="277" y="464"/>
                    </a:cubicBezTo>
                    <a:cubicBezTo>
                      <a:pt x="277" y="518"/>
                      <a:pt x="259" y="589"/>
                      <a:pt x="250" y="642"/>
                    </a:cubicBezTo>
                    <a:cubicBezTo>
                      <a:pt x="250" y="651"/>
                      <a:pt x="250" y="660"/>
                      <a:pt x="241" y="660"/>
                    </a:cubicBezTo>
                    <a:cubicBezTo>
                      <a:pt x="238" y="663"/>
                      <a:pt x="235" y="664"/>
                      <a:pt x="232" y="664"/>
                    </a:cubicBezTo>
                    <a:cubicBezTo>
                      <a:pt x="226" y="664"/>
                      <a:pt x="220" y="660"/>
                      <a:pt x="214" y="660"/>
                    </a:cubicBezTo>
                    <a:cubicBezTo>
                      <a:pt x="196" y="642"/>
                      <a:pt x="188" y="616"/>
                      <a:pt x="179" y="589"/>
                    </a:cubicBezTo>
                    <a:cubicBezTo>
                      <a:pt x="98" y="410"/>
                      <a:pt x="36" y="19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33"/>
              <p:cNvSpPr/>
              <p:nvPr/>
            </p:nvSpPr>
            <p:spPr>
              <a:xfrm>
                <a:off x="935460" y="397765"/>
                <a:ext cx="82718" cy="188784"/>
              </a:xfrm>
              <a:custGeom>
                <a:avLst/>
                <a:gdLst/>
                <a:ahLst/>
                <a:cxnLst/>
                <a:rect l="l" t="t" r="r" b="b"/>
                <a:pathLst>
                  <a:path w="705" h="1609" extrusionOk="0">
                    <a:moveTo>
                      <a:pt x="45" y="1"/>
                    </a:moveTo>
                    <a:cubicBezTo>
                      <a:pt x="0" y="447"/>
                      <a:pt x="89" y="893"/>
                      <a:pt x="312" y="1277"/>
                    </a:cubicBezTo>
                    <a:cubicBezTo>
                      <a:pt x="375" y="1384"/>
                      <a:pt x="446" y="1491"/>
                      <a:pt x="544" y="1571"/>
                    </a:cubicBezTo>
                    <a:cubicBezTo>
                      <a:pt x="569" y="1590"/>
                      <a:pt x="604" y="1609"/>
                      <a:pt x="634" y="1609"/>
                    </a:cubicBezTo>
                    <a:cubicBezTo>
                      <a:pt x="647" y="1609"/>
                      <a:pt x="659" y="1606"/>
                      <a:pt x="669" y="1598"/>
                    </a:cubicBezTo>
                    <a:cubicBezTo>
                      <a:pt x="705" y="1571"/>
                      <a:pt x="696" y="1526"/>
                      <a:pt x="687" y="1482"/>
                    </a:cubicBezTo>
                    <a:cubicBezTo>
                      <a:pt x="660" y="1357"/>
                      <a:pt x="607" y="1241"/>
                      <a:pt x="535" y="1134"/>
                    </a:cubicBezTo>
                    <a:lnTo>
                      <a:pt x="535" y="1134"/>
                    </a:lnTo>
                    <a:cubicBezTo>
                      <a:pt x="580" y="1250"/>
                      <a:pt x="624" y="1384"/>
                      <a:pt x="642" y="1509"/>
                    </a:cubicBezTo>
                    <a:cubicBezTo>
                      <a:pt x="651" y="1526"/>
                      <a:pt x="651" y="1553"/>
                      <a:pt x="633" y="1562"/>
                    </a:cubicBezTo>
                    <a:cubicBezTo>
                      <a:pt x="616" y="1562"/>
                      <a:pt x="607" y="1553"/>
                      <a:pt x="598" y="1553"/>
                    </a:cubicBezTo>
                    <a:cubicBezTo>
                      <a:pt x="553" y="1518"/>
                      <a:pt x="517" y="1473"/>
                      <a:pt x="482" y="1428"/>
                    </a:cubicBezTo>
                    <a:cubicBezTo>
                      <a:pt x="178" y="1018"/>
                      <a:pt x="18" y="509"/>
                      <a:pt x="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33"/>
              <p:cNvSpPr/>
              <p:nvPr/>
            </p:nvSpPr>
            <p:spPr>
              <a:xfrm>
                <a:off x="992951" y="418767"/>
                <a:ext cx="24170" cy="48223"/>
              </a:xfrm>
              <a:custGeom>
                <a:avLst/>
                <a:gdLst/>
                <a:ahLst/>
                <a:cxnLst/>
                <a:rect l="l" t="t" r="r" b="b"/>
                <a:pathLst>
                  <a:path w="206" h="411" extrusionOk="0">
                    <a:moveTo>
                      <a:pt x="10" y="0"/>
                    </a:moveTo>
                    <a:cubicBezTo>
                      <a:pt x="1" y="116"/>
                      <a:pt x="10" y="223"/>
                      <a:pt x="45" y="330"/>
                    </a:cubicBezTo>
                    <a:cubicBezTo>
                      <a:pt x="54" y="366"/>
                      <a:pt x="72" y="411"/>
                      <a:pt x="108" y="411"/>
                    </a:cubicBezTo>
                    <a:cubicBezTo>
                      <a:pt x="134" y="411"/>
                      <a:pt x="152" y="402"/>
                      <a:pt x="161" y="384"/>
                    </a:cubicBezTo>
                    <a:cubicBezTo>
                      <a:pt x="179" y="366"/>
                      <a:pt x="179" y="339"/>
                      <a:pt x="188" y="322"/>
                    </a:cubicBezTo>
                    <a:cubicBezTo>
                      <a:pt x="206" y="250"/>
                      <a:pt x="206" y="179"/>
                      <a:pt x="188" y="99"/>
                    </a:cubicBezTo>
                    <a:cubicBezTo>
                      <a:pt x="188" y="179"/>
                      <a:pt x="170" y="241"/>
                      <a:pt x="143" y="304"/>
                    </a:cubicBezTo>
                    <a:cubicBezTo>
                      <a:pt x="143" y="322"/>
                      <a:pt x="134" y="339"/>
                      <a:pt x="117" y="339"/>
                    </a:cubicBezTo>
                    <a:cubicBezTo>
                      <a:pt x="108" y="339"/>
                      <a:pt x="99" y="330"/>
                      <a:pt x="90" y="330"/>
                    </a:cubicBezTo>
                    <a:cubicBezTo>
                      <a:pt x="72" y="304"/>
                      <a:pt x="63" y="277"/>
                      <a:pt x="54" y="241"/>
                    </a:cubicBezTo>
                    <a:cubicBezTo>
                      <a:pt x="36" y="170"/>
                      <a:pt x="19" y="81"/>
                      <a:pt x="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33"/>
              <p:cNvSpPr/>
              <p:nvPr/>
            </p:nvSpPr>
            <p:spPr>
              <a:xfrm>
                <a:off x="1006561" y="482593"/>
                <a:ext cx="73449" cy="94333"/>
              </a:xfrm>
              <a:custGeom>
                <a:avLst/>
                <a:gdLst/>
                <a:ahLst/>
                <a:cxnLst/>
                <a:rect l="l" t="t" r="r" b="b"/>
                <a:pathLst>
                  <a:path w="626" h="804" extrusionOk="0">
                    <a:moveTo>
                      <a:pt x="1" y="1"/>
                    </a:moveTo>
                    <a:lnTo>
                      <a:pt x="1" y="1"/>
                    </a:lnTo>
                    <a:cubicBezTo>
                      <a:pt x="90" y="241"/>
                      <a:pt x="224" y="464"/>
                      <a:pt x="393" y="652"/>
                    </a:cubicBezTo>
                    <a:cubicBezTo>
                      <a:pt x="447" y="705"/>
                      <a:pt x="491" y="759"/>
                      <a:pt x="554" y="795"/>
                    </a:cubicBezTo>
                    <a:cubicBezTo>
                      <a:pt x="572" y="795"/>
                      <a:pt x="581" y="803"/>
                      <a:pt x="598" y="803"/>
                    </a:cubicBezTo>
                    <a:cubicBezTo>
                      <a:pt x="625" y="795"/>
                      <a:pt x="625" y="750"/>
                      <a:pt x="616" y="723"/>
                    </a:cubicBezTo>
                    <a:cubicBezTo>
                      <a:pt x="554" y="518"/>
                      <a:pt x="473" y="331"/>
                      <a:pt x="357" y="152"/>
                    </a:cubicBezTo>
                    <a:lnTo>
                      <a:pt x="357" y="152"/>
                    </a:lnTo>
                    <a:cubicBezTo>
                      <a:pt x="411" y="277"/>
                      <a:pt x="465" y="393"/>
                      <a:pt x="509" y="527"/>
                    </a:cubicBezTo>
                    <a:cubicBezTo>
                      <a:pt x="527" y="563"/>
                      <a:pt x="536" y="598"/>
                      <a:pt x="527" y="643"/>
                    </a:cubicBezTo>
                    <a:cubicBezTo>
                      <a:pt x="500" y="643"/>
                      <a:pt x="473" y="616"/>
                      <a:pt x="447" y="598"/>
                    </a:cubicBezTo>
                    <a:cubicBezTo>
                      <a:pt x="277" y="420"/>
                      <a:pt x="126" y="215"/>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33"/>
              <p:cNvSpPr/>
              <p:nvPr/>
            </p:nvSpPr>
            <p:spPr>
              <a:xfrm>
                <a:off x="1043168" y="470039"/>
                <a:ext cx="26282" cy="31562"/>
              </a:xfrm>
              <a:custGeom>
                <a:avLst/>
                <a:gdLst/>
                <a:ahLst/>
                <a:cxnLst/>
                <a:rect l="l" t="t" r="r" b="b"/>
                <a:pathLst>
                  <a:path w="224" h="269" extrusionOk="0">
                    <a:moveTo>
                      <a:pt x="1" y="1"/>
                    </a:moveTo>
                    <a:lnTo>
                      <a:pt x="1" y="1"/>
                    </a:lnTo>
                    <a:cubicBezTo>
                      <a:pt x="10" y="72"/>
                      <a:pt x="54" y="125"/>
                      <a:pt x="90" y="188"/>
                    </a:cubicBezTo>
                    <a:cubicBezTo>
                      <a:pt x="117" y="215"/>
                      <a:pt x="135" y="250"/>
                      <a:pt x="170" y="259"/>
                    </a:cubicBezTo>
                    <a:cubicBezTo>
                      <a:pt x="179" y="268"/>
                      <a:pt x="188" y="268"/>
                      <a:pt x="197" y="268"/>
                    </a:cubicBezTo>
                    <a:cubicBezTo>
                      <a:pt x="206" y="259"/>
                      <a:pt x="206" y="259"/>
                      <a:pt x="215" y="250"/>
                    </a:cubicBezTo>
                    <a:cubicBezTo>
                      <a:pt x="224" y="224"/>
                      <a:pt x="215" y="197"/>
                      <a:pt x="206" y="179"/>
                    </a:cubicBezTo>
                    <a:cubicBezTo>
                      <a:pt x="188" y="125"/>
                      <a:pt x="170" y="72"/>
                      <a:pt x="153" y="18"/>
                    </a:cubicBezTo>
                    <a:lnTo>
                      <a:pt x="153" y="18"/>
                    </a:lnTo>
                    <a:cubicBezTo>
                      <a:pt x="161" y="63"/>
                      <a:pt x="161" y="99"/>
                      <a:pt x="161" y="143"/>
                    </a:cubicBezTo>
                    <a:cubicBezTo>
                      <a:pt x="161" y="152"/>
                      <a:pt x="161" y="152"/>
                      <a:pt x="161" y="161"/>
                    </a:cubicBezTo>
                    <a:cubicBezTo>
                      <a:pt x="159" y="164"/>
                      <a:pt x="156" y="165"/>
                      <a:pt x="154" y="165"/>
                    </a:cubicBezTo>
                    <a:cubicBezTo>
                      <a:pt x="147" y="165"/>
                      <a:pt x="141" y="158"/>
                      <a:pt x="135" y="152"/>
                    </a:cubicBezTo>
                    <a:cubicBezTo>
                      <a:pt x="81" y="116"/>
                      <a:pt x="37" y="63"/>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33"/>
              <p:cNvSpPr/>
              <p:nvPr/>
            </p:nvSpPr>
            <p:spPr>
              <a:xfrm>
                <a:off x="1075668" y="340039"/>
                <a:ext cx="92221" cy="236889"/>
              </a:xfrm>
              <a:custGeom>
                <a:avLst/>
                <a:gdLst/>
                <a:ahLst/>
                <a:cxnLst/>
                <a:rect l="l" t="t" r="r" b="b"/>
                <a:pathLst>
                  <a:path w="786" h="2019" extrusionOk="0">
                    <a:moveTo>
                      <a:pt x="197" y="1"/>
                    </a:moveTo>
                    <a:cubicBezTo>
                      <a:pt x="188" y="1"/>
                      <a:pt x="179" y="1"/>
                      <a:pt x="170" y="2"/>
                    </a:cubicBezTo>
                    <a:cubicBezTo>
                      <a:pt x="152" y="2"/>
                      <a:pt x="116" y="29"/>
                      <a:pt x="116" y="47"/>
                    </a:cubicBezTo>
                    <a:cubicBezTo>
                      <a:pt x="161" y="172"/>
                      <a:pt x="152" y="315"/>
                      <a:pt x="134" y="448"/>
                    </a:cubicBezTo>
                    <a:cubicBezTo>
                      <a:pt x="107" y="582"/>
                      <a:pt x="63" y="716"/>
                      <a:pt x="36" y="841"/>
                    </a:cubicBezTo>
                    <a:cubicBezTo>
                      <a:pt x="18" y="912"/>
                      <a:pt x="0" y="993"/>
                      <a:pt x="9" y="1064"/>
                    </a:cubicBezTo>
                    <a:cubicBezTo>
                      <a:pt x="9" y="1171"/>
                      <a:pt x="54" y="1278"/>
                      <a:pt x="99" y="1376"/>
                    </a:cubicBezTo>
                    <a:cubicBezTo>
                      <a:pt x="206" y="1590"/>
                      <a:pt x="366" y="1787"/>
                      <a:pt x="580" y="1885"/>
                    </a:cubicBezTo>
                    <a:cubicBezTo>
                      <a:pt x="580" y="1902"/>
                      <a:pt x="589" y="1911"/>
                      <a:pt x="598" y="1920"/>
                    </a:cubicBezTo>
                    <a:cubicBezTo>
                      <a:pt x="616" y="1938"/>
                      <a:pt x="625" y="1956"/>
                      <a:pt x="652" y="1956"/>
                    </a:cubicBezTo>
                    <a:cubicBezTo>
                      <a:pt x="670" y="1956"/>
                      <a:pt x="687" y="1947"/>
                      <a:pt x="696" y="1929"/>
                    </a:cubicBezTo>
                    <a:cubicBezTo>
                      <a:pt x="696" y="1956"/>
                      <a:pt x="714" y="1992"/>
                      <a:pt x="732" y="2001"/>
                    </a:cubicBezTo>
                    <a:cubicBezTo>
                      <a:pt x="741" y="2010"/>
                      <a:pt x="750" y="2018"/>
                      <a:pt x="759" y="2018"/>
                    </a:cubicBezTo>
                    <a:cubicBezTo>
                      <a:pt x="785" y="2018"/>
                      <a:pt x="785" y="1983"/>
                      <a:pt x="785" y="1956"/>
                    </a:cubicBezTo>
                    <a:cubicBezTo>
                      <a:pt x="777" y="1849"/>
                      <a:pt x="777" y="1733"/>
                      <a:pt x="768" y="1617"/>
                    </a:cubicBezTo>
                    <a:cubicBezTo>
                      <a:pt x="759" y="1430"/>
                      <a:pt x="741" y="1233"/>
                      <a:pt x="714" y="1046"/>
                    </a:cubicBezTo>
                    <a:cubicBezTo>
                      <a:pt x="696" y="975"/>
                      <a:pt x="678" y="894"/>
                      <a:pt x="661" y="814"/>
                    </a:cubicBezTo>
                    <a:cubicBezTo>
                      <a:pt x="598" y="609"/>
                      <a:pt x="536" y="395"/>
                      <a:pt x="438" y="199"/>
                    </a:cubicBezTo>
                    <a:cubicBezTo>
                      <a:pt x="420" y="154"/>
                      <a:pt x="393" y="109"/>
                      <a:pt x="357" y="74"/>
                    </a:cubicBezTo>
                    <a:cubicBezTo>
                      <a:pt x="318" y="27"/>
                      <a:pt x="259"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3"/>
              <p:cNvSpPr/>
              <p:nvPr/>
            </p:nvSpPr>
            <p:spPr>
              <a:xfrm>
                <a:off x="1119667" y="433433"/>
                <a:ext cx="25226" cy="130940"/>
              </a:xfrm>
              <a:custGeom>
                <a:avLst/>
                <a:gdLst/>
                <a:ahLst/>
                <a:cxnLst/>
                <a:rect l="l" t="t" r="r" b="b"/>
                <a:pathLst>
                  <a:path w="215" h="1116" extrusionOk="0">
                    <a:moveTo>
                      <a:pt x="0" y="0"/>
                    </a:moveTo>
                    <a:cubicBezTo>
                      <a:pt x="9" y="268"/>
                      <a:pt x="45" y="527"/>
                      <a:pt x="98" y="785"/>
                    </a:cubicBezTo>
                    <a:cubicBezTo>
                      <a:pt x="98" y="785"/>
                      <a:pt x="98" y="776"/>
                      <a:pt x="107" y="776"/>
                    </a:cubicBezTo>
                    <a:cubicBezTo>
                      <a:pt x="107" y="776"/>
                      <a:pt x="98" y="785"/>
                      <a:pt x="98" y="785"/>
                    </a:cubicBezTo>
                    <a:cubicBezTo>
                      <a:pt x="116" y="883"/>
                      <a:pt x="143" y="973"/>
                      <a:pt x="170" y="1071"/>
                    </a:cubicBezTo>
                    <a:cubicBezTo>
                      <a:pt x="179" y="1080"/>
                      <a:pt x="187" y="1080"/>
                      <a:pt x="205" y="1089"/>
                    </a:cubicBezTo>
                    <a:cubicBezTo>
                      <a:pt x="205" y="1105"/>
                      <a:pt x="212" y="1106"/>
                      <a:pt x="214" y="1113"/>
                    </a:cubicBezTo>
                    <a:lnTo>
                      <a:pt x="214" y="1113"/>
                    </a:lnTo>
                    <a:cubicBezTo>
                      <a:pt x="205" y="1033"/>
                      <a:pt x="196" y="945"/>
                      <a:pt x="179" y="866"/>
                    </a:cubicBezTo>
                    <a:cubicBezTo>
                      <a:pt x="152" y="767"/>
                      <a:pt x="125" y="669"/>
                      <a:pt x="98" y="562"/>
                    </a:cubicBezTo>
                    <a:cubicBezTo>
                      <a:pt x="54" y="384"/>
                      <a:pt x="18" y="188"/>
                      <a:pt x="0" y="0"/>
                    </a:cubicBezTo>
                    <a:close/>
                    <a:moveTo>
                      <a:pt x="214" y="1113"/>
                    </a:moveTo>
                    <a:lnTo>
                      <a:pt x="214" y="1113"/>
                    </a:lnTo>
                    <a:cubicBezTo>
                      <a:pt x="214" y="1114"/>
                      <a:pt x="214" y="1115"/>
                      <a:pt x="214" y="1115"/>
                    </a:cubicBezTo>
                    <a:cubicBezTo>
                      <a:pt x="214" y="1114"/>
                      <a:pt x="214" y="1114"/>
                      <a:pt x="214" y="1113"/>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3"/>
              <p:cNvSpPr/>
              <p:nvPr/>
            </p:nvSpPr>
            <p:spPr>
              <a:xfrm>
                <a:off x="1131165" y="417711"/>
                <a:ext cx="36724" cy="159217"/>
              </a:xfrm>
              <a:custGeom>
                <a:avLst/>
                <a:gdLst/>
                <a:ahLst/>
                <a:cxnLst/>
                <a:rect l="l" t="t" r="r" b="b"/>
                <a:pathLst>
                  <a:path w="313" h="1357" extrusionOk="0">
                    <a:moveTo>
                      <a:pt x="0" y="0"/>
                    </a:moveTo>
                    <a:lnTo>
                      <a:pt x="0" y="0"/>
                    </a:lnTo>
                    <a:cubicBezTo>
                      <a:pt x="72" y="339"/>
                      <a:pt x="134" y="678"/>
                      <a:pt x="188" y="1017"/>
                    </a:cubicBezTo>
                    <a:cubicBezTo>
                      <a:pt x="205" y="1107"/>
                      <a:pt x="214" y="1196"/>
                      <a:pt x="205" y="1285"/>
                    </a:cubicBezTo>
                    <a:cubicBezTo>
                      <a:pt x="214" y="1276"/>
                      <a:pt x="223" y="1276"/>
                      <a:pt x="223" y="1267"/>
                    </a:cubicBezTo>
                    <a:cubicBezTo>
                      <a:pt x="223" y="1294"/>
                      <a:pt x="241" y="1330"/>
                      <a:pt x="259" y="1339"/>
                    </a:cubicBezTo>
                    <a:cubicBezTo>
                      <a:pt x="268" y="1348"/>
                      <a:pt x="277" y="1356"/>
                      <a:pt x="286" y="1356"/>
                    </a:cubicBezTo>
                    <a:cubicBezTo>
                      <a:pt x="295" y="1356"/>
                      <a:pt x="304" y="1348"/>
                      <a:pt x="312" y="1330"/>
                    </a:cubicBezTo>
                    <a:cubicBezTo>
                      <a:pt x="286" y="1249"/>
                      <a:pt x="268" y="1160"/>
                      <a:pt x="259" y="1071"/>
                    </a:cubicBezTo>
                    <a:cubicBezTo>
                      <a:pt x="205" y="705"/>
                      <a:pt x="116" y="348"/>
                      <a:pt x="0"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33"/>
              <p:cNvSpPr/>
              <p:nvPr/>
            </p:nvSpPr>
            <p:spPr>
              <a:xfrm>
                <a:off x="1103944" y="395770"/>
                <a:ext cx="27338" cy="133404"/>
              </a:xfrm>
              <a:custGeom>
                <a:avLst/>
                <a:gdLst/>
                <a:ahLst/>
                <a:cxnLst/>
                <a:rect l="l" t="t" r="r" b="b"/>
                <a:pathLst>
                  <a:path w="233" h="1137" extrusionOk="0">
                    <a:moveTo>
                      <a:pt x="63" y="0"/>
                    </a:moveTo>
                    <a:cubicBezTo>
                      <a:pt x="63" y="179"/>
                      <a:pt x="18" y="339"/>
                      <a:pt x="9" y="518"/>
                    </a:cubicBezTo>
                    <a:cubicBezTo>
                      <a:pt x="0" y="696"/>
                      <a:pt x="0" y="883"/>
                      <a:pt x="72" y="1053"/>
                    </a:cubicBezTo>
                    <a:cubicBezTo>
                      <a:pt x="90" y="1080"/>
                      <a:pt x="107" y="1115"/>
                      <a:pt x="134" y="1133"/>
                    </a:cubicBezTo>
                    <a:cubicBezTo>
                      <a:pt x="141" y="1135"/>
                      <a:pt x="149" y="1136"/>
                      <a:pt x="158" y="1136"/>
                    </a:cubicBezTo>
                    <a:cubicBezTo>
                      <a:pt x="185" y="1136"/>
                      <a:pt x="219" y="1126"/>
                      <a:pt x="232" y="1106"/>
                    </a:cubicBezTo>
                    <a:cubicBezTo>
                      <a:pt x="223" y="1106"/>
                      <a:pt x="214" y="1106"/>
                      <a:pt x="205" y="1097"/>
                    </a:cubicBezTo>
                    <a:cubicBezTo>
                      <a:pt x="143" y="1044"/>
                      <a:pt x="98" y="964"/>
                      <a:pt x="81" y="883"/>
                    </a:cubicBezTo>
                    <a:cubicBezTo>
                      <a:pt x="18" y="589"/>
                      <a:pt x="125" y="286"/>
                      <a:pt x="63"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3"/>
              <p:cNvSpPr/>
              <p:nvPr/>
            </p:nvSpPr>
            <p:spPr>
              <a:xfrm>
                <a:off x="1131165" y="524480"/>
                <a:ext cx="1173" cy="1173"/>
              </a:xfrm>
              <a:custGeom>
                <a:avLst/>
                <a:gdLst/>
                <a:ahLst/>
                <a:cxnLst/>
                <a:rect l="l" t="t" r="r" b="b"/>
                <a:pathLst>
                  <a:path w="10" h="10" extrusionOk="0">
                    <a:moveTo>
                      <a:pt x="9" y="0"/>
                    </a:moveTo>
                    <a:cubicBezTo>
                      <a:pt x="0" y="0"/>
                      <a:pt x="0" y="9"/>
                      <a:pt x="0" y="9"/>
                    </a:cubicBezTo>
                    <a:cubicBezTo>
                      <a:pt x="0" y="9"/>
                      <a:pt x="9" y="0"/>
                      <a:pt x="9" y="0"/>
                    </a:cubicBezTo>
                    <a:close/>
                  </a:path>
                </a:pathLst>
              </a:custGeom>
              <a:solidFill>
                <a:srgbClr val="3F4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3"/>
              <p:cNvSpPr/>
              <p:nvPr/>
            </p:nvSpPr>
            <p:spPr>
              <a:xfrm>
                <a:off x="1131165" y="525536"/>
                <a:ext cx="117" cy="117"/>
              </a:xfrm>
              <a:custGeom>
                <a:avLst/>
                <a:gdLst/>
                <a:ahLst/>
                <a:cxnLst/>
                <a:rect l="l" t="t" r="r" b="b"/>
                <a:pathLst>
                  <a:path w="1" h="1" extrusionOk="0">
                    <a:moveTo>
                      <a:pt x="0" y="0"/>
                    </a:moveTo>
                    <a:cubicBezTo>
                      <a:pt x="0" y="0"/>
                      <a:pt x="0" y="0"/>
                      <a:pt x="0" y="0"/>
                    </a:cubicBezTo>
                    <a:cubicBezTo>
                      <a:pt x="0" y="0"/>
                      <a:pt x="0" y="0"/>
                      <a:pt x="0" y="0"/>
                    </a:cubicBezTo>
                    <a:cubicBezTo>
                      <a:pt x="0" y="0"/>
                      <a:pt x="0" y="0"/>
                      <a:pt x="0" y="0"/>
                    </a:cubicBezTo>
                    <a:close/>
                  </a:path>
                </a:pathLst>
              </a:custGeom>
              <a:solidFill>
                <a:srgbClr val="3F4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3"/>
              <p:cNvSpPr/>
              <p:nvPr/>
            </p:nvSpPr>
            <p:spPr>
              <a:xfrm>
                <a:off x="924900" y="232448"/>
                <a:ext cx="226212" cy="143260"/>
              </a:xfrm>
              <a:custGeom>
                <a:avLst/>
                <a:gdLst/>
                <a:ahLst/>
                <a:cxnLst/>
                <a:rect l="l" t="t" r="r" b="b"/>
                <a:pathLst>
                  <a:path w="1928" h="1221" extrusionOk="0">
                    <a:moveTo>
                      <a:pt x="899" y="0"/>
                    </a:moveTo>
                    <a:cubicBezTo>
                      <a:pt x="714" y="0"/>
                      <a:pt x="530" y="60"/>
                      <a:pt x="393" y="179"/>
                    </a:cubicBezTo>
                    <a:cubicBezTo>
                      <a:pt x="277" y="286"/>
                      <a:pt x="197" y="429"/>
                      <a:pt x="126" y="571"/>
                    </a:cubicBezTo>
                    <a:cubicBezTo>
                      <a:pt x="63" y="696"/>
                      <a:pt x="10" y="821"/>
                      <a:pt x="1" y="955"/>
                    </a:cubicBezTo>
                    <a:cubicBezTo>
                      <a:pt x="51" y="911"/>
                      <a:pt x="120" y="893"/>
                      <a:pt x="194" y="893"/>
                    </a:cubicBezTo>
                    <a:cubicBezTo>
                      <a:pt x="224" y="893"/>
                      <a:pt x="255" y="896"/>
                      <a:pt x="286" y="901"/>
                    </a:cubicBezTo>
                    <a:cubicBezTo>
                      <a:pt x="456" y="928"/>
                      <a:pt x="625" y="982"/>
                      <a:pt x="768" y="1080"/>
                    </a:cubicBezTo>
                    <a:cubicBezTo>
                      <a:pt x="830" y="1116"/>
                      <a:pt x="893" y="1160"/>
                      <a:pt x="955" y="1187"/>
                    </a:cubicBezTo>
                    <a:cubicBezTo>
                      <a:pt x="1029" y="1213"/>
                      <a:pt x="1106" y="1221"/>
                      <a:pt x="1183" y="1221"/>
                    </a:cubicBezTo>
                    <a:cubicBezTo>
                      <a:pt x="1235" y="1221"/>
                      <a:pt x="1288" y="1217"/>
                      <a:pt x="1339" y="1214"/>
                    </a:cubicBezTo>
                    <a:cubicBezTo>
                      <a:pt x="1419" y="1214"/>
                      <a:pt x="1491" y="1205"/>
                      <a:pt x="1553" y="1169"/>
                    </a:cubicBezTo>
                    <a:cubicBezTo>
                      <a:pt x="1568" y="1159"/>
                      <a:pt x="1582" y="1156"/>
                      <a:pt x="1597" y="1156"/>
                    </a:cubicBezTo>
                    <a:cubicBezTo>
                      <a:pt x="1636" y="1156"/>
                      <a:pt x="1677" y="1183"/>
                      <a:pt x="1723" y="1196"/>
                    </a:cubicBezTo>
                    <a:cubicBezTo>
                      <a:pt x="1749" y="1202"/>
                      <a:pt x="1776" y="1207"/>
                      <a:pt x="1802" y="1207"/>
                    </a:cubicBezTo>
                    <a:cubicBezTo>
                      <a:pt x="1847" y="1207"/>
                      <a:pt x="1887" y="1194"/>
                      <a:pt x="1910" y="1160"/>
                    </a:cubicBezTo>
                    <a:cubicBezTo>
                      <a:pt x="1928" y="1133"/>
                      <a:pt x="1928" y="1089"/>
                      <a:pt x="1919" y="1062"/>
                    </a:cubicBezTo>
                    <a:cubicBezTo>
                      <a:pt x="1919" y="982"/>
                      <a:pt x="1919" y="901"/>
                      <a:pt x="1892" y="830"/>
                    </a:cubicBezTo>
                    <a:cubicBezTo>
                      <a:pt x="1883" y="785"/>
                      <a:pt x="1865" y="750"/>
                      <a:pt x="1839" y="705"/>
                    </a:cubicBezTo>
                    <a:cubicBezTo>
                      <a:pt x="1821" y="661"/>
                      <a:pt x="1794" y="616"/>
                      <a:pt x="1767" y="571"/>
                    </a:cubicBezTo>
                    <a:cubicBezTo>
                      <a:pt x="1633" y="331"/>
                      <a:pt x="1419" y="134"/>
                      <a:pt x="1169" y="45"/>
                    </a:cubicBezTo>
                    <a:cubicBezTo>
                      <a:pt x="1083" y="15"/>
                      <a:pt x="991"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3"/>
              <p:cNvSpPr/>
              <p:nvPr/>
            </p:nvSpPr>
            <p:spPr>
              <a:xfrm>
                <a:off x="964675" y="232448"/>
                <a:ext cx="195941" cy="242990"/>
              </a:xfrm>
              <a:custGeom>
                <a:avLst/>
                <a:gdLst/>
                <a:ahLst/>
                <a:cxnLst/>
                <a:rect l="l" t="t" r="r" b="b"/>
                <a:pathLst>
                  <a:path w="1670" h="2071" extrusionOk="0">
                    <a:moveTo>
                      <a:pt x="560" y="0"/>
                    </a:moveTo>
                    <a:cubicBezTo>
                      <a:pt x="375" y="0"/>
                      <a:pt x="191" y="60"/>
                      <a:pt x="54" y="179"/>
                    </a:cubicBezTo>
                    <a:cubicBezTo>
                      <a:pt x="36" y="197"/>
                      <a:pt x="19" y="223"/>
                      <a:pt x="1" y="241"/>
                    </a:cubicBezTo>
                    <a:cubicBezTo>
                      <a:pt x="224" y="322"/>
                      <a:pt x="429" y="455"/>
                      <a:pt x="563" y="643"/>
                    </a:cubicBezTo>
                    <a:cubicBezTo>
                      <a:pt x="920" y="1133"/>
                      <a:pt x="1277" y="1615"/>
                      <a:pt x="1669" y="2070"/>
                    </a:cubicBezTo>
                    <a:cubicBezTo>
                      <a:pt x="1669" y="2034"/>
                      <a:pt x="1660" y="1999"/>
                      <a:pt x="1660" y="1972"/>
                    </a:cubicBezTo>
                    <a:cubicBezTo>
                      <a:pt x="1642" y="1892"/>
                      <a:pt x="1624" y="1811"/>
                      <a:pt x="1607" y="1731"/>
                    </a:cubicBezTo>
                    <a:cubicBezTo>
                      <a:pt x="1553" y="1553"/>
                      <a:pt x="1500" y="1374"/>
                      <a:pt x="1428" y="1205"/>
                    </a:cubicBezTo>
                    <a:lnTo>
                      <a:pt x="1428" y="1205"/>
                    </a:lnTo>
                    <a:cubicBezTo>
                      <a:pt x="1440" y="1207"/>
                      <a:pt x="1452" y="1208"/>
                      <a:pt x="1464" y="1208"/>
                    </a:cubicBezTo>
                    <a:cubicBezTo>
                      <a:pt x="1505" y="1208"/>
                      <a:pt x="1543" y="1195"/>
                      <a:pt x="1571" y="1160"/>
                    </a:cubicBezTo>
                    <a:cubicBezTo>
                      <a:pt x="1589" y="1133"/>
                      <a:pt x="1589" y="1089"/>
                      <a:pt x="1580" y="1062"/>
                    </a:cubicBezTo>
                    <a:cubicBezTo>
                      <a:pt x="1580" y="982"/>
                      <a:pt x="1580" y="901"/>
                      <a:pt x="1553" y="830"/>
                    </a:cubicBezTo>
                    <a:cubicBezTo>
                      <a:pt x="1544" y="785"/>
                      <a:pt x="1526" y="750"/>
                      <a:pt x="1500" y="705"/>
                    </a:cubicBezTo>
                    <a:cubicBezTo>
                      <a:pt x="1482" y="661"/>
                      <a:pt x="1455" y="616"/>
                      <a:pt x="1428" y="571"/>
                    </a:cubicBezTo>
                    <a:cubicBezTo>
                      <a:pt x="1294" y="331"/>
                      <a:pt x="1080" y="134"/>
                      <a:pt x="830" y="45"/>
                    </a:cubicBezTo>
                    <a:cubicBezTo>
                      <a:pt x="744" y="15"/>
                      <a:pt x="652" y="0"/>
                      <a:pt x="560"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3"/>
              <p:cNvSpPr/>
              <p:nvPr/>
            </p:nvSpPr>
            <p:spPr>
              <a:xfrm>
                <a:off x="924900" y="232448"/>
                <a:ext cx="226212" cy="141383"/>
              </a:xfrm>
              <a:custGeom>
                <a:avLst/>
                <a:gdLst/>
                <a:ahLst/>
                <a:cxnLst/>
                <a:rect l="l" t="t" r="r" b="b"/>
                <a:pathLst>
                  <a:path w="1928" h="1205" extrusionOk="0">
                    <a:moveTo>
                      <a:pt x="899" y="0"/>
                    </a:moveTo>
                    <a:cubicBezTo>
                      <a:pt x="714" y="0"/>
                      <a:pt x="530" y="60"/>
                      <a:pt x="393" y="179"/>
                    </a:cubicBezTo>
                    <a:cubicBezTo>
                      <a:pt x="277" y="286"/>
                      <a:pt x="197" y="429"/>
                      <a:pt x="126" y="571"/>
                    </a:cubicBezTo>
                    <a:cubicBezTo>
                      <a:pt x="63" y="696"/>
                      <a:pt x="19" y="812"/>
                      <a:pt x="1" y="946"/>
                    </a:cubicBezTo>
                    <a:cubicBezTo>
                      <a:pt x="90" y="848"/>
                      <a:pt x="188" y="768"/>
                      <a:pt x="304" y="705"/>
                    </a:cubicBezTo>
                    <a:cubicBezTo>
                      <a:pt x="408" y="659"/>
                      <a:pt x="521" y="630"/>
                      <a:pt x="630" y="630"/>
                    </a:cubicBezTo>
                    <a:cubicBezTo>
                      <a:pt x="709" y="630"/>
                      <a:pt x="786" y="645"/>
                      <a:pt x="857" y="678"/>
                    </a:cubicBezTo>
                    <a:cubicBezTo>
                      <a:pt x="964" y="723"/>
                      <a:pt x="1045" y="794"/>
                      <a:pt x="1125" y="875"/>
                    </a:cubicBezTo>
                    <a:cubicBezTo>
                      <a:pt x="1169" y="919"/>
                      <a:pt x="1214" y="973"/>
                      <a:pt x="1259" y="1009"/>
                    </a:cubicBezTo>
                    <a:cubicBezTo>
                      <a:pt x="1330" y="1053"/>
                      <a:pt x="1410" y="1089"/>
                      <a:pt x="1500" y="1107"/>
                    </a:cubicBezTo>
                    <a:cubicBezTo>
                      <a:pt x="1598" y="1124"/>
                      <a:pt x="1714" y="1178"/>
                      <a:pt x="1830" y="1205"/>
                    </a:cubicBezTo>
                    <a:cubicBezTo>
                      <a:pt x="1856" y="1205"/>
                      <a:pt x="1892" y="1187"/>
                      <a:pt x="1910" y="1160"/>
                    </a:cubicBezTo>
                    <a:cubicBezTo>
                      <a:pt x="1928" y="1133"/>
                      <a:pt x="1928" y="1089"/>
                      <a:pt x="1919" y="1062"/>
                    </a:cubicBezTo>
                    <a:cubicBezTo>
                      <a:pt x="1919" y="982"/>
                      <a:pt x="1919" y="901"/>
                      <a:pt x="1892" y="830"/>
                    </a:cubicBezTo>
                    <a:cubicBezTo>
                      <a:pt x="1883" y="785"/>
                      <a:pt x="1865" y="750"/>
                      <a:pt x="1839" y="705"/>
                    </a:cubicBezTo>
                    <a:cubicBezTo>
                      <a:pt x="1821" y="661"/>
                      <a:pt x="1794" y="616"/>
                      <a:pt x="1767" y="571"/>
                    </a:cubicBezTo>
                    <a:cubicBezTo>
                      <a:pt x="1633" y="331"/>
                      <a:pt x="1428" y="134"/>
                      <a:pt x="1169" y="45"/>
                    </a:cubicBezTo>
                    <a:cubicBezTo>
                      <a:pt x="1083" y="15"/>
                      <a:pt x="991" y="0"/>
                      <a:pt x="8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3"/>
              <p:cNvSpPr/>
              <p:nvPr/>
            </p:nvSpPr>
            <p:spPr>
              <a:xfrm>
                <a:off x="924900" y="254741"/>
                <a:ext cx="226212" cy="119090"/>
              </a:xfrm>
              <a:custGeom>
                <a:avLst/>
                <a:gdLst/>
                <a:ahLst/>
                <a:cxnLst/>
                <a:rect l="l" t="t" r="r" b="b"/>
                <a:pathLst>
                  <a:path w="1928" h="1015" extrusionOk="0">
                    <a:moveTo>
                      <a:pt x="622" y="0"/>
                    </a:moveTo>
                    <a:cubicBezTo>
                      <a:pt x="516" y="0"/>
                      <a:pt x="409" y="28"/>
                      <a:pt x="313" y="78"/>
                    </a:cubicBezTo>
                    <a:cubicBezTo>
                      <a:pt x="242" y="167"/>
                      <a:pt x="179" y="274"/>
                      <a:pt x="126" y="381"/>
                    </a:cubicBezTo>
                    <a:cubicBezTo>
                      <a:pt x="63" y="506"/>
                      <a:pt x="19" y="622"/>
                      <a:pt x="1" y="756"/>
                    </a:cubicBezTo>
                    <a:cubicBezTo>
                      <a:pt x="90" y="658"/>
                      <a:pt x="188" y="578"/>
                      <a:pt x="304" y="515"/>
                    </a:cubicBezTo>
                    <a:cubicBezTo>
                      <a:pt x="408" y="469"/>
                      <a:pt x="521" y="440"/>
                      <a:pt x="630" y="440"/>
                    </a:cubicBezTo>
                    <a:cubicBezTo>
                      <a:pt x="709" y="440"/>
                      <a:pt x="786" y="455"/>
                      <a:pt x="857" y="488"/>
                    </a:cubicBezTo>
                    <a:cubicBezTo>
                      <a:pt x="964" y="533"/>
                      <a:pt x="1045" y="604"/>
                      <a:pt x="1125" y="685"/>
                    </a:cubicBezTo>
                    <a:cubicBezTo>
                      <a:pt x="1169" y="729"/>
                      <a:pt x="1214" y="783"/>
                      <a:pt x="1259" y="819"/>
                    </a:cubicBezTo>
                    <a:cubicBezTo>
                      <a:pt x="1330" y="863"/>
                      <a:pt x="1410" y="899"/>
                      <a:pt x="1500" y="917"/>
                    </a:cubicBezTo>
                    <a:cubicBezTo>
                      <a:pt x="1598" y="934"/>
                      <a:pt x="1714" y="988"/>
                      <a:pt x="1830" y="1015"/>
                    </a:cubicBezTo>
                    <a:cubicBezTo>
                      <a:pt x="1856" y="1015"/>
                      <a:pt x="1892" y="997"/>
                      <a:pt x="1910" y="970"/>
                    </a:cubicBezTo>
                    <a:cubicBezTo>
                      <a:pt x="1928" y="943"/>
                      <a:pt x="1928" y="899"/>
                      <a:pt x="1919" y="872"/>
                    </a:cubicBezTo>
                    <a:cubicBezTo>
                      <a:pt x="1919" y="792"/>
                      <a:pt x="1919" y="711"/>
                      <a:pt x="1892" y="640"/>
                    </a:cubicBezTo>
                    <a:cubicBezTo>
                      <a:pt x="1883" y="595"/>
                      <a:pt x="1865" y="560"/>
                      <a:pt x="1839" y="515"/>
                    </a:cubicBezTo>
                    <a:cubicBezTo>
                      <a:pt x="1839" y="515"/>
                      <a:pt x="1839" y="506"/>
                      <a:pt x="1839" y="506"/>
                    </a:cubicBezTo>
                    <a:cubicBezTo>
                      <a:pt x="1830" y="515"/>
                      <a:pt x="1821" y="515"/>
                      <a:pt x="1812" y="524"/>
                    </a:cubicBezTo>
                    <a:cubicBezTo>
                      <a:pt x="1780" y="535"/>
                      <a:pt x="1747" y="540"/>
                      <a:pt x="1714" y="540"/>
                    </a:cubicBezTo>
                    <a:cubicBezTo>
                      <a:pt x="1662" y="540"/>
                      <a:pt x="1611" y="528"/>
                      <a:pt x="1562" y="506"/>
                    </a:cubicBezTo>
                    <a:cubicBezTo>
                      <a:pt x="1491" y="480"/>
                      <a:pt x="1419" y="426"/>
                      <a:pt x="1357" y="381"/>
                    </a:cubicBezTo>
                    <a:cubicBezTo>
                      <a:pt x="1268" y="319"/>
                      <a:pt x="1178" y="256"/>
                      <a:pt x="1098" y="194"/>
                    </a:cubicBezTo>
                    <a:cubicBezTo>
                      <a:pt x="1018" y="141"/>
                      <a:pt x="946" y="87"/>
                      <a:pt x="857" y="51"/>
                    </a:cubicBezTo>
                    <a:cubicBezTo>
                      <a:pt x="784" y="16"/>
                      <a:pt x="703" y="0"/>
                      <a:pt x="622" y="0"/>
                    </a:cubicBezTo>
                    <a:close/>
                  </a:path>
                </a:pathLst>
              </a:custGeom>
              <a:solidFill>
                <a:srgbClr val="F0DDC1">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3"/>
              <p:cNvSpPr/>
              <p:nvPr/>
            </p:nvSpPr>
            <p:spPr>
              <a:xfrm>
                <a:off x="1068276" y="323730"/>
                <a:ext cx="13728" cy="11850"/>
              </a:xfrm>
              <a:custGeom>
                <a:avLst/>
                <a:gdLst/>
                <a:ahLst/>
                <a:cxnLst/>
                <a:rect l="l" t="t" r="r" b="b"/>
                <a:pathLst>
                  <a:path w="117" h="101" extrusionOk="0">
                    <a:moveTo>
                      <a:pt x="30" y="0"/>
                    </a:moveTo>
                    <a:cubicBezTo>
                      <a:pt x="25" y="0"/>
                      <a:pt x="21" y="3"/>
                      <a:pt x="19" y="7"/>
                    </a:cubicBezTo>
                    <a:cubicBezTo>
                      <a:pt x="1" y="16"/>
                      <a:pt x="10" y="43"/>
                      <a:pt x="37" y="70"/>
                    </a:cubicBezTo>
                    <a:cubicBezTo>
                      <a:pt x="57" y="90"/>
                      <a:pt x="77" y="100"/>
                      <a:pt x="89" y="100"/>
                    </a:cubicBezTo>
                    <a:cubicBezTo>
                      <a:pt x="94" y="100"/>
                      <a:pt x="97" y="99"/>
                      <a:pt x="99" y="97"/>
                    </a:cubicBezTo>
                    <a:cubicBezTo>
                      <a:pt x="117" y="88"/>
                      <a:pt x="108" y="61"/>
                      <a:pt x="81" y="34"/>
                    </a:cubicBezTo>
                    <a:cubicBezTo>
                      <a:pt x="62" y="15"/>
                      <a:pt x="43" y="0"/>
                      <a:pt x="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3"/>
              <p:cNvSpPr/>
              <p:nvPr/>
            </p:nvSpPr>
            <p:spPr>
              <a:xfrm>
                <a:off x="1097609" y="301555"/>
                <a:ext cx="40948" cy="25226"/>
              </a:xfrm>
              <a:custGeom>
                <a:avLst/>
                <a:gdLst/>
                <a:ahLst/>
                <a:cxnLst/>
                <a:rect l="l" t="t" r="r" b="b"/>
                <a:pathLst>
                  <a:path w="349" h="215" extrusionOk="0">
                    <a:moveTo>
                      <a:pt x="313" y="0"/>
                    </a:moveTo>
                    <a:cubicBezTo>
                      <a:pt x="259" y="0"/>
                      <a:pt x="206" y="9"/>
                      <a:pt x="161" y="27"/>
                    </a:cubicBezTo>
                    <a:cubicBezTo>
                      <a:pt x="90" y="72"/>
                      <a:pt x="36" y="134"/>
                      <a:pt x="1" y="214"/>
                    </a:cubicBezTo>
                    <a:cubicBezTo>
                      <a:pt x="99" y="125"/>
                      <a:pt x="224" y="72"/>
                      <a:pt x="349" y="72"/>
                    </a:cubicBezTo>
                    <a:cubicBezTo>
                      <a:pt x="340" y="54"/>
                      <a:pt x="322" y="27"/>
                      <a:pt x="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3"/>
              <p:cNvSpPr/>
              <p:nvPr/>
            </p:nvSpPr>
            <p:spPr>
              <a:xfrm>
                <a:off x="1067338" y="262836"/>
                <a:ext cx="47167" cy="37780"/>
              </a:xfrm>
              <a:custGeom>
                <a:avLst/>
                <a:gdLst/>
                <a:ahLst/>
                <a:cxnLst/>
                <a:rect l="l" t="t" r="r" b="b"/>
                <a:pathLst>
                  <a:path w="402" h="322" extrusionOk="0">
                    <a:moveTo>
                      <a:pt x="312" y="0"/>
                    </a:moveTo>
                    <a:cubicBezTo>
                      <a:pt x="250" y="27"/>
                      <a:pt x="187" y="63"/>
                      <a:pt x="143" y="107"/>
                    </a:cubicBezTo>
                    <a:cubicBezTo>
                      <a:pt x="71" y="161"/>
                      <a:pt x="27" y="241"/>
                      <a:pt x="0" y="321"/>
                    </a:cubicBezTo>
                    <a:cubicBezTo>
                      <a:pt x="89" y="187"/>
                      <a:pt x="241" y="107"/>
                      <a:pt x="402" y="98"/>
                    </a:cubicBezTo>
                    <a:cubicBezTo>
                      <a:pt x="375" y="63"/>
                      <a:pt x="339" y="27"/>
                      <a:pt x="3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3"/>
              <p:cNvSpPr/>
              <p:nvPr/>
            </p:nvSpPr>
            <p:spPr>
              <a:xfrm>
                <a:off x="1081887" y="281609"/>
                <a:ext cx="45172" cy="30506"/>
              </a:xfrm>
              <a:custGeom>
                <a:avLst/>
                <a:gdLst/>
                <a:ahLst/>
                <a:cxnLst/>
                <a:rect l="l" t="t" r="r" b="b"/>
                <a:pathLst>
                  <a:path w="385" h="260" extrusionOk="0">
                    <a:moveTo>
                      <a:pt x="331" y="1"/>
                    </a:moveTo>
                    <a:cubicBezTo>
                      <a:pt x="269" y="1"/>
                      <a:pt x="215" y="10"/>
                      <a:pt x="162" y="45"/>
                    </a:cubicBezTo>
                    <a:cubicBezTo>
                      <a:pt x="81" y="90"/>
                      <a:pt x="28" y="170"/>
                      <a:pt x="1" y="259"/>
                    </a:cubicBezTo>
                    <a:cubicBezTo>
                      <a:pt x="99" y="152"/>
                      <a:pt x="233" y="81"/>
                      <a:pt x="385" y="63"/>
                    </a:cubicBezTo>
                    <a:cubicBezTo>
                      <a:pt x="367" y="45"/>
                      <a:pt x="349" y="19"/>
                      <a:pt x="3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3"/>
              <p:cNvSpPr/>
              <p:nvPr/>
            </p:nvSpPr>
            <p:spPr>
              <a:xfrm>
                <a:off x="1055722" y="249226"/>
                <a:ext cx="37898" cy="35668"/>
              </a:xfrm>
              <a:custGeom>
                <a:avLst/>
                <a:gdLst/>
                <a:ahLst/>
                <a:cxnLst/>
                <a:rect l="l" t="t" r="r" b="b"/>
                <a:pathLst>
                  <a:path w="323" h="304" extrusionOk="0">
                    <a:moveTo>
                      <a:pt x="260" y="0"/>
                    </a:moveTo>
                    <a:cubicBezTo>
                      <a:pt x="144" y="63"/>
                      <a:pt x="54" y="170"/>
                      <a:pt x="1" y="303"/>
                    </a:cubicBezTo>
                    <a:cubicBezTo>
                      <a:pt x="81" y="188"/>
                      <a:pt x="188" y="98"/>
                      <a:pt x="322" y="45"/>
                    </a:cubicBezTo>
                    <a:cubicBezTo>
                      <a:pt x="304" y="27"/>
                      <a:pt x="277" y="18"/>
                      <a:pt x="2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3"/>
              <p:cNvSpPr/>
              <p:nvPr/>
            </p:nvSpPr>
            <p:spPr>
              <a:xfrm>
                <a:off x="1073556" y="351772"/>
                <a:ext cx="175995" cy="133052"/>
              </a:xfrm>
              <a:custGeom>
                <a:avLst/>
                <a:gdLst/>
                <a:ahLst/>
                <a:cxnLst/>
                <a:rect l="l" t="t" r="r" b="b"/>
                <a:pathLst>
                  <a:path w="1500" h="1134" extrusionOk="0">
                    <a:moveTo>
                      <a:pt x="1" y="0"/>
                    </a:moveTo>
                    <a:lnTo>
                      <a:pt x="1" y="0"/>
                    </a:lnTo>
                    <a:cubicBezTo>
                      <a:pt x="447" y="446"/>
                      <a:pt x="973" y="803"/>
                      <a:pt x="1499" y="1133"/>
                    </a:cubicBezTo>
                    <a:cubicBezTo>
                      <a:pt x="1196" y="777"/>
                      <a:pt x="964" y="446"/>
                      <a:pt x="661" y="90"/>
                    </a:cubicBezTo>
                    <a:cubicBezTo>
                      <a:pt x="641" y="103"/>
                      <a:pt x="612" y="111"/>
                      <a:pt x="587" y="111"/>
                    </a:cubicBezTo>
                    <a:cubicBezTo>
                      <a:pt x="578" y="111"/>
                      <a:pt x="570" y="110"/>
                      <a:pt x="563" y="107"/>
                    </a:cubicBezTo>
                    <a:cubicBezTo>
                      <a:pt x="518" y="99"/>
                      <a:pt x="491" y="81"/>
                      <a:pt x="456" y="63"/>
                    </a:cubicBezTo>
                    <a:cubicBezTo>
                      <a:pt x="402" y="36"/>
                      <a:pt x="349" y="36"/>
                      <a:pt x="295" y="27"/>
                    </a:cubicBezTo>
                    <a:cubicBezTo>
                      <a:pt x="197" y="18"/>
                      <a:pt x="99" y="18"/>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3"/>
              <p:cNvSpPr/>
              <p:nvPr/>
            </p:nvSpPr>
            <p:spPr>
              <a:xfrm>
                <a:off x="1079892" y="357990"/>
                <a:ext cx="161211" cy="121554"/>
              </a:xfrm>
              <a:custGeom>
                <a:avLst/>
                <a:gdLst/>
                <a:ahLst/>
                <a:cxnLst/>
                <a:rect l="l" t="t" r="r" b="b"/>
                <a:pathLst>
                  <a:path w="1374" h="1036" extrusionOk="0">
                    <a:moveTo>
                      <a:pt x="0" y="1"/>
                    </a:moveTo>
                    <a:lnTo>
                      <a:pt x="0" y="1"/>
                    </a:lnTo>
                    <a:cubicBezTo>
                      <a:pt x="410" y="402"/>
                      <a:pt x="892" y="732"/>
                      <a:pt x="1374" y="1036"/>
                    </a:cubicBezTo>
                    <a:cubicBezTo>
                      <a:pt x="1303" y="964"/>
                      <a:pt x="1240" y="893"/>
                      <a:pt x="1169" y="831"/>
                    </a:cubicBezTo>
                    <a:cubicBezTo>
                      <a:pt x="848" y="509"/>
                      <a:pt x="455" y="260"/>
                      <a:pt x="54" y="37"/>
                    </a:cubicBezTo>
                    <a:cubicBezTo>
                      <a:pt x="36" y="28"/>
                      <a:pt x="18" y="10"/>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33"/>
              <p:cNvSpPr/>
              <p:nvPr/>
            </p:nvSpPr>
            <p:spPr>
              <a:xfrm>
                <a:off x="1121661" y="357052"/>
                <a:ext cx="87059" cy="77555"/>
              </a:xfrm>
              <a:custGeom>
                <a:avLst/>
                <a:gdLst/>
                <a:ahLst/>
                <a:cxnLst/>
                <a:rect l="l" t="t" r="r" b="b"/>
                <a:pathLst>
                  <a:path w="742" h="661" extrusionOk="0">
                    <a:moveTo>
                      <a:pt x="1" y="0"/>
                    </a:moveTo>
                    <a:lnTo>
                      <a:pt x="1" y="0"/>
                    </a:lnTo>
                    <a:cubicBezTo>
                      <a:pt x="242" y="232"/>
                      <a:pt x="492" y="446"/>
                      <a:pt x="741" y="660"/>
                    </a:cubicBezTo>
                    <a:cubicBezTo>
                      <a:pt x="581" y="455"/>
                      <a:pt x="429" y="259"/>
                      <a:pt x="251" y="45"/>
                    </a:cubicBezTo>
                    <a:cubicBezTo>
                      <a:pt x="231" y="58"/>
                      <a:pt x="202" y="66"/>
                      <a:pt x="177" y="66"/>
                    </a:cubicBezTo>
                    <a:cubicBezTo>
                      <a:pt x="168" y="66"/>
                      <a:pt x="160" y="65"/>
                      <a:pt x="153" y="62"/>
                    </a:cubicBezTo>
                    <a:cubicBezTo>
                      <a:pt x="108" y="54"/>
                      <a:pt x="81" y="36"/>
                      <a:pt x="46" y="18"/>
                    </a:cubicBezTo>
                    <a:cubicBezTo>
                      <a:pt x="28" y="9"/>
                      <a:pt x="19" y="9"/>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33"/>
              <p:cNvSpPr/>
              <p:nvPr/>
            </p:nvSpPr>
            <p:spPr>
              <a:xfrm>
                <a:off x="1045280" y="609778"/>
                <a:ext cx="25695" cy="47753"/>
              </a:xfrm>
              <a:custGeom>
                <a:avLst/>
                <a:gdLst/>
                <a:ahLst/>
                <a:cxnLst/>
                <a:rect l="l" t="t" r="r" b="b"/>
                <a:pathLst>
                  <a:path w="219" h="407" extrusionOk="0">
                    <a:moveTo>
                      <a:pt x="158" y="0"/>
                    </a:moveTo>
                    <a:cubicBezTo>
                      <a:pt x="132" y="0"/>
                      <a:pt x="100" y="14"/>
                      <a:pt x="81" y="41"/>
                    </a:cubicBezTo>
                    <a:cubicBezTo>
                      <a:pt x="54" y="67"/>
                      <a:pt x="45" y="103"/>
                      <a:pt x="36" y="130"/>
                    </a:cubicBezTo>
                    <a:cubicBezTo>
                      <a:pt x="19" y="174"/>
                      <a:pt x="10" y="219"/>
                      <a:pt x="10" y="264"/>
                    </a:cubicBezTo>
                    <a:cubicBezTo>
                      <a:pt x="1" y="308"/>
                      <a:pt x="1" y="353"/>
                      <a:pt x="10" y="389"/>
                    </a:cubicBezTo>
                    <a:cubicBezTo>
                      <a:pt x="19" y="397"/>
                      <a:pt x="27" y="406"/>
                      <a:pt x="36" y="406"/>
                    </a:cubicBezTo>
                    <a:cubicBezTo>
                      <a:pt x="45" y="406"/>
                      <a:pt x="54" y="389"/>
                      <a:pt x="54" y="380"/>
                    </a:cubicBezTo>
                    <a:cubicBezTo>
                      <a:pt x="72" y="299"/>
                      <a:pt x="81" y="210"/>
                      <a:pt x="135" y="148"/>
                    </a:cubicBezTo>
                    <a:cubicBezTo>
                      <a:pt x="152" y="130"/>
                      <a:pt x="179" y="103"/>
                      <a:pt x="188" y="76"/>
                    </a:cubicBezTo>
                    <a:cubicBezTo>
                      <a:pt x="219" y="25"/>
                      <a:pt x="194" y="0"/>
                      <a:pt x="1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33"/>
              <p:cNvSpPr/>
              <p:nvPr/>
            </p:nvSpPr>
            <p:spPr>
              <a:xfrm>
                <a:off x="1048448" y="612359"/>
                <a:ext cx="21002" cy="45172"/>
              </a:xfrm>
              <a:custGeom>
                <a:avLst/>
                <a:gdLst/>
                <a:ahLst/>
                <a:cxnLst/>
                <a:rect l="l" t="t" r="r" b="b"/>
                <a:pathLst>
                  <a:path w="179" h="385" extrusionOk="0">
                    <a:moveTo>
                      <a:pt x="170" y="1"/>
                    </a:moveTo>
                    <a:lnTo>
                      <a:pt x="170" y="1"/>
                    </a:lnTo>
                    <a:cubicBezTo>
                      <a:pt x="125" y="28"/>
                      <a:pt x="90" y="72"/>
                      <a:pt x="63" y="117"/>
                    </a:cubicBezTo>
                    <a:cubicBezTo>
                      <a:pt x="18" y="179"/>
                      <a:pt x="0" y="259"/>
                      <a:pt x="0" y="331"/>
                    </a:cubicBezTo>
                    <a:cubicBezTo>
                      <a:pt x="0" y="349"/>
                      <a:pt x="0" y="367"/>
                      <a:pt x="9" y="384"/>
                    </a:cubicBezTo>
                    <a:cubicBezTo>
                      <a:pt x="18" y="384"/>
                      <a:pt x="27" y="367"/>
                      <a:pt x="27" y="358"/>
                    </a:cubicBezTo>
                    <a:cubicBezTo>
                      <a:pt x="45" y="277"/>
                      <a:pt x="54" y="188"/>
                      <a:pt x="108" y="126"/>
                    </a:cubicBezTo>
                    <a:cubicBezTo>
                      <a:pt x="125" y="108"/>
                      <a:pt x="152" y="81"/>
                      <a:pt x="161" y="54"/>
                    </a:cubicBezTo>
                    <a:cubicBezTo>
                      <a:pt x="179" y="28"/>
                      <a:pt x="179" y="10"/>
                      <a:pt x="17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33"/>
              <p:cNvSpPr/>
              <p:nvPr/>
            </p:nvSpPr>
            <p:spPr>
              <a:xfrm>
                <a:off x="1064170" y="617052"/>
                <a:ext cx="11616" cy="37311"/>
              </a:xfrm>
              <a:custGeom>
                <a:avLst/>
                <a:gdLst/>
                <a:ahLst/>
                <a:cxnLst/>
                <a:rect l="l" t="t" r="r" b="b"/>
                <a:pathLst>
                  <a:path w="99" h="318" extrusionOk="0">
                    <a:moveTo>
                      <a:pt x="66" y="0"/>
                    </a:moveTo>
                    <a:cubicBezTo>
                      <a:pt x="56" y="0"/>
                      <a:pt x="43" y="7"/>
                      <a:pt x="27" y="23"/>
                    </a:cubicBezTo>
                    <a:cubicBezTo>
                      <a:pt x="9" y="41"/>
                      <a:pt x="9" y="68"/>
                      <a:pt x="0" y="95"/>
                    </a:cubicBezTo>
                    <a:cubicBezTo>
                      <a:pt x="0" y="166"/>
                      <a:pt x="9" y="228"/>
                      <a:pt x="18" y="291"/>
                    </a:cubicBezTo>
                    <a:cubicBezTo>
                      <a:pt x="27" y="300"/>
                      <a:pt x="27" y="318"/>
                      <a:pt x="45" y="318"/>
                    </a:cubicBezTo>
                    <a:cubicBezTo>
                      <a:pt x="54" y="318"/>
                      <a:pt x="54" y="309"/>
                      <a:pt x="63" y="300"/>
                    </a:cubicBezTo>
                    <a:cubicBezTo>
                      <a:pt x="98" y="237"/>
                      <a:pt x="90" y="166"/>
                      <a:pt x="98" y="95"/>
                    </a:cubicBezTo>
                    <a:cubicBezTo>
                      <a:pt x="98" y="74"/>
                      <a:pt x="98" y="0"/>
                      <a:pt x="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33"/>
              <p:cNvSpPr/>
              <p:nvPr/>
            </p:nvSpPr>
            <p:spPr>
              <a:xfrm>
                <a:off x="1069332" y="617639"/>
                <a:ext cx="6453" cy="36724"/>
              </a:xfrm>
              <a:custGeom>
                <a:avLst/>
                <a:gdLst/>
                <a:ahLst/>
                <a:cxnLst/>
                <a:rect l="l" t="t" r="r" b="b"/>
                <a:pathLst>
                  <a:path w="55" h="313" extrusionOk="0">
                    <a:moveTo>
                      <a:pt x="37" y="0"/>
                    </a:moveTo>
                    <a:cubicBezTo>
                      <a:pt x="28" y="36"/>
                      <a:pt x="19" y="72"/>
                      <a:pt x="10" y="116"/>
                    </a:cubicBezTo>
                    <a:cubicBezTo>
                      <a:pt x="1" y="161"/>
                      <a:pt x="1" y="214"/>
                      <a:pt x="1" y="268"/>
                    </a:cubicBezTo>
                    <a:cubicBezTo>
                      <a:pt x="1" y="277"/>
                      <a:pt x="1" y="295"/>
                      <a:pt x="1" y="313"/>
                    </a:cubicBezTo>
                    <a:cubicBezTo>
                      <a:pt x="10" y="304"/>
                      <a:pt x="19" y="304"/>
                      <a:pt x="19" y="295"/>
                    </a:cubicBezTo>
                    <a:cubicBezTo>
                      <a:pt x="54" y="232"/>
                      <a:pt x="46" y="161"/>
                      <a:pt x="54" y="90"/>
                    </a:cubicBezTo>
                    <a:cubicBezTo>
                      <a:pt x="54" y="72"/>
                      <a:pt x="54" y="18"/>
                      <a:pt x="3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33"/>
              <p:cNvSpPr/>
              <p:nvPr/>
            </p:nvSpPr>
            <p:spPr>
              <a:xfrm>
                <a:off x="968899" y="593235"/>
                <a:ext cx="26282" cy="42591"/>
              </a:xfrm>
              <a:custGeom>
                <a:avLst/>
                <a:gdLst/>
                <a:ahLst/>
                <a:cxnLst/>
                <a:rect l="l" t="t" r="r" b="b"/>
                <a:pathLst>
                  <a:path w="224" h="363" extrusionOk="0">
                    <a:moveTo>
                      <a:pt x="187" y="0"/>
                    </a:moveTo>
                    <a:cubicBezTo>
                      <a:pt x="150" y="0"/>
                      <a:pt x="99" y="47"/>
                      <a:pt x="81" y="66"/>
                    </a:cubicBezTo>
                    <a:cubicBezTo>
                      <a:pt x="45" y="119"/>
                      <a:pt x="18" y="173"/>
                      <a:pt x="0" y="235"/>
                    </a:cubicBezTo>
                    <a:cubicBezTo>
                      <a:pt x="0" y="271"/>
                      <a:pt x="0" y="306"/>
                      <a:pt x="9" y="342"/>
                    </a:cubicBezTo>
                    <a:cubicBezTo>
                      <a:pt x="17" y="349"/>
                      <a:pt x="30" y="362"/>
                      <a:pt x="39" y="362"/>
                    </a:cubicBezTo>
                    <a:cubicBezTo>
                      <a:pt x="41" y="362"/>
                      <a:pt x="43" y="362"/>
                      <a:pt x="45" y="360"/>
                    </a:cubicBezTo>
                    <a:cubicBezTo>
                      <a:pt x="54" y="360"/>
                      <a:pt x="54" y="351"/>
                      <a:pt x="63" y="342"/>
                    </a:cubicBezTo>
                    <a:cubicBezTo>
                      <a:pt x="81" y="271"/>
                      <a:pt x="108" y="199"/>
                      <a:pt x="152" y="146"/>
                    </a:cubicBezTo>
                    <a:cubicBezTo>
                      <a:pt x="170" y="128"/>
                      <a:pt x="188" y="110"/>
                      <a:pt x="206" y="101"/>
                    </a:cubicBezTo>
                    <a:cubicBezTo>
                      <a:pt x="215" y="83"/>
                      <a:pt x="224" y="57"/>
                      <a:pt x="224" y="39"/>
                    </a:cubicBezTo>
                    <a:cubicBezTo>
                      <a:pt x="218" y="10"/>
                      <a:pt x="204" y="0"/>
                      <a:pt x="1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33"/>
              <p:cNvSpPr/>
              <p:nvPr/>
            </p:nvSpPr>
            <p:spPr>
              <a:xfrm>
                <a:off x="972066" y="593587"/>
                <a:ext cx="23114" cy="42004"/>
              </a:xfrm>
              <a:custGeom>
                <a:avLst/>
                <a:gdLst/>
                <a:ahLst/>
                <a:cxnLst/>
                <a:rect l="l" t="t" r="r" b="b"/>
                <a:pathLst>
                  <a:path w="197" h="358" extrusionOk="0">
                    <a:moveTo>
                      <a:pt x="179" y="0"/>
                    </a:moveTo>
                    <a:cubicBezTo>
                      <a:pt x="125" y="36"/>
                      <a:pt x="81" y="80"/>
                      <a:pt x="45" y="134"/>
                    </a:cubicBezTo>
                    <a:cubicBezTo>
                      <a:pt x="9" y="205"/>
                      <a:pt x="0" y="286"/>
                      <a:pt x="9" y="357"/>
                    </a:cubicBezTo>
                    <a:lnTo>
                      <a:pt x="18" y="357"/>
                    </a:lnTo>
                    <a:cubicBezTo>
                      <a:pt x="27" y="357"/>
                      <a:pt x="27" y="348"/>
                      <a:pt x="36" y="339"/>
                    </a:cubicBezTo>
                    <a:cubicBezTo>
                      <a:pt x="54" y="268"/>
                      <a:pt x="81" y="196"/>
                      <a:pt x="125" y="143"/>
                    </a:cubicBezTo>
                    <a:cubicBezTo>
                      <a:pt x="143" y="125"/>
                      <a:pt x="161" y="107"/>
                      <a:pt x="179" y="98"/>
                    </a:cubicBezTo>
                    <a:cubicBezTo>
                      <a:pt x="188" y="80"/>
                      <a:pt x="197" y="54"/>
                      <a:pt x="197" y="36"/>
                    </a:cubicBezTo>
                    <a:cubicBezTo>
                      <a:pt x="188" y="18"/>
                      <a:pt x="188" y="9"/>
                      <a:pt x="179"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33"/>
              <p:cNvSpPr/>
              <p:nvPr/>
            </p:nvSpPr>
            <p:spPr>
              <a:xfrm>
                <a:off x="978285" y="596754"/>
                <a:ext cx="24170" cy="41183"/>
              </a:xfrm>
              <a:custGeom>
                <a:avLst/>
                <a:gdLst/>
                <a:ahLst/>
                <a:cxnLst/>
                <a:rect l="l" t="t" r="r" b="b"/>
                <a:pathLst>
                  <a:path w="206" h="351" extrusionOk="0">
                    <a:moveTo>
                      <a:pt x="148" y="1"/>
                    </a:moveTo>
                    <a:cubicBezTo>
                      <a:pt x="139" y="1"/>
                      <a:pt x="128" y="3"/>
                      <a:pt x="117" y="9"/>
                    </a:cubicBezTo>
                    <a:cubicBezTo>
                      <a:pt x="72" y="36"/>
                      <a:pt x="45" y="89"/>
                      <a:pt x="28" y="143"/>
                    </a:cubicBezTo>
                    <a:cubicBezTo>
                      <a:pt x="1" y="196"/>
                      <a:pt x="1" y="268"/>
                      <a:pt x="28" y="330"/>
                    </a:cubicBezTo>
                    <a:cubicBezTo>
                      <a:pt x="35" y="337"/>
                      <a:pt x="42" y="350"/>
                      <a:pt x="54" y="350"/>
                    </a:cubicBezTo>
                    <a:cubicBezTo>
                      <a:pt x="57" y="350"/>
                      <a:pt x="60" y="350"/>
                      <a:pt x="63" y="348"/>
                    </a:cubicBezTo>
                    <a:cubicBezTo>
                      <a:pt x="63" y="348"/>
                      <a:pt x="63" y="339"/>
                      <a:pt x="72" y="339"/>
                    </a:cubicBezTo>
                    <a:cubicBezTo>
                      <a:pt x="99" y="259"/>
                      <a:pt x="90" y="169"/>
                      <a:pt x="135" y="107"/>
                    </a:cubicBezTo>
                    <a:cubicBezTo>
                      <a:pt x="144" y="98"/>
                      <a:pt x="161" y="89"/>
                      <a:pt x="170" y="71"/>
                    </a:cubicBezTo>
                    <a:cubicBezTo>
                      <a:pt x="206" y="36"/>
                      <a:pt x="185" y="1"/>
                      <a:pt x="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33"/>
              <p:cNvSpPr/>
              <p:nvPr/>
            </p:nvSpPr>
            <p:spPr>
              <a:xfrm>
                <a:off x="983565" y="596637"/>
                <a:ext cx="17951" cy="40948"/>
              </a:xfrm>
              <a:custGeom>
                <a:avLst/>
                <a:gdLst/>
                <a:ahLst/>
                <a:cxnLst/>
                <a:rect l="l" t="t" r="r" b="b"/>
                <a:pathLst>
                  <a:path w="153" h="349" extrusionOk="0">
                    <a:moveTo>
                      <a:pt x="125" y="1"/>
                    </a:moveTo>
                    <a:cubicBezTo>
                      <a:pt x="107" y="19"/>
                      <a:pt x="99" y="37"/>
                      <a:pt x="81" y="46"/>
                    </a:cubicBezTo>
                    <a:cubicBezTo>
                      <a:pt x="54" y="81"/>
                      <a:pt x="27" y="117"/>
                      <a:pt x="18" y="153"/>
                    </a:cubicBezTo>
                    <a:cubicBezTo>
                      <a:pt x="0" y="197"/>
                      <a:pt x="0" y="233"/>
                      <a:pt x="0" y="269"/>
                    </a:cubicBezTo>
                    <a:cubicBezTo>
                      <a:pt x="0" y="295"/>
                      <a:pt x="0" y="322"/>
                      <a:pt x="0" y="349"/>
                    </a:cubicBezTo>
                    <a:lnTo>
                      <a:pt x="18" y="349"/>
                    </a:lnTo>
                    <a:cubicBezTo>
                      <a:pt x="18" y="349"/>
                      <a:pt x="18" y="340"/>
                      <a:pt x="27" y="340"/>
                    </a:cubicBezTo>
                    <a:cubicBezTo>
                      <a:pt x="54" y="260"/>
                      <a:pt x="45" y="170"/>
                      <a:pt x="90" y="108"/>
                    </a:cubicBezTo>
                    <a:cubicBezTo>
                      <a:pt x="99" y="99"/>
                      <a:pt x="116" y="90"/>
                      <a:pt x="125" y="72"/>
                    </a:cubicBezTo>
                    <a:cubicBezTo>
                      <a:pt x="152" y="46"/>
                      <a:pt x="143" y="19"/>
                      <a:pt x="12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83" name="Google Shape;3383;p33"/>
          <p:cNvGrpSpPr/>
          <p:nvPr/>
        </p:nvGrpSpPr>
        <p:grpSpPr>
          <a:xfrm rot="10800000">
            <a:off x="7409226" y="3893588"/>
            <a:ext cx="2605790" cy="1664590"/>
            <a:chOff x="5669385" y="-152150"/>
            <a:chExt cx="1383042" cy="883494"/>
          </a:xfrm>
        </p:grpSpPr>
        <p:sp>
          <p:nvSpPr>
            <p:cNvPr id="3384" name="Google Shape;3384;p33"/>
            <p:cNvSpPr/>
            <p:nvPr/>
          </p:nvSpPr>
          <p:spPr>
            <a:xfrm>
              <a:off x="5669385" y="-152150"/>
              <a:ext cx="1383042" cy="883494"/>
            </a:xfrm>
            <a:custGeom>
              <a:avLst/>
              <a:gdLst/>
              <a:ahLst/>
              <a:cxnLst/>
              <a:rect l="l" t="t" r="r" b="b"/>
              <a:pathLst>
                <a:path w="13659" h="8725" extrusionOk="0">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3"/>
            <p:cNvSpPr/>
            <p:nvPr/>
          </p:nvSpPr>
          <p:spPr>
            <a:xfrm>
              <a:off x="6458874" y="50971"/>
              <a:ext cx="581811" cy="384991"/>
            </a:xfrm>
            <a:custGeom>
              <a:avLst/>
              <a:gdLst/>
              <a:ahLst/>
              <a:cxnLst/>
              <a:rect l="l" t="t" r="r" b="b"/>
              <a:pathLst>
                <a:path w="5746" h="3802" extrusionOk="0">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33"/>
            <p:cNvSpPr/>
            <p:nvPr/>
          </p:nvSpPr>
          <p:spPr>
            <a:xfrm>
              <a:off x="6071268" y="44592"/>
              <a:ext cx="810445" cy="497895"/>
            </a:xfrm>
            <a:custGeom>
              <a:avLst/>
              <a:gdLst/>
              <a:ahLst/>
              <a:cxnLst/>
              <a:rect l="l" t="t" r="r" b="b"/>
              <a:pathLst>
                <a:path w="8004" h="4917" extrusionOk="0">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33"/>
            <p:cNvSpPr/>
            <p:nvPr/>
          </p:nvSpPr>
          <p:spPr>
            <a:xfrm>
              <a:off x="6378477" y="71830"/>
              <a:ext cx="595379" cy="382155"/>
            </a:xfrm>
            <a:custGeom>
              <a:avLst/>
              <a:gdLst/>
              <a:ahLst/>
              <a:cxnLst/>
              <a:rect l="l" t="t" r="r" b="b"/>
              <a:pathLst>
                <a:path w="5880" h="3774" extrusionOk="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33"/>
            <p:cNvSpPr/>
            <p:nvPr/>
          </p:nvSpPr>
          <p:spPr>
            <a:xfrm>
              <a:off x="6196015" y="-108610"/>
              <a:ext cx="723568" cy="77565"/>
            </a:xfrm>
            <a:custGeom>
              <a:avLst/>
              <a:gdLst/>
              <a:ahLst/>
              <a:cxnLst/>
              <a:rect l="l" t="t" r="r" b="b"/>
              <a:pathLst>
                <a:path w="7146" h="766" extrusionOk="0">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3"/>
            <p:cNvSpPr/>
            <p:nvPr/>
          </p:nvSpPr>
          <p:spPr>
            <a:xfrm>
              <a:off x="6102961" y="107877"/>
              <a:ext cx="729947" cy="557538"/>
            </a:xfrm>
            <a:custGeom>
              <a:avLst/>
              <a:gdLst/>
              <a:ahLst/>
              <a:cxnLst/>
              <a:rect l="l" t="t" r="r" b="b"/>
              <a:pathLst>
                <a:path w="7209" h="5506" extrusionOk="0">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3"/>
            <p:cNvSpPr/>
            <p:nvPr/>
          </p:nvSpPr>
          <p:spPr>
            <a:xfrm>
              <a:off x="5669385" y="180883"/>
              <a:ext cx="841935" cy="550449"/>
            </a:xfrm>
            <a:custGeom>
              <a:avLst/>
              <a:gdLst/>
              <a:ahLst/>
              <a:cxnLst/>
              <a:rect l="l" t="t" r="r" b="b"/>
              <a:pathLst>
                <a:path w="8315" h="5436" extrusionOk="0">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1" name="Google Shape;3391;p33"/>
          <p:cNvGrpSpPr/>
          <p:nvPr/>
        </p:nvGrpSpPr>
        <p:grpSpPr>
          <a:xfrm rot="-3966003">
            <a:off x="1167662" y="4446014"/>
            <a:ext cx="1643007" cy="1610336"/>
            <a:chOff x="4785930" y="1655991"/>
            <a:chExt cx="579077" cy="567562"/>
          </a:xfrm>
        </p:grpSpPr>
        <p:sp>
          <p:nvSpPr>
            <p:cNvPr id="3392" name="Google Shape;3392;p33"/>
            <p:cNvSpPr/>
            <p:nvPr/>
          </p:nvSpPr>
          <p:spPr>
            <a:xfrm>
              <a:off x="4785930" y="1655991"/>
              <a:ext cx="579077" cy="567562"/>
            </a:xfrm>
            <a:custGeom>
              <a:avLst/>
              <a:gdLst/>
              <a:ahLst/>
              <a:cxnLst/>
              <a:rect l="l" t="t" r="r" b="b"/>
              <a:pathLst>
                <a:path w="5719" h="5605" extrusionOk="0">
                  <a:moveTo>
                    <a:pt x="938" y="0"/>
                  </a:moveTo>
                  <a:cubicBezTo>
                    <a:pt x="910" y="0"/>
                    <a:pt x="883" y="1"/>
                    <a:pt x="857" y="3"/>
                  </a:cubicBezTo>
                  <a:cubicBezTo>
                    <a:pt x="536" y="29"/>
                    <a:pt x="214" y="119"/>
                    <a:pt x="0" y="359"/>
                  </a:cubicBezTo>
                  <a:cubicBezTo>
                    <a:pt x="102" y="277"/>
                    <a:pt x="227" y="241"/>
                    <a:pt x="356" y="241"/>
                  </a:cubicBezTo>
                  <a:cubicBezTo>
                    <a:pt x="579" y="241"/>
                    <a:pt x="815" y="348"/>
                    <a:pt x="973" y="511"/>
                  </a:cubicBezTo>
                  <a:cubicBezTo>
                    <a:pt x="1223" y="770"/>
                    <a:pt x="1347" y="1135"/>
                    <a:pt x="1490" y="1466"/>
                  </a:cubicBezTo>
                  <a:cubicBezTo>
                    <a:pt x="2079" y="2866"/>
                    <a:pt x="3185" y="3981"/>
                    <a:pt x="4318" y="4989"/>
                  </a:cubicBezTo>
                  <a:cubicBezTo>
                    <a:pt x="4541" y="5186"/>
                    <a:pt x="4764" y="5382"/>
                    <a:pt x="4943" y="5605"/>
                  </a:cubicBezTo>
                  <a:cubicBezTo>
                    <a:pt x="5201" y="4731"/>
                    <a:pt x="5433" y="3856"/>
                    <a:pt x="5603" y="2955"/>
                  </a:cubicBezTo>
                  <a:cubicBezTo>
                    <a:pt x="5665" y="2634"/>
                    <a:pt x="5719" y="2304"/>
                    <a:pt x="5638" y="1983"/>
                  </a:cubicBezTo>
                  <a:cubicBezTo>
                    <a:pt x="5576" y="1733"/>
                    <a:pt x="5433" y="1519"/>
                    <a:pt x="5273" y="1314"/>
                  </a:cubicBezTo>
                  <a:cubicBezTo>
                    <a:pt x="4871" y="797"/>
                    <a:pt x="4336" y="359"/>
                    <a:pt x="3711" y="145"/>
                  </a:cubicBezTo>
                  <a:cubicBezTo>
                    <a:pt x="3446" y="54"/>
                    <a:pt x="3165" y="7"/>
                    <a:pt x="2886" y="7"/>
                  </a:cubicBezTo>
                  <a:cubicBezTo>
                    <a:pt x="2507" y="7"/>
                    <a:pt x="2131" y="94"/>
                    <a:pt x="1802" y="279"/>
                  </a:cubicBezTo>
                  <a:cubicBezTo>
                    <a:pt x="1573" y="91"/>
                    <a:pt x="1239" y="0"/>
                    <a:pt x="9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33"/>
            <p:cNvSpPr/>
            <p:nvPr/>
          </p:nvSpPr>
          <p:spPr>
            <a:xfrm>
              <a:off x="4785930" y="1655991"/>
              <a:ext cx="502326" cy="567562"/>
            </a:xfrm>
            <a:custGeom>
              <a:avLst/>
              <a:gdLst/>
              <a:ahLst/>
              <a:cxnLst/>
              <a:rect l="l" t="t" r="r" b="b"/>
              <a:pathLst>
                <a:path w="4961" h="5605" extrusionOk="0">
                  <a:moveTo>
                    <a:pt x="938" y="0"/>
                  </a:moveTo>
                  <a:cubicBezTo>
                    <a:pt x="910" y="0"/>
                    <a:pt x="883" y="1"/>
                    <a:pt x="857" y="3"/>
                  </a:cubicBezTo>
                  <a:cubicBezTo>
                    <a:pt x="536" y="29"/>
                    <a:pt x="214" y="119"/>
                    <a:pt x="0" y="359"/>
                  </a:cubicBezTo>
                  <a:cubicBezTo>
                    <a:pt x="102" y="277"/>
                    <a:pt x="227" y="241"/>
                    <a:pt x="356" y="241"/>
                  </a:cubicBezTo>
                  <a:cubicBezTo>
                    <a:pt x="579" y="241"/>
                    <a:pt x="815" y="348"/>
                    <a:pt x="973" y="511"/>
                  </a:cubicBezTo>
                  <a:cubicBezTo>
                    <a:pt x="1223" y="770"/>
                    <a:pt x="1347" y="1135"/>
                    <a:pt x="1490" y="1466"/>
                  </a:cubicBezTo>
                  <a:cubicBezTo>
                    <a:pt x="2079" y="2866"/>
                    <a:pt x="3185" y="3981"/>
                    <a:pt x="4318" y="4989"/>
                  </a:cubicBezTo>
                  <a:cubicBezTo>
                    <a:pt x="4541" y="5186"/>
                    <a:pt x="4764" y="5382"/>
                    <a:pt x="4943" y="5605"/>
                  </a:cubicBezTo>
                  <a:cubicBezTo>
                    <a:pt x="4952" y="5596"/>
                    <a:pt x="4952" y="5587"/>
                    <a:pt x="4960" y="5569"/>
                  </a:cubicBezTo>
                  <a:cubicBezTo>
                    <a:pt x="4916" y="5489"/>
                    <a:pt x="4880" y="5400"/>
                    <a:pt x="4844" y="5319"/>
                  </a:cubicBezTo>
                  <a:cubicBezTo>
                    <a:pt x="4532" y="4561"/>
                    <a:pt x="4220" y="3803"/>
                    <a:pt x="4095" y="3000"/>
                  </a:cubicBezTo>
                  <a:cubicBezTo>
                    <a:pt x="4059" y="2777"/>
                    <a:pt x="4033" y="2554"/>
                    <a:pt x="3970" y="2340"/>
                  </a:cubicBezTo>
                  <a:cubicBezTo>
                    <a:pt x="3863" y="1965"/>
                    <a:pt x="3631" y="1644"/>
                    <a:pt x="3399" y="1341"/>
                  </a:cubicBezTo>
                  <a:cubicBezTo>
                    <a:pt x="3212" y="1109"/>
                    <a:pt x="3025" y="886"/>
                    <a:pt x="2810" y="689"/>
                  </a:cubicBezTo>
                  <a:cubicBezTo>
                    <a:pt x="2570" y="475"/>
                    <a:pt x="2293" y="306"/>
                    <a:pt x="2008" y="181"/>
                  </a:cubicBezTo>
                  <a:cubicBezTo>
                    <a:pt x="1936" y="208"/>
                    <a:pt x="1865" y="243"/>
                    <a:pt x="1802" y="279"/>
                  </a:cubicBezTo>
                  <a:cubicBezTo>
                    <a:pt x="1573" y="91"/>
                    <a:pt x="1239" y="0"/>
                    <a:pt x="93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33"/>
            <p:cNvSpPr/>
            <p:nvPr/>
          </p:nvSpPr>
          <p:spPr>
            <a:xfrm>
              <a:off x="4938522" y="1668648"/>
              <a:ext cx="393983" cy="515211"/>
            </a:xfrm>
            <a:custGeom>
              <a:avLst/>
              <a:gdLst/>
              <a:ahLst/>
              <a:cxnLst/>
              <a:rect l="l" t="t" r="r" b="b"/>
              <a:pathLst>
                <a:path w="3891" h="5088" extrusionOk="0">
                  <a:moveTo>
                    <a:pt x="1693" y="1"/>
                  </a:moveTo>
                  <a:cubicBezTo>
                    <a:pt x="1228" y="1"/>
                    <a:pt x="603" y="196"/>
                    <a:pt x="492" y="225"/>
                  </a:cubicBezTo>
                  <a:cubicBezTo>
                    <a:pt x="482" y="228"/>
                    <a:pt x="473" y="229"/>
                    <a:pt x="463" y="229"/>
                  </a:cubicBezTo>
                  <a:cubicBezTo>
                    <a:pt x="392" y="229"/>
                    <a:pt x="322" y="174"/>
                    <a:pt x="251" y="127"/>
                  </a:cubicBezTo>
                  <a:cubicBezTo>
                    <a:pt x="215" y="105"/>
                    <a:pt x="168" y="89"/>
                    <a:pt x="125" y="89"/>
                  </a:cubicBezTo>
                  <a:cubicBezTo>
                    <a:pt x="81" y="89"/>
                    <a:pt x="41" y="105"/>
                    <a:pt x="19" y="145"/>
                  </a:cubicBezTo>
                  <a:cubicBezTo>
                    <a:pt x="1" y="172"/>
                    <a:pt x="1" y="208"/>
                    <a:pt x="1" y="243"/>
                  </a:cubicBezTo>
                  <a:lnTo>
                    <a:pt x="46" y="1002"/>
                  </a:lnTo>
                  <a:cubicBezTo>
                    <a:pt x="108" y="761"/>
                    <a:pt x="162" y="520"/>
                    <a:pt x="188" y="279"/>
                  </a:cubicBezTo>
                  <a:cubicBezTo>
                    <a:pt x="313" y="413"/>
                    <a:pt x="313" y="618"/>
                    <a:pt x="304" y="796"/>
                  </a:cubicBezTo>
                  <a:cubicBezTo>
                    <a:pt x="295" y="1064"/>
                    <a:pt x="286" y="1323"/>
                    <a:pt x="278" y="1590"/>
                  </a:cubicBezTo>
                  <a:lnTo>
                    <a:pt x="759" y="511"/>
                  </a:lnTo>
                  <a:lnTo>
                    <a:pt x="759" y="511"/>
                  </a:lnTo>
                  <a:cubicBezTo>
                    <a:pt x="679" y="975"/>
                    <a:pt x="590" y="1430"/>
                    <a:pt x="581" y="1903"/>
                  </a:cubicBezTo>
                  <a:lnTo>
                    <a:pt x="982" y="841"/>
                  </a:lnTo>
                  <a:lnTo>
                    <a:pt x="982" y="841"/>
                  </a:lnTo>
                  <a:cubicBezTo>
                    <a:pt x="911" y="1341"/>
                    <a:pt x="884" y="1840"/>
                    <a:pt x="920" y="2349"/>
                  </a:cubicBezTo>
                  <a:cubicBezTo>
                    <a:pt x="956" y="1903"/>
                    <a:pt x="1009" y="1448"/>
                    <a:pt x="1232" y="1064"/>
                  </a:cubicBezTo>
                  <a:lnTo>
                    <a:pt x="1232" y="1064"/>
                  </a:lnTo>
                  <a:cubicBezTo>
                    <a:pt x="1125" y="1555"/>
                    <a:pt x="1089" y="2054"/>
                    <a:pt x="1116" y="2554"/>
                  </a:cubicBezTo>
                  <a:cubicBezTo>
                    <a:pt x="1161" y="2090"/>
                    <a:pt x="1321" y="1635"/>
                    <a:pt x="1589" y="1251"/>
                  </a:cubicBezTo>
                  <a:lnTo>
                    <a:pt x="1589" y="1251"/>
                  </a:lnTo>
                  <a:cubicBezTo>
                    <a:pt x="1446" y="1715"/>
                    <a:pt x="1348" y="2188"/>
                    <a:pt x="1303" y="2679"/>
                  </a:cubicBezTo>
                  <a:cubicBezTo>
                    <a:pt x="1402" y="2251"/>
                    <a:pt x="1607" y="1858"/>
                    <a:pt x="1883" y="1519"/>
                  </a:cubicBezTo>
                  <a:lnTo>
                    <a:pt x="1883" y="1519"/>
                  </a:lnTo>
                  <a:cubicBezTo>
                    <a:pt x="1678" y="1929"/>
                    <a:pt x="1535" y="2366"/>
                    <a:pt x="1455" y="2813"/>
                  </a:cubicBezTo>
                  <a:cubicBezTo>
                    <a:pt x="1616" y="2465"/>
                    <a:pt x="1857" y="2135"/>
                    <a:pt x="2142" y="1867"/>
                  </a:cubicBezTo>
                  <a:lnTo>
                    <a:pt x="2142" y="1867"/>
                  </a:lnTo>
                  <a:cubicBezTo>
                    <a:pt x="1937" y="2259"/>
                    <a:pt x="1785" y="2679"/>
                    <a:pt x="1696" y="3107"/>
                  </a:cubicBezTo>
                  <a:cubicBezTo>
                    <a:pt x="1848" y="2804"/>
                    <a:pt x="2035" y="2581"/>
                    <a:pt x="2249" y="2322"/>
                  </a:cubicBezTo>
                  <a:lnTo>
                    <a:pt x="2249" y="2322"/>
                  </a:lnTo>
                  <a:cubicBezTo>
                    <a:pt x="2133" y="2786"/>
                    <a:pt x="2062" y="3259"/>
                    <a:pt x="2026" y="3731"/>
                  </a:cubicBezTo>
                  <a:cubicBezTo>
                    <a:pt x="2106" y="3366"/>
                    <a:pt x="2231" y="3009"/>
                    <a:pt x="2383" y="2670"/>
                  </a:cubicBezTo>
                  <a:lnTo>
                    <a:pt x="2383" y="2670"/>
                  </a:lnTo>
                  <a:cubicBezTo>
                    <a:pt x="2374" y="2875"/>
                    <a:pt x="2356" y="3080"/>
                    <a:pt x="2356" y="3294"/>
                  </a:cubicBezTo>
                  <a:cubicBezTo>
                    <a:pt x="2347" y="3598"/>
                    <a:pt x="2347" y="3910"/>
                    <a:pt x="2463" y="4186"/>
                  </a:cubicBezTo>
                  <a:cubicBezTo>
                    <a:pt x="2499" y="3972"/>
                    <a:pt x="2535" y="3749"/>
                    <a:pt x="2570" y="3535"/>
                  </a:cubicBezTo>
                  <a:cubicBezTo>
                    <a:pt x="2615" y="3883"/>
                    <a:pt x="2722" y="4231"/>
                    <a:pt x="2865" y="4552"/>
                  </a:cubicBezTo>
                  <a:cubicBezTo>
                    <a:pt x="2874" y="4409"/>
                    <a:pt x="2882" y="4311"/>
                    <a:pt x="2891" y="4169"/>
                  </a:cubicBezTo>
                  <a:cubicBezTo>
                    <a:pt x="3043" y="4490"/>
                    <a:pt x="3221" y="4793"/>
                    <a:pt x="3409" y="5087"/>
                  </a:cubicBezTo>
                  <a:cubicBezTo>
                    <a:pt x="3177" y="4579"/>
                    <a:pt x="2990" y="4044"/>
                    <a:pt x="2856" y="3499"/>
                  </a:cubicBezTo>
                  <a:lnTo>
                    <a:pt x="2856" y="3499"/>
                  </a:lnTo>
                  <a:cubicBezTo>
                    <a:pt x="3061" y="3928"/>
                    <a:pt x="3266" y="4356"/>
                    <a:pt x="3480" y="4784"/>
                  </a:cubicBezTo>
                  <a:cubicBezTo>
                    <a:pt x="3257" y="4169"/>
                    <a:pt x="3106" y="3526"/>
                    <a:pt x="2954" y="2893"/>
                  </a:cubicBezTo>
                  <a:lnTo>
                    <a:pt x="2954" y="2893"/>
                  </a:lnTo>
                  <a:cubicBezTo>
                    <a:pt x="3141" y="3160"/>
                    <a:pt x="3337" y="3419"/>
                    <a:pt x="3525" y="3687"/>
                  </a:cubicBezTo>
                  <a:cubicBezTo>
                    <a:pt x="3213" y="3143"/>
                    <a:pt x="2954" y="2581"/>
                    <a:pt x="2749" y="1992"/>
                  </a:cubicBezTo>
                  <a:lnTo>
                    <a:pt x="2749" y="1992"/>
                  </a:lnTo>
                  <a:cubicBezTo>
                    <a:pt x="3052" y="2402"/>
                    <a:pt x="3391" y="2786"/>
                    <a:pt x="3748" y="3143"/>
                  </a:cubicBezTo>
                  <a:cubicBezTo>
                    <a:pt x="3400" y="2625"/>
                    <a:pt x="3088" y="2081"/>
                    <a:pt x="2802" y="1519"/>
                  </a:cubicBezTo>
                  <a:lnTo>
                    <a:pt x="2802" y="1519"/>
                  </a:lnTo>
                  <a:cubicBezTo>
                    <a:pt x="3177" y="1831"/>
                    <a:pt x="3560" y="2143"/>
                    <a:pt x="3891" y="2509"/>
                  </a:cubicBezTo>
                  <a:cubicBezTo>
                    <a:pt x="3596" y="1733"/>
                    <a:pt x="2972" y="1100"/>
                    <a:pt x="2213" y="787"/>
                  </a:cubicBezTo>
                  <a:lnTo>
                    <a:pt x="2213" y="787"/>
                  </a:lnTo>
                  <a:cubicBezTo>
                    <a:pt x="2802" y="1002"/>
                    <a:pt x="3346" y="1332"/>
                    <a:pt x="3801" y="1769"/>
                  </a:cubicBezTo>
                  <a:cubicBezTo>
                    <a:pt x="3266" y="912"/>
                    <a:pt x="2329" y="324"/>
                    <a:pt x="1330" y="217"/>
                  </a:cubicBezTo>
                  <a:cubicBezTo>
                    <a:pt x="1358" y="216"/>
                    <a:pt x="1385" y="215"/>
                    <a:pt x="1413" y="215"/>
                  </a:cubicBezTo>
                  <a:cubicBezTo>
                    <a:pt x="2019" y="215"/>
                    <a:pt x="2629" y="402"/>
                    <a:pt x="3132" y="752"/>
                  </a:cubicBezTo>
                  <a:cubicBezTo>
                    <a:pt x="2847" y="386"/>
                    <a:pt x="2410" y="154"/>
                    <a:pt x="1955" y="29"/>
                  </a:cubicBezTo>
                  <a:cubicBezTo>
                    <a:pt x="1878" y="9"/>
                    <a:pt x="1789" y="1"/>
                    <a:pt x="1693"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33"/>
            <p:cNvSpPr/>
            <p:nvPr/>
          </p:nvSpPr>
          <p:spPr>
            <a:xfrm>
              <a:off x="4972038" y="1668850"/>
              <a:ext cx="293639" cy="491516"/>
            </a:xfrm>
            <a:custGeom>
              <a:avLst/>
              <a:gdLst/>
              <a:ahLst/>
              <a:cxnLst/>
              <a:rect l="l" t="t" r="r" b="b"/>
              <a:pathLst>
                <a:path w="2900" h="4854" extrusionOk="0">
                  <a:moveTo>
                    <a:pt x="303" y="0"/>
                  </a:moveTo>
                  <a:cubicBezTo>
                    <a:pt x="205" y="36"/>
                    <a:pt x="98" y="81"/>
                    <a:pt x="0" y="134"/>
                  </a:cubicBezTo>
                  <a:cubicBezTo>
                    <a:pt x="651" y="357"/>
                    <a:pt x="1320" y="857"/>
                    <a:pt x="1677" y="1419"/>
                  </a:cubicBezTo>
                  <a:cubicBezTo>
                    <a:pt x="2328" y="2454"/>
                    <a:pt x="2275" y="3801"/>
                    <a:pt x="2899" y="4853"/>
                  </a:cubicBezTo>
                  <a:cubicBezTo>
                    <a:pt x="2462" y="3944"/>
                    <a:pt x="2551" y="2802"/>
                    <a:pt x="2150" y="1874"/>
                  </a:cubicBezTo>
                  <a:cubicBezTo>
                    <a:pt x="1793" y="1062"/>
                    <a:pt x="1088" y="464"/>
                    <a:pt x="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33"/>
          <p:cNvGrpSpPr/>
          <p:nvPr/>
        </p:nvGrpSpPr>
        <p:grpSpPr>
          <a:xfrm>
            <a:off x="8340490" y="2429669"/>
            <a:ext cx="1228831" cy="1463923"/>
            <a:chOff x="5806687" y="1410545"/>
            <a:chExt cx="477012" cy="568271"/>
          </a:xfrm>
        </p:grpSpPr>
        <p:sp>
          <p:nvSpPr>
            <p:cNvPr id="3446" name="Google Shape;3446;p33"/>
            <p:cNvSpPr/>
            <p:nvPr/>
          </p:nvSpPr>
          <p:spPr>
            <a:xfrm>
              <a:off x="5806687" y="1410545"/>
              <a:ext cx="431853" cy="568271"/>
            </a:xfrm>
            <a:custGeom>
              <a:avLst/>
              <a:gdLst/>
              <a:ahLst/>
              <a:cxnLst/>
              <a:rect l="l" t="t" r="r" b="b"/>
              <a:pathLst>
                <a:path w="4265" h="5612" extrusionOk="0">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33"/>
            <p:cNvSpPr/>
            <p:nvPr/>
          </p:nvSpPr>
          <p:spPr>
            <a:xfrm>
              <a:off x="5806687" y="1477374"/>
              <a:ext cx="430030" cy="501440"/>
            </a:xfrm>
            <a:custGeom>
              <a:avLst/>
              <a:gdLst/>
              <a:ahLst/>
              <a:cxnLst/>
              <a:rect l="l" t="t" r="r" b="b"/>
              <a:pathLst>
                <a:path w="4247" h="4952" extrusionOk="0">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33"/>
            <p:cNvSpPr/>
            <p:nvPr/>
          </p:nvSpPr>
          <p:spPr>
            <a:xfrm>
              <a:off x="5835545" y="1486892"/>
              <a:ext cx="361379" cy="453037"/>
            </a:xfrm>
            <a:custGeom>
              <a:avLst/>
              <a:gdLst/>
              <a:ahLst/>
              <a:cxnLst/>
              <a:rect l="l" t="t" r="r" b="b"/>
              <a:pathLst>
                <a:path w="3569" h="4474" extrusionOk="0">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33"/>
            <p:cNvSpPr/>
            <p:nvPr/>
          </p:nvSpPr>
          <p:spPr>
            <a:xfrm>
              <a:off x="5807598" y="1441124"/>
              <a:ext cx="476101" cy="532223"/>
            </a:xfrm>
            <a:custGeom>
              <a:avLst/>
              <a:gdLst/>
              <a:ahLst/>
              <a:cxnLst/>
              <a:rect l="l" t="t" r="r" b="b"/>
              <a:pathLst>
                <a:path w="4702" h="5256" extrusionOk="0">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22"/>
        <p:cNvGrpSpPr/>
        <p:nvPr/>
      </p:nvGrpSpPr>
      <p:grpSpPr>
        <a:xfrm>
          <a:off x="0" y="0"/>
          <a:ext cx="0" cy="0"/>
          <a:chOff x="0" y="0"/>
          <a:chExt cx="0" cy="0"/>
        </a:xfrm>
      </p:grpSpPr>
      <p:sp>
        <p:nvSpPr>
          <p:cNvPr id="3723" name="Google Shape;3723;p4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4">
                    <a:lumMod val="50000"/>
                  </a:schemeClr>
                </a:solidFill>
              </a:rPr>
              <a:t>Key Performance Indicator</a:t>
            </a:r>
            <a:endParaRPr dirty="0">
              <a:solidFill>
                <a:schemeClr val="accent4">
                  <a:lumMod val="50000"/>
                </a:schemeClr>
              </a:solidFill>
            </a:endParaRPr>
          </a:p>
        </p:txBody>
      </p:sp>
      <p:sp>
        <p:nvSpPr>
          <p:cNvPr id="3782" name="Google Shape;3782;p43"/>
          <p:cNvSpPr txBox="1"/>
          <p:nvPr/>
        </p:nvSpPr>
        <p:spPr>
          <a:xfrm>
            <a:off x="1768196" y="1324451"/>
            <a:ext cx="7477564" cy="3783750"/>
          </a:xfrm>
          <a:prstGeom prst="rect">
            <a:avLst/>
          </a:prstGeom>
          <a:noFill/>
          <a:ln>
            <a:noFill/>
          </a:ln>
        </p:spPr>
        <p:txBody>
          <a:bodyPr spcFirstLastPara="1" wrap="square" lIns="91425" tIns="91425" rIns="91425" bIns="91425" anchor="t" anchorCtr="0">
            <a:noAutofit/>
          </a:bodyPr>
          <a:lstStyle/>
          <a:p>
            <a:pPr marL="285750" indent="-285750" rtl="0">
              <a:lnSpc>
                <a:spcPct val="150000"/>
              </a:lnSpc>
              <a:buFont typeface="Wingdings" panose="05000000000000000000" pitchFamily="2" charset="2"/>
              <a:buChar char="q"/>
              <a:defRPr sz="1400" b="0" i="0" u="none" strike="noStrike" kern="1200" spc="0" baseline="0">
                <a:solidFill>
                  <a:sysClr val="windowText" lastClr="000000">
                    <a:lumMod val="65000"/>
                    <a:lumOff val="35000"/>
                  </a:sysClr>
                </a:solidFill>
                <a:latin typeface="+mn-lt"/>
                <a:ea typeface="+mn-ea"/>
                <a:cs typeface="+mn-cs"/>
              </a:defRPr>
            </a:pPr>
            <a:r>
              <a:rPr lang="en-US" sz="1800" b="0" dirty="0">
                <a:solidFill>
                  <a:schemeClr val="accent4">
                    <a:lumMod val="75000"/>
                  </a:schemeClr>
                </a:solidFill>
                <a:latin typeface="ABeeZee" panose="020B0604020202020204" charset="0"/>
                <a:ea typeface="Cascadia Code SemiBold" panose="020B0609020000020004" pitchFamily="49" charset="0"/>
                <a:cs typeface="Cascadia Code SemiBold" panose="020B0609020000020004" pitchFamily="49" charset="0"/>
              </a:rPr>
              <a:t>Visuals Depicting the Number of Bird Strikes</a:t>
            </a:r>
          </a:p>
          <a:p>
            <a:pPr marL="285750" indent="-285750">
              <a:lnSpc>
                <a:spcPct val="150000"/>
              </a:lnSpc>
              <a:buFont typeface="Wingdings" panose="05000000000000000000" pitchFamily="2" charset="2"/>
              <a:buChar char="q"/>
              <a:defRPr sz="1400" b="0" i="0" u="none" strike="noStrike" kern="1200" spc="0" baseline="0">
                <a:solidFill>
                  <a:sysClr val="windowText" lastClr="000000">
                    <a:lumMod val="65000"/>
                    <a:lumOff val="35000"/>
                  </a:sysClr>
                </a:solidFill>
                <a:latin typeface="+mn-lt"/>
                <a:ea typeface="+mn-ea"/>
                <a:cs typeface="+mn-cs"/>
              </a:defRPr>
            </a:pPr>
            <a:r>
              <a:rPr lang="en-US" sz="1800" b="0" dirty="0">
                <a:solidFill>
                  <a:schemeClr val="accent4">
                    <a:lumMod val="75000"/>
                  </a:schemeClr>
                </a:solidFill>
                <a:latin typeface="ABeeZee" panose="020B0604020202020204" charset="0"/>
                <a:ea typeface="Cascadia Code SemiBold" panose="020B0609020000020004" pitchFamily="49" charset="0"/>
                <a:cs typeface="Cascadia Code SemiBold" panose="020B0609020000020004" pitchFamily="49" charset="0"/>
              </a:rPr>
              <a:t>Airports with most incidents of bird strikes</a:t>
            </a:r>
          </a:p>
          <a:p>
            <a:pPr marL="285750" indent="-285750">
              <a:lnSpc>
                <a:spcPct val="150000"/>
              </a:lnSpc>
              <a:buFont typeface="Wingdings" panose="05000000000000000000" pitchFamily="2" charset="2"/>
              <a:buChar char="q"/>
              <a:defRPr sz="1400" b="0" i="0" u="none" strike="noStrike" kern="1200" spc="0" baseline="0">
                <a:solidFill>
                  <a:sysClr val="windowText" lastClr="000000">
                    <a:lumMod val="65000"/>
                    <a:lumOff val="35000"/>
                  </a:sysClr>
                </a:solidFill>
                <a:latin typeface="+mn-lt"/>
                <a:ea typeface="+mn-ea"/>
                <a:cs typeface="+mn-cs"/>
              </a:defRPr>
            </a:pPr>
            <a:r>
              <a:rPr lang="en-US" sz="1800" b="0" i="0" u="none" strike="noStrike" baseline="0" dirty="0">
                <a:solidFill>
                  <a:schemeClr val="accent4">
                    <a:lumMod val="75000"/>
                  </a:schemeClr>
                </a:solidFill>
                <a:effectLst/>
                <a:latin typeface="ABeeZee" panose="020B0604020202020204" charset="0"/>
                <a:ea typeface="Cascadia Code SemiBold" panose="020B0609020000020004" pitchFamily="49" charset="0"/>
                <a:cs typeface="Cascadia Code SemiBold" panose="020B0609020000020004" pitchFamily="49" charset="0"/>
              </a:rPr>
              <a:t>Bird Strikes of Different Species</a:t>
            </a:r>
            <a:endParaRPr lang="en-US" sz="1800" dirty="0">
              <a:solidFill>
                <a:schemeClr val="accent4">
                  <a:lumMod val="75000"/>
                </a:schemeClr>
              </a:solidFill>
              <a:latin typeface="ABeeZee" panose="020B0604020202020204" charset="0"/>
              <a:ea typeface="Cascadia Code SemiBold" panose="020B0609020000020004" pitchFamily="49" charset="0"/>
              <a:cs typeface="Cascadia Code SemiBold" panose="020B0609020000020004" pitchFamily="49" charset="0"/>
            </a:endParaRPr>
          </a:p>
          <a:p>
            <a:pPr marL="285750" indent="-285750">
              <a:lnSpc>
                <a:spcPct val="150000"/>
              </a:lnSpc>
              <a:buFont typeface="Wingdings" panose="05000000000000000000" pitchFamily="2" charset="2"/>
              <a:buChar char="q"/>
              <a:defRPr sz="1400" b="0" i="0" u="none" strike="noStrike" kern="1200" spc="0" baseline="0">
                <a:solidFill>
                  <a:sysClr val="windowText" lastClr="000000">
                    <a:lumMod val="65000"/>
                    <a:lumOff val="35000"/>
                  </a:sysClr>
                </a:solidFill>
                <a:latin typeface="+mn-lt"/>
                <a:ea typeface="+mn-ea"/>
                <a:cs typeface="+mn-cs"/>
              </a:defRPr>
            </a:pPr>
            <a:r>
              <a:rPr lang="en-US" sz="1800" dirty="0">
                <a:solidFill>
                  <a:schemeClr val="accent4">
                    <a:lumMod val="75000"/>
                  </a:schemeClr>
                </a:solidFill>
                <a:latin typeface="ABeeZee" panose="020B0604020202020204" charset="0"/>
                <a:ea typeface="Cascadia Code SemiBold" panose="020B0609020000020004" pitchFamily="49" charset="0"/>
                <a:cs typeface="Cascadia Code SemiBold" panose="020B0609020000020004" pitchFamily="49" charset="0"/>
              </a:rPr>
              <a:t>Bird</a:t>
            </a:r>
            <a:r>
              <a:rPr lang="en-US" sz="1800" baseline="0" dirty="0">
                <a:solidFill>
                  <a:schemeClr val="accent4">
                    <a:lumMod val="75000"/>
                  </a:schemeClr>
                </a:solidFill>
                <a:latin typeface="ABeeZee" panose="020B0604020202020204" charset="0"/>
                <a:ea typeface="Cascadia Code SemiBold" panose="020B0609020000020004" pitchFamily="49" charset="0"/>
                <a:cs typeface="Cascadia Code SemiBold" panose="020B0609020000020004" pitchFamily="49" charset="0"/>
              </a:rPr>
              <a:t> Strikes in Different States over Time </a:t>
            </a:r>
            <a:endParaRPr lang="en-US" sz="1800" dirty="0">
              <a:solidFill>
                <a:schemeClr val="accent4">
                  <a:lumMod val="75000"/>
                </a:schemeClr>
              </a:solidFill>
              <a:latin typeface="ABeeZee" panose="020B0604020202020204" charset="0"/>
              <a:ea typeface="Cascadia Code SemiBold" panose="020B0609020000020004" pitchFamily="49" charset="0"/>
              <a:cs typeface="Cascadia Code SemiBold" panose="020B0609020000020004" pitchFamily="49" charset="0"/>
            </a:endParaRPr>
          </a:p>
          <a:p>
            <a:pPr marL="285750" indent="-285750">
              <a:lnSpc>
                <a:spcPct val="150000"/>
              </a:lnSpc>
              <a:buFont typeface="Wingdings" panose="05000000000000000000" pitchFamily="2" charset="2"/>
              <a:buChar char="q"/>
              <a:defRPr sz="1400" b="0" i="0" u="none" strike="noStrike" kern="1200" spc="0" baseline="0">
                <a:solidFill>
                  <a:sysClr val="windowText" lastClr="000000">
                    <a:lumMod val="65000"/>
                    <a:lumOff val="35000"/>
                  </a:sysClr>
                </a:solidFill>
                <a:latin typeface="+mn-lt"/>
                <a:ea typeface="+mn-ea"/>
                <a:cs typeface="+mn-cs"/>
              </a:defRPr>
            </a:pPr>
            <a:r>
              <a:rPr lang="en-US" sz="1800" dirty="0">
                <a:solidFill>
                  <a:schemeClr val="accent4">
                    <a:lumMod val="75000"/>
                  </a:schemeClr>
                </a:solidFill>
                <a:latin typeface="ABeeZee" panose="020B0604020202020204" charset="0"/>
                <a:ea typeface="Cascadia Code SemiBold" panose="020B0609020000020004" pitchFamily="49" charset="0"/>
                <a:cs typeface="Cascadia Code SemiBold" panose="020B0609020000020004" pitchFamily="49" charset="0"/>
              </a:rPr>
              <a:t>Yearly Cost Incurred due to Bird Strikes</a:t>
            </a:r>
          </a:p>
          <a:p>
            <a:pPr marL="285750" indent="-285750">
              <a:lnSpc>
                <a:spcPct val="150000"/>
              </a:lnSpc>
              <a:buFont typeface="Wingdings" panose="05000000000000000000" pitchFamily="2" charset="2"/>
              <a:buChar char="q"/>
              <a:defRPr sz="1400" b="0" i="0" u="none" strike="noStrike" kern="1200" spc="0" baseline="0">
                <a:solidFill>
                  <a:sysClr val="windowText" lastClr="000000">
                    <a:lumMod val="65000"/>
                    <a:lumOff val="35000"/>
                  </a:sysClr>
                </a:solidFill>
                <a:latin typeface="+mn-lt"/>
                <a:ea typeface="+mn-ea"/>
                <a:cs typeface="+mn-cs"/>
              </a:defRPr>
            </a:pPr>
            <a:r>
              <a:rPr lang="en-US" sz="1800" b="0" i="0" u="none" strike="noStrike" baseline="0" dirty="0">
                <a:solidFill>
                  <a:schemeClr val="accent4">
                    <a:lumMod val="75000"/>
                  </a:schemeClr>
                </a:solidFill>
                <a:effectLst/>
                <a:latin typeface="ABeeZee" panose="020B0604020202020204" charset="0"/>
                <a:ea typeface="Cascadia Code SemiBold" panose="020B0609020000020004" pitchFamily="49" charset="0"/>
                <a:cs typeface="Cascadia Code SemiBold" panose="020B0609020000020004" pitchFamily="49" charset="0"/>
              </a:rPr>
              <a:t>Distribution of Different Types of Damage Over Time</a:t>
            </a:r>
            <a:endParaRPr lang="en-US" sz="1800" dirty="0">
              <a:solidFill>
                <a:schemeClr val="accent4">
                  <a:lumMod val="75000"/>
                </a:schemeClr>
              </a:solidFill>
              <a:latin typeface="ABeeZee" panose="020B0604020202020204" charset="0"/>
              <a:ea typeface="Cascadia Code SemiBold" panose="020B0609020000020004" pitchFamily="49" charset="0"/>
              <a:cs typeface="Cascadia Code SemiBold" panose="020B0609020000020004" pitchFamily="49" charset="0"/>
            </a:endParaRPr>
          </a:p>
          <a:p>
            <a:pPr marL="285750" indent="-285750">
              <a:lnSpc>
                <a:spcPct val="150000"/>
              </a:lnSpc>
              <a:buFont typeface="Wingdings" panose="05000000000000000000" pitchFamily="2" charset="2"/>
              <a:buChar char="q"/>
              <a:defRPr sz="1400" b="0" i="0" u="none" strike="noStrike" kern="1200" spc="0" baseline="0">
                <a:solidFill>
                  <a:sysClr val="windowText" lastClr="000000">
                    <a:lumMod val="65000"/>
                    <a:lumOff val="35000"/>
                  </a:sysClr>
                </a:solidFill>
                <a:latin typeface="+mn-lt"/>
                <a:ea typeface="+mn-ea"/>
                <a:cs typeface="+mn-cs"/>
              </a:defRPr>
            </a:pPr>
            <a:r>
              <a:rPr lang="en-US" sz="1800" b="0" i="0" u="none" strike="noStrike" baseline="0" dirty="0">
                <a:solidFill>
                  <a:schemeClr val="accent4">
                    <a:lumMod val="75000"/>
                  </a:schemeClr>
                </a:solidFill>
                <a:effectLst/>
                <a:latin typeface="ABeeZee" panose="020B0604020202020204" charset="0"/>
                <a:ea typeface="Cascadia Code SemiBold" panose="020B0609020000020004" pitchFamily="49" charset="0"/>
                <a:cs typeface="Cascadia Code SemiBold" panose="020B0609020000020004" pitchFamily="49" charset="0"/>
              </a:rPr>
              <a:t>Relationship Between Altitude and the Number of Bird Strikes.</a:t>
            </a:r>
            <a:endParaRPr lang="en-US" sz="1800" dirty="0">
              <a:solidFill>
                <a:schemeClr val="accent4">
                  <a:lumMod val="75000"/>
                </a:schemeClr>
              </a:solidFill>
              <a:latin typeface="ABeeZee" panose="020B0604020202020204" charset="0"/>
              <a:ea typeface="Cascadia Code SemiBold" panose="020B0609020000020004" pitchFamily="49" charset="0"/>
              <a:cs typeface="Cascadia Code SemiBold" panose="020B0609020000020004" pitchFamily="49" charset="0"/>
            </a:endParaRPr>
          </a:p>
          <a:p>
            <a:pPr marL="285750" indent="-285750">
              <a:lnSpc>
                <a:spcPct val="150000"/>
              </a:lnSpc>
              <a:buFont typeface="Wingdings" panose="05000000000000000000" pitchFamily="2" charset="2"/>
              <a:buChar char="q"/>
              <a:defRPr sz="1400" b="0" i="0" u="none" strike="noStrike" kern="1200" spc="0" baseline="0">
                <a:solidFill>
                  <a:sysClr val="windowText" lastClr="000000">
                    <a:lumMod val="65000"/>
                    <a:lumOff val="35000"/>
                  </a:sysClr>
                </a:solidFill>
                <a:latin typeface="+mn-lt"/>
                <a:ea typeface="+mn-ea"/>
                <a:cs typeface="+mn-cs"/>
              </a:defRPr>
            </a:pPr>
            <a:r>
              <a:rPr lang="en-US" sz="1800" dirty="0">
                <a:solidFill>
                  <a:schemeClr val="accent4">
                    <a:lumMod val="75000"/>
                  </a:schemeClr>
                </a:solidFill>
                <a:latin typeface="ABeeZee" panose="020B0604020202020204" charset="0"/>
                <a:ea typeface="Cascadia Code SemiBold" panose="020B0609020000020004" pitchFamily="49" charset="0"/>
                <a:cs typeface="Cascadia Code SemiBold" panose="020B0609020000020004" pitchFamily="49" charset="0"/>
              </a:rPr>
              <a:t>Bird Strike Incidents Which Caused Damage Over Time</a:t>
            </a:r>
          </a:p>
          <a:p>
            <a:pPr algn="ctr" rtl="0">
              <a:defRPr sz="1400" b="0" i="0" u="none" strike="noStrike" kern="1200" spc="0" baseline="0">
                <a:solidFill>
                  <a:sysClr val="windowText" lastClr="000000">
                    <a:lumMod val="65000"/>
                    <a:lumOff val="35000"/>
                  </a:sysClr>
                </a:solidFill>
                <a:latin typeface="+mn-lt"/>
                <a:ea typeface="+mn-ea"/>
                <a:cs typeface="+mn-cs"/>
              </a:defRPr>
            </a:pPr>
            <a:endParaRPr lang="en-US" sz="1800" b="0" dirty="0">
              <a:solidFill>
                <a:schemeClr val="tx2">
                  <a:lumMod val="5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grpSp>
        <p:nvGrpSpPr>
          <p:cNvPr id="62" name="Google Shape;4218;p48">
            <a:extLst>
              <a:ext uri="{FF2B5EF4-FFF2-40B4-BE49-F238E27FC236}">
                <a16:creationId xmlns:a16="http://schemas.microsoft.com/office/drawing/2014/main" id="{CB0B58E3-B584-4AF9-A71C-2A9F52BCC19C}"/>
              </a:ext>
            </a:extLst>
          </p:cNvPr>
          <p:cNvGrpSpPr/>
          <p:nvPr/>
        </p:nvGrpSpPr>
        <p:grpSpPr>
          <a:xfrm>
            <a:off x="-2796448" y="1043244"/>
            <a:ext cx="4705170" cy="3555621"/>
            <a:chOff x="-2383858" y="1019046"/>
            <a:chExt cx="4705170" cy="3555621"/>
          </a:xfrm>
        </p:grpSpPr>
        <p:grpSp>
          <p:nvGrpSpPr>
            <p:cNvPr id="63" name="Google Shape;4219;p48">
              <a:extLst>
                <a:ext uri="{FF2B5EF4-FFF2-40B4-BE49-F238E27FC236}">
                  <a16:creationId xmlns:a16="http://schemas.microsoft.com/office/drawing/2014/main" id="{EA98629F-CDE2-4799-A60A-0137664212B3}"/>
                </a:ext>
              </a:extLst>
            </p:cNvPr>
            <p:cNvGrpSpPr/>
            <p:nvPr/>
          </p:nvGrpSpPr>
          <p:grpSpPr>
            <a:xfrm flipH="1">
              <a:off x="-2383858" y="1019046"/>
              <a:ext cx="4705170" cy="2153045"/>
              <a:chOff x="3285211" y="551700"/>
              <a:chExt cx="1180809" cy="543355"/>
            </a:xfrm>
          </p:grpSpPr>
          <p:sp>
            <p:nvSpPr>
              <p:cNvPr id="105" name="Google Shape;4220;p48">
                <a:extLst>
                  <a:ext uri="{FF2B5EF4-FFF2-40B4-BE49-F238E27FC236}">
                    <a16:creationId xmlns:a16="http://schemas.microsoft.com/office/drawing/2014/main" id="{CDCE1D69-2DD7-4A84-BD8F-007821333F89}"/>
                  </a:ext>
                </a:extLst>
              </p:cNvPr>
              <p:cNvSpPr/>
              <p:nvPr/>
            </p:nvSpPr>
            <p:spPr>
              <a:xfrm>
                <a:off x="3285211" y="551700"/>
                <a:ext cx="1180809" cy="543355"/>
              </a:xfrm>
              <a:custGeom>
                <a:avLst/>
                <a:gdLst/>
                <a:ahLst/>
                <a:cxnLst/>
                <a:rect l="l" t="t" r="r" b="b"/>
                <a:pathLst>
                  <a:path w="10064" h="4631" extrusionOk="0">
                    <a:moveTo>
                      <a:pt x="9974" y="0"/>
                    </a:moveTo>
                    <a:lnTo>
                      <a:pt x="6237" y="2926"/>
                    </a:lnTo>
                    <a:lnTo>
                      <a:pt x="3123" y="3783"/>
                    </a:lnTo>
                    <a:cubicBezTo>
                      <a:pt x="3123" y="3783"/>
                      <a:pt x="821" y="4175"/>
                      <a:pt x="545" y="4274"/>
                    </a:cubicBezTo>
                    <a:cubicBezTo>
                      <a:pt x="268" y="4381"/>
                      <a:pt x="1" y="4630"/>
                      <a:pt x="1" y="4630"/>
                    </a:cubicBezTo>
                    <a:cubicBezTo>
                      <a:pt x="1" y="4630"/>
                      <a:pt x="1447" y="4207"/>
                      <a:pt x="2063" y="4207"/>
                    </a:cubicBezTo>
                    <a:cubicBezTo>
                      <a:pt x="2098" y="4207"/>
                      <a:pt x="2130" y="4208"/>
                      <a:pt x="2160" y="4211"/>
                    </a:cubicBezTo>
                    <a:cubicBezTo>
                      <a:pt x="2199" y="4214"/>
                      <a:pt x="2242" y="4216"/>
                      <a:pt x="2288" y="4216"/>
                    </a:cubicBezTo>
                    <a:cubicBezTo>
                      <a:pt x="2865" y="4216"/>
                      <a:pt x="3904" y="3973"/>
                      <a:pt x="4194" y="3890"/>
                    </a:cubicBezTo>
                    <a:cubicBezTo>
                      <a:pt x="4506" y="3810"/>
                      <a:pt x="6540" y="3390"/>
                      <a:pt x="6540" y="3390"/>
                    </a:cubicBezTo>
                    <a:lnTo>
                      <a:pt x="10064" y="696"/>
                    </a:lnTo>
                    <a:lnTo>
                      <a:pt x="99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221;p48">
                <a:extLst>
                  <a:ext uri="{FF2B5EF4-FFF2-40B4-BE49-F238E27FC236}">
                    <a16:creationId xmlns:a16="http://schemas.microsoft.com/office/drawing/2014/main" id="{9ED8B039-DC74-448C-84D6-B16653A2CDEF}"/>
                  </a:ext>
                </a:extLst>
              </p:cNvPr>
              <p:cNvSpPr/>
              <p:nvPr/>
            </p:nvSpPr>
            <p:spPr>
              <a:xfrm>
                <a:off x="3290491" y="579976"/>
                <a:ext cx="1175529" cy="512967"/>
              </a:xfrm>
              <a:custGeom>
                <a:avLst/>
                <a:gdLst/>
                <a:ahLst/>
                <a:cxnLst/>
                <a:rect l="l" t="t" r="r" b="b"/>
                <a:pathLst>
                  <a:path w="10019" h="4372" extrusionOk="0">
                    <a:moveTo>
                      <a:pt x="9965" y="0"/>
                    </a:moveTo>
                    <a:cubicBezTo>
                      <a:pt x="8547" y="1303"/>
                      <a:pt x="7048" y="2543"/>
                      <a:pt x="5246" y="3176"/>
                    </a:cubicBezTo>
                    <a:cubicBezTo>
                      <a:pt x="3854" y="3667"/>
                      <a:pt x="2364" y="3756"/>
                      <a:pt x="919" y="4050"/>
                    </a:cubicBezTo>
                    <a:cubicBezTo>
                      <a:pt x="598" y="4122"/>
                      <a:pt x="277" y="4202"/>
                      <a:pt x="0" y="4371"/>
                    </a:cubicBezTo>
                    <a:cubicBezTo>
                      <a:pt x="253" y="4304"/>
                      <a:pt x="1476" y="3966"/>
                      <a:pt x="2025" y="3966"/>
                    </a:cubicBezTo>
                    <a:cubicBezTo>
                      <a:pt x="2057" y="3966"/>
                      <a:pt x="2087" y="3968"/>
                      <a:pt x="2115" y="3970"/>
                    </a:cubicBezTo>
                    <a:cubicBezTo>
                      <a:pt x="2154" y="3973"/>
                      <a:pt x="2197" y="3975"/>
                      <a:pt x="2243" y="3975"/>
                    </a:cubicBezTo>
                    <a:cubicBezTo>
                      <a:pt x="2820" y="3975"/>
                      <a:pt x="3859" y="3732"/>
                      <a:pt x="4149" y="3649"/>
                    </a:cubicBezTo>
                    <a:cubicBezTo>
                      <a:pt x="4461" y="3569"/>
                      <a:pt x="6495" y="3149"/>
                      <a:pt x="6495" y="3149"/>
                    </a:cubicBezTo>
                    <a:lnTo>
                      <a:pt x="10019" y="455"/>
                    </a:lnTo>
                    <a:lnTo>
                      <a:pt x="9965" y="0"/>
                    </a:ln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4222;p48">
              <a:extLst>
                <a:ext uri="{FF2B5EF4-FFF2-40B4-BE49-F238E27FC236}">
                  <a16:creationId xmlns:a16="http://schemas.microsoft.com/office/drawing/2014/main" id="{9EF44F64-F946-4EFE-8CD4-277320BE7FB8}"/>
                </a:ext>
              </a:extLst>
            </p:cNvPr>
            <p:cNvGrpSpPr/>
            <p:nvPr/>
          </p:nvGrpSpPr>
          <p:grpSpPr>
            <a:xfrm>
              <a:off x="547042" y="1518704"/>
              <a:ext cx="1226461" cy="3055963"/>
              <a:chOff x="7593532" y="1669732"/>
              <a:chExt cx="529743" cy="1319956"/>
            </a:xfrm>
          </p:grpSpPr>
          <p:sp>
            <p:nvSpPr>
              <p:cNvPr id="65" name="Google Shape;4223;p48">
                <a:extLst>
                  <a:ext uri="{FF2B5EF4-FFF2-40B4-BE49-F238E27FC236}">
                    <a16:creationId xmlns:a16="http://schemas.microsoft.com/office/drawing/2014/main" id="{E612476A-53E2-478E-8081-14704E8841BD}"/>
                  </a:ext>
                </a:extLst>
              </p:cNvPr>
              <p:cNvSpPr/>
              <p:nvPr/>
            </p:nvSpPr>
            <p:spPr>
              <a:xfrm>
                <a:off x="7594588" y="1669732"/>
                <a:ext cx="243929" cy="290978"/>
              </a:xfrm>
              <a:custGeom>
                <a:avLst/>
                <a:gdLst/>
                <a:ahLst/>
                <a:cxnLst/>
                <a:rect l="l" t="t" r="r" b="b"/>
                <a:pathLst>
                  <a:path w="2079" h="2480" extrusionOk="0">
                    <a:moveTo>
                      <a:pt x="440" y="1"/>
                    </a:moveTo>
                    <a:cubicBezTo>
                      <a:pt x="334" y="1"/>
                      <a:pt x="231" y="23"/>
                      <a:pt x="152" y="89"/>
                    </a:cubicBezTo>
                    <a:cubicBezTo>
                      <a:pt x="63" y="169"/>
                      <a:pt x="18" y="294"/>
                      <a:pt x="45" y="410"/>
                    </a:cubicBezTo>
                    <a:cubicBezTo>
                      <a:pt x="98" y="660"/>
                      <a:pt x="134" y="900"/>
                      <a:pt x="232" y="1141"/>
                    </a:cubicBezTo>
                    <a:cubicBezTo>
                      <a:pt x="268" y="1213"/>
                      <a:pt x="304" y="1293"/>
                      <a:pt x="348" y="1355"/>
                    </a:cubicBezTo>
                    <a:cubicBezTo>
                      <a:pt x="134" y="1445"/>
                      <a:pt x="0" y="1685"/>
                      <a:pt x="18" y="1926"/>
                    </a:cubicBezTo>
                    <a:cubicBezTo>
                      <a:pt x="45" y="1855"/>
                      <a:pt x="81" y="1793"/>
                      <a:pt x="134" y="1748"/>
                    </a:cubicBezTo>
                    <a:lnTo>
                      <a:pt x="134" y="1748"/>
                    </a:lnTo>
                    <a:cubicBezTo>
                      <a:pt x="90" y="1998"/>
                      <a:pt x="152" y="2274"/>
                      <a:pt x="304" y="2479"/>
                    </a:cubicBezTo>
                    <a:cubicBezTo>
                      <a:pt x="330" y="2301"/>
                      <a:pt x="491" y="2140"/>
                      <a:pt x="643" y="2042"/>
                    </a:cubicBezTo>
                    <a:cubicBezTo>
                      <a:pt x="953" y="1828"/>
                      <a:pt x="1330" y="1736"/>
                      <a:pt x="1709" y="1736"/>
                    </a:cubicBezTo>
                    <a:cubicBezTo>
                      <a:pt x="1788" y="1736"/>
                      <a:pt x="1867" y="1740"/>
                      <a:pt x="1945" y="1748"/>
                    </a:cubicBezTo>
                    <a:cubicBezTo>
                      <a:pt x="1990" y="1757"/>
                      <a:pt x="2034" y="1775"/>
                      <a:pt x="2079" y="1784"/>
                    </a:cubicBezTo>
                    <a:cubicBezTo>
                      <a:pt x="1954" y="1489"/>
                      <a:pt x="1811" y="1204"/>
                      <a:pt x="1669" y="918"/>
                    </a:cubicBezTo>
                    <a:cubicBezTo>
                      <a:pt x="1517" y="651"/>
                      <a:pt x="1356" y="383"/>
                      <a:pt x="1107" y="214"/>
                    </a:cubicBezTo>
                    <a:cubicBezTo>
                      <a:pt x="946" y="98"/>
                      <a:pt x="750" y="35"/>
                      <a:pt x="553" y="8"/>
                    </a:cubicBezTo>
                    <a:cubicBezTo>
                      <a:pt x="516" y="4"/>
                      <a:pt x="478" y="1"/>
                      <a:pt x="4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224;p48">
                <a:extLst>
                  <a:ext uri="{FF2B5EF4-FFF2-40B4-BE49-F238E27FC236}">
                    <a16:creationId xmlns:a16="http://schemas.microsoft.com/office/drawing/2014/main" id="{CC2A9B0F-6E11-4F8A-8E26-47E6DE2002F4}"/>
                  </a:ext>
                </a:extLst>
              </p:cNvPr>
              <p:cNvSpPr/>
              <p:nvPr/>
            </p:nvSpPr>
            <p:spPr>
              <a:xfrm>
                <a:off x="7596700" y="1669732"/>
                <a:ext cx="151825" cy="196293"/>
              </a:xfrm>
              <a:custGeom>
                <a:avLst/>
                <a:gdLst/>
                <a:ahLst/>
                <a:cxnLst/>
                <a:rect l="l" t="t" r="r" b="b"/>
                <a:pathLst>
                  <a:path w="1294" h="1673" extrusionOk="0">
                    <a:moveTo>
                      <a:pt x="422" y="1"/>
                    </a:moveTo>
                    <a:cubicBezTo>
                      <a:pt x="316" y="1"/>
                      <a:pt x="213" y="23"/>
                      <a:pt x="134" y="89"/>
                    </a:cubicBezTo>
                    <a:cubicBezTo>
                      <a:pt x="45" y="169"/>
                      <a:pt x="0" y="294"/>
                      <a:pt x="27" y="410"/>
                    </a:cubicBezTo>
                    <a:cubicBezTo>
                      <a:pt x="80" y="660"/>
                      <a:pt x="116" y="900"/>
                      <a:pt x="214" y="1141"/>
                    </a:cubicBezTo>
                    <a:cubicBezTo>
                      <a:pt x="250" y="1213"/>
                      <a:pt x="286" y="1293"/>
                      <a:pt x="330" y="1355"/>
                    </a:cubicBezTo>
                    <a:cubicBezTo>
                      <a:pt x="259" y="1382"/>
                      <a:pt x="196" y="1436"/>
                      <a:pt x="143" y="1489"/>
                    </a:cubicBezTo>
                    <a:cubicBezTo>
                      <a:pt x="259" y="1569"/>
                      <a:pt x="384" y="1650"/>
                      <a:pt x="527" y="1668"/>
                    </a:cubicBezTo>
                    <a:cubicBezTo>
                      <a:pt x="551" y="1671"/>
                      <a:pt x="575" y="1673"/>
                      <a:pt x="599" y="1673"/>
                    </a:cubicBezTo>
                    <a:cubicBezTo>
                      <a:pt x="764" y="1673"/>
                      <a:pt x="927" y="1597"/>
                      <a:pt x="1044" y="1480"/>
                    </a:cubicBezTo>
                    <a:cubicBezTo>
                      <a:pt x="1178" y="1346"/>
                      <a:pt x="1249" y="1159"/>
                      <a:pt x="1276" y="972"/>
                    </a:cubicBezTo>
                    <a:cubicBezTo>
                      <a:pt x="1294" y="784"/>
                      <a:pt x="1267" y="588"/>
                      <a:pt x="1222" y="410"/>
                    </a:cubicBezTo>
                    <a:cubicBezTo>
                      <a:pt x="1205" y="365"/>
                      <a:pt x="1196" y="321"/>
                      <a:pt x="1178" y="285"/>
                    </a:cubicBezTo>
                    <a:cubicBezTo>
                      <a:pt x="1151" y="258"/>
                      <a:pt x="1115" y="231"/>
                      <a:pt x="1089" y="214"/>
                    </a:cubicBezTo>
                    <a:cubicBezTo>
                      <a:pt x="928" y="98"/>
                      <a:pt x="732" y="35"/>
                      <a:pt x="535" y="8"/>
                    </a:cubicBezTo>
                    <a:cubicBezTo>
                      <a:pt x="498" y="4"/>
                      <a:pt x="460" y="1"/>
                      <a:pt x="422"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225;p48">
                <a:extLst>
                  <a:ext uri="{FF2B5EF4-FFF2-40B4-BE49-F238E27FC236}">
                    <a16:creationId xmlns:a16="http://schemas.microsoft.com/office/drawing/2014/main" id="{77FBC656-EC77-414A-8726-3B206E0F5D9D}"/>
                  </a:ext>
                </a:extLst>
              </p:cNvPr>
              <p:cNvSpPr/>
              <p:nvPr/>
            </p:nvSpPr>
            <p:spPr>
              <a:xfrm>
                <a:off x="7593532" y="1692376"/>
                <a:ext cx="139271" cy="117917"/>
              </a:xfrm>
              <a:custGeom>
                <a:avLst/>
                <a:gdLst/>
                <a:ahLst/>
                <a:cxnLst/>
                <a:rect l="l" t="t" r="r" b="b"/>
                <a:pathLst>
                  <a:path w="1187" h="1005" extrusionOk="0">
                    <a:moveTo>
                      <a:pt x="455" y="1"/>
                    </a:moveTo>
                    <a:cubicBezTo>
                      <a:pt x="418" y="1"/>
                      <a:pt x="387" y="22"/>
                      <a:pt x="348" y="29"/>
                    </a:cubicBezTo>
                    <a:cubicBezTo>
                      <a:pt x="325" y="35"/>
                      <a:pt x="300" y="36"/>
                      <a:pt x="275" y="36"/>
                    </a:cubicBezTo>
                    <a:cubicBezTo>
                      <a:pt x="263" y="36"/>
                      <a:pt x="250" y="36"/>
                      <a:pt x="238" y="36"/>
                    </a:cubicBezTo>
                    <a:cubicBezTo>
                      <a:pt x="201" y="36"/>
                      <a:pt x="165" y="38"/>
                      <a:pt x="134" y="56"/>
                    </a:cubicBezTo>
                    <a:cubicBezTo>
                      <a:pt x="0" y="110"/>
                      <a:pt x="9" y="315"/>
                      <a:pt x="72" y="422"/>
                    </a:cubicBezTo>
                    <a:cubicBezTo>
                      <a:pt x="152" y="547"/>
                      <a:pt x="268" y="681"/>
                      <a:pt x="375" y="779"/>
                    </a:cubicBezTo>
                    <a:cubicBezTo>
                      <a:pt x="473" y="877"/>
                      <a:pt x="598" y="957"/>
                      <a:pt x="741" y="993"/>
                    </a:cubicBezTo>
                    <a:cubicBezTo>
                      <a:pt x="775" y="1000"/>
                      <a:pt x="811" y="1004"/>
                      <a:pt x="847" y="1004"/>
                    </a:cubicBezTo>
                    <a:cubicBezTo>
                      <a:pt x="903" y="1004"/>
                      <a:pt x="959" y="993"/>
                      <a:pt x="1008" y="966"/>
                    </a:cubicBezTo>
                    <a:cubicBezTo>
                      <a:pt x="1107" y="895"/>
                      <a:pt x="1151" y="761"/>
                      <a:pt x="1169" y="636"/>
                    </a:cubicBezTo>
                    <a:cubicBezTo>
                      <a:pt x="1187" y="502"/>
                      <a:pt x="1187" y="360"/>
                      <a:pt x="1124" y="235"/>
                    </a:cubicBezTo>
                    <a:cubicBezTo>
                      <a:pt x="1077" y="124"/>
                      <a:pt x="959" y="34"/>
                      <a:pt x="840" y="34"/>
                    </a:cubicBezTo>
                    <a:cubicBezTo>
                      <a:pt x="824" y="34"/>
                      <a:pt x="809" y="35"/>
                      <a:pt x="794" y="38"/>
                    </a:cubicBezTo>
                    <a:cubicBezTo>
                      <a:pt x="744" y="46"/>
                      <a:pt x="694" y="70"/>
                      <a:pt x="644" y="70"/>
                    </a:cubicBezTo>
                    <a:cubicBezTo>
                      <a:pt x="631" y="70"/>
                      <a:pt x="619" y="69"/>
                      <a:pt x="607" y="65"/>
                    </a:cubicBezTo>
                    <a:cubicBezTo>
                      <a:pt x="562" y="56"/>
                      <a:pt x="527" y="12"/>
                      <a:pt x="473" y="3"/>
                    </a:cubicBezTo>
                    <a:cubicBezTo>
                      <a:pt x="467" y="1"/>
                      <a:pt x="461" y="1"/>
                      <a:pt x="4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226;p48">
                <a:extLst>
                  <a:ext uri="{FF2B5EF4-FFF2-40B4-BE49-F238E27FC236}">
                    <a16:creationId xmlns:a16="http://schemas.microsoft.com/office/drawing/2014/main" id="{353CB15B-B583-4924-9B9C-048781E78DAA}"/>
                  </a:ext>
                </a:extLst>
              </p:cNvPr>
              <p:cNvSpPr/>
              <p:nvPr/>
            </p:nvSpPr>
            <p:spPr>
              <a:xfrm>
                <a:off x="7593532" y="1696835"/>
                <a:ext cx="136220" cy="113458"/>
              </a:xfrm>
              <a:custGeom>
                <a:avLst/>
                <a:gdLst/>
                <a:ahLst/>
                <a:cxnLst/>
                <a:rect l="l" t="t" r="r" b="b"/>
                <a:pathLst>
                  <a:path w="1161" h="967" extrusionOk="0">
                    <a:moveTo>
                      <a:pt x="268" y="0"/>
                    </a:moveTo>
                    <a:cubicBezTo>
                      <a:pt x="223" y="0"/>
                      <a:pt x="179" y="0"/>
                      <a:pt x="134" y="18"/>
                    </a:cubicBezTo>
                    <a:cubicBezTo>
                      <a:pt x="0" y="72"/>
                      <a:pt x="9" y="277"/>
                      <a:pt x="72" y="384"/>
                    </a:cubicBezTo>
                    <a:cubicBezTo>
                      <a:pt x="152" y="509"/>
                      <a:pt x="268" y="643"/>
                      <a:pt x="375" y="741"/>
                    </a:cubicBezTo>
                    <a:cubicBezTo>
                      <a:pt x="473" y="839"/>
                      <a:pt x="598" y="919"/>
                      <a:pt x="741" y="955"/>
                    </a:cubicBezTo>
                    <a:cubicBezTo>
                      <a:pt x="775" y="962"/>
                      <a:pt x="811" y="966"/>
                      <a:pt x="847" y="966"/>
                    </a:cubicBezTo>
                    <a:cubicBezTo>
                      <a:pt x="903" y="966"/>
                      <a:pt x="959" y="955"/>
                      <a:pt x="1008" y="928"/>
                    </a:cubicBezTo>
                    <a:cubicBezTo>
                      <a:pt x="1107" y="857"/>
                      <a:pt x="1142" y="732"/>
                      <a:pt x="1160" y="607"/>
                    </a:cubicBezTo>
                    <a:lnTo>
                      <a:pt x="1160" y="607"/>
                    </a:lnTo>
                    <a:cubicBezTo>
                      <a:pt x="1117" y="625"/>
                      <a:pt x="1068" y="634"/>
                      <a:pt x="1019" y="634"/>
                    </a:cubicBezTo>
                    <a:cubicBezTo>
                      <a:pt x="945" y="634"/>
                      <a:pt x="871" y="614"/>
                      <a:pt x="812" y="571"/>
                    </a:cubicBezTo>
                    <a:cubicBezTo>
                      <a:pt x="696" y="491"/>
                      <a:pt x="652" y="330"/>
                      <a:pt x="571" y="206"/>
                    </a:cubicBezTo>
                    <a:cubicBezTo>
                      <a:pt x="500" y="98"/>
                      <a:pt x="393" y="18"/>
                      <a:pt x="268" y="0"/>
                    </a:cubicBezTo>
                    <a:close/>
                  </a:path>
                </a:pathLst>
              </a:custGeom>
              <a:solidFill>
                <a:srgbClr val="FFA461">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227;p48">
                <a:extLst>
                  <a:ext uri="{FF2B5EF4-FFF2-40B4-BE49-F238E27FC236}">
                    <a16:creationId xmlns:a16="http://schemas.microsoft.com/office/drawing/2014/main" id="{5074B63E-2D67-4FF2-A74B-04B509508D74}"/>
                  </a:ext>
                </a:extLst>
              </p:cNvPr>
              <p:cNvSpPr/>
              <p:nvPr/>
            </p:nvSpPr>
            <p:spPr>
              <a:xfrm>
                <a:off x="7594588" y="1805247"/>
                <a:ext cx="243929" cy="155462"/>
              </a:xfrm>
              <a:custGeom>
                <a:avLst/>
                <a:gdLst/>
                <a:ahLst/>
                <a:cxnLst/>
                <a:rect l="l" t="t" r="r" b="b"/>
                <a:pathLst>
                  <a:path w="2079" h="1325" extrusionOk="0">
                    <a:moveTo>
                      <a:pt x="543" y="0"/>
                    </a:moveTo>
                    <a:cubicBezTo>
                      <a:pt x="446" y="0"/>
                      <a:pt x="348" y="8"/>
                      <a:pt x="250" y="22"/>
                    </a:cubicBezTo>
                    <a:cubicBezTo>
                      <a:pt x="277" y="84"/>
                      <a:pt x="313" y="147"/>
                      <a:pt x="348" y="200"/>
                    </a:cubicBezTo>
                    <a:cubicBezTo>
                      <a:pt x="134" y="290"/>
                      <a:pt x="0" y="530"/>
                      <a:pt x="18" y="771"/>
                    </a:cubicBezTo>
                    <a:cubicBezTo>
                      <a:pt x="45" y="700"/>
                      <a:pt x="81" y="638"/>
                      <a:pt x="134" y="593"/>
                    </a:cubicBezTo>
                    <a:lnTo>
                      <a:pt x="134" y="593"/>
                    </a:lnTo>
                    <a:cubicBezTo>
                      <a:pt x="90" y="843"/>
                      <a:pt x="152" y="1119"/>
                      <a:pt x="304" y="1324"/>
                    </a:cubicBezTo>
                    <a:cubicBezTo>
                      <a:pt x="330" y="1146"/>
                      <a:pt x="491" y="985"/>
                      <a:pt x="643" y="887"/>
                    </a:cubicBezTo>
                    <a:cubicBezTo>
                      <a:pt x="953" y="673"/>
                      <a:pt x="1330" y="581"/>
                      <a:pt x="1709" y="581"/>
                    </a:cubicBezTo>
                    <a:cubicBezTo>
                      <a:pt x="1788" y="581"/>
                      <a:pt x="1867" y="585"/>
                      <a:pt x="1945" y="593"/>
                    </a:cubicBezTo>
                    <a:cubicBezTo>
                      <a:pt x="1990" y="602"/>
                      <a:pt x="2034" y="620"/>
                      <a:pt x="2079" y="629"/>
                    </a:cubicBezTo>
                    <a:cubicBezTo>
                      <a:pt x="2008" y="477"/>
                      <a:pt x="1945" y="325"/>
                      <a:pt x="1874" y="174"/>
                    </a:cubicBezTo>
                    <a:cubicBezTo>
                      <a:pt x="1828" y="170"/>
                      <a:pt x="1784" y="168"/>
                      <a:pt x="1740" y="168"/>
                    </a:cubicBezTo>
                    <a:cubicBezTo>
                      <a:pt x="1664" y="168"/>
                      <a:pt x="1590" y="175"/>
                      <a:pt x="1517" y="191"/>
                    </a:cubicBezTo>
                    <a:cubicBezTo>
                      <a:pt x="1492" y="198"/>
                      <a:pt x="1471" y="204"/>
                      <a:pt x="1448" y="204"/>
                    </a:cubicBezTo>
                    <a:cubicBezTo>
                      <a:pt x="1439" y="204"/>
                      <a:pt x="1429" y="203"/>
                      <a:pt x="1419" y="200"/>
                    </a:cubicBezTo>
                    <a:cubicBezTo>
                      <a:pt x="1383" y="200"/>
                      <a:pt x="1356" y="183"/>
                      <a:pt x="1321" y="174"/>
                    </a:cubicBezTo>
                    <a:cubicBezTo>
                      <a:pt x="1078" y="56"/>
                      <a:pt x="812" y="0"/>
                      <a:pt x="543"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228;p48">
                <a:extLst>
                  <a:ext uri="{FF2B5EF4-FFF2-40B4-BE49-F238E27FC236}">
                    <a16:creationId xmlns:a16="http://schemas.microsoft.com/office/drawing/2014/main" id="{DB879842-C71D-4E12-99D1-2C1C51756831}"/>
                  </a:ext>
                </a:extLst>
              </p:cNvPr>
              <p:cNvSpPr/>
              <p:nvPr/>
            </p:nvSpPr>
            <p:spPr>
              <a:xfrm>
                <a:off x="7633307" y="1756438"/>
                <a:ext cx="54558" cy="70750"/>
              </a:xfrm>
              <a:custGeom>
                <a:avLst/>
                <a:gdLst/>
                <a:ahLst/>
                <a:cxnLst/>
                <a:rect l="l" t="t" r="r" b="b"/>
                <a:pathLst>
                  <a:path w="465" h="603" extrusionOk="0">
                    <a:moveTo>
                      <a:pt x="241" y="1"/>
                    </a:moveTo>
                    <a:cubicBezTo>
                      <a:pt x="125" y="1"/>
                      <a:pt x="36" y="295"/>
                      <a:pt x="9" y="384"/>
                    </a:cubicBezTo>
                    <a:cubicBezTo>
                      <a:pt x="0" y="456"/>
                      <a:pt x="0" y="536"/>
                      <a:pt x="63" y="581"/>
                    </a:cubicBezTo>
                    <a:cubicBezTo>
                      <a:pt x="82" y="594"/>
                      <a:pt x="112" y="602"/>
                      <a:pt x="143" y="602"/>
                    </a:cubicBezTo>
                    <a:cubicBezTo>
                      <a:pt x="155" y="602"/>
                      <a:pt x="167" y="601"/>
                      <a:pt x="179" y="599"/>
                    </a:cubicBezTo>
                    <a:cubicBezTo>
                      <a:pt x="215" y="590"/>
                      <a:pt x="250" y="572"/>
                      <a:pt x="286" y="554"/>
                    </a:cubicBezTo>
                    <a:cubicBezTo>
                      <a:pt x="313" y="545"/>
                      <a:pt x="339" y="536"/>
                      <a:pt x="366" y="518"/>
                    </a:cubicBezTo>
                    <a:cubicBezTo>
                      <a:pt x="384" y="509"/>
                      <a:pt x="402" y="500"/>
                      <a:pt x="420" y="483"/>
                    </a:cubicBezTo>
                    <a:cubicBezTo>
                      <a:pt x="455" y="456"/>
                      <a:pt x="464" y="402"/>
                      <a:pt x="455" y="349"/>
                    </a:cubicBezTo>
                    <a:cubicBezTo>
                      <a:pt x="446" y="251"/>
                      <a:pt x="366"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229;p48">
                <a:extLst>
                  <a:ext uri="{FF2B5EF4-FFF2-40B4-BE49-F238E27FC236}">
                    <a16:creationId xmlns:a16="http://schemas.microsoft.com/office/drawing/2014/main" id="{29430757-052D-4DF6-8136-02A178CE5290}"/>
                  </a:ext>
                </a:extLst>
              </p:cNvPr>
              <p:cNvSpPr/>
              <p:nvPr/>
            </p:nvSpPr>
            <p:spPr>
              <a:xfrm>
                <a:off x="7633307" y="1756438"/>
                <a:ext cx="54558" cy="70281"/>
              </a:xfrm>
              <a:custGeom>
                <a:avLst/>
                <a:gdLst/>
                <a:ahLst/>
                <a:cxnLst/>
                <a:rect l="l" t="t" r="r" b="b"/>
                <a:pathLst>
                  <a:path w="465" h="599" extrusionOk="0">
                    <a:moveTo>
                      <a:pt x="241" y="1"/>
                    </a:moveTo>
                    <a:cubicBezTo>
                      <a:pt x="125" y="1"/>
                      <a:pt x="36" y="295"/>
                      <a:pt x="9" y="384"/>
                    </a:cubicBezTo>
                    <a:cubicBezTo>
                      <a:pt x="0" y="456"/>
                      <a:pt x="0" y="536"/>
                      <a:pt x="63" y="581"/>
                    </a:cubicBezTo>
                    <a:cubicBezTo>
                      <a:pt x="81" y="590"/>
                      <a:pt x="99" y="599"/>
                      <a:pt x="125" y="599"/>
                    </a:cubicBezTo>
                    <a:cubicBezTo>
                      <a:pt x="143" y="572"/>
                      <a:pt x="170" y="536"/>
                      <a:pt x="188" y="509"/>
                    </a:cubicBezTo>
                    <a:cubicBezTo>
                      <a:pt x="223" y="474"/>
                      <a:pt x="250" y="429"/>
                      <a:pt x="277" y="384"/>
                    </a:cubicBezTo>
                    <a:cubicBezTo>
                      <a:pt x="286" y="367"/>
                      <a:pt x="295" y="349"/>
                      <a:pt x="322" y="349"/>
                    </a:cubicBezTo>
                    <a:cubicBezTo>
                      <a:pt x="326" y="346"/>
                      <a:pt x="331" y="345"/>
                      <a:pt x="336" y="345"/>
                    </a:cubicBezTo>
                    <a:cubicBezTo>
                      <a:pt x="348" y="345"/>
                      <a:pt x="360" y="354"/>
                      <a:pt x="366" y="367"/>
                    </a:cubicBezTo>
                    <a:cubicBezTo>
                      <a:pt x="375" y="384"/>
                      <a:pt x="384" y="402"/>
                      <a:pt x="384" y="420"/>
                    </a:cubicBezTo>
                    <a:cubicBezTo>
                      <a:pt x="384" y="447"/>
                      <a:pt x="384" y="483"/>
                      <a:pt x="384" y="509"/>
                    </a:cubicBezTo>
                    <a:cubicBezTo>
                      <a:pt x="402" y="500"/>
                      <a:pt x="411" y="500"/>
                      <a:pt x="420" y="483"/>
                    </a:cubicBezTo>
                    <a:cubicBezTo>
                      <a:pt x="455" y="456"/>
                      <a:pt x="464" y="402"/>
                      <a:pt x="455" y="349"/>
                    </a:cubicBezTo>
                    <a:cubicBezTo>
                      <a:pt x="446" y="251"/>
                      <a:pt x="366" y="1"/>
                      <a:pt x="241" y="1"/>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230;p48">
                <a:extLst>
                  <a:ext uri="{FF2B5EF4-FFF2-40B4-BE49-F238E27FC236}">
                    <a16:creationId xmlns:a16="http://schemas.microsoft.com/office/drawing/2014/main" id="{83C54CD1-96C2-411C-8F01-2804309441BF}"/>
                  </a:ext>
                </a:extLst>
              </p:cNvPr>
              <p:cNvSpPr/>
              <p:nvPr/>
            </p:nvSpPr>
            <p:spPr>
              <a:xfrm>
                <a:off x="7688804" y="1721122"/>
                <a:ext cx="15840" cy="15370"/>
              </a:xfrm>
              <a:custGeom>
                <a:avLst/>
                <a:gdLst/>
                <a:ahLst/>
                <a:cxnLst/>
                <a:rect l="l" t="t" r="r" b="b"/>
                <a:pathLst>
                  <a:path w="135" h="131" extrusionOk="0">
                    <a:moveTo>
                      <a:pt x="99" y="0"/>
                    </a:moveTo>
                    <a:cubicBezTo>
                      <a:pt x="80" y="0"/>
                      <a:pt x="55" y="17"/>
                      <a:pt x="36" y="43"/>
                    </a:cubicBezTo>
                    <a:cubicBezTo>
                      <a:pt x="9" y="70"/>
                      <a:pt x="0" y="115"/>
                      <a:pt x="18" y="123"/>
                    </a:cubicBezTo>
                    <a:cubicBezTo>
                      <a:pt x="23" y="128"/>
                      <a:pt x="29" y="131"/>
                      <a:pt x="37" y="131"/>
                    </a:cubicBezTo>
                    <a:cubicBezTo>
                      <a:pt x="55" y="131"/>
                      <a:pt x="79" y="116"/>
                      <a:pt x="98" y="97"/>
                    </a:cubicBezTo>
                    <a:cubicBezTo>
                      <a:pt x="125" y="61"/>
                      <a:pt x="134" y="16"/>
                      <a:pt x="116" y="7"/>
                    </a:cubicBezTo>
                    <a:cubicBezTo>
                      <a:pt x="111" y="3"/>
                      <a:pt x="10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231;p48">
                <a:extLst>
                  <a:ext uri="{FF2B5EF4-FFF2-40B4-BE49-F238E27FC236}">
                    <a16:creationId xmlns:a16="http://schemas.microsoft.com/office/drawing/2014/main" id="{E8B1A1B1-C230-48C2-B5B5-41154D68CA22}"/>
                  </a:ext>
                </a:extLst>
              </p:cNvPr>
              <p:cNvSpPr/>
              <p:nvPr/>
            </p:nvSpPr>
            <p:spPr>
              <a:xfrm>
                <a:off x="7596700" y="1718423"/>
                <a:ext cx="74387" cy="134695"/>
              </a:xfrm>
              <a:custGeom>
                <a:avLst/>
                <a:gdLst/>
                <a:ahLst/>
                <a:cxnLst/>
                <a:rect l="l" t="t" r="r" b="b"/>
                <a:pathLst>
                  <a:path w="634" h="1148" extrusionOk="0">
                    <a:moveTo>
                      <a:pt x="195" y="0"/>
                    </a:moveTo>
                    <a:cubicBezTo>
                      <a:pt x="168" y="0"/>
                      <a:pt x="141" y="7"/>
                      <a:pt x="116" y="22"/>
                    </a:cubicBezTo>
                    <a:cubicBezTo>
                      <a:pt x="80" y="48"/>
                      <a:pt x="63" y="102"/>
                      <a:pt x="54" y="155"/>
                    </a:cubicBezTo>
                    <a:cubicBezTo>
                      <a:pt x="0" y="485"/>
                      <a:pt x="80" y="842"/>
                      <a:pt x="286" y="1119"/>
                    </a:cubicBezTo>
                    <a:cubicBezTo>
                      <a:pt x="293" y="1133"/>
                      <a:pt x="306" y="1148"/>
                      <a:pt x="320" y="1148"/>
                    </a:cubicBezTo>
                    <a:cubicBezTo>
                      <a:pt x="324" y="1148"/>
                      <a:pt x="327" y="1147"/>
                      <a:pt x="330" y="1146"/>
                    </a:cubicBezTo>
                    <a:cubicBezTo>
                      <a:pt x="339" y="1137"/>
                      <a:pt x="339" y="1128"/>
                      <a:pt x="339" y="1110"/>
                    </a:cubicBezTo>
                    <a:cubicBezTo>
                      <a:pt x="357" y="1021"/>
                      <a:pt x="339" y="905"/>
                      <a:pt x="375" y="815"/>
                    </a:cubicBezTo>
                    <a:cubicBezTo>
                      <a:pt x="419" y="735"/>
                      <a:pt x="518" y="682"/>
                      <a:pt x="571" y="601"/>
                    </a:cubicBezTo>
                    <a:cubicBezTo>
                      <a:pt x="607" y="539"/>
                      <a:pt x="634" y="459"/>
                      <a:pt x="607" y="387"/>
                    </a:cubicBezTo>
                    <a:cubicBezTo>
                      <a:pt x="589" y="325"/>
                      <a:pt x="544" y="280"/>
                      <a:pt x="500" y="236"/>
                    </a:cubicBezTo>
                    <a:cubicBezTo>
                      <a:pt x="455" y="191"/>
                      <a:pt x="411" y="146"/>
                      <a:pt x="366" y="102"/>
                    </a:cubicBezTo>
                    <a:cubicBezTo>
                      <a:pt x="339" y="75"/>
                      <a:pt x="303" y="39"/>
                      <a:pt x="259" y="13"/>
                    </a:cubicBezTo>
                    <a:cubicBezTo>
                      <a:pt x="239" y="5"/>
                      <a:pt x="217" y="0"/>
                      <a:pt x="1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232;p48">
                <a:extLst>
                  <a:ext uri="{FF2B5EF4-FFF2-40B4-BE49-F238E27FC236}">
                    <a16:creationId xmlns:a16="http://schemas.microsoft.com/office/drawing/2014/main" id="{02AE012B-D3C6-45C2-A11A-EBC111961A3E}"/>
                  </a:ext>
                </a:extLst>
              </p:cNvPr>
              <p:cNvSpPr/>
              <p:nvPr/>
            </p:nvSpPr>
            <p:spPr>
              <a:xfrm>
                <a:off x="7611366" y="1720887"/>
                <a:ext cx="18890" cy="113106"/>
              </a:xfrm>
              <a:custGeom>
                <a:avLst/>
                <a:gdLst/>
                <a:ahLst/>
                <a:cxnLst/>
                <a:rect l="l" t="t" r="r" b="b"/>
                <a:pathLst>
                  <a:path w="161" h="964" extrusionOk="0">
                    <a:moveTo>
                      <a:pt x="98" y="1"/>
                    </a:moveTo>
                    <a:cubicBezTo>
                      <a:pt x="89" y="1"/>
                      <a:pt x="80" y="1"/>
                      <a:pt x="80" y="9"/>
                    </a:cubicBezTo>
                    <a:cubicBezTo>
                      <a:pt x="0" y="322"/>
                      <a:pt x="18" y="652"/>
                      <a:pt x="134" y="955"/>
                    </a:cubicBezTo>
                    <a:cubicBezTo>
                      <a:pt x="134" y="964"/>
                      <a:pt x="143" y="964"/>
                      <a:pt x="143" y="964"/>
                    </a:cubicBezTo>
                    <a:lnTo>
                      <a:pt x="152" y="964"/>
                    </a:lnTo>
                    <a:cubicBezTo>
                      <a:pt x="161" y="964"/>
                      <a:pt x="161" y="946"/>
                      <a:pt x="161" y="946"/>
                    </a:cubicBezTo>
                    <a:cubicBezTo>
                      <a:pt x="54" y="652"/>
                      <a:pt x="36" y="322"/>
                      <a:pt x="107" y="18"/>
                    </a:cubicBezTo>
                    <a:cubicBezTo>
                      <a:pt x="116" y="9"/>
                      <a:pt x="107" y="1"/>
                      <a:pt x="98" y="1"/>
                    </a:cubicBezTo>
                    <a:close/>
                  </a:path>
                </a:pathLst>
              </a:custGeom>
              <a:solidFill>
                <a:srgbClr val="FFA461">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233;p48">
                <a:extLst>
                  <a:ext uri="{FF2B5EF4-FFF2-40B4-BE49-F238E27FC236}">
                    <a16:creationId xmlns:a16="http://schemas.microsoft.com/office/drawing/2014/main" id="{AC2ED872-E654-4958-83CF-606E9219FAE9}"/>
                  </a:ext>
                </a:extLst>
              </p:cNvPr>
              <p:cNvSpPr/>
              <p:nvPr/>
            </p:nvSpPr>
            <p:spPr>
              <a:xfrm>
                <a:off x="7865619" y="2291340"/>
                <a:ext cx="257657" cy="698348"/>
              </a:xfrm>
              <a:custGeom>
                <a:avLst/>
                <a:gdLst/>
                <a:ahLst/>
                <a:cxnLst/>
                <a:rect l="l" t="t" r="r" b="b"/>
                <a:pathLst>
                  <a:path w="2196" h="5952" extrusionOk="0">
                    <a:moveTo>
                      <a:pt x="224" y="0"/>
                    </a:moveTo>
                    <a:cubicBezTo>
                      <a:pt x="144" y="9"/>
                      <a:pt x="1" y="9"/>
                      <a:pt x="1" y="81"/>
                    </a:cubicBezTo>
                    <a:cubicBezTo>
                      <a:pt x="10" y="286"/>
                      <a:pt x="19" y="491"/>
                      <a:pt x="28" y="696"/>
                    </a:cubicBezTo>
                    <a:lnTo>
                      <a:pt x="45" y="1098"/>
                    </a:lnTo>
                    <a:cubicBezTo>
                      <a:pt x="45" y="1240"/>
                      <a:pt x="54" y="1374"/>
                      <a:pt x="63" y="1517"/>
                    </a:cubicBezTo>
                    <a:cubicBezTo>
                      <a:pt x="81" y="2088"/>
                      <a:pt x="108" y="2668"/>
                      <a:pt x="170" y="3239"/>
                    </a:cubicBezTo>
                    <a:cubicBezTo>
                      <a:pt x="188" y="3382"/>
                      <a:pt x="206" y="3533"/>
                      <a:pt x="269" y="3667"/>
                    </a:cubicBezTo>
                    <a:cubicBezTo>
                      <a:pt x="322" y="3801"/>
                      <a:pt x="429" y="3926"/>
                      <a:pt x="563" y="3970"/>
                    </a:cubicBezTo>
                    <a:cubicBezTo>
                      <a:pt x="581" y="4158"/>
                      <a:pt x="625" y="4309"/>
                      <a:pt x="697" y="4479"/>
                    </a:cubicBezTo>
                    <a:cubicBezTo>
                      <a:pt x="715" y="4523"/>
                      <a:pt x="723" y="4568"/>
                      <a:pt x="750" y="4604"/>
                    </a:cubicBezTo>
                    <a:cubicBezTo>
                      <a:pt x="804" y="4693"/>
                      <a:pt x="884" y="4755"/>
                      <a:pt x="973" y="4791"/>
                    </a:cubicBezTo>
                    <a:cubicBezTo>
                      <a:pt x="1000" y="4987"/>
                      <a:pt x="1116" y="5157"/>
                      <a:pt x="1303" y="5237"/>
                    </a:cubicBezTo>
                    <a:cubicBezTo>
                      <a:pt x="1366" y="5505"/>
                      <a:pt x="1553" y="5737"/>
                      <a:pt x="1776" y="5888"/>
                    </a:cubicBezTo>
                    <a:cubicBezTo>
                      <a:pt x="1817" y="5922"/>
                      <a:pt x="1868" y="5951"/>
                      <a:pt x="1918" y="5951"/>
                    </a:cubicBezTo>
                    <a:cubicBezTo>
                      <a:pt x="1933" y="5951"/>
                      <a:pt x="1949" y="5948"/>
                      <a:pt x="1964" y="5942"/>
                    </a:cubicBezTo>
                    <a:cubicBezTo>
                      <a:pt x="2035" y="5915"/>
                      <a:pt x="2062" y="5826"/>
                      <a:pt x="2071" y="5746"/>
                    </a:cubicBezTo>
                    <a:cubicBezTo>
                      <a:pt x="2106" y="5460"/>
                      <a:pt x="2035" y="5175"/>
                      <a:pt x="1972" y="4889"/>
                    </a:cubicBezTo>
                    <a:cubicBezTo>
                      <a:pt x="2017" y="4871"/>
                      <a:pt x="2062" y="4818"/>
                      <a:pt x="2079" y="4773"/>
                    </a:cubicBezTo>
                    <a:cubicBezTo>
                      <a:pt x="2088" y="4729"/>
                      <a:pt x="2097" y="4675"/>
                      <a:pt x="2097" y="4622"/>
                    </a:cubicBezTo>
                    <a:cubicBezTo>
                      <a:pt x="2088" y="4514"/>
                      <a:pt x="2062" y="4416"/>
                      <a:pt x="2017" y="4318"/>
                    </a:cubicBezTo>
                    <a:cubicBezTo>
                      <a:pt x="2169" y="4211"/>
                      <a:pt x="2195" y="3970"/>
                      <a:pt x="2187" y="3774"/>
                    </a:cubicBezTo>
                    <a:cubicBezTo>
                      <a:pt x="2169" y="3248"/>
                      <a:pt x="2097" y="2721"/>
                      <a:pt x="2017" y="2195"/>
                    </a:cubicBezTo>
                    <a:cubicBezTo>
                      <a:pt x="1990" y="1981"/>
                      <a:pt x="1955" y="1758"/>
                      <a:pt x="1865" y="1553"/>
                    </a:cubicBezTo>
                    <a:cubicBezTo>
                      <a:pt x="1794" y="1383"/>
                      <a:pt x="1678" y="1232"/>
                      <a:pt x="1571" y="1080"/>
                    </a:cubicBezTo>
                    <a:cubicBezTo>
                      <a:pt x="1259" y="670"/>
                      <a:pt x="920" y="250"/>
                      <a:pt x="438" y="54"/>
                    </a:cubicBezTo>
                    <a:cubicBezTo>
                      <a:pt x="367" y="18"/>
                      <a:pt x="29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234;p48">
                <a:extLst>
                  <a:ext uri="{FF2B5EF4-FFF2-40B4-BE49-F238E27FC236}">
                    <a16:creationId xmlns:a16="http://schemas.microsoft.com/office/drawing/2014/main" id="{CAB49062-2097-485B-BB58-EE5B83FEB84F}"/>
                  </a:ext>
                </a:extLst>
              </p:cNvPr>
              <p:cNvSpPr/>
              <p:nvPr/>
            </p:nvSpPr>
            <p:spPr>
              <a:xfrm>
                <a:off x="8049825" y="2422162"/>
                <a:ext cx="67113" cy="385312"/>
              </a:xfrm>
              <a:custGeom>
                <a:avLst/>
                <a:gdLst/>
                <a:ahLst/>
                <a:cxnLst/>
                <a:rect l="l" t="t" r="r" b="b"/>
                <a:pathLst>
                  <a:path w="572" h="3284" extrusionOk="0">
                    <a:moveTo>
                      <a:pt x="28" y="1"/>
                    </a:moveTo>
                    <a:lnTo>
                      <a:pt x="28" y="1"/>
                    </a:lnTo>
                    <a:cubicBezTo>
                      <a:pt x="1" y="964"/>
                      <a:pt x="99" y="1919"/>
                      <a:pt x="322" y="2855"/>
                    </a:cubicBezTo>
                    <a:cubicBezTo>
                      <a:pt x="358" y="3007"/>
                      <a:pt x="394" y="3159"/>
                      <a:pt x="474" y="3284"/>
                    </a:cubicBezTo>
                    <a:cubicBezTo>
                      <a:pt x="465" y="3257"/>
                      <a:pt x="456" y="3230"/>
                      <a:pt x="447" y="3203"/>
                    </a:cubicBezTo>
                    <a:cubicBezTo>
                      <a:pt x="501" y="3168"/>
                      <a:pt x="545" y="3105"/>
                      <a:pt x="572" y="3034"/>
                    </a:cubicBezTo>
                    <a:cubicBezTo>
                      <a:pt x="367" y="2632"/>
                      <a:pt x="242" y="2195"/>
                      <a:pt x="162" y="1758"/>
                    </a:cubicBezTo>
                    <a:cubicBezTo>
                      <a:pt x="55" y="1178"/>
                      <a:pt x="28" y="589"/>
                      <a:pt x="28" y="10"/>
                    </a:cubicBezTo>
                    <a:cubicBezTo>
                      <a:pt x="28" y="1"/>
                      <a:pt x="28" y="1"/>
                      <a:pt x="28"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235;p48">
                <a:extLst>
                  <a:ext uri="{FF2B5EF4-FFF2-40B4-BE49-F238E27FC236}">
                    <a16:creationId xmlns:a16="http://schemas.microsoft.com/office/drawing/2014/main" id="{788A6FC9-55DE-4E36-B234-8C736689756F}"/>
                  </a:ext>
                </a:extLst>
              </p:cNvPr>
              <p:cNvSpPr/>
              <p:nvPr/>
            </p:nvSpPr>
            <p:spPr>
              <a:xfrm>
                <a:off x="7908561" y="2350005"/>
                <a:ext cx="22058" cy="407252"/>
              </a:xfrm>
              <a:custGeom>
                <a:avLst/>
                <a:gdLst/>
                <a:ahLst/>
                <a:cxnLst/>
                <a:rect l="l" t="t" r="r" b="b"/>
                <a:pathLst>
                  <a:path w="188" h="3471" extrusionOk="0">
                    <a:moveTo>
                      <a:pt x="45" y="0"/>
                    </a:moveTo>
                    <a:cubicBezTo>
                      <a:pt x="1" y="1133"/>
                      <a:pt x="10" y="2275"/>
                      <a:pt x="81" y="3408"/>
                    </a:cubicBezTo>
                    <a:cubicBezTo>
                      <a:pt x="117" y="3435"/>
                      <a:pt x="152" y="3452"/>
                      <a:pt x="188" y="3470"/>
                    </a:cubicBezTo>
                    <a:cubicBezTo>
                      <a:pt x="81" y="2320"/>
                      <a:pt x="18" y="1160"/>
                      <a:pt x="4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236;p48">
                <a:extLst>
                  <a:ext uri="{FF2B5EF4-FFF2-40B4-BE49-F238E27FC236}">
                    <a16:creationId xmlns:a16="http://schemas.microsoft.com/office/drawing/2014/main" id="{99D140AD-744B-40CC-9EF6-21DC4D66786D}"/>
                  </a:ext>
                </a:extLst>
              </p:cNvPr>
              <p:cNvSpPr/>
              <p:nvPr/>
            </p:nvSpPr>
            <p:spPr>
              <a:xfrm>
                <a:off x="7999609" y="2431548"/>
                <a:ext cx="107944" cy="438697"/>
              </a:xfrm>
              <a:custGeom>
                <a:avLst/>
                <a:gdLst/>
                <a:ahLst/>
                <a:cxnLst/>
                <a:rect l="l" t="t" r="r" b="b"/>
                <a:pathLst>
                  <a:path w="920" h="3739" extrusionOk="0">
                    <a:moveTo>
                      <a:pt x="81" y="1"/>
                    </a:moveTo>
                    <a:lnTo>
                      <a:pt x="81" y="1"/>
                    </a:lnTo>
                    <a:cubicBezTo>
                      <a:pt x="72" y="63"/>
                      <a:pt x="63" y="135"/>
                      <a:pt x="63" y="206"/>
                    </a:cubicBezTo>
                    <a:cubicBezTo>
                      <a:pt x="1" y="1018"/>
                      <a:pt x="144" y="1830"/>
                      <a:pt x="340" y="2624"/>
                    </a:cubicBezTo>
                    <a:cubicBezTo>
                      <a:pt x="438" y="3025"/>
                      <a:pt x="563" y="3435"/>
                      <a:pt x="839" y="3739"/>
                    </a:cubicBezTo>
                    <a:cubicBezTo>
                      <a:pt x="839" y="3730"/>
                      <a:pt x="830" y="3712"/>
                      <a:pt x="830" y="3694"/>
                    </a:cubicBezTo>
                    <a:cubicBezTo>
                      <a:pt x="866" y="3676"/>
                      <a:pt x="893" y="3650"/>
                      <a:pt x="920" y="3605"/>
                    </a:cubicBezTo>
                    <a:cubicBezTo>
                      <a:pt x="804" y="3462"/>
                      <a:pt x="706" y="3284"/>
                      <a:pt x="625" y="3105"/>
                    </a:cubicBezTo>
                    <a:cubicBezTo>
                      <a:pt x="197" y="2133"/>
                      <a:pt x="72" y="1062"/>
                      <a:pt x="81"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237;p48">
                <a:extLst>
                  <a:ext uri="{FF2B5EF4-FFF2-40B4-BE49-F238E27FC236}">
                    <a16:creationId xmlns:a16="http://schemas.microsoft.com/office/drawing/2014/main" id="{1EF1CF05-5928-43D7-809B-C9709B8ACA65}"/>
                  </a:ext>
                </a:extLst>
              </p:cNvPr>
              <p:cNvSpPr/>
              <p:nvPr/>
            </p:nvSpPr>
            <p:spPr>
              <a:xfrm>
                <a:off x="7970276" y="2414887"/>
                <a:ext cx="48340" cy="493021"/>
              </a:xfrm>
              <a:custGeom>
                <a:avLst/>
                <a:gdLst/>
                <a:ahLst/>
                <a:cxnLst/>
                <a:rect l="l" t="t" r="r" b="b"/>
                <a:pathLst>
                  <a:path w="412" h="4202" extrusionOk="0">
                    <a:moveTo>
                      <a:pt x="162" y="0"/>
                    </a:moveTo>
                    <a:lnTo>
                      <a:pt x="162" y="0"/>
                    </a:lnTo>
                    <a:cubicBezTo>
                      <a:pt x="1" y="857"/>
                      <a:pt x="99" y="1740"/>
                      <a:pt x="188" y="2614"/>
                    </a:cubicBezTo>
                    <a:cubicBezTo>
                      <a:pt x="242" y="3122"/>
                      <a:pt x="295" y="3640"/>
                      <a:pt x="349" y="4157"/>
                    </a:cubicBezTo>
                    <a:cubicBezTo>
                      <a:pt x="367" y="4166"/>
                      <a:pt x="384" y="4175"/>
                      <a:pt x="411" y="4184"/>
                    </a:cubicBezTo>
                    <a:lnTo>
                      <a:pt x="411" y="4184"/>
                    </a:lnTo>
                    <a:cubicBezTo>
                      <a:pt x="355" y="2781"/>
                      <a:pt x="19" y="1395"/>
                      <a:pt x="162" y="0"/>
                    </a:cubicBezTo>
                    <a:close/>
                    <a:moveTo>
                      <a:pt x="411" y="4184"/>
                    </a:moveTo>
                    <a:cubicBezTo>
                      <a:pt x="411" y="4190"/>
                      <a:pt x="411" y="4196"/>
                      <a:pt x="411" y="4202"/>
                    </a:cubicBezTo>
                    <a:cubicBezTo>
                      <a:pt x="411" y="4202"/>
                      <a:pt x="411" y="4193"/>
                      <a:pt x="411" y="4184"/>
                    </a:cubicBezTo>
                    <a:cubicBezTo>
                      <a:pt x="411" y="4184"/>
                      <a:pt x="411" y="4184"/>
                      <a:pt x="411" y="4184"/>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238;p48">
                <a:extLst>
                  <a:ext uri="{FF2B5EF4-FFF2-40B4-BE49-F238E27FC236}">
                    <a16:creationId xmlns:a16="http://schemas.microsoft.com/office/drawing/2014/main" id="{C4477413-92E5-4EB3-BDB1-372744879464}"/>
                  </a:ext>
                </a:extLst>
              </p:cNvPr>
              <p:cNvSpPr/>
              <p:nvPr/>
            </p:nvSpPr>
            <p:spPr>
              <a:xfrm>
                <a:off x="7940005" y="2392830"/>
                <a:ext cx="43060" cy="475304"/>
              </a:xfrm>
              <a:custGeom>
                <a:avLst/>
                <a:gdLst/>
                <a:ahLst/>
                <a:cxnLst/>
                <a:rect l="l" t="t" r="r" b="b"/>
                <a:pathLst>
                  <a:path w="367" h="4051" extrusionOk="0">
                    <a:moveTo>
                      <a:pt x="81" y="1"/>
                    </a:moveTo>
                    <a:cubicBezTo>
                      <a:pt x="0" y="438"/>
                      <a:pt x="18" y="884"/>
                      <a:pt x="45" y="1321"/>
                    </a:cubicBezTo>
                    <a:cubicBezTo>
                      <a:pt x="89" y="2186"/>
                      <a:pt x="143" y="3052"/>
                      <a:pt x="277" y="3899"/>
                    </a:cubicBezTo>
                    <a:cubicBezTo>
                      <a:pt x="295" y="3908"/>
                      <a:pt x="321" y="3917"/>
                      <a:pt x="339" y="3926"/>
                    </a:cubicBezTo>
                    <a:cubicBezTo>
                      <a:pt x="339" y="3971"/>
                      <a:pt x="357" y="4015"/>
                      <a:pt x="366" y="4051"/>
                    </a:cubicBezTo>
                    <a:cubicBezTo>
                      <a:pt x="330" y="3685"/>
                      <a:pt x="304" y="3310"/>
                      <a:pt x="268" y="2945"/>
                    </a:cubicBezTo>
                    <a:cubicBezTo>
                      <a:pt x="170" y="1963"/>
                      <a:pt x="72" y="982"/>
                      <a:pt x="81"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239;p48">
                <a:extLst>
                  <a:ext uri="{FF2B5EF4-FFF2-40B4-BE49-F238E27FC236}">
                    <a16:creationId xmlns:a16="http://schemas.microsoft.com/office/drawing/2014/main" id="{150C5CA6-A3B5-4D10-8076-8304C3C2FB50}"/>
                  </a:ext>
                </a:extLst>
              </p:cNvPr>
              <p:cNvSpPr/>
              <p:nvPr/>
            </p:nvSpPr>
            <p:spPr>
              <a:xfrm>
                <a:off x="7865619" y="2291340"/>
                <a:ext cx="235716" cy="252377"/>
              </a:xfrm>
              <a:custGeom>
                <a:avLst/>
                <a:gdLst/>
                <a:ahLst/>
                <a:cxnLst/>
                <a:rect l="l" t="t" r="r" b="b"/>
                <a:pathLst>
                  <a:path w="2009" h="2151" extrusionOk="0">
                    <a:moveTo>
                      <a:pt x="224" y="0"/>
                    </a:moveTo>
                    <a:cubicBezTo>
                      <a:pt x="144" y="9"/>
                      <a:pt x="1" y="9"/>
                      <a:pt x="1" y="81"/>
                    </a:cubicBezTo>
                    <a:cubicBezTo>
                      <a:pt x="10" y="259"/>
                      <a:pt x="19" y="447"/>
                      <a:pt x="19" y="625"/>
                    </a:cubicBezTo>
                    <a:cubicBezTo>
                      <a:pt x="269" y="928"/>
                      <a:pt x="554" y="1196"/>
                      <a:pt x="884" y="1410"/>
                    </a:cubicBezTo>
                    <a:cubicBezTo>
                      <a:pt x="993" y="1486"/>
                      <a:pt x="1127" y="1553"/>
                      <a:pt x="1261" y="1553"/>
                    </a:cubicBezTo>
                    <a:cubicBezTo>
                      <a:pt x="1269" y="1553"/>
                      <a:pt x="1277" y="1553"/>
                      <a:pt x="1286" y="1553"/>
                    </a:cubicBezTo>
                    <a:cubicBezTo>
                      <a:pt x="1303" y="1553"/>
                      <a:pt x="1321" y="1553"/>
                      <a:pt x="1339" y="1562"/>
                    </a:cubicBezTo>
                    <a:cubicBezTo>
                      <a:pt x="1366" y="1571"/>
                      <a:pt x="1384" y="1588"/>
                      <a:pt x="1393" y="1606"/>
                    </a:cubicBezTo>
                    <a:cubicBezTo>
                      <a:pt x="1553" y="1838"/>
                      <a:pt x="1767" y="2017"/>
                      <a:pt x="2008" y="2150"/>
                    </a:cubicBezTo>
                    <a:cubicBezTo>
                      <a:pt x="1981" y="1945"/>
                      <a:pt x="1946" y="1740"/>
                      <a:pt x="1865" y="1553"/>
                    </a:cubicBezTo>
                    <a:cubicBezTo>
                      <a:pt x="1794" y="1383"/>
                      <a:pt x="1678" y="1232"/>
                      <a:pt x="1571" y="1080"/>
                    </a:cubicBezTo>
                    <a:cubicBezTo>
                      <a:pt x="1259" y="670"/>
                      <a:pt x="920" y="250"/>
                      <a:pt x="438" y="54"/>
                    </a:cubicBezTo>
                    <a:cubicBezTo>
                      <a:pt x="367" y="18"/>
                      <a:pt x="295" y="0"/>
                      <a:pt x="22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240;p48">
                <a:extLst>
                  <a:ext uri="{FF2B5EF4-FFF2-40B4-BE49-F238E27FC236}">
                    <a16:creationId xmlns:a16="http://schemas.microsoft.com/office/drawing/2014/main" id="{2C4C9706-4346-489E-9224-CF081E7C459C}"/>
                  </a:ext>
                </a:extLst>
              </p:cNvPr>
              <p:cNvSpPr/>
              <p:nvPr/>
            </p:nvSpPr>
            <p:spPr>
              <a:xfrm>
                <a:off x="7740076" y="1843027"/>
                <a:ext cx="270094" cy="422271"/>
              </a:xfrm>
              <a:custGeom>
                <a:avLst/>
                <a:gdLst/>
                <a:ahLst/>
                <a:cxnLst/>
                <a:rect l="l" t="t" r="r" b="b"/>
                <a:pathLst>
                  <a:path w="2302" h="3599" extrusionOk="0">
                    <a:moveTo>
                      <a:pt x="354" y="1"/>
                    </a:moveTo>
                    <a:cubicBezTo>
                      <a:pt x="228" y="1"/>
                      <a:pt x="102" y="21"/>
                      <a:pt x="0" y="101"/>
                    </a:cubicBezTo>
                    <a:cubicBezTo>
                      <a:pt x="286" y="949"/>
                      <a:pt x="643" y="1770"/>
                      <a:pt x="1089" y="2546"/>
                    </a:cubicBezTo>
                    <a:cubicBezTo>
                      <a:pt x="1249" y="2813"/>
                      <a:pt x="1410" y="3081"/>
                      <a:pt x="1624" y="3295"/>
                    </a:cubicBezTo>
                    <a:cubicBezTo>
                      <a:pt x="1749" y="3420"/>
                      <a:pt x="1883" y="3527"/>
                      <a:pt x="2034" y="3598"/>
                    </a:cubicBezTo>
                    <a:cubicBezTo>
                      <a:pt x="2052" y="3581"/>
                      <a:pt x="2097" y="3554"/>
                      <a:pt x="2115" y="3536"/>
                    </a:cubicBezTo>
                    <a:cubicBezTo>
                      <a:pt x="2117" y="3537"/>
                      <a:pt x="2119" y="3537"/>
                      <a:pt x="2121" y="3537"/>
                    </a:cubicBezTo>
                    <a:cubicBezTo>
                      <a:pt x="2138" y="3537"/>
                      <a:pt x="2159" y="3506"/>
                      <a:pt x="2159" y="3482"/>
                    </a:cubicBezTo>
                    <a:cubicBezTo>
                      <a:pt x="2266" y="3045"/>
                      <a:pt x="2302" y="2599"/>
                      <a:pt x="2266" y="2144"/>
                    </a:cubicBezTo>
                    <a:cubicBezTo>
                      <a:pt x="2240" y="1716"/>
                      <a:pt x="2141" y="1288"/>
                      <a:pt x="1936" y="913"/>
                    </a:cubicBezTo>
                    <a:cubicBezTo>
                      <a:pt x="1731" y="539"/>
                      <a:pt x="1401" y="226"/>
                      <a:pt x="1000" y="92"/>
                    </a:cubicBezTo>
                    <a:cubicBezTo>
                      <a:pt x="821" y="30"/>
                      <a:pt x="625" y="3"/>
                      <a:pt x="437" y="3"/>
                    </a:cubicBezTo>
                    <a:cubicBezTo>
                      <a:pt x="410" y="2"/>
                      <a:pt x="382" y="1"/>
                      <a:pt x="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241;p48">
                <a:extLst>
                  <a:ext uri="{FF2B5EF4-FFF2-40B4-BE49-F238E27FC236}">
                    <a16:creationId xmlns:a16="http://schemas.microsoft.com/office/drawing/2014/main" id="{0D8E0B9D-411C-4DC7-B9B9-5C2527778831}"/>
                  </a:ext>
                </a:extLst>
              </p:cNvPr>
              <p:cNvSpPr/>
              <p:nvPr/>
            </p:nvSpPr>
            <p:spPr>
              <a:xfrm>
                <a:off x="7847902" y="1855933"/>
                <a:ext cx="116274" cy="163206"/>
              </a:xfrm>
              <a:custGeom>
                <a:avLst/>
                <a:gdLst/>
                <a:ahLst/>
                <a:cxnLst/>
                <a:rect l="l" t="t" r="r" b="b"/>
                <a:pathLst>
                  <a:path w="991" h="1391" extrusionOk="0">
                    <a:moveTo>
                      <a:pt x="18" y="0"/>
                    </a:moveTo>
                    <a:lnTo>
                      <a:pt x="18" y="0"/>
                    </a:lnTo>
                    <a:cubicBezTo>
                      <a:pt x="98" y="98"/>
                      <a:pt x="205" y="179"/>
                      <a:pt x="304" y="268"/>
                    </a:cubicBezTo>
                    <a:cubicBezTo>
                      <a:pt x="482" y="429"/>
                      <a:pt x="634" y="625"/>
                      <a:pt x="750" y="839"/>
                    </a:cubicBezTo>
                    <a:cubicBezTo>
                      <a:pt x="803" y="946"/>
                      <a:pt x="848" y="1053"/>
                      <a:pt x="857" y="1169"/>
                    </a:cubicBezTo>
                    <a:cubicBezTo>
                      <a:pt x="866" y="1196"/>
                      <a:pt x="866" y="1223"/>
                      <a:pt x="848" y="1240"/>
                    </a:cubicBezTo>
                    <a:cubicBezTo>
                      <a:pt x="836" y="1255"/>
                      <a:pt x="820" y="1261"/>
                      <a:pt x="803" y="1261"/>
                    </a:cubicBezTo>
                    <a:cubicBezTo>
                      <a:pt x="768" y="1261"/>
                      <a:pt x="729" y="1237"/>
                      <a:pt x="705" y="1214"/>
                    </a:cubicBezTo>
                    <a:cubicBezTo>
                      <a:pt x="544" y="1062"/>
                      <a:pt x="393" y="901"/>
                      <a:pt x="277" y="714"/>
                    </a:cubicBezTo>
                    <a:cubicBezTo>
                      <a:pt x="188" y="580"/>
                      <a:pt x="107" y="446"/>
                      <a:pt x="0" y="330"/>
                    </a:cubicBezTo>
                    <a:lnTo>
                      <a:pt x="0" y="330"/>
                    </a:lnTo>
                    <a:cubicBezTo>
                      <a:pt x="152" y="643"/>
                      <a:pt x="304" y="919"/>
                      <a:pt x="527" y="1187"/>
                    </a:cubicBezTo>
                    <a:cubicBezTo>
                      <a:pt x="580" y="1249"/>
                      <a:pt x="643" y="1312"/>
                      <a:pt x="714" y="1356"/>
                    </a:cubicBezTo>
                    <a:cubicBezTo>
                      <a:pt x="748" y="1376"/>
                      <a:pt x="793" y="1390"/>
                      <a:pt x="837" y="1390"/>
                    </a:cubicBezTo>
                    <a:cubicBezTo>
                      <a:pt x="873" y="1390"/>
                      <a:pt x="909" y="1380"/>
                      <a:pt x="937" y="1356"/>
                    </a:cubicBezTo>
                    <a:cubicBezTo>
                      <a:pt x="990" y="1303"/>
                      <a:pt x="973" y="1214"/>
                      <a:pt x="955" y="1142"/>
                    </a:cubicBezTo>
                    <a:cubicBezTo>
                      <a:pt x="830" y="741"/>
                      <a:pt x="571" y="375"/>
                      <a:pt x="232" y="134"/>
                    </a:cubicBezTo>
                    <a:cubicBezTo>
                      <a:pt x="161" y="81"/>
                      <a:pt x="81" y="72"/>
                      <a:pt x="1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242;p48">
                <a:extLst>
                  <a:ext uri="{FF2B5EF4-FFF2-40B4-BE49-F238E27FC236}">
                    <a16:creationId xmlns:a16="http://schemas.microsoft.com/office/drawing/2014/main" id="{054443FC-007A-4A35-AD61-B00FE42AC50E}"/>
                  </a:ext>
                </a:extLst>
              </p:cNvPr>
              <p:cNvSpPr/>
              <p:nvPr/>
            </p:nvSpPr>
            <p:spPr>
              <a:xfrm>
                <a:off x="7740076" y="1844435"/>
                <a:ext cx="265987" cy="420863"/>
              </a:xfrm>
              <a:custGeom>
                <a:avLst/>
                <a:gdLst/>
                <a:ahLst/>
                <a:cxnLst/>
                <a:rect l="l" t="t" r="r" b="b"/>
                <a:pathLst>
                  <a:path w="2267" h="3587" extrusionOk="0">
                    <a:moveTo>
                      <a:pt x="250" y="0"/>
                    </a:moveTo>
                    <a:cubicBezTo>
                      <a:pt x="161" y="9"/>
                      <a:pt x="72" y="36"/>
                      <a:pt x="0" y="89"/>
                    </a:cubicBezTo>
                    <a:cubicBezTo>
                      <a:pt x="286" y="937"/>
                      <a:pt x="643" y="1758"/>
                      <a:pt x="1089" y="2534"/>
                    </a:cubicBezTo>
                    <a:cubicBezTo>
                      <a:pt x="1249" y="2801"/>
                      <a:pt x="1410" y="3069"/>
                      <a:pt x="1624" y="3283"/>
                    </a:cubicBezTo>
                    <a:cubicBezTo>
                      <a:pt x="1749" y="3408"/>
                      <a:pt x="1883" y="3515"/>
                      <a:pt x="2034" y="3586"/>
                    </a:cubicBezTo>
                    <a:cubicBezTo>
                      <a:pt x="2052" y="3569"/>
                      <a:pt x="2097" y="3542"/>
                      <a:pt x="2115" y="3524"/>
                    </a:cubicBezTo>
                    <a:cubicBezTo>
                      <a:pt x="2117" y="3525"/>
                      <a:pt x="2119" y="3525"/>
                      <a:pt x="2121" y="3525"/>
                    </a:cubicBezTo>
                    <a:cubicBezTo>
                      <a:pt x="2138" y="3525"/>
                      <a:pt x="2159" y="3494"/>
                      <a:pt x="2159" y="3470"/>
                    </a:cubicBezTo>
                    <a:cubicBezTo>
                      <a:pt x="2213" y="3239"/>
                      <a:pt x="2248" y="2998"/>
                      <a:pt x="2266" y="2766"/>
                    </a:cubicBezTo>
                    <a:cubicBezTo>
                      <a:pt x="2186" y="2552"/>
                      <a:pt x="2079" y="2355"/>
                      <a:pt x="1945" y="2168"/>
                    </a:cubicBezTo>
                    <a:cubicBezTo>
                      <a:pt x="1883" y="2079"/>
                      <a:pt x="1811" y="1990"/>
                      <a:pt x="1793" y="1891"/>
                    </a:cubicBezTo>
                    <a:cubicBezTo>
                      <a:pt x="1785" y="1802"/>
                      <a:pt x="1811" y="1722"/>
                      <a:pt x="1820" y="1642"/>
                    </a:cubicBezTo>
                    <a:cubicBezTo>
                      <a:pt x="1829" y="1436"/>
                      <a:pt x="1740" y="1240"/>
                      <a:pt x="1633" y="1071"/>
                    </a:cubicBezTo>
                    <a:cubicBezTo>
                      <a:pt x="1312" y="571"/>
                      <a:pt x="812" y="179"/>
                      <a:pt x="25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243;p48">
                <a:extLst>
                  <a:ext uri="{FF2B5EF4-FFF2-40B4-BE49-F238E27FC236}">
                    <a16:creationId xmlns:a16="http://schemas.microsoft.com/office/drawing/2014/main" id="{B3B7424D-EA98-4CB9-B79E-22371AF616E0}"/>
                  </a:ext>
                </a:extLst>
              </p:cNvPr>
              <p:cNvSpPr/>
              <p:nvPr/>
            </p:nvSpPr>
            <p:spPr>
              <a:xfrm>
                <a:off x="7947280" y="2029697"/>
                <a:ext cx="45172" cy="144785"/>
              </a:xfrm>
              <a:custGeom>
                <a:avLst/>
                <a:gdLst/>
                <a:ahLst/>
                <a:cxnLst/>
                <a:rect l="l" t="t" r="r" b="b"/>
                <a:pathLst>
                  <a:path w="385" h="1234" extrusionOk="0">
                    <a:moveTo>
                      <a:pt x="197" y="0"/>
                    </a:moveTo>
                    <a:lnTo>
                      <a:pt x="197" y="0"/>
                    </a:lnTo>
                    <a:cubicBezTo>
                      <a:pt x="242" y="196"/>
                      <a:pt x="277" y="428"/>
                      <a:pt x="313" y="634"/>
                    </a:cubicBezTo>
                    <a:cubicBezTo>
                      <a:pt x="313" y="651"/>
                      <a:pt x="313" y="669"/>
                      <a:pt x="313" y="687"/>
                    </a:cubicBezTo>
                    <a:cubicBezTo>
                      <a:pt x="304" y="705"/>
                      <a:pt x="295" y="714"/>
                      <a:pt x="277" y="723"/>
                    </a:cubicBezTo>
                    <a:cubicBezTo>
                      <a:pt x="251" y="723"/>
                      <a:pt x="233" y="696"/>
                      <a:pt x="215" y="669"/>
                    </a:cubicBezTo>
                    <a:cubicBezTo>
                      <a:pt x="161" y="571"/>
                      <a:pt x="108" y="473"/>
                      <a:pt x="54" y="366"/>
                    </a:cubicBezTo>
                    <a:cubicBezTo>
                      <a:pt x="45" y="357"/>
                      <a:pt x="36" y="339"/>
                      <a:pt x="27" y="339"/>
                    </a:cubicBezTo>
                    <a:cubicBezTo>
                      <a:pt x="22" y="337"/>
                      <a:pt x="18" y="336"/>
                      <a:pt x="14" y="336"/>
                    </a:cubicBezTo>
                    <a:cubicBezTo>
                      <a:pt x="6" y="336"/>
                      <a:pt x="3" y="342"/>
                      <a:pt x="10" y="348"/>
                    </a:cubicBezTo>
                    <a:cubicBezTo>
                      <a:pt x="72" y="571"/>
                      <a:pt x="126" y="803"/>
                      <a:pt x="161" y="1035"/>
                    </a:cubicBezTo>
                    <a:cubicBezTo>
                      <a:pt x="169" y="1051"/>
                      <a:pt x="163" y="1081"/>
                      <a:pt x="149" y="1081"/>
                    </a:cubicBezTo>
                    <a:cubicBezTo>
                      <a:pt x="147" y="1081"/>
                      <a:pt x="145" y="1081"/>
                      <a:pt x="143" y="1080"/>
                    </a:cubicBezTo>
                    <a:cubicBezTo>
                      <a:pt x="135" y="1080"/>
                      <a:pt x="126" y="1071"/>
                      <a:pt x="126" y="1071"/>
                    </a:cubicBezTo>
                    <a:cubicBezTo>
                      <a:pt x="81" y="1008"/>
                      <a:pt x="36" y="928"/>
                      <a:pt x="1" y="857"/>
                    </a:cubicBezTo>
                    <a:lnTo>
                      <a:pt x="1" y="857"/>
                    </a:lnTo>
                    <a:cubicBezTo>
                      <a:pt x="36" y="982"/>
                      <a:pt x="90" y="1098"/>
                      <a:pt x="161" y="1196"/>
                    </a:cubicBezTo>
                    <a:cubicBezTo>
                      <a:pt x="176" y="1218"/>
                      <a:pt x="191" y="1234"/>
                      <a:pt x="210" y="1234"/>
                    </a:cubicBezTo>
                    <a:cubicBezTo>
                      <a:pt x="215" y="1234"/>
                      <a:pt x="219" y="1233"/>
                      <a:pt x="224" y="1231"/>
                    </a:cubicBezTo>
                    <a:cubicBezTo>
                      <a:pt x="251" y="1231"/>
                      <a:pt x="259" y="1196"/>
                      <a:pt x="259" y="1169"/>
                    </a:cubicBezTo>
                    <a:cubicBezTo>
                      <a:pt x="259" y="946"/>
                      <a:pt x="179" y="723"/>
                      <a:pt x="99" y="518"/>
                    </a:cubicBezTo>
                    <a:lnTo>
                      <a:pt x="99" y="518"/>
                    </a:lnTo>
                    <a:cubicBezTo>
                      <a:pt x="143" y="625"/>
                      <a:pt x="206" y="723"/>
                      <a:pt x="277" y="812"/>
                    </a:cubicBezTo>
                    <a:cubicBezTo>
                      <a:pt x="295" y="830"/>
                      <a:pt x="304" y="839"/>
                      <a:pt x="322" y="848"/>
                    </a:cubicBezTo>
                    <a:cubicBezTo>
                      <a:pt x="340" y="848"/>
                      <a:pt x="375" y="830"/>
                      <a:pt x="384" y="803"/>
                    </a:cubicBezTo>
                    <a:cubicBezTo>
                      <a:pt x="384" y="776"/>
                      <a:pt x="384" y="750"/>
                      <a:pt x="375" y="723"/>
                    </a:cubicBezTo>
                    <a:cubicBezTo>
                      <a:pt x="331" y="473"/>
                      <a:pt x="268" y="232"/>
                      <a:pt x="19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244;p48">
                <a:extLst>
                  <a:ext uri="{FF2B5EF4-FFF2-40B4-BE49-F238E27FC236}">
                    <a16:creationId xmlns:a16="http://schemas.microsoft.com/office/drawing/2014/main" id="{D516A57D-8CF8-4BC4-B19B-6E2218505382}"/>
                  </a:ext>
                </a:extLst>
              </p:cNvPr>
              <p:cNvSpPr/>
              <p:nvPr/>
            </p:nvSpPr>
            <p:spPr>
              <a:xfrm>
                <a:off x="7619697" y="1826366"/>
                <a:ext cx="487271" cy="678167"/>
              </a:xfrm>
              <a:custGeom>
                <a:avLst/>
                <a:gdLst/>
                <a:ahLst/>
                <a:cxnLst/>
                <a:rect l="l" t="t" r="r" b="b"/>
                <a:pathLst>
                  <a:path w="4153" h="5780" extrusionOk="0">
                    <a:moveTo>
                      <a:pt x="604" y="0"/>
                    </a:moveTo>
                    <a:cubicBezTo>
                      <a:pt x="499" y="0"/>
                      <a:pt x="398" y="21"/>
                      <a:pt x="304" y="74"/>
                    </a:cubicBezTo>
                    <a:cubicBezTo>
                      <a:pt x="152" y="324"/>
                      <a:pt x="63" y="618"/>
                      <a:pt x="36" y="921"/>
                    </a:cubicBezTo>
                    <a:cubicBezTo>
                      <a:pt x="0" y="1466"/>
                      <a:pt x="197" y="2001"/>
                      <a:pt x="491" y="2465"/>
                    </a:cubicBezTo>
                    <a:cubicBezTo>
                      <a:pt x="785" y="2920"/>
                      <a:pt x="1169" y="3312"/>
                      <a:pt x="1544" y="3705"/>
                    </a:cubicBezTo>
                    <a:cubicBezTo>
                      <a:pt x="1660" y="3812"/>
                      <a:pt x="1767" y="3928"/>
                      <a:pt x="1874" y="4035"/>
                    </a:cubicBezTo>
                    <a:cubicBezTo>
                      <a:pt x="2249" y="4418"/>
                      <a:pt x="2632" y="4793"/>
                      <a:pt x="3060" y="5123"/>
                    </a:cubicBezTo>
                    <a:cubicBezTo>
                      <a:pt x="3194" y="5221"/>
                      <a:pt x="3337" y="5328"/>
                      <a:pt x="3497" y="5328"/>
                    </a:cubicBezTo>
                    <a:cubicBezTo>
                      <a:pt x="3578" y="5391"/>
                      <a:pt x="3649" y="5462"/>
                      <a:pt x="3729" y="5525"/>
                    </a:cubicBezTo>
                    <a:cubicBezTo>
                      <a:pt x="3836" y="5623"/>
                      <a:pt x="3961" y="5712"/>
                      <a:pt x="4095" y="5774"/>
                    </a:cubicBezTo>
                    <a:cubicBezTo>
                      <a:pt x="4100" y="5778"/>
                      <a:pt x="4105" y="5779"/>
                      <a:pt x="4110" y="5779"/>
                    </a:cubicBezTo>
                    <a:cubicBezTo>
                      <a:pt x="4133" y="5779"/>
                      <a:pt x="4153" y="5750"/>
                      <a:pt x="4131" y="5721"/>
                    </a:cubicBezTo>
                    <a:cubicBezTo>
                      <a:pt x="4113" y="5694"/>
                      <a:pt x="4086" y="5667"/>
                      <a:pt x="4060" y="5650"/>
                    </a:cubicBezTo>
                    <a:cubicBezTo>
                      <a:pt x="4077" y="5560"/>
                      <a:pt x="4033" y="5489"/>
                      <a:pt x="3997" y="5418"/>
                    </a:cubicBezTo>
                    <a:cubicBezTo>
                      <a:pt x="3729" y="4945"/>
                      <a:pt x="3444" y="4481"/>
                      <a:pt x="3150" y="4026"/>
                    </a:cubicBezTo>
                    <a:cubicBezTo>
                      <a:pt x="3230" y="3981"/>
                      <a:pt x="3248" y="3874"/>
                      <a:pt x="3248" y="3776"/>
                    </a:cubicBezTo>
                    <a:cubicBezTo>
                      <a:pt x="3257" y="3687"/>
                      <a:pt x="3230" y="3598"/>
                      <a:pt x="3203" y="3509"/>
                    </a:cubicBezTo>
                    <a:cubicBezTo>
                      <a:pt x="3051" y="3027"/>
                      <a:pt x="2891" y="2554"/>
                      <a:pt x="2641" y="2117"/>
                    </a:cubicBezTo>
                    <a:cubicBezTo>
                      <a:pt x="2695" y="2001"/>
                      <a:pt x="2704" y="1867"/>
                      <a:pt x="2677" y="1742"/>
                    </a:cubicBezTo>
                    <a:cubicBezTo>
                      <a:pt x="2650" y="1608"/>
                      <a:pt x="2596" y="1492"/>
                      <a:pt x="2534" y="1376"/>
                    </a:cubicBezTo>
                    <a:cubicBezTo>
                      <a:pt x="2213" y="788"/>
                      <a:pt x="1669" y="324"/>
                      <a:pt x="1035" y="92"/>
                    </a:cubicBezTo>
                    <a:cubicBezTo>
                      <a:pt x="896" y="40"/>
                      <a:pt x="747" y="0"/>
                      <a:pt x="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245;p48">
                <a:extLst>
                  <a:ext uri="{FF2B5EF4-FFF2-40B4-BE49-F238E27FC236}">
                    <a16:creationId xmlns:a16="http://schemas.microsoft.com/office/drawing/2014/main" id="{8BA08971-7CD4-4B65-BA89-F7AEBF07CD59}"/>
                  </a:ext>
                </a:extLst>
              </p:cNvPr>
              <p:cNvSpPr/>
              <p:nvPr/>
            </p:nvSpPr>
            <p:spPr>
              <a:xfrm>
                <a:off x="7642693" y="1858045"/>
                <a:ext cx="211546" cy="203568"/>
              </a:xfrm>
              <a:custGeom>
                <a:avLst/>
                <a:gdLst/>
                <a:ahLst/>
                <a:cxnLst/>
                <a:rect l="l" t="t" r="r" b="b"/>
                <a:pathLst>
                  <a:path w="1803" h="1735" extrusionOk="0">
                    <a:moveTo>
                      <a:pt x="126" y="0"/>
                    </a:moveTo>
                    <a:lnTo>
                      <a:pt x="126" y="0"/>
                    </a:lnTo>
                    <a:cubicBezTo>
                      <a:pt x="116" y="16"/>
                      <a:pt x="107" y="32"/>
                      <a:pt x="99" y="49"/>
                    </a:cubicBezTo>
                    <a:lnTo>
                      <a:pt x="99" y="49"/>
                    </a:lnTo>
                    <a:cubicBezTo>
                      <a:pt x="108" y="33"/>
                      <a:pt x="117" y="16"/>
                      <a:pt x="126" y="0"/>
                    </a:cubicBezTo>
                    <a:close/>
                    <a:moveTo>
                      <a:pt x="911" y="500"/>
                    </a:moveTo>
                    <a:lnTo>
                      <a:pt x="911" y="500"/>
                    </a:lnTo>
                    <a:cubicBezTo>
                      <a:pt x="919" y="551"/>
                      <a:pt x="930" y="601"/>
                      <a:pt x="941" y="652"/>
                    </a:cubicBezTo>
                    <a:lnTo>
                      <a:pt x="941" y="652"/>
                    </a:lnTo>
                    <a:cubicBezTo>
                      <a:pt x="933" y="601"/>
                      <a:pt x="923" y="550"/>
                      <a:pt x="911" y="500"/>
                    </a:cubicBezTo>
                    <a:close/>
                    <a:moveTo>
                      <a:pt x="99" y="49"/>
                    </a:moveTo>
                    <a:cubicBezTo>
                      <a:pt x="67" y="105"/>
                      <a:pt x="32" y="161"/>
                      <a:pt x="19" y="223"/>
                    </a:cubicBezTo>
                    <a:cubicBezTo>
                      <a:pt x="10" y="277"/>
                      <a:pt x="1" y="339"/>
                      <a:pt x="19" y="402"/>
                    </a:cubicBezTo>
                    <a:cubicBezTo>
                      <a:pt x="27" y="464"/>
                      <a:pt x="72" y="518"/>
                      <a:pt x="126" y="535"/>
                    </a:cubicBezTo>
                    <a:cubicBezTo>
                      <a:pt x="137" y="539"/>
                      <a:pt x="149" y="541"/>
                      <a:pt x="162" y="541"/>
                    </a:cubicBezTo>
                    <a:cubicBezTo>
                      <a:pt x="210" y="541"/>
                      <a:pt x="263" y="515"/>
                      <a:pt x="277" y="473"/>
                    </a:cubicBezTo>
                    <a:lnTo>
                      <a:pt x="277" y="473"/>
                    </a:lnTo>
                    <a:cubicBezTo>
                      <a:pt x="259" y="634"/>
                      <a:pt x="286" y="803"/>
                      <a:pt x="358" y="946"/>
                    </a:cubicBezTo>
                    <a:cubicBezTo>
                      <a:pt x="375" y="981"/>
                      <a:pt x="402" y="1017"/>
                      <a:pt x="438" y="1035"/>
                    </a:cubicBezTo>
                    <a:cubicBezTo>
                      <a:pt x="444" y="1036"/>
                      <a:pt x="450" y="1037"/>
                      <a:pt x="456" y="1037"/>
                    </a:cubicBezTo>
                    <a:cubicBezTo>
                      <a:pt x="496" y="1037"/>
                      <a:pt x="541" y="1012"/>
                      <a:pt x="572" y="981"/>
                    </a:cubicBezTo>
                    <a:cubicBezTo>
                      <a:pt x="598" y="937"/>
                      <a:pt x="607" y="883"/>
                      <a:pt x="616" y="839"/>
                    </a:cubicBezTo>
                    <a:cubicBezTo>
                      <a:pt x="625" y="999"/>
                      <a:pt x="670" y="1160"/>
                      <a:pt x="741" y="1312"/>
                    </a:cubicBezTo>
                    <a:cubicBezTo>
                      <a:pt x="759" y="1347"/>
                      <a:pt x="777" y="1383"/>
                      <a:pt x="813" y="1410"/>
                    </a:cubicBezTo>
                    <a:cubicBezTo>
                      <a:pt x="836" y="1427"/>
                      <a:pt x="862" y="1437"/>
                      <a:pt x="888" y="1437"/>
                    </a:cubicBezTo>
                    <a:cubicBezTo>
                      <a:pt x="902" y="1437"/>
                      <a:pt x="916" y="1434"/>
                      <a:pt x="928" y="1428"/>
                    </a:cubicBezTo>
                    <a:cubicBezTo>
                      <a:pt x="973" y="1410"/>
                      <a:pt x="991" y="1365"/>
                      <a:pt x="1009" y="1320"/>
                    </a:cubicBezTo>
                    <a:cubicBezTo>
                      <a:pt x="1027" y="1249"/>
                      <a:pt x="1036" y="1178"/>
                      <a:pt x="1027" y="1097"/>
                    </a:cubicBezTo>
                    <a:lnTo>
                      <a:pt x="1027" y="1097"/>
                    </a:lnTo>
                    <a:cubicBezTo>
                      <a:pt x="1062" y="1285"/>
                      <a:pt x="1134" y="1454"/>
                      <a:pt x="1241" y="1615"/>
                    </a:cubicBezTo>
                    <a:cubicBezTo>
                      <a:pt x="1267" y="1659"/>
                      <a:pt x="1303" y="1713"/>
                      <a:pt x="1357" y="1731"/>
                    </a:cubicBezTo>
                    <a:cubicBezTo>
                      <a:pt x="1367" y="1733"/>
                      <a:pt x="1378" y="1734"/>
                      <a:pt x="1388" y="1734"/>
                    </a:cubicBezTo>
                    <a:cubicBezTo>
                      <a:pt x="1457" y="1734"/>
                      <a:pt x="1522" y="1686"/>
                      <a:pt x="1553" y="1624"/>
                    </a:cubicBezTo>
                    <a:cubicBezTo>
                      <a:pt x="1580" y="1552"/>
                      <a:pt x="1580" y="1472"/>
                      <a:pt x="1571" y="1392"/>
                    </a:cubicBezTo>
                    <a:cubicBezTo>
                      <a:pt x="1562" y="1303"/>
                      <a:pt x="1544" y="1222"/>
                      <a:pt x="1526" y="1133"/>
                    </a:cubicBezTo>
                    <a:lnTo>
                      <a:pt x="1526" y="1133"/>
                    </a:lnTo>
                    <a:cubicBezTo>
                      <a:pt x="1544" y="1169"/>
                      <a:pt x="1580" y="1196"/>
                      <a:pt x="1615" y="1231"/>
                    </a:cubicBezTo>
                    <a:cubicBezTo>
                      <a:pt x="1637" y="1253"/>
                      <a:pt x="1672" y="1269"/>
                      <a:pt x="1703" y="1269"/>
                    </a:cubicBezTo>
                    <a:cubicBezTo>
                      <a:pt x="1710" y="1269"/>
                      <a:pt x="1716" y="1269"/>
                      <a:pt x="1722" y="1267"/>
                    </a:cubicBezTo>
                    <a:cubicBezTo>
                      <a:pt x="1776" y="1258"/>
                      <a:pt x="1794" y="1187"/>
                      <a:pt x="1803" y="1133"/>
                    </a:cubicBezTo>
                    <a:cubicBezTo>
                      <a:pt x="1803" y="1017"/>
                      <a:pt x="1749" y="901"/>
                      <a:pt x="1696" y="785"/>
                    </a:cubicBezTo>
                    <a:cubicBezTo>
                      <a:pt x="1615" y="634"/>
                      <a:pt x="1499" y="473"/>
                      <a:pt x="1401" y="330"/>
                    </a:cubicBezTo>
                    <a:lnTo>
                      <a:pt x="1401" y="330"/>
                    </a:lnTo>
                    <a:cubicBezTo>
                      <a:pt x="1499" y="509"/>
                      <a:pt x="1589" y="696"/>
                      <a:pt x="1651" y="892"/>
                    </a:cubicBezTo>
                    <a:cubicBezTo>
                      <a:pt x="1678" y="973"/>
                      <a:pt x="1696" y="1044"/>
                      <a:pt x="1678" y="1124"/>
                    </a:cubicBezTo>
                    <a:cubicBezTo>
                      <a:pt x="1678" y="1142"/>
                      <a:pt x="1669" y="1169"/>
                      <a:pt x="1642" y="1169"/>
                    </a:cubicBezTo>
                    <a:cubicBezTo>
                      <a:pt x="1633" y="1169"/>
                      <a:pt x="1624" y="1169"/>
                      <a:pt x="1615" y="1160"/>
                    </a:cubicBezTo>
                    <a:cubicBezTo>
                      <a:pt x="1589" y="1142"/>
                      <a:pt x="1562" y="1106"/>
                      <a:pt x="1544" y="1071"/>
                    </a:cubicBezTo>
                    <a:cubicBezTo>
                      <a:pt x="1455" y="928"/>
                      <a:pt x="1375" y="785"/>
                      <a:pt x="1303" y="634"/>
                    </a:cubicBezTo>
                    <a:lnTo>
                      <a:pt x="1303" y="634"/>
                    </a:lnTo>
                    <a:cubicBezTo>
                      <a:pt x="1366" y="812"/>
                      <a:pt x="1419" y="999"/>
                      <a:pt x="1455" y="1187"/>
                    </a:cubicBezTo>
                    <a:cubicBezTo>
                      <a:pt x="1482" y="1320"/>
                      <a:pt x="1499" y="1463"/>
                      <a:pt x="1446" y="1588"/>
                    </a:cubicBezTo>
                    <a:cubicBezTo>
                      <a:pt x="1446" y="1606"/>
                      <a:pt x="1437" y="1615"/>
                      <a:pt x="1419" y="1624"/>
                    </a:cubicBezTo>
                    <a:cubicBezTo>
                      <a:pt x="1415" y="1628"/>
                      <a:pt x="1408" y="1630"/>
                      <a:pt x="1400" y="1630"/>
                    </a:cubicBezTo>
                    <a:cubicBezTo>
                      <a:pt x="1392" y="1630"/>
                      <a:pt x="1383" y="1628"/>
                      <a:pt x="1375" y="1624"/>
                    </a:cubicBezTo>
                    <a:cubicBezTo>
                      <a:pt x="1285" y="1579"/>
                      <a:pt x="1232" y="1490"/>
                      <a:pt x="1196" y="1392"/>
                    </a:cubicBezTo>
                    <a:cubicBezTo>
                      <a:pt x="1092" y="1153"/>
                      <a:pt x="1000" y="908"/>
                      <a:pt x="941" y="652"/>
                    </a:cubicBezTo>
                    <a:lnTo>
                      <a:pt x="941" y="652"/>
                    </a:lnTo>
                    <a:cubicBezTo>
                      <a:pt x="971" y="851"/>
                      <a:pt x="964" y="1050"/>
                      <a:pt x="928" y="1249"/>
                    </a:cubicBezTo>
                    <a:cubicBezTo>
                      <a:pt x="920" y="1276"/>
                      <a:pt x="911" y="1320"/>
                      <a:pt x="875" y="1320"/>
                    </a:cubicBezTo>
                    <a:cubicBezTo>
                      <a:pt x="872" y="1322"/>
                      <a:pt x="868" y="1323"/>
                      <a:pt x="865" y="1323"/>
                    </a:cubicBezTo>
                    <a:cubicBezTo>
                      <a:pt x="851" y="1323"/>
                      <a:pt x="836" y="1308"/>
                      <a:pt x="821" y="1294"/>
                    </a:cubicBezTo>
                    <a:cubicBezTo>
                      <a:pt x="795" y="1276"/>
                      <a:pt x="786" y="1240"/>
                      <a:pt x="768" y="1205"/>
                    </a:cubicBezTo>
                    <a:cubicBezTo>
                      <a:pt x="670" y="964"/>
                      <a:pt x="652" y="678"/>
                      <a:pt x="643" y="411"/>
                    </a:cubicBezTo>
                    <a:cubicBezTo>
                      <a:pt x="643" y="544"/>
                      <a:pt x="616" y="669"/>
                      <a:pt x="563" y="785"/>
                    </a:cubicBezTo>
                    <a:cubicBezTo>
                      <a:pt x="545" y="821"/>
                      <a:pt x="518" y="866"/>
                      <a:pt x="474" y="866"/>
                    </a:cubicBezTo>
                    <a:cubicBezTo>
                      <a:pt x="438" y="866"/>
                      <a:pt x="411" y="830"/>
                      <a:pt x="402" y="794"/>
                    </a:cubicBezTo>
                    <a:cubicBezTo>
                      <a:pt x="331" y="634"/>
                      <a:pt x="358" y="428"/>
                      <a:pt x="358" y="250"/>
                    </a:cubicBezTo>
                    <a:lnTo>
                      <a:pt x="358" y="250"/>
                    </a:lnTo>
                    <a:cubicBezTo>
                      <a:pt x="322" y="312"/>
                      <a:pt x="286" y="375"/>
                      <a:pt x="233" y="419"/>
                    </a:cubicBezTo>
                    <a:cubicBezTo>
                      <a:pt x="215" y="437"/>
                      <a:pt x="197" y="455"/>
                      <a:pt x="179" y="455"/>
                    </a:cubicBezTo>
                    <a:cubicBezTo>
                      <a:pt x="171" y="457"/>
                      <a:pt x="164" y="457"/>
                      <a:pt x="157" y="457"/>
                    </a:cubicBezTo>
                    <a:cubicBezTo>
                      <a:pt x="123" y="457"/>
                      <a:pt x="96" y="440"/>
                      <a:pt x="81" y="411"/>
                    </a:cubicBezTo>
                    <a:cubicBezTo>
                      <a:pt x="63" y="384"/>
                      <a:pt x="54" y="348"/>
                      <a:pt x="45" y="312"/>
                    </a:cubicBezTo>
                    <a:cubicBezTo>
                      <a:pt x="38" y="217"/>
                      <a:pt x="61" y="128"/>
                      <a:pt x="99" y="49"/>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246;p48">
                <a:extLst>
                  <a:ext uri="{FF2B5EF4-FFF2-40B4-BE49-F238E27FC236}">
                    <a16:creationId xmlns:a16="http://schemas.microsoft.com/office/drawing/2014/main" id="{AB999AA3-7005-4E98-8D69-0CC0B7358F5B}"/>
                  </a:ext>
                </a:extLst>
              </p:cNvPr>
              <p:cNvSpPr/>
              <p:nvPr/>
            </p:nvSpPr>
            <p:spPr>
              <a:xfrm>
                <a:off x="7630139" y="1877873"/>
                <a:ext cx="303650" cy="319372"/>
              </a:xfrm>
              <a:custGeom>
                <a:avLst/>
                <a:gdLst/>
                <a:ahLst/>
                <a:cxnLst/>
                <a:rect l="l" t="t" r="r" b="b"/>
                <a:pathLst>
                  <a:path w="2588" h="2722" extrusionOk="0">
                    <a:moveTo>
                      <a:pt x="340" y="482"/>
                    </a:moveTo>
                    <a:cubicBezTo>
                      <a:pt x="336" y="617"/>
                      <a:pt x="342" y="751"/>
                      <a:pt x="358" y="883"/>
                    </a:cubicBezTo>
                    <a:lnTo>
                      <a:pt x="358" y="883"/>
                    </a:lnTo>
                    <a:cubicBezTo>
                      <a:pt x="367" y="750"/>
                      <a:pt x="363" y="614"/>
                      <a:pt x="340" y="482"/>
                    </a:cubicBezTo>
                    <a:close/>
                    <a:moveTo>
                      <a:pt x="2026" y="589"/>
                    </a:moveTo>
                    <a:cubicBezTo>
                      <a:pt x="2096" y="742"/>
                      <a:pt x="2169" y="884"/>
                      <a:pt x="2240" y="1028"/>
                    </a:cubicBezTo>
                    <a:lnTo>
                      <a:pt x="2240" y="1028"/>
                    </a:lnTo>
                    <a:cubicBezTo>
                      <a:pt x="2177" y="877"/>
                      <a:pt x="2105" y="730"/>
                      <a:pt x="2026" y="589"/>
                    </a:cubicBezTo>
                    <a:close/>
                    <a:moveTo>
                      <a:pt x="1383" y="1401"/>
                    </a:moveTo>
                    <a:cubicBezTo>
                      <a:pt x="1394" y="1422"/>
                      <a:pt x="1405" y="1443"/>
                      <a:pt x="1415" y="1464"/>
                    </a:cubicBezTo>
                    <a:lnTo>
                      <a:pt x="1415" y="1464"/>
                    </a:lnTo>
                    <a:cubicBezTo>
                      <a:pt x="1405" y="1443"/>
                      <a:pt x="1394" y="1422"/>
                      <a:pt x="1383" y="1401"/>
                    </a:cubicBezTo>
                    <a:close/>
                    <a:moveTo>
                      <a:pt x="1803" y="1517"/>
                    </a:moveTo>
                    <a:lnTo>
                      <a:pt x="1803" y="1517"/>
                    </a:lnTo>
                    <a:cubicBezTo>
                      <a:pt x="1831" y="1570"/>
                      <a:pt x="1859" y="1622"/>
                      <a:pt x="1889" y="1675"/>
                    </a:cubicBezTo>
                    <a:lnTo>
                      <a:pt x="1889" y="1675"/>
                    </a:lnTo>
                    <a:cubicBezTo>
                      <a:pt x="1861" y="1622"/>
                      <a:pt x="1832" y="1569"/>
                      <a:pt x="1803" y="1517"/>
                    </a:cubicBezTo>
                    <a:close/>
                    <a:moveTo>
                      <a:pt x="1945" y="1205"/>
                    </a:moveTo>
                    <a:lnTo>
                      <a:pt x="1945" y="1205"/>
                    </a:lnTo>
                    <a:cubicBezTo>
                      <a:pt x="2025" y="1377"/>
                      <a:pt x="2109" y="1545"/>
                      <a:pt x="2195" y="1711"/>
                    </a:cubicBezTo>
                    <a:lnTo>
                      <a:pt x="2195" y="1711"/>
                    </a:lnTo>
                    <a:cubicBezTo>
                      <a:pt x="2123" y="1536"/>
                      <a:pt x="2040" y="1367"/>
                      <a:pt x="1945" y="1205"/>
                    </a:cubicBezTo>
                    <a:close/>
                    <a:moveTo>
                      <a:pt x="72" y="1"/>
                    </a:moveTo>
                    <a:cubicBezTo>
                      <a:pt x="1" y="366"/>
                      <a:pt x="18" y="750"/>
                      <a:pt x="143" y="1116"/>
                    </a:cubicBezTo>
                    <a:cubicBezTo>
                      <a:pt x="161" y="1169"/>
                      <a:pt x="188" y="1223"/>
                      <a:pt x="233" y="1250"/>
                    </a:cubicBezTo>
                    <a:cubicBezTo>
                      <a:pt x="242" y="1253"/>
                      <a:pt x="252" y="1254"/>
                      <a:pt x="263" y="1254"/>
                    </a:cubicBezTo>
                    <a:cubicBezTo>
                      <a:pt x="308" y="1254"/>
                      <a:pt x="355" y="1227"/>
                      <a:pt x="351" y="1188"/>
                    </a:cubicBezTo>
                    <a:lnTo>
                      <a:pt x="351" y="1188"/>
                    </a:lnTo>
                    <a:cubicBezTo>
                      <a:pt x="422" y="1506"/>
                      <a:pt x="538" y="1806"/>
                      <a:pt x="714" y="2088"/>
                    </a:cubicBezTo>
                    <a:cubicBezTo>
                      <a:pt x="812" y="2267"/>
                      <a:pt x="955" y="2445"/>
                      <a:pt x="1151" y="2490"/>
                    </a:cubicBezTo>
                    <a:cubicBezTo>
                      <a:pt x="1169" y="2499"/>
                      <a:pt x="1196" y="2499"/>
                      <a:pt x="1214" y="2499"/>
                    </a:cubicBezTo>
                    <a:cubicBezTo>
                      <a:pt x="1259" y="2490"/>
                      <a:pt x="1285" y="2445"/>
                      <a:pt x="1294" y="2400"/>
                    </a:cubicBezTo>
                    <a:cubicBezTo>
                      <a:pt x="1312" y="2329"/>
                      <a:pt x="1285" y="2240"/>
                      <a:pt x="1259" y="2168"/>
                    </a:cubicBezTo>
                    <a:cubicBezTo>
                      <a:pt x="1223" y="2044"/>
                      <a:pt x="1178" y="1928"/>
                      <a:pt x="1134" y="1812"/>
                    </a:cubicBezTo>
                    <a:lnTo>
                      <a:pt x="1134" y="1812"/>
                    </a:lnTo>
                    <a:cubicBezTo>
                      <a:pt x="1196" y="1972"/>
                      <a:pt x="1303" y="2133"/>
                      <a:pt x="1410" y="2276"/>
                    </a:cubicBezTo>
                    <a:cubicBezTo>
                      <a:pt x="1508" y="2400"/>
                      <a:pt x="1624" y="2516"/>
                      <a:pt x="1776" y="2579"/>
                    </a:cubicBezTo>
                    <a:cubicBezTo>
                      <a:pt x="1794" y="2583"/>
                      <a:pt x="1814" y="2588"/>
                      <a:pt x="1833" y="2588"/>
                    </a:cubicBezTo>
                    <a:cubicBezTo>
                      <a:pt x="1852" y="2588"/>
                      <a:pt x="1870" y="2583"/>
                      <a:pt x="1883" y="2570"/>
                    </a:cubicBezTo>
                    <a:cubicBezTo>
                      <a:pt x="1910" y="2534"/>
                      <a:pt x="1901" y="2490"/>
                      <a:pt x="1892" y="2454"/>
                    </a:cubicBezTo>
                    <a:cubicBezTo>
                      <a:pt x="1865" y="2383"/>
                      <a:pt x="1829" y="2311"/>
                      <a:pt x="1794" y="2240"/>
                    </a:cubicBezTo>
                    <a:lnTo>
                      <a:pt x="1794" y="2240"/>
                    </a:lnTo>
                    <a:cubicBezTo>
                      <a:pt x="1874" y="2392"/>
                      <a:pt x="1981" y="2525"/>
                      <a:pt x="2106" y="2641"/>
                    </a:cubicBezTo>
                    <a:cubicBezTo>
                      <a:pt x="2151" y="2686"/>
                      <a:pt x="2195" y="2722"/>
                      <a:pt x="2249" y="2722"/>
                    </a:cubicBezTo>
                    <a:cubicBezTo>
                      <a:pt x="2258" y="2722"/>
                      <a:pt x="2267" y="2713"/>
                      <a:pt x="2276" y="2713"/>
                    </a:cubicBezTo>
                    <a:cubicBezTo>
                      <a:pt x="2284" y="2704"/>
                      <a:pt x="2293" y="2686"/>
                      <a:pt x="2293" y="2668"/>
                    </a:cubicBezTo>
                    <a:cubicBezTo>
                      <a:pt x="2293" y="2606"/>
                      <a:pt x="2284" y="2543"/>
                      <a:pt x="2267" y="2481"/>
                    </a:cubicBezTo>
                    <a:lnTo>
                      <a:pt x="2267" y="2481"/>
                    </a:lnTo>
                    <a:cubicBezTo>
                      <a:pt x="2293" y="2525"/>
                      <a:pt x="2347" y="2561"/>
                      <a:pt x="2400" y="2570"/>
                    </a:cubicBezTo>
                    <a:cubicBezTo>
                      <a:pt x="2418" y="2570"/>
                      <a:pt x="2445" y="2570"/>
                      <a:pt x="2454" y="2561"/>
                    </a:cubicBezTo>
                    <a:cubicBezTo>
                      <a:pt x="2463" y="2552"/>
                      <a:pt x="2463" y="2543"/>
                      <a:pt x="2472" y="2534"/>
                    </a:cubicBezTo>
                    <a:cubicBezTo>
                      <a:pt x="2490" y="2481"/>
                      <a:pt x="2490" y="2418"/>
                      <a:pt x="2481" y="2356"/>
                    </a:cubicBezTo>
                    <a:cubicBezTo>
                      <a:pt x="2472" y="2298"/>
                      <a:pt x="2449" y="2249"/>
                      <a:pt x="2432" y="2192"/>
                    </a:cubicBezTo>
                    <a:lnTo>
                      <a:pt x="2432" y="2192"/>
                    </a:lnTo>
                    <a:cubicBezTo>
                      <a:pt x="2445" y="2223"/>
                      <a:pt x="2482" y="2245"/>
                      <a:pt x="2514" y="2245"/>
                    </a:cubicBezTo>
                    <a:cubicBezTo>
                      <a:pt x="2529" y="2245"/>
                      <a:pt x="2542" y="2241"/>
                      <a:pt x="2552" y="2231"/>
                    </a:cubicBezTo>
                    <a:cubicBezTo>
                      <a:pt x="2579" y="2204"/>
                      <a:pt x="2588" y="2160"/>
                      <a:pt x="2579" y="2124"/>
                    </a:cubicBezTo>
                    <a:cubicBezTo>
                      <a:pt x="2579" y="1928"/>
                      <a:pt x="2525" y="1740"/>
                      <a:pt x="2463" y="1553"/>
                    </a:cubicBezTo>
                    <a:cubicBezTo>
                      <a:pt x="2400" y="1365"/>
                      <a:pt x="2322" y="1196"/>
                      <a:pt x="2240" y="1028"/>
                    </a:cubicBezTo>
                    <a:lnTo>
                      <a:pt x="2240" y="1028"/>
                    </a:lnTo>
                    <a:cubicBezTo>
                      <a:pt x="2368" y="1335"/>
                      <a:pt x="2463" y="1658"/>
                      <a:pt x="2516" y="1981"/>
                    </a:cubicBezTo>
                    <a:cubicBezTo>
                      <a:pt x="2516" y="2035"/>
                      <a:pt x="2525" y="2088"/>
                      <a:pt x="2507" y="2133"/>
                    </a:cubicBezTo>
                    <a:cubicBezTo>
                      <a:pt x="2507" y="2142"/>
                      <a:pt x="2507" y="2151"/>
                      <a:pt x="2499" y="2160"/>
                    </a:cubicBezTo>
                    <a:cubicBezTo>
                      <a:pt x="2494" y="2164"/>
                      <a:pt x="2489" y="2165"/>
                      <a:pt x="2484" y="2165"/>
                    </a:cubicBezTo>
                    <a:cubicBezTo>
                      <a:pt x="2466" y="2165"/>
                      <a:pt x="2443" y="2146"/>
                      <a:pt x="2436" y="2133"/>
                    </a:cubicBezTo>
                    <a:cubicBezTo>
                      <a:pt x="2374" y="2061"/>
                      <a:pt x="2329" y="1972"/>
                      <a:pt x="2284" y="1883"/>
                    </a:cubicBezTo>
                    <a:cubicBezTo>
                      <a:pt x="2255" y="1826"/>
                      <a:pt x="2225" y="1768"/>
                      <a:pt x="2195" y="1711"/>
                    </a:cubicBezTo>
                    <a:lnTo>
                      <a:pt x="2195" y="1711"/>
                    </a:lnTo>
                    <a:cubicBezTo>
                      <a:pt x="2265" y="1882"/>
                      <a:pt x="2325" y="2059"/>
                      <a:pt x="2374" y="2240"/>
                    </a:cubicBezTo>
                    <a:cubicBezTo>
                      <a:pt x="2391" y="2311"/>
                      <a:pt x="2409" y="2383"/>
                      <a:pt x="2391" y="2454"/>
                    </a:cubicBezTo>
                    <a:cubicBezTo>
                      <a:pt x="2320" y="2445"/>
                      <a:pt x="2284" y="2383"/>
                      <a:pt x="2249" y="2320"/>
                    </a:cubicBezTo>
                    <a:cubicBezTo>
                      <a:pt x="2134" y="2105"/>
                      <a:pt x="2008" y="1890"/>
                      <a:pt x="1889" y="1675"/>
                    </a:cubicBezTo>
                    <a:lnTo>
                      <a:pt x="1889" y="1675"/>
                    </a:lnTo>
                    <a:cubicBezTo>
                      <a:pt x="2027" y="1942"/>
                      <a:pt x="2140" y="2226"/>
                      <a:pt x="2222" y="2516"/>
                    </a:cubicBezTo>
                    <a:cubicBezTo>
                      <a:pt x="2231" y="2543"/>
                      <a:pt x="2231" y="2588"/>
                      <a:pt x="2204" y="2606"/>
                    </a:cubicBezTo>
                    <a:cubicBezTo>
                      <a:pt x="2199" y="2607"/>
                      <a:pt x="2194" y="2608"/>
                      <a:pt x="2189" y="2608"/>
                    </a:cubicBezTo>
                    <a:cubicBezTo>
                      <a:pt x="2168" y="2608"/>
                      <a:pt x="2147" y="2593"/>
                      <a:pt x="2133" y="2579"/>
                    </a:cubicBezTo>
                    <a:cubicBezTo>
                      <a:pt x="2070" y="2516"/>
                      <a:pt x="2026" y="2445"/>
                      <a:pt x="1972" y="2374"/>
                    </a:cubicBezTo>
                    <a:cubicBezTo>
                      <a:pt x="1763" y="2081"/>
                      <a:pt x="1577" y="1780"/>
                      <a:pt x="1415" y="1464"/>
                    </a:cubicBezTo>
                    <a:lnTo>
                      <a:pt x="1415" y="1464"/>
                    </a:lnTo>
                    <a:cubicBezTo>
                      <a:pt x="1553" y="1740"/>
                      <a:pt x="1667" y="2031"/>
                      <a:pt x="1758" y="2329"/>
                    </a:cubicBezTo>
                    <a:cubicBezTo>
                      <a:pt x="1776" y="2365"/>
                      <a:pt x="1785" y="2409"/>
                      <a:pt x="1758" y="2436"/>
                    </a:cubicBezTo>
                    <a:cubicBezTo>
                      <a:pt x="1753" y="2437"/>
                      <a:pt x="1749" y="2437"/>
                      <a:pt x="1744" y="2437"/>
                    </a:cubicBezTo>
                    <a:cubicBezTo>
                      <a:pt x="1686" y="2437"/>
                      <a:pt x="1630" y="2388"/>
                      <a:pt x="1589" y="2347"/>
                    </a:cubicBezTo>
                    <a:cubicBezTo>
                      <a:pt x="1276" y="2017"/>
                      <a:pt x="1062" y="1606"/>
                      <a:pt x="866" y="1196"/>
                    </a:cubicBezTo>
                    <a:lnTo>
                      <a:pt x="866" y="1196"/>
                    </a:lnTo>
                    <a:cubicBezTo>
                      <a:pt x="964" y="1482"/>
                      <a:pt x="1053" y="1776"/>
                      <a:pt x="1143" y="2070"/>
                    </a:cubicBezTo>
                    <a:cubicBezTo>
                      <a:pt x="1169" y="2142"/>
                      <a:pt x="1187" y="2222"/>
                      <a:pt x="1187" y="2293"/>
                    </a:cubicBezTo>
                    <a:cubicBezTo>
                      <a:pt x="1178" y="2329"/>
                      <a:pt x="1169" y="2356"/>
                      <a:pt x="1143" y="2365"/>
                    </a:cubicBezTo>
                    <a:cubicBezTo>
                      <a:pt x="1137" y="2367"/>
                      <a:pt x="1131" y="2368"/>
                      <a:pt x="1125" y="2368"/>
                    </a:cubicBezTo>
                    <a:cubicBezTo>
                      <a:pt x="1109" y="2368"/>
                      <a:pt x="1090" y="2362"/>
                      <a:pt x="1071" y="2356"/>
                    </a:cubicBezTo>
                    <a:cubicBezTo>
                      <a:pt x="982" y="2302"/>
                      <a:pt x="911" y="2213"/>
                      <a:pt x="848" y="2124"/>
                    </a:cubicBezTo>
                    <a:cubicBezTo>
                      <a:pt x="580" y="1752"/>
                      <a:pt x="412" y="1328"/>
                      <a:pt x="358" y="883"/>
                    </a:cubicBezTo>
                    <a:lnTo>
                      <a:pt x="358" y="883"/>
                    </a:lnTo>
                    <a:cubicBezTo>
                      <a:pt x="353" y="956"/>
                      <a:pt x="343" y="1028"/>
                      <a:pt x="331" y="1098"/>
                    </a:cubicBezTo>
                    <a:cubicBezTo>
                      <a:pt x="331" y="1116"/>
                      <a:pt x="322" y="1125"/>
                      <a:pt x="322" y="1134"/>
                    </a:cubicBezTo>
                    <a:cubicBezTo>
                      <a:pt x="314" y="1139"/>
                      <a:pt x="305" y="1141"/>
                      <a:pt x="297" y="1141"/>
                    </a:cubicBezTo>
                    <a:cubicBezTo>
                      <a:pt x="276" y="1141"/>
                      <a:pt x="254" y="1128"/>
                      <a:pt x="242" y="1116"/>
                    </a:cubicBezTo>
                    <a:cubicBezTo>
                      <a:pt x="197" y="1071"/>
                      <a:pt x="179" y="1000"/>
                      <a:pt x="152" y="937"/>
                    </a:cubicBezTo>
                    <a:cubicBezTo>
                      <a:pt x="63" y="634"/>
                      <a:pt x="36" y="313"/>
                      <a:pt x="72"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247;p48">
                <a:extLst>
                  <a:ext uri="{FF2B5EF4-FFF2-40B4-BE49-F238E27FC236}">
                    <a16:creationId xmlns:a16="http://schemas.microsoft.com/office/drawing/2014/main" id="{68E72B3C-2239-4001-9066-61B6B675F117}"/>
                  </a:ext>
                </a:extLst>
              </p:cNvPr>
              <p:cNvSpPr/>
              <p:nvPr/>
            </p:nvSpPr>
            <p:spPr>
              <a:xfrm>
                <a:off x="7897063" y="2159462"/>
                <a:ext cx="30506" cy="58665"/>
              </a:xfrm>
              <a:custGeom>
                <a:avLst/>
                <a:gdLst/>
                <a:ahLst/>
                <a:cxnLst/>
                <a:rect l="l" t="t" r="r" b="b"/>
                <a:pathLst>
                  <a:path w="260" h="500" extrusionOk="0">
                    <a:moveTo>
                      <a:pt x="1" y="0"/>
                    </a:moveTo>
                    <a:cubicBezTo>
                      <a:pt x="81" y="170"/>
                      <a:pt x="170" y="339"/>
                      <a:pt x="259" y="500"/>
                    </a:cubicBezTo>
                    <a:cubicBezTo>
                      <a:pt x="179" y="331"/>
                      <a:pt x="90" y="170"/>
                      <a:pt x="1" y="0"/>
                    </a:cubicBezTo>
                    <a:close/>
                  </a:path>
                </a:pathLst>
              </a:custGeom>
              <a:solidFill>
                <a:srgbClr val="EB7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248;p48">
                <a:extLst>
                  <a:ext uri="{FF2B5EF4-FFF2-40B4-BE49-F238E27FC236}">
                    <a16:creationId xmlns:a16="http://schemas.microsoft.com/office/drawing/2014/main" id="{38B0B2C6-A208-4B7D-B466-4330D18E3CCB}"/>
                  </a:ext>
                </a:extLst>
              </p:cNvPr>
              <p:cNvSpPr/>
              <p:nvPr/>
            </p:nvSpPr>
            <p:spPr>
              <a:xfrm>
                <a:off x="7774571" y="2149020"/>
                <a:ext cx="219994" cy="150769"/>
              </a:xfrm>
              <a:custGeom>
                <a:avLst/>
                <a:gdLst/>
                <a:ahLst/>
                <a:cxnLst/>
                <a:rect l="l" t="t" r="r" b="b"/>
                <a:pathLst>
                  <a:path w="1875" h="1285" extrusionOk="0">
                    <a:moveTo>
                      <a:pt x="1" y="0"/>
                    </a:moveTo>
                    <a:lnTo>
                      <a:pt x="1" y="0"/>
                    </a:lnTo>
                    <a:cubicBezTo>
                      <a:pt x="197" y="330"/>
                      <a:pt x="438" y="669"/>
                      <a:pt x="723" y="928"/>
                    </a:cubicBezTo>
                    <a:cubicBezTo>
                      <a:pt x="821" y="1008"/>
                      <a:pt x="929" y="1097"/>
                      <a:pt x="1045" y="1151"/>
                    </a:cubicBezTo>
                    <a:cubicBezTo>
                      <a:pt x="1057" y="1157"/>
                      <a:pt x="1074" y="1164"/>
                      <a:pt x="1089" y="1164"/>
                    </a:cubicBezTo>
                    <a:cubicBezTo>
                      <a:pt x="1096" y="1164"/>
                      <a:pt x="1102" y="1163"/>
                      <a:pt x="1107" y="1160"/>
                    </a:cubicBezTo>
                    <a:cubicBezTo>
                      <a:pt x="1143" y="1142"/>
                      <a:pt x="1143" y="1097"/>
                      <a:pt x="1134" y="1062"/>
                    </a:cubicBezTo>
                    <a:cubicBezTo>
                      <a:pt x="1116" y="964"/>
                      <a:pt x="1080" y="874"/>
                      <a:pt x="1036" y="785"/>
                    </a:cubicBezTo>
                    <a:lnTo>
                      <a:pt x="1036" y="785"/>
                    </a:lnTo>
                    <a:cubicBezTo>
                      <a:pt x="1107" y="874"/>
                      <a:pt x="1169" y="964"/>
                      <a:pt x="1241" y="1053"/>
                    </a:cubicBezTo>
                    <a:cubicBezTo>
                      <a:pt x="1312" y="1151"/>
                      <a:pt x="1401" y="1258"/>
                      <a:pt x="1517" y="1267"/>
                    </a:cubicBezTo>
                    <a:cubicBezTo>
                      <a:pt x="1535" y="1267"/>
                      <a:pt x="1544" y="1267"/>
                      <a:pt x="1553" y="1258"/>
                    </a:cubicBezTo>
                    <a:cubicBezTo>
                      <a:pt x="1571" y="1249"/>
                      <a:pt x="1571" y="1231"/>
                      <a:pt x="1571" y="1222"/>
                    </a:cubicBezTo>
                    <a:cubicBezTo>
                      <a:pt x="1571" y="1160"/>
                      <a:pt x="1562" y="1106"/>
                      <a:pt x="1544" y="1053"/>
                    </a:cubicBezTo>
                    <a:lnTo>
                      <a:pt x="1544" y="1053"/>
                    </a:lnTo>
                    <a:cubicBezTo>
                      <a:pt x="1607" y="1160"/>
                      <a:pt x="1714" y="1240"/>
                      <a:pt x="1830" y="1285"/>
                    </a:cubicBezTo>
                    <a:cubicBezTo>
                      <a:pt x="1830" y="1285"/>
                      <a:pt x="1830" y="1276"/>
                      <a:pt x="1830" y="1276"/>
                    </a:cubicBezTo>
                    <a:cubicBezTo>
                      <a:pt x="1847" y="1267"/>
                      <a:pt x="1856" y="1249"/>
                      <a:pt x="1874" y="1231"/>
                    </a:cubicBezTo>
                    <a:cubicBezTo>
                      <a:pt x="1803" y="1205"/>
                      <a:pt x="1731" y="1160"/>
                      <a:pt x="1669" y="1106"/>
                    </a:cubicBezTo>
                    <a:cubicBezTo>
                      <a:pt x="1553" y="999"/>
                      <a:pt x="1464" y="866"/>
                      <a:pt x="1384" y="723"/>
                    </a:cubicBezTo>
                    <a:cubicBezTo>
                      <a:pt x="1357" y="678"/>
                      <a:pt x="1330" y="634"/>
                      <a:pt x="1303" y="589"/>
                    </a:cubicBezTo>
                    <a:lnTo>
                      <a:pt x="1303" y="589"/>
                    </a:lnTo>
                    <a:cubicBezTo>
                      <a:pt x="1366" y="714"/>
                      <a:pt x="1419" y="839"/>
                      <a:pt x="1473" y="973"/>
                    </a:cubicBezTo>
                    <a:cubicBezTo>
                      <a:pt x="1499" y="1026"/>
                      <a:pt x="1517" y="1080"/>
                      <a:pt x="1526" y="1133"/>
                    </a:cubicBezTo>
                    <a:cubicBezTo>
                      <a:pt x="1526" y="1142"/>
                      <a:pt x="1526" y="1160"/>
                      <a:pt x="1517" y="1169"/>
                    </a:cubicBezTo>
                    <a:cubicBezTo>
                      <a:pt x="1513" y="1173"/>
                      <a:pt x="1508" y="1176"/>
                      <a:pt x="1503" y="1176"/>
                    </a:cubicBezTo>
                    <a:cubicBezTo>
                      <a:pt x="1497" y="1176"/>
                      <a:pt x="1491" y="1173"/>
                      <a:pt x="1482" y="1169"/>
                    </a:cubicBezTo>
                    <a:cubicBezTo>
                      <a:pt x="1401" y="1151"/>
                      <a:pt x="1339" y="1097"/>
                      <a:pt x="1276" y="1035"/>
                    </a:cubicBezTo>
                    <a:cubicBezTo>
                      <a:pt x="1196" y="955"/>
                      <a:pt x="1134" y="866"/>
                      <a:pt x="1062" y="767"/>
                    </a:cubicBezTo>
                    <a:cubicBezTo>
                      <a:pt x="937" y="598"/>
                      <a:pt x="786" y="402"/>
                      <a:pt x="661" y="223"/>
                    </a:cubicBezTo>
                    <a:lnTo>
                      <a:pt x="661" y="223"/>
                    </a:lnTo>
                    <a:cubicBezTo>
                      <a:pt x="813" y="482"/>
                      <a:pt x="955" y="750"/>
                      <a:pt x="1071" y="1026"/>
                    </a:cubicBezTo>
                    <a:cubicBezTo>
                      <a:pt x="1064" y="1033"/>
                      <a:pt x="1056" y="1036"/>
                      <a:pt x="1048" y="1036"/>
                    </a:cubicBezTo>
                    <a:cubicBezTo>
                      <a:pt x="1034" y="1036"/>
                      <a:pt x="1020" y="1028"/>
                      <a:pt x="1009" y="1017"/>
                    </a:cubicBezTo>
                    <a:cubicBezTo>
                      <a:pt x="607" y="741"/>
                      <a:pt x="268" y="393"/>
                      <a:pt x="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249;p48">
                <a:extLst>
                  <a:ext uri="{FF2B5EF4-FFF2-40B4-BE49-F238E27FC236}">
                    <a16:creationId xmlns:a16="http://schemas.microsoft.com/office/drawing/2014/main" id="{BD9F55C8-2D72-4EC0-A64D-1F87BC101628}"/>
                  </a:ext>
                </a:extLst>
              </p:cNvPr>
              <p:cNvSpPr/>
              <p:nvPr/>
            </p:nvSpPr>
            <p:spPr>
              <a:xfrm>
                <a:off x="7942117" y="2276674"/>
                <a:ext cx="154993" cy="209434"/>
              </a:xfrm>
              <a:custGeom>
                <a:avLst/>
                <a:gdLst/>
                <a:ahLst/>
                <a:cxnLst/>
                <a:rect l="l" t="t" r="r" b="b"/>
                <a:pathLst>
                  <a:path w="1321" h="1785" extrusionOk="0">
                    <a:moveTo>
                      <a:pt x="0" y="1"/>
                    </a:moveTo>
                    <a:cubicBezTo>
                      <a:pt x="295" y="679"/>
                      <a:pt x="776" y="1267"/>
                      <a:pt x="1312" y="1785"/>
                    </a:cubicBezTo>
                    <a:cubicBezTo>
                      <a:pt x="1320" y="1713"/>
                      <a:pt x="1285" y="1642"/>
                      <a:pt x="1249" y="1580"/>
                    </a:cubicBezTo>
                    <a:cubicBezTo>
                      <a:pt x="1222" y="1526"/>
                      <a:pt x="1187" y="1473"/>
                      <a:pt x="1160" y="1419"/>
                    </a:cubicBezTo>
                    <a:cubicBezTo>
                      <a:pt x="1008" y="1285"/>
                      <a:pt x="857" y="1142"/>
                      <a:pt x="714" y="991"/>
                    </a:cubicBezTo>
                    <a:cubicBezTo>
                      <a:pt x="437" y="696"/>
                      <a:pt x="179" y="366"/>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250;p48">
                <a:extLst>
                  <a:ext uri="{FF2B5EF4-FFF2-40B4-BE49-F238E27FC236}">
                    <a16:creationId xmlns:a16="http://schemas.microsoft.com/office/drawing/2014/main" id="{F363D2B8-052E-4741-8B90-17BDA5C6033D}"/>
                  </a:ext>
                </a:extLst>
              </p:cNvPr>
              <p:cNvSpPr/>
              <p:nvPr/>
            </p:nvSpPr>
            <p:spPr>
              <a:xfrm>
                <a:off x="7884509" y="2271394"/>
                <a:ext cx="144551" cy="180219"/>
              </a:xfrm>
              <a:custGeom>
                <a:avLst/>
                <a:gdLst/>
                <a:ahLst/>
                <a:cxnLst/>
                <a:rect l="l" t="t" r="r" b="b"/>
                <a:pathLst>
                  <a:path w="1232" h="1536" extrusionOk="0">
                    <a:moveTo>
                      <a:pt x="0" y="1"/>
                    </a:moveTo>
                    <a:lnTo>
                      <a:pt x="0" y="1"/>
                    </a:lnTo>
                    <a:cubicBezTo>
                      <a:pt x="63" y="224"/>
                      <a:pt x="197" y="429"/>
                      <a:pt x="331" y="617"/>
                    </a:cubicBezTo>
                    <a:cubicBezTo>
                      <a:pt x="545" y="920"/>
                      <a:pt x="777" y="1205"/>
                      <a:pt x="1026" y="1482"/>
                    </a:cubicBezTo>
                    <a:cubicBezTo>
                      <a:pt x="1089" y="1509"/>
                      <a:pt x="1160" y="1535"/>
                      <a:pt x="1232" y="1535"/>
                    </a:cubicBezTo>
                    <a:cubicBezTo>
                      <a:pt x="812" y="1063"/>
                      <a:pt x="295" y="536"/>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251;p48">
                <a:extLst>
                  <a:ext uri="{FF2B5EF4-FFF2-40B4-BE49-F238E27FC236}">
                    <a16:creationId xmlns:a16="http://schemas.microsoft.com/office/drawing/2014/main" id="{D76B2F0C-C654-4772-81A6-B3CCEBF4C167}"/>
                  </a:ext>
                </a:extLst>
              </p:cNvPr>
              <p:cNvSpPr/>
              <p:nvPr/>
            </p:nvSpPr>
            <p:spPr>
              <a:xfrm>
                <a:off x="7693966" y="2015031"/>
                <a:ext cx="58782" cy="106888"/>
              </a:xfrm>
              <a:custGeom>
                <a:avLst/>
                <a:gdLst/>
                <a:ahLst/>
                <a:cxnLst/>
                <a:rect l="l" t="t" r="r" b="b"/>
                <a:pathLst>
                  <a:path w="501" h="911" extrusionOk="0">
                    <a:moveTo>
                      <a:pt x="1" y="0"/>
                    </a:moveTo>
                    <a:lnTo>
                      <a:pt x="1" y="0"/>
                    </a:lnTo>
                    <a:cubicBezTo>
                      <a:pt x="63" y="295"/>
                      <a:pt x="188" y="571"/>
                      <a:pt x="349" y="821"/>
                    </a:cubicBezTo>
                    <a:cubicBezTo>
                      <a:pt x="376" y="857"/>
                      <a:pt x="393" y="892"/>
                      <a:pt x="438" y="901"/>
                    </a:cubicBezTo>
                    <a:cubicBezTo>
                      <a:pt x="447" y="910"/>
                      <a:pt x="456" y="910"/>
                      <a:pt x="474" y="910"/>
                    </a:cubicBezTo>
                    <a:cubicBezTo>
                      <a:pt x="500" y="901"/>
                      <a:pt x="500" y="857"/>
                      <a:pt x="491" y="830"/>
                    </a:cubicBezTo>
                    <a:cubicBezTo>
                      <a:pt x="429" y="598"/>
                      <a:pt x="340" y="384"/>
                      <a:pt x="215" y="179"/>
                    </a:cubicBezTo>
                    <a:lnTo>
                      <a:pt x="215" y="179"/>
                    </a:lnTo>
                    <a:cubicBezTo>
                      <a:pt x="268" y="313"/>
                      <a:pt x="322" y="446"/>
                      <a:pt x="367" y="580"/>
                    </a:cubicBezTo>
                    <a:cubicBezTo>
                      <a:pt x="384" y="634"/>
                      <a:pt x="402" y="687"/>
                      <a:pt x="393" y="750"/>
                    </a:cubicBezTo>
                    <a:cubicBezTo>
                      <a:pt x="367" y="750"/>
                      <a:pt x="358" y="732"/>
                      <a:pt x="340" y="714"/>
                    </a:cubicBezTo>
                    <a:cubicBezTo>
                      <a:pt x="197" y="491"/>
                      <a:pt x="81" y="259"/>
                      <a:pt x="1" y="0"/>
                    </a:cubicBezTo>
                    <a:close/>
                  </a:path>
                </a:pathLst>
              </a:custGeom>
              <a:solidFill>
                <a:srgbClr val="F0DDC1">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252;p48">
                <a:extLst>
                  <a:ext uri="{FF2B5EF4-FFF2-40B4-BE49-F238E27FC236}">
                    <a16:creationId xmlns:a16="http://schemas.microsoft.com/office/drawing/2014/main" id="{04B85203-CEA8-46AA-9C52-012038C82271}"/>
                  </a:ext>
                </a:extLst>
              </p:cNvPr>
              <p:cNvSpPr/>
              <p:nvPr/>
            </p:nvSpPr>
            <p:spPr>
              <a:xfrm>
                <a:off x="7756855" y="1876817"/>
                <a:ext cx="45055" cy="120850"/>
              </a:xfrm>
              <a:custGeom>
                <a:avLst/>
                <a:gdLst/>
                <a:ahLst/>
                <a:cxnLst/>
                <a:rect l="l" t="t" r="r" b="b"/>
                <a:pathLst>
                  <a:path w="384" h="1030" extrusionOk="0">
                    <a:moveTo>
                      <a:pt x="63" y="1"/>
                    </a:moveTo>
                    <a:cubicBezTo>
                      <a:pt x="116" y="161"/>
                      <a:pt x="187" y="313"/>
                      <a:pt x="232" y="465"/>
                    </a:cubicBezTo>
                    <a:cubicBezTo>
                      <a:pt x="250" y="518"/>
                      <a:pt x="259" y="563"/>
                      <a:pt x="268" y="607"/>
                    </a:cubicBezTo>
                    <a:cubicBezTo>
                      <a:pt x="286" y="670"/>
                      <a:pt x="286" y="741"/>
                      <a:pt x="277" y="804"/>
                    </a:cubicBezTo>
                    <a:cubicBezTo>
                      <a:pt x="241" y="795"/>
                      <a:pt x="223" y="759"/>
                      <a:pt x="205" y="732"/>
                    </a:cubicBezTo>
                    <a:cubicBezTo>
                      <a:pt x="134" y="536"/>
                      <a:pt x="54" y="367"/>
                      <a:pt x="0" y="170"/>
                    </a:cubicBezTo>
                    <a:lnTo>
                      <a:pt x="0" y="170"/>
                    </a:lnTo>
                    <a:cubicBezTo>
                      <a:pt x="54" y="393"/>
                      <a:pt x="125" y="616"/>
                      <a:pt x="205" y="839"/>
                    </a:cubicBezTo>
                    <a:cubicBezTo>
                      <a:pt x="232" y="893"/>
                      <a:pt x="250" y="955"/>
                      <a:pt x="286" y="1000"/>
                    </a:cubicBezTo>
                    <a:cubicBezTo>
                      <a:pt x="300" y="1014"/>
                      <a:pt x="315" y="1029"/>
                      <a:pt x="329" y="1029"/>
                    </a:cubicBezTo>
                    <a:cubicBezTo>
                      <a:pt x="333" y="1029"/>
                      <a:pt x="336" y="1028"/>
                      <a:pt x="339" y="1027"/>
                    </a:cubicBezTo>
                    <a:cubicBezTo>
                      <a:pt x="375" y="1027"/>
                      <a:pt x="384" y="973"/>
                      <a:pt x="384" y="937"/>
                    </a:cubicBezTo>
                    <a:cubicBezTo>
                      <a:pt x="348" y="607"/>
                      <a:pt x="205" y="304"/>
                      <a:pt x="63" y="1"/>
                    </a:cubicBezTo>
                    <a:close/>
                  </a:path>
                </a:pathLst>
              </a:custGeom>
              <a:solidFill>
                <a:srgbClr val="F0DDC1">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253;p48">
                <a:extLst>
                  <a:ext uri="{FF2B5EF4-FFF2-40B4-BE49-F238E27FC236}">
                    <a16:creationId xmlns:a16="http://schemas.microsoft.com/office/drawing/2014/main" id="{02DE87E6-4FD7-40C8-8B8E-E5D9B670A323}"/>
                  </a:ext>
                </a:extLst>
              </p:cNvPr>
              <p:cNvSpPr/>
              <p:nvPr/>
            </p:nvSpPr>
            <p:spPr>
              <a:xfrm>
                <a:off x="7725410" y="1882097"/>
                <a:ext cx="21002" cy="79667"/>
              </a:xfrm>
              <a:custGeom>
                <a:avLst/>
                <a:gdLst/>
                <a:ahLst/>
                <a:cxnLst/>
                <a:rect l="l" t="t" r="r" b="b"/>
                <a:pathLst>
                  <a:path w="179" h="679" extrusionOk="0">
                    <a:moveTo>
                      <a:pt x="108" y="0"/>
                    </a:moveTo>
                    <a:lnTo>
                      <a:pt x="108" y="0"/>
                    </a:lnTo>
                    <a:cubicBezTo>
                      <a:pt x="125" y="161"/>
                      <a:pt x="125" y="330"/>
                      <a:pt x="116" y="482"/>
                    </a:cubicBezTo>
                    <a:cubicBezTo>
                      <a:pt x="116" y="491"/>
                      <a:pt x="108" y="509"/>
                      <a:pt x="99" y="509"/>
                    </a:cubicBezTo>
                    <a:cubicBezTo>
                      <a:pt x="90" y="509"/>
                      <a:pt x="81" y="509"/>
                      <a:pt x="72" y="500"/>
                    </a:cubicBezTo>
                    <a:cubicBezTo>
                      <a:pt x="54" y="473"/>
                      <a:pt x="45" y="429"/>
                      <a:pt x="36" y="393"/>
                    </a:cubicBezTo>
                    <a:cubicBezTo>
                      <a:pt x="27" y="286"/>
                      <a:pt x="9" y="179"/>
                      <a:pt x="18" y="63"/>
                    </a:cubicBezTo>
                    <a:lnTo>
                      <a:pt x="18" y="63"/>
                    </a:lnTo>
                    <a:cubicBezTo>
                      <a:pt x="0" y="259"/>
                      <a:pt x="18" y="446"/>
                      <a:pt x="72" y="634"/>
                    </a:cubicBezTo>
                    <a:cubicBezTo>
                      <a:pt x="81" y="652"/>
                      <a:pt x="90" y="678"/>
                      <a:pt x="116" y="678"/>
                    </a:cubicBezTo>
                    <a:cubicBezTo>
                      <a:pt x="134" y="678"/>
                      <a:pt x="152" y="652"/>
                      <a:pt x="152" y="625"/>
                    </a:cubicBezTo>
                    <a:cubicBezTo>
                      <a:pt x="179" y="420"/>
                      <a:pt x="143" y="214"/>
                      <a:pt x="108" y="0"/>
                    </a:cubicBezTo>
                    <a:close/>
                  </a:path>
                </a:pathLst>
              </a:custGeom>
              <a:solidFill>
                <a:srgbClr val="F0DDC1">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254;p48">
                <a:extLst>
                  <a:ext uri="{FF2B5EF4-FFF2-40B4-BE49-F238E27FC236}">
                    <a16:creationId xmlns:a16="http://schemas.microsoft.com/office/drawing/2014/main" id="{4470A60B-1573-4A2E-A28D-E0983EB0A9C7}"/>
                  </a:ext>
                </a:extLst>
              </p:cNvPr>
              <p:cNvSpPr/>
              <p:nvPr/>
            </p:nvSpPr>
            <p:spPr>
              <a:xfrm>
                <a:off x="7687748" y="1853821"/>
                <a:ext cx="25226" cy="75795"/>
              </a:xfrm>
              <a:custGeom>
                <a:avLst/>
                <a:gdLst/>
                <a:ahLst/>
                <a:cxnLst/>
                <a:rect l="l" t="t" r="r" b="b"/>
                <a:pathLst>
                  <a:path w="215" h="646" extrusionOk="0">
                    <a:moveTo>
                      <a:pt x="188" y="0"/>
                    </a:moveTo>
                    <a:cubicBezTo>
                      <a:pt x="197" y="161"/>
                      <a:pt x="161" y="331"/>
                      <a:pt x="98" y="482"/>
                    </a:cubicBezTo>
                    <a:cubicBezTo>
                      <a:pt x="91" y="497"/>
                      <a:pt x="84" y="511"/>
                      <a:pt x="72" y="511"/>
                    </a:cubicBezTo>
                    <a:cubicBezTo>
                      <a:pt x="69" y="511"/>
                      <a:pt x="66" y="511"/>
                      <a:pt x="63" y="509"/>
                    </a:cubicBezTo>
                    <a:cubicBezTo>
                      <a:pt x="54" y="509"/>
                      <a:pt x="45" y="500"/>
                      <a:pt x="45" y="491"/>
                    </a:cubicBezTo>
                    <a:cubicBezTo>
                      <a:pt x="27" y="438"/>
                      <a:pt x="27" y="393"/>
                      <a:pt x="36" y="339"/>
                    </a:cubicBezTo>
                    <a:cubicBezTo>
                      <a:pt x="45" y="259"/>
                      <a:pt x="54" y="161"/>
                      <a:pt x="72" y="72"/>
                    </a:cubicBezTo>
                    <a:lnTo>
                      <a:pt x="72" y="72"/>
                    </a:lnTo>
                    <a:cubicBezTo>
                      <a:pt x="18" y="232"/>
                      <a:pt x="0" y="402"/>
                      <a:pt x="18" y="563"/>
                    </a:cubicBezTo>
                    <a:cubicBezTo>
                      <a:pt x="27" y="580"/>
                      <a:pt x="27" y="598"/>
                      <a:pt x="36" y="616"/>
                    </a:cubicBezTo>
                    <a:cubicBezTo>
                      <a:pt x="43" y="631"/>
                      <a:pt x="62" y="645"/>
                      <a:pt x="79" y="645"/>
                    </a:cubicBezTo>
                    <a:cubicBezTo>
                      <a:pt x="83" y="645"/>
                      <a:pt x="86" y="644"/>
                      <a:pt x="90" y="643"/>
                    </a:cubicBezTo>
                    <a:cubicBezTo>
                      <a:pt x="107" y="643"/>
                      <a:pt x="116" y="616"/>
                      <a:pt x="125" y="598"/>
                    </a:cubicBezTo>
                    <a:cubicBezTo>
                      <a:pt x="214" y="420"/>
                      <a:pt x="205" y="206"/>
                      <a:pt x="188" y="0"/>
                    </a:cubicBezTo>
                    <a:close/>
                  </a:path>
                </a:pathLst>
              </a:custGeom>
              <a:solidFill>
                <a:srgbClr val="F0DDC1">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255;p48">
                <a:extLst>
                  <a:ext uri="{FF2B5EF4-FFF2-40B4-BE49-F238E27FC236}">
                    <a16:creationId xmlns:a16="http://schemas.microsoft.com/office/drawing/2014/main" id="{624A2961-D3AD-47FE-97C3-34A3FF1538B2}"/>
                  </a:ext>
                </a:extLst>
              </p:cNvPr>
              <p:cNvSpPr/>
              <p:nvPr/>
            </p:nvSpPr>
            <p:spPr>
              <a:xfrm>
                <a:off x="7762017" y="2047413"/>
                <a:ext cx="46228" cy="69225"/>
              </a:xfrm>
              <a:custGeom>
                <a:avLst/>
                <a:gdLst/>
                <a:ahLst/>
                <a:cxnLst/>
                <a:rect l="l" t="t" r="r" b="b"/>
                <a:pathLst>
                  <a:path w="394" h="590" extrusionOk="0">
                    <a:moveTo>
                      <a:pt x="1" y="1"/>
                    </a:moveTo>
                    <a:cubicBezTo>
                      <a:pt x="10" y="35"/>
                      <a:pt x="22" y="70"/>
                      <a:pt x="37" y="105"/>
                    </a:cubicBezTo>
                    <a:lnTo>
                      <a:pt x="37" y="105"/>
                    </a:lnTo>
                    <a:cubicBezTo>
                      <a:pt x="24" y="71"/>
                      <a:pt x="12" y="36"/>
                      <a:pt x="1" y="1"/>
                    </a:cubicBezTo>
                    <a:close/>
                    <a:moveTo>
                      <a:pt x="179" y="90"/>
                    </a:moveTo>
                    <a:lnTo>
                      <a:pt x="179" y="90"/>
                    </a:lnTo>
                    <a:cubicBezTo>
                      <a:pt x="224" y="188"/>
                      <a:pt x="268" y="331"/>
                      <a:pt x="304" y="438"/>
                    </a:cubicBezTo>
                    <a:cubicBezTo>
                      <a:pt x="313" y="447"/>
                      <a:pt x="313" y="474"/>
                      <a:pt x="304" y="483"/>
                    </a:cubicBezTo>
                    <a:cubicBezTo>
                      <a:pt x="301" y="484"/>
                      <a:pt x="297" y="485"/>
                      <a:pt x="294" y="485"/>
                    </a:cubicBezTo>
                    <a:cubicBezTo>
                      <a:pt x="280" y="485"/>
                      <a:pt x="267" y="472"/>
                      <a:pt x="259" y="465"/>
                    </a:cubicBezTo>
                    <a:cubicBezTo>
                      <a:pt x="168" y="360"/>
                      <a:pt x="88" y="233"/>
                      <a:pt x="37" y="105"/>
                    </a:cubicBezTo>
                    <a:lnTo>
                      <a:pt x="37" y="105"/>
                    </a:lnTo>
                    <a:cubicBezTo>
                      <a:pt x="77" y="213"/>
                      <a:pt x="127" y="319"/>
                      <a:pt x="188" y="420"/>
                    </a:cubicBezTo>
                    <a:cubicBezTo>
                      <a:pt x="224" y="474"/>
                      <a:pt x="268" y="527"/>
                      <a:pt x="322" y="572"/>
                    </a:cubicBezTo>
                    <a:cubicBezTo>
                      <a:pt x="331" y="581"/>
                      <a:pt x="349" y="590"/>
                      <a:pt x="358" y="590"/>
                    </a:cubicBezTo>
                    <a:cubicBezTo>
                      <a:pt x="384" y="581"/>
                      <a:pt x="393" y="563"/>
                      <a:pt x="393" y="545"/>
                    </a:cubicBezTo>
                    <a:cubicBezTo>
                      <a:pt x="393" y="518"/>
                      <a:pt x="384" y="500"/>
                      <a:pt x="375" y="483"/>
                    </a:cubicBezTo>
                    <a:lnTo>
                      <a:pt x="179" y="90"/>
                    </a:lnTo>
                    <a:close/>
                  </a:path>
                </a:pathLst>
              </a:custGeom>
              <a:solidFill>
                <a:srgbClr val="F0DDC1">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256;p48">
                <a:extLst>
                  <a:ext uri="{FF2B5EF4-FFF2-40B4-BE49-F238E27FC236}">
                    <a16:creationId xmlns:a16="http://schemas.microsoft.com/office/drawing/2014/main" id="{726E1EE7-34DC-476C-82E1-75CD58957239}"/>
                  </a:ext>
                </a:extLst>
              </p:cNvPr>
              <p:cNvSpPr/>
              <p:nvPr/>
            </p:nvSpPr>
            <p:spPr>
              <a:xfrm>
                <a:off x="7824788" y="2074634"/>
                <a:ext cx="47284" cy="66057"/>
              </a:xfrm>
              <a:custGeom>
                <a:avLst/>
                <a:gdLst/>
                <a:ahLst/>
                <a:cxnLst/>
                <a:rect l="l" t="t" r="r" b="b"/>
                <a:pathLst>
                  <a:path w="403" h="563" extrusionOk="0">
                    <a:moveTo>
                      <a:pt x="135" y="1"/>
                    </a:moveTo>
                    <a:lnTo>
                      <a:pt x="135" y="1"/>
                    </a:lnTo>
                    <a:cubicBezTo>
                      <a:pt x="179" y="117"/>
                      <a:pt x="242" y="251"/>
                      <a:pt x="295" y="367"/>
                    </a:cubicBezTo>
                    <a:cubicBezTo>
                      <a:pt x="304" y="393"/>
                      <a:pt x="313" y="420"/>
                      <a:pt x="295" y="438"/>
                    </a:cubicBezTo>
                    <a:cubicBezTo>
                      <a:pt x="251" y="420"/>
                      <a:pt x="224" y="376"/>
                      <a:pt x="197" y="331"/>
                    </a:cubicBezTo>
                    <a:cubicBezTo>
                      <a:pt x="135" y="233"/>
                      <a:pt x="54" y="108"/>
                      <a:pt x="1" y="1"/>
                    </a:cubicBezTo>
                    <a:lnTo>
                      <a:pt x="1" y="1"/>
                    </a:lnTo>
                    <a:cubicBezTo>
                      <a:pt x="72" y="161"/>
                      <a:pt x="153" y="313"/>
                      <a:pt x="251" y="456"/>
                    </a:cubicBezTo>
                    <a:cubicBezTo>
                      <a:pt x="286" y="500"/>
                      <a:pt x="322" y="554"/>
                      <a:pt x="376" y="563"/>
                    </a:cubicBezTo>
                    <a:cubicBezTo>
                      <a:pt x="402" y="536"/>
                      <a:pt x="385" y="500"/>
                      <a:pt x="376" y="465"/>
                    </a:cubicBezTo>
                    <a:cubicBezTo>
                      <a:pt x="313" y="304"/>
                      <a:pt x="233" y="152"/>
                      <a:pt x="135" y="1"/>
                    </a:cubicBezTo>
                    <a:close/>
                  </a:path>
                </a:pathLst>
              </a:custGeom>
              <a:solidFill>
                <a:srgbClr val="F0DDC1">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257;p48">
                <a:extLst>
                  <a:ext uri="{FF2B5EF4-FFF2-40B4-BE49-F238E27FC236}">
                    <a16:creationId xmlns:a16="http://schemas.microsoft.com/office/drawing/2014/main" id="{0EC62FF5-CC99-4A20-8FFA-DA1EEED54677}"/>
                  </a:ext>
                </a:extLst>
              </p:cNvPr>
              <p:cNvSpPr/>
              <p:nvPr/>
            </p:nvSpPr>
            <p:spPr>
              <a:xfrm>
                <a:off x="7850014" y="2047413"/>
                <a:ext cx="37780" cy="64883"/>
              </a:xfrm>
              <a:custGeom>
                <a:avLst/>
                <a:gdLst/>
                <a:ahLst/>
                <a:cxnLst/>
                <a:rect l="l" t="t" r="r" b="b"/>
                <a:pathLst>
                  <a:path w="322" h="553" extrusionOk="0">
                    <a:moveTo>
                      <a:pt x="0" y="1"/>
                    </a:moveTo>
                    <a:lnTo>
                      <a:pt x="0" y="1"/>
                    </a:lnTo>
                    <a:cubicBezTo>
                      <a:pt x="5" y="22"/>
                      <a:pt x="11" y="43"/>
                      <a:pt x="19" y="63"/>
                    </a:cubicBezTo>
                    <a:lnTo>
                      <a:pt x="19" y="63"/>
                    </a:lnTo>
                    <a:cubicBezTo>
                      <a:pt x="12" y="42"/>
                      <a:pt x="6" y="22"/>
                      <a:pt x="0" y="1"/>
                    </a:cubicBezTo>
                    <a:close/>
                    <a:moveTo>
                      <a:pt x="116" y="10"/>
                    </a:moveTo>
                    <a:lnTo>
                      <a:pt x="116" y="10"/>
                    </a:lnTo>
                    <a:cubicBezTo>
                      <a:pt x="143" y="108"/>
                      <a:pt x="178" y="161"/>
                      <a:pt x="205" y="260"/>
                    </a:cubicBezTo>
                    <a:cubicBezTo>
                      <a:pt x="214" y="295"/>
                      <a:pt x="223" y="331"/>
                      <a:pt x="223" y="367"/>
                    </a:cubicBezTo>
                    <a:cubicBezTo>
                      <a:pt x="196" y="367"/>
                      <a:pt x="187" y="340"/>
                      <a:pt x="170" y="322"/>
                    </a:cubicBezTo>
                    <a:cubicBezTo>
                      <a:pt x="118" y="242"/>
                      <a:pt x="55" y="155"/>
                      <a:pt x="19" y="63"/>
                    </a:cubicBezTo>
                    <a:lnTo>
                      <a:pt x="19" y="63"/>
                    </a:lnTo>
                    <a:cubicBezTo>
                      <a:pt x="76" y="229"/>
                      <a:pt x="166" y="392"/>
                      <a:pt x="277" y="527"/>
                    </a:cubicBezTo>
                    <a:cubicBezTo>
                      <a:pt x="283" y="540"/>
                      <a:pt x="294" y="552"/>
                      <a:pt x="306" y="552"/>
                    </a:cubicBezTo>
                    <a:cubicBezTo>
                      <a:pt x="311" y="552"/>
                      <a:pt x="316" y="550"/>
                      <a:pt x="321" y="545"/>
                    </a:cubicBezTo>
                    <a:cubicBezTo>
                      <a:pt x="303" y="358"/>
                      <a:pt x="205" y="179"/>
                      <a:pt x="116" y="10"/>
                    </a:cubicBezTo>
                    <a:close/>
                  </a:path>
                </a:pathLst>
              </a:custGeom>
              <a:solidFill>
                <a:srgbClr val="F0DDC1">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258;p48">
                <a:extLst>
                  <a:ext uri="{FF2B5EF4-FFF2-40B4-BE49-F238E27FC236}">
                    <a16:creationId xmlns:a16="http://schemas.microsoft.com/office/drawing/2014/main" id="{61245C60-4229-47BC-8A72-DE5C7BC7A518}"/>
                  </a:ext>
                </a:extLst>
              </p:cNvPr>
              <p:cNvSpPr/>
              <p:nvPr/>
            </p:nvSpPr>
            <p:spPr>
              <a:xfrm>
                <a:off x="7868787" y="1997197"/>
                <a:ext cx="33674" cy="73449"/>
              </a:xfrm>
              <a:custGeom>
                <a:avLst/>
                <a:gdLst/>
                <a:ahLst/>
                <a:cxnLst/>
                <a:rect l="l" t="t" r="r" b="b"/>
                <a:pathLst>
                  <a:path w="287" h="626" extrusionOk="0">
                    <a:moveTo>
                      <a:pt x="1" y="72"/>
                    </a:moveTo>
                    <a:cubicBezTo>
                      <a:pt x="4" y="87"/>
                      <a:pt x="8" y="102"/>
                      <a:pt x="12" y="117"/>
                    </a:cubicBezTo>
                    <a:lnTo>
                      <a:pt x="12" y="117"/>
                    </a:lnTo>
                    <a:cubicBezTo>
                      <a:pt x="8" y="102"/>
                      <a:pt x="4" y="87"/>
                      <a:pt x="1" y="72"/>
                    </a:cubicBezTo>
                    <a:close/>
                    <a:moveTo>
                      <a:pt x="99" y="1"/>
                    </a:moveTo>
                    <a:cubicBezTo>
                      <a:pt x="118" y="41"/>
                      <a:pt x="137" y="82"/>
                      <a:pt x="155" y="123"/>
                    </a:cubicBezTo>
                    <a:lnTo>
                      <a:pt x="155" y="123"/>
                    </a:lnTo>
                    <a:cubicBezTo>
                      <a:pt x="140" y="83"/>
                      <a:pt x="121" y="42"/>
                      <a:pt x="99" y="1"/>
                    </a:cubicBezTo>
                    <a:close/>
                    <a:moveTo>
                      <a:pt x="12" y="117"/>
                    </a:moveTo>
                    <a:cubicBezTo>
                      <a:pt x="48" y="244"/>
                      <a:pt x="97" y="371"/>
                      <a:pt x="161" y="482"/>
                    </a:cubicBezTo>
                    <a:cubicBezTo>
                      <a:pt x="179" y="536"/>
                      <a:pt x="206" y="581"/>
                      <a:pt x="250" y="625"/>
                    </a:cubicBezTo>
                    <a:lnTo>
                      <a:pt x="268" y="625"/>
                    </a:lnTo>
                    <a:cubicBezTo>
                      <a:pt x="277" y="625"/>
                      <a:pt x="286" y="607"/>
                      <a:pt x="286" y="598"/>
                    </a:cubicBezTo>
                    <a:cubicBezTo>
                      <a:pt x="279" y="430"/>
                      <a:pt x="223" y="273"/>
                      <a:pt x="155" y="123"/>
                    </a:cubicBezTo>
                    <a:lnTo>
                      <a:pt x="155" y="123"/>
                    </a:lnTo>
                    <a:cubicBezTo>
                      <a:pt x="190" y="211"/>
                      <a:pt x="209" y="301"/>
                      <a:pt x="215" y="411"/>
                    </a:cubicBezTo>
                    <a:cubicBezTo>
                      <a:pt x="215" y="420"/>
                      <a:pt x="215" y="429"/>
                      <a:pt x="206" y="438"/>
                    </a:cubicBezTo>
                    <a:cubicBezTo>
                      <a:pt x="201" y="442"/>
                      <a:pt x="195" y="444"/>
                      <a:pt x="188" y="444"/>
                    </a:cubicBezTo>
                    <a:cubicBezTo>
                      <a:pt x="181" y="444"/>
                      <a:pt x="175" y="442"/>
                      <a:pt x="170" y="438"/>
                    </a:cubicBezTo>
                    <a:cubicBezTo>
                      <a:pt x="161" y="438"/>
                      <a:pt x="152" y="420"/>
                      <a:pt x="143" y="411"/>
                    </a:cubicBezTo>
                    <a:cubicBezTo>
                      <a:pt x="97" y="333"/>
                      <a:pt x="43" y="221"/>
                      <a:pt x="12" y="117"/>
                    </a:cubicBezTo>
                    <a:close/>
                  </a:path>
                </a:pathLst>
              </a:custGeom>
              <a:solidFill>
                <a:srgbClr val="F0DDC1">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259;p48">
                <a:extLst>
                  <a:ext uri="{FF2B5EF4-FFF2-40B4-BE49-F238E27FC236}">
                    <a16:creationId xmlns:a16="http://schemas.microsoft.com/office/drawing/2014/main" id="{F4A2F7E0-D78B-45FE-B353-3C03E498FC30}"/>
                  </a:ext>
                </a:extLst>
              </p:cNvPr>
              <p:cNvSpPr/>
              <p:nvPr/>
            </p:nvSpPr>
            <p:spPr>
              <a:xfrm>
                <a:off x="7771403" y="2202405"/>
                <a:ext cx="94333" cy="95272"/>
              </a:xfrm>
              <a:custGeom>
                <a:avLst/>
                <a:gdLst/>
                <a:ahLst/>
                <a:cxnLst/>
                <a:rect l="l" t="t" r="r" b="b"/>
                <a:pathLst>
                  <a:path w="804" h="812" extrusionOk="0">
                    <a:moveTo>
                      <a:pt x="1" y="0"/>
                    </a:moveTo>
                    <a:lnTo>
                      <a:pt x="1" y="0"/>
                    </a:lnTo>
                    <a:cubicBezTo>
                      <a:pt x="197" y="295"/>
                      <a:pt x="447" y="562"/>
                      <a:pt x="715" y="785"/>
                    </a:cubicBezTo>
                    <a:cubicBezTo>
                      <a:pt x="733" y="803"/>
                      <a:pt x="750" y="812"/>
                      <a:pt x="768" y="812"/>
                    </a:cubicBezTo>
                    <a:cubicBezTo>
                      <a:pt x="786" y="803"/>
                      <a:pt x="804" y="785"/>
                      <a:pt x="804" y="758"/>
                    </a:cubicBezTo>
                    <a:cubicBezTo>
                      <a:pt x="795" y="741"/>
                      <a:pt x="786" y="723"/>
                      <a:pt x="777" y="705"/>
                    </a:cubicBezTo>
                    <a:cubicBezTo>
                      <a:pt x="652" y="509"/>
                      <a:pt x="501" y="321"/>
                      <a:pt x="331" y="152"/>
                    </a:cubicBezTo>
                    <a:lnTo>
                      <a:pt x="331" y="152"/>
                    </a:lnTo>
                    <a:cubicBezTo>
                      <a:pt x="447" y="312"/>
                      <a:pt x="554" y="473"/>
                      <a:pt x="661" y="634"/>
                    </a:cubicBezTo>
                    <a:cubicBezTo>
                      <a:pt x="656" y="639"/>
                      <a:pt x="649" y="641"/>
                      <a:pt x="642" y="641"/>
                    </a:cubicBezTo>
                    <a:cubicBezTo>
                      <a:pt x="623" y="641"/>
                      <a:pt x="600" y="628"/>
                      <a:pt x="581" y="616"/>
                    </a:cubicBezTo>
                    <a:cubicBezTo>
                      <a:pt x="376" y="428"/>
                      <a:pt x="170" y="214"/>
                      <a:pt x="1" y="0"/>
                    </a:cubicBezTo>
                    <a:close/>
                  </a:path>
                </a:pathLst>
              </a:custGeom>
              <a:solidFill>
                <a:srgbClr val="F0DDC1">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260;p48">
                <a:extLst>
                  <a:ext uri="{FF2B5EF4-FFF2-40B4-BE49-F238E27FC236}">
                    <a16:creationId xmlns:a16="http://schemas.microsoft.com/office/drawing/2014/main" id="{84190C57-E3E3-4D95-A0E0-A7EC8BC7D34E}"/>
                  </a:ext>
                </a:extLst>
              </p:cNvPr>
              <p:cNvSpPr/>
              <p:nvPr/>
            </p:nvSpPr>
            <p:spPr>
              <a:xfrm>
                <a:off x="7929563" y="2157351"/>
                <a:ext cx="51391" cy="98205"/>
              </a:xfrm>
              <a:custGeom>
                <a:avLst/>
                <a:gdLst/>
                <a:ahLst/>
                <a:cxnLst/>
                <a:rect l="l" t="t" r="r" b="b"/>
                <a:pathLst>
                  <a:path w="438" h="837" extrusionOk="0">
                    <a:moveTo>
                      <a:pt x="152" y="1"/>
                    </a:moveTo>
                    <a:cubicBezTo>
                      <a:pt x="214" y="161"/>
                      <a:pt x="303" y="402"/>
                      <a:pt x="330" y="572"/>
                    </a:cubicBezTo>
                    <a:cubicBezTo>
                      <a:pt x="339" y="598"/>
                      <a:pt x="339" y="625"/>
                      <a:pt x="330" y="652"/>
                    </a:cubicBezTo>
                    <a:cubicBezTo>
                      <a:pt x="330" y="661"/>
                      <a:pt x="330" y="661"/>
                      <a:pt x="321" y="670"/>
                    </a:cubicBezTo>
                    <a:cubicBezTo>
                      <a:pt x="319" y="672"/>
                      <a:pt x="316" y="673"/>
                      <a:pt x="312" y="673"/>
                    </a:cubicBezTo>
                    <a:cubicBezTo>
                      <a:pt x="303" y="673"/>
                      <a:pt x="290" y="665"/>
                      <a:pt x="277" y="652"/>
                    </a:cubicBezTo>
                    <a:cubicBezTo>
                      <a:pt x="232" y="616"/>
                      <a:pt x="196" y="554"/>
                      <a:pt x="170" y="500"/>
                    </a:cubicBezTo>
                    <a:cubicBezTo>
                      <a:pt x="107" y="393"/>
                      <a:pt x="45" y="286"/>
                      <a:pt x="0" y="170"/>
                    </a:cubicBezTo>
                    <a:lnTo>
                      <a:pt x="0" y="170"/>
                    </a:lnTo>
                    <a:cubicBezTo>
                      <a:pt x="45" y="331"/>
                      <a:pt x="107" y="491"/>
                      <a:pt x="196" y="643"/>
                    </a:cubicBezTo>
                    <a:cubicBezTo>
                      <a:pt x="241" y="714"/>
                      <a:pt x="286" y="786"/>
                      <a:pt x="366" y="830"/>
                    </a:cubicBezTo>
                    <a:cubicBezTo>
                      <a:pt x="375" y="835"/>
                      <a:pt x="384" y="837"/>
                      <a:pt x="393" y="837"/>
                    </a:cubicBezTo>
                    <a:cubicBezTo>
                      <a:pt x="402" y="837"/>
                      <a:pt x="410" y="835"/>
                      <a:pt x="419" y="830"/>
                    </a:cubicBezTo>
                    <a:cubicBezTo>
                      <a:pt x="437" y="821"/>
                      <a:pt x="437" y="795"/>
                      <a:pt x="428" y="768"/>
                    </a:cubicBezTo>
                    <a:cubicBezTo>
                      <a:pt x="384" y="500"/>
                      <a:pt x="286" y="233"/>
                      <a:pt x="152" y="1"/>
                    </a:cubicBezTo>
                    <a:close/>
                  </a:path>
                </a:pathLst>
              </a:custGeom>
              <a:solidFill>
                <a:srgbClr val="F0DDC1">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261;p48">
                <a:extLst>
                  <a:ext uri="{FF2B5EF4-FFF2-40B4-BE49-F238E27FC236}">
                    <a16:creationId xmlns:a16="http://schemas.microsoft.com/office/drawing/2014/main" id="{84F427EB-3A9C-4599-9F8F-2CBCE6749B9B}"/>
                  </a:ext>
                </a:extLst>
              </p:cNvPr>
              <p:cNvSpPr/>
              <p:nvPr/>
            </p:nvSpPr>
            <p:spPr>
              <a:xfrm>
                <a:off x="7837460" y="2198181"/>
                <a:ext cx="36724" cy="42004"/>
              </a:xfrm>
              <a:custGeom>
                <a:avLst/>
                <a:gdLst/>
                <a:ahLst/>
                <a:cxnLst/>
                <a:rect l="l" t="t" r="r" b="b"/>
                <a:pathLst>
                  <a:path w="313" h="358" extrusionOk="0">
                    <a:moveTo>
                      <a:pt x="0" y="27"/>
                    </a:moveTo>
                    <a:lnTo>
                      <a:pt x="0" y="27"/>
                    </a:lnTo>
                    <a:cubicBezTo>
                      <a:pt x="1" y="29"/>
                      <a:pt x="1" y="30"/>
                      <a:pt x="2" y="32"/>
                    </a:cubicBezTo>
                    <a:lnTo>
                      <a:pt x="2" y="32"/>
                    </a:lnTo>
                    <a:cubicBezTo>
                      <a:pt x="1" y="30"/>
                      <a:pt x="1" y="29"/>
                      <a:pt x="0" y="27"/>
                    </a:cubicBezTo>
                    <a:close/>
                    <a:moveTo>
                      <a:pt x="125" y="1"/>
                    </a:moveTo>
                    <a:lnTo>
                      <a:pt x="125" y="1"/>
                    </a:lnTo>
                    <a:cubicBezTo>
                      <a:pt x="152" y="63"/>
                      <a:pt x="178" y="108"/>
                      <a:pt x="205" y="170"/>
                    </a:cubicBezTo>
                    <a:cubicBezTo>
                      <a:pt x="205" y="188"/>
                      <a:pt x="205" y="206"/>
                      <a:pt x="196" y="215"/>
                    </a:cubicBezTo>
                    <a:cubicBezTo>
                      <a:pt x="187" y="215"/>
                      <a:pt x="178" y="206"/>
                      <a:pt x="178" y="206"/>
                    </a:cubicBezTo>
                    <a:cubicBezTo>
                      <a:pt x="108" y="144"/>
                      <a:pt x="39" y="109"/>
                      <a:pt x="2" y="32"/>
                    </a:cubicBezTo>
                    <a:lnTo>
                      <a:pt x="2" y="32"/>
                    </a:lnTo>
                    <a:cubicBezTo>
                      <a:pt x="47" y="128"/>
                      <a:pt x="108" y="216"/>
                      <a:pt x="170" y="286"/>
                    </a:cubicBezTo>
                    <a:cubicBezTo>
                      <a:pt x="205" y="322"/>
                      <a:pt x="241" y="357"/>
                      <a:pt x="285" y="357"/>
                    </a:cubicBezTo>
                    <a:cubicBezTo>
                      <a:pt x="294" y="357"/>
                      <a:pt x="303" y="357"/>
                      <a:pt x="303" y="348"/>
                    </a:cubicBezTo>
                    <a:cubicBezTo>
                      <a:pt x="303" y="348"/>
                      <a:pt x="303" y="340"/>
                      <a:pt x="303" y="340"/>
                    </a:cubicBezTo>
                    <a:cubicBezTo>
                      <a:pt x="312" y="295"/>
                      <a:pt x="285" y="259"/>
                      <a:pt x="268" y="232"/>
                    </a:cubicBezTo>
                    <a:cubicBezTo>
                      <a:pt x="223" y="152"/>
                      <a:pt x="178" y="72"/>
                      <a:pt x="125" y="1"/>
                    </a:cubicBezTo>
                    <a:close/>
                  </a:path>
                </a:pathLst>
              </a:custGeom>
              <a:solidFill>
                <a:srgbClr val="F0DDC1">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262;p48">
                <a:extLst>
                  <a:ext uri="{FF2B5EF4-FFF2-40B4-BE49-F238E27FC236}">
                    <a16:creationId xmlns:a16="http://schemas.microsoft.com/office/drawing/2014/main" id="{B0E9DE1C-32FD-49CF-B5E5-E3283C03781D}"/>
                  </a:ext>
                </a:extLst>
              </p:cNvPr>
              <p:cNvSpPr/>
              <p:nvPr/>
            </p:nvSpPr>
            <p:spPr>
              <a:xfrm>
                <a:off x="7654191" y="1826366"/>
                <a:ext cx="281709" cy="225391"/>
              </a:xfrm>
              <a:custGeom>
                <a:avLst/>
                <a:gdLst/>
                <a:ahLst/>
                <a:cxnLst/>
                <a:rect l="l" t="t" r="r" b="b"/>
                <a:pathLst>
                  <a:path w="2401" h="1921" extrusionOk="0">
                    <a:moveTo>
                      <a:pt x="310" y="0"/>
                    </a:moveTo>
                    <a:cubicBezTo>
                      <a:pt x="205" y="0"/>
                      <a:pt x="104" y="21"/>
                      <a:pt x="10" y="74"/>
                    </a:cubicBezTo>
                    <a:cubicBezTo>
                      <a:pt x="1" y="74"/>
                      <a:pt x="1" y="74"/>
                      <a:pt x="1" y="83"/>
                    </a:cubicBezTo>
                    <a:cubicBezTo>
                      <a:pt x="55" y="77"/>
                      <a:pt x="110" y="75"/>
                      <a:pt x="164" y="75"/>
                    </a:cubicBezTo>
                    <a:cubicBezTo>
                      <a:pt x="461" y="75"/>
                      <a:pt x="763" y="155"/>
                      <a:pt x="1027" y="306"/>
                    </a:cubicBezTo>
                    <a:cubicBezTo>
                      <a:pt x="1134" y="368"/>
                      <a:pt x="1241" y="440"/>
                      <a:pt x="1339" y="520"/>
                    </a:cubicBezTo>
                    <a:cubicBezTo>
                      <a:pt x="1678" y="788"/>
                      <a:pt x="1999" y="1100"/>
                      <a:pt x="2195" y="1475"/>
                    </a:cubicBezTo>
                    <a:cubicBezTo>
                      <a:pt x="2267" y="1617"/>
                      <a:pt x="2329" y="1751"/>
                      <a:pt x="2383" y="1894"/>
                    </a:cubicBezTo>
                    <a:cubicBezTo>
                      <a:pt x="2383" y="1903"/>
                      <a:pt x="2392" y="1912"/>
                      <a:pt x="2392" y="1921"/>
                    </a:cubicBezTo>
                    <a:cubicBezTo>
                      <a:pt x="2401" y="1858"/>
                      <a:pt x="2392" y="1796"/>
                      <a:pt x="2383" y="1742"/>
                    </a:cubicBezTo>
                    <a:cubicBezTo>
                      <a:pt x="2356" y="1608"/>
                      <a:pt x="2302" y="1492"/>
                      <a:pt x="2240" y="1385"/>
                    </a:cubicBezTo>
                    <a:cubicBezTo>
                      <a:pt x="1919" y="788"/>
                      <a:pt x="1375" y="324"/>
                      <a:pt x="741" y="92"/>
                    </a:cubicBezTo>
                    <a:cubicBezTo>
                      <a:pt x="602" y="40"/>
                      <a:pt x="453" y="0"/>
                      <a:pt x="310" y="0"/>
                    </a:cubicBezTo>
                    <a:close/>
                  </a:path>
                </a:pathLst>
              </a:custGeom>
              <a:solidFill>
                <a:srgbClr val="F0DDC1">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10"/>
        <p:cNvGrpSpPr/>
        <p:nvPr/>
      </p:nvGrpSpPr>
      <p:grpSpPr>
        <a:xfrm>
          <a:off x="0" y="0"/>
          <a:ext cx="0" cy="0"/>
          <a:chOff x="0" y="0"/>
          <a:chExt cx="0" cy="0"/>
        </a:xfrm>
      </p:grpSpPr>
      <p:sp>
        <p:nvSpPr>
          <p:cNvPr id="4611" name="Google Shape;4611;p54"/>
          <p:cNvSpPr txBox="1">
            <a:spLocks noGrp="1"/>
          </p:cNvSpPr>
          <p:nvPr>
            <p:ph type="title"/>
          </p:nvPr>
        </p:nvSpPr>
        <p:spPr>
          <a:xfrm>
            <a:off x="540398" y="23233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4">
                    <a:lumMod val="50000"/>
                  </a:schemeClr>
                </a:solidFill>
              </a:rPr>
              <a:t>Conclusion</a:t>
            </a:r>
            <a:endParaRPr dirty="0">
              <a:solidFill>
                <a:schemeClr val="accent4">
                  <a:lumMod val="50000"/>
                </a:schemeClr>
              </a:solidFill>
            </a:endParaRPr>
          </a:p>
        </p:txBody>
      </p:sp>
      <p:sp>
        <p:nvSpPr>
          <p:cNvPr id="4612" name="Google Shape;4612;p54"/>
          <p:cNvSpPr txBox="1"/>
          <p:nvPr/>
        </p:nvSpPr>
        <p:spPr>
          <a:xfrm>
            <a:off x="474439" y="880416"/>
            <a:ext cx="8289095" cy="6192694"/>
          </a:xfrm>
          <a:prstGeom prst="rect">
            <a:avLst/>
          </a:prstGeom>
          <a:noFill/>
          <a:ln>
            <a:noFill/>
          </a:ln>
        </p:spPr>
        <p:txBody>
          <a:bodyPr spcFirstLastPara="1" wrap="square" lIns="91425" tIns="91425" rIns="91425" bIns="91425" anchor="t" anchorCtr="0">
            <a:noAutofit/>
          </a:bodyPr>
          <a:lstStyle/>
          <a:p>
            <a:pPr marL="285750" lvl="0" indent="-285750" rtl="0">
              <a:lnSpc>
                <a:spcPct val="150000"/>
              </a:lnSpc>
              <a:spcBef>
                <a:spcPts val="0"/>
              </a:spcBef>
              <a:spcAft>
                <a:spcPts val="0"/>
              </a:spcAft>
              <a:buFont typeface="Wingdings" panose="05000000000000000000" pitchFamily="2" charset="2"/>
              <a:buChar char="q"/>
            </a:pPr>
            <a:r>
              <a:rPr lang="en-US" sz="1600" dirty="0">
                <a:solidFill>
                  <a:schemeClr val="accent4">
                    <a:lumMod val="75000"/>
                  </a:schemeClr>
                </a:solidFill>
                <a:latin typeface="ABeeZee" panose="020B0604020202020204" charset="0"/>
                <a:ea typeface="ABeeZee"/>
                <a:cs typeface="ABeeZee"/>
                <a:sym typeface="ABeeZee"/>
              </a:rPr>
              <a:t>Visual data shows that bird strike occurrences often lie between 2 and 10, which is notably high.</a:t>
            </a:r>
          </a:p>
          <a:p>
            <a:pPr marL="285750" indent="-285750">
              <a:lnSpc>
                <a:spcPct val="150000"/>
              </a:lnSpc>
              <a:buFont typeface="Wingdings" panose="05000000000000000000" pitchFamily="2" charset="2"/>
              <a:buChar char="q"/>
            </a:pPr>
            <a:r>
              <a:rPr lang="en-US" sz="1600" dirty="0">
                <a:solidFill>
                  <a:schemeClr val="accent4">
                    <a:lumMod val="75000"/>
                  </a:schemeClr>
                </a:solidFill>
                <a:latin typeface="ABeeZee" panose="020B0604020202020204" charset="0"/>
                <a:ea typeface="ABeeZee"/>
                <a:cs typeface="ABeeZee"/>
                <a:sym typeface="ABeeZee"/>
              </a:rPr>
              <a:t>Delta County Airport experiences the highest number of bird strikes.</a:t>
            </a:r>
          </a:p>
          <a:p>
            <a:pPr marL="285750" indent="-285750">
              <a:lnSpc>
                <a:spcPct val="150000"/>
              </a:lnSpc>
              <a:buFont typeface="Wingdings" panose="05000000000000000000" pitchFamily="2" charset="2"/>
              <a:buChar char="q"/>
            </a:pPr>
            <a:r>
              <a:rPr lang="en-US" sz="1600" dirty="0">
                <a:solidFill>
                  <a:schemeClr val="accent4">
                    <a:lumMod val="75000"/>
                  </a:schemeClr>
                </a:solidFill>
                <a:latin typeface="ABeeZee" panose="020B0604020202020204" charset="0"/>
                <a:ea typeface="ABeeZee"/>
                <a:cs typeface="ABeeZee"/>
                <a:sym typeface="ABeeZee"/>
              </a:rPr>
              <a:t>The American alligator suffers the highest mortality rate in bird strike incidents.</a:t>
            </a:r>
          </a:p>
          <a:p>
            <a:pPr marL="285750" indent="-285750">
              <a:lnSpc>
                <a:spcPct val="150000"/>
              </a:lnSpc>
              <a:buFont typeface="Wingdings" panose="05000000000000000000" pitchFamily="2" charset="2"/>
              <a:buChar char="q"/>
            </a:pPr>
            <a:r>
              <a:rPr lang="en-US" sz="1600" dirty="0">
                <a:solidFill>
                  <a:schemeClr val="accent4">
                    <a:lumMod val="75000"/>
                  </a:schemeClr>
                </a:solidFill>
                <a:latin typeface="ABeeZee" panose="020B0604020202020204" charset="0"/>
                <a:ea typeface="ABeeZee"/>
                <a:cs typeface="ABeeZee"/>
                <a:sym typeface="ABeeZee"/>
              </a:rPr>
              <a:t>The cost incurred due to bird strikes in 2001 was significantly high.</a:t>
            </a:r>
          </a:p>
          <a:p>
            <a:pPr marL="285750" indent="-285750">
              <a:lnSpc>
                <a:spcPct val="150000"/>
              </a:lnSpc>
              <a:buFont typeface="Wingdings" panose="05000000000000000000" pitchFamily="2" charset="2"/>
              <a:buChar char="q"/>
            </a:pPr>
            <a:r>
              <a:rPr lang="en-US" sz="1600" dirty="0">
                <a:solidFill>
                  <a:schemeClr val="accent4">
                    <a:lumMod val="75000"/>
                  </a:schemeClr>
                </a:solidFill>
                <a:latin typeface="ABeeZee" panose="020B0604020202020204" charset="0"/>
                <a:ea typeface="ABeeZee"/>
                <a:cs typeface="ABeeZee"/>
                <a:sym typeface="ABeeZee"/>
              </a:rPr>
              <a:t>The year 2009 experienced a significant spread of damages over time.</a:t>
            </a:r>
          </a:p>
          <a:p>
            <a:pPr marL="285750" indent="-285750">
              <a:lnSpc>
                <a:spcPct val="150000"/>
              </a:lnSpc>
              <a:buFont typeface="Wingdings" panose="05000000000000000000" pitchFamily="2" charset="2"/>
              <a:buChar char="q"/>
            </a:pPr>
            <a:r>
              <a:rPr lang="en-US" sz="1600" dirty="0">
                <a:solidFill>
                  <a:schemeClr val="accent4">
                    <a:lumMod val="75000"/>
                  </a:schemeClr>
                </a:solidFill>
                <a:latin typeface="ABeeZee" panose="020B0604020202020204" charset="0"/>
                <a:ea typeface="ABeeZee"/>
                <a:cs typeface="ABeeZee"/>
                <a:sym typeface="ABeeZee"/>
              </a:rPr>
              <a:t>The occurrence of bird strikes increases with altitude, particularly beyond 1000 feet.</a:t>
            </a:r>
          </a:p>
          <a:p>
            <a:pPr marL="285750" indent="-285750">
              <a:lnSpc>
                <a:spcPct val="150000"/>
              </a:lnSpc>
              <a:buFont typeface="Wingdings" panose="05000000000000000000" pitchFamily="2" charset="2"/>
              <a:buChar char="q"/>
            </a:pPr>
            <a:r>
              <a:rPr lang="en-US" sz="1600" dirty="0">
                <a:solidFill>
                  <a:schemeClr val="accent4">
                    <a:lumMod val="75000"/>
                  </a:schemeClr>
                </a:solidFill>
                <a:latin typeface="ABeeZee" panose="020B0604020202020204" charset="0"/>
              </a:rPr>
              <a:t>Bird strike damage was especially high during the year 2009.</a:t>
            </a:r>
          </a:p>
          <a:p>
            <a:pPr marL="285750" indent="-285750">
              <a:lnSpc>
                <a:spcPct val="150000"/>
              </a:lnSpc>
              <a:buFont typeface="Wingdings" panose="05000000000000000000" pitchFamily="2" charset="2"/>
              <a:buChar char="q"/>
            </a:pPr>
            <a:r>
              <a:rPr lang="en-US" sz="1600" dirty="0">
                <a:solidFill>
                  <a:schemeClr val="accent4">
                    <a:lumMod val="75000"/>
                  </a:schemeClr>
                </a:solidFill>
                <a:latin typeface="ABeeZee" panose="020B0604020202020204" charset="0"/>
              </a:rPr>
              <a:t>The occurrence of bird strikes in British Columbia has grown over time.</a:t>
            </a:r>
          </a:p>
          <a:p>
            <a:pPr algn="ctr">
              <a:lnSpc>
                <a:spcPct val="150000"/>
              </a:lnSpc>
            </a:pPr>
            <a:endParaRPr lang="en-US" b="1" dirty="0">
              <a:solidFill>
                <a:schemeClr val="dk1"/>
              </a:solidFill>
              <a:latin typeface="ABeeZee"/>
              <a:ea typeface="ABeeZee"/>
              <a:cs typeface="ABeeZee"/>
              <a:sym typeface="ABeeZee"/>
            </a:endParaRPr>
          </a:p>
          <a:p>
            <a:pPr algn="ctr">
              <a:lnSpc>
                <a:spcPct val="150000"/>
              </a:lnSpc>
            </a:pPr>
            <a:endParaRPr lang="en-US" b="1" dirty="0">
              <a:solidFill>
                <a:schemeClr val="dk1"/>
              </a:solidFill>
              <a:latin typeface="ABeeZee"/>
              <a:ea typeface="ABeeZee"/>
              <a:cs typeface="ABeeZee"/>
              <a:sym typeface="ABeeZee"/>
            </a:endParaRPr>
          </a:p>
          <a:p>
            <a:pPr algn="ctr">
              <a:lnSpc>
                <a:spcPct val="150000"/>
              </a:lnSpc>
            </a:pPr>
            <a:endParaRPr lang="en-US" b="1" dirty="0">
              <a:solidFill>
                <a:schemeClr val="dk1"/>
              </a:solidFill>
              <a:latin typeface="ABeeZee"/>
              <a:ea typeface="ABeeZee"/>
              <a:cs typeface="ABeeZee"/>
              <a:sym typeface="ABeeZee"/>
            </a:endParaRPr>
          </a:p>
          <a:p>
            <a:pPr algn="ctr">
              <a:lnSpc>
                <a:spcPct val="150000"/>
              </a:lnSpc>
            </a:pPr>
            <a:endParaRPr lang="en-US" b="1" dirty="0">
              <a:solidFill>
                <a:schemeClr val="dk1"/>
              </a:solidFill>
              <a:latin typeface="ABeeZee"/>
              <a:ea typeface="ABeeZee"/>
              <a:cs typeface="ABeeZee"/>
              <a:sym typeface="ABeeZee"/>
            </a:endParaRPr>
          </a:p>
          <a:p>
            <a:pPr algn="ctr">
              <a:lnSpc>
                <a:spcPct val="150000"/>
              </a:lnSpc>
            </a:pPr>
            <a:endParaRPr lang="en-US" b="1" dirty="0">
              <a:solidFill>
                <a:schemeClr val="dk1"/>
              </a:solidFill>
              <a:latin typeface="ABeeZee"/>
              <a:ea typeface="ABeeZee"/>
              <a:cs typeface="ABeeZee"/>
              <a:sym typeface="ABeeZee"/>
            </a:endParaRPr>
          </a:p>
          <a:p>
            <a:pPr marL="0" lvl="0" indent="0" algn="ctr" rtl="0">
              <a:lnSpc>
                <a:spcPct val="150000"/>
              </a:lnSpc>
              <a:spcBef>
                <a:spcPts val="0"/>
              </a:spcBef>
              <a:spcAft>
                <a:spcPts val="0"/>
              </a:spcAft>
              <a:buNone/>
            </a:pPr>
            <a:endParaRPr lang="en-US" b="1" dirty="0">
              <a:solidFill>
                <a:schemeClr val="dk1"/>
              </a:solidFill>
              <a:latin typeface="ABeeZee"/>
              <a:ea typeface="ABeeZee"/>
              <a:cs typeface="ABeeZee"/>
              <a:sym typeface="ABeeZee"/>
            </a:endParaRPr>
          </a:p>
        </p:txBody>
      </p:sp>
      <p:grpSp>
        <p:nvGrpSpPr>
          <p:cNvPr id="55" name="Google Shape;4174;p48">
            <a:extLst>
              <a:ext uri="{FF2B5EF4-FFF2-40B4-BE49-F238E27FC236}">
                <a16:creationId xmlns:a16="http://schemas.microsoft.com/office/drawing/2014/main" id="{3686BD4E-F403-4AF2-9AA4-581691092BA5}"/>
              </a:ext>
            </a:extLst>
          </p:cNvPr>
          <p:cNvGrpSpPr/>
          <p:nvPr/>
        </p:nvGrpSpPr>
        <p:grpSpPr>
          <a:xfrm>
            <a:off x="7449400" y="3421765"/>
            <a:ext cx="4579935" cy="3234828"/>
            <a:chOff x="7069436" y="1363188"/>
            <a:chExt cx="4579935" cy="3234828"/>
          </a:xfrm>
        </p:grpSpPr>
        <p:grpSp>
          <p:nvGrpSpPr>
            <p:cNvPr id="56" name="Google Shape;4175;p48">
              <a:extLst>
                <a:ext uri="{FF2B5EF4-FFF2-40B4-BE49-F238E27FC236}">
                  <a16:creationId xmlns:a16="http://schemas.microsoft.com/office/drawing/2014/main" id="{7A381FFD-07DC-41F2-9A03-B2B73BE46296}"/>
                </a:ext>
              </a:extLst>
            </p:cNvPr>
            <p:cNvGrpSpPr/>
            <p:nvPr/>
          </p:nvGrpSpPr>
          <p:grpSpPr>
            <a:xfrm>
              <a:off x="7673991" y="2763277"/>
              <a:ext cx="3975381" cy="1834739"/>
              <a:chOff x="3420257" y="1391071"/>
              <a:chExt cx="1386019" cy="639683"/>
            </a:xfrm>
          </p:grpSpPr>
          <p:sp>
            <p:nvSpPr>
              <p:cNvPr id="97" name="Google Shape;4176;p48">
                <a:extLst>
                  <a:ext uri="{FF2B5EF4-FFF2-40B4-BE49-F238E27FC236}">
                    <a16:creationId xmlns:a16="http://schemas.microsoft.com/office/drawing/2014/main" id="{D94027C6-30B5-4C47-95FB-9E6BB4BE3526}"/>
                  </a:ext>
                </a:extLst>
              </p:cNvPr>
              <p:cNvSpPr/>
              <p:nvPr/>
            </p:nvSpPr>
            <p:spPr>
              <a:xfrm>
                <a:off x="3420257" y="1391071"/>
                <a:ext cx="1386019" cy="639683"/>
              </a:xfrm>
              <a:custGeom>
                <a:avLst/>
                <a:gdLst/>
                <a:ahLst/>
                <a:cxnLst/>
                <a:rect l="l" t="t" r="r" b="b"/>
                <a:pathLst>
                  <a:path w="11813" h="5452" extrusionOk="0">
                    <a:moveTo>
                      <a:pt x="1883" y="1"/>
                    </a:moveTo>
                    <a:cubicBezTo>
                      <a:pt x="1865" y="55"/>
                      <a:pt x="1820" y="81"/>
                      <a:pt x="1803" y="135"/>
                    </a:cubicBezTo>
                    <a:cubicBezTo>
                      <a:pt x="1453" y="118"/>
                      <a:pt x="1096" y="90"/>
                      <a:pt x="746" y="90"/>
                    </a:cubicBezTo>
                    <a:cubicBezTo>
                      <a:pt x="542" y="90"/>
                      <a:pt x="340" y="100"/>
                      <a:pt x="143" y="126"/>
                    </a:cubicBezTo>
                    <a:cubicBezTo>
                      <a:pt x="99" y="153"/>
                      <a:pt x="36" y="206"/>
                      <a:pt x="1" y="251"/>
                    </a:cubicBezTo>
                    <a:cubicBezTo>
                      <a:pt x="527" y="260"/>
                      <a:pt x="1062" y="304"/>
                      <a:pt x="1589" y="376"/>
                    </a:cubicBezTo>
                    <a:cubicBezTo>
                      <a:pt x="2695" y="1125"/>
                      <a:pt x="4247" y="1607"/>
                      <a:pt x="5523" y="2338"/>
                    </a:cubicBezTo>
                    <a:cubicBezTo>
                      <a:pt x="6022" y="2624"/>
                      <a:pt x="6504" y="2954"/>
                      <a:pt x="6977" y="3284"/>
                    </a:cubicBezTo>
                    <a:cubicBezTo>
                      <a:pt x="7976" y="3980"/>
                      <a:pt x="8975" y="4676"/>
                      <a:pt x="9912" y="5452"/>
                    </a:cubicBezTo>
                    <a:lnTo>
                      <a:pt x="11812" y="5291"/>
                    </a:lnTo>
                    <a:cubicBezTo>
                      <a:pt x="11812" y="5291"/>
                      <a:pt x="9314" y="3935"/>
                      <a:pt x="7485" y="2766"/>
                    </a:cubicBezTo>
                    <a:cubicBezTo>
                      <a:pt x="5657" y="1607"/>
                      <a:pt x="4497" y="1446"/>
                      <a:pt x="4497" y="1446"/>
                    </a:cubicBezTo>
                    <a:cubicBezTo>
                      <a:pt x="4479" y="1419"/>
                      <a:pt x="4452" y="1393"/>
                      <a:pt x="4425" y="1366"/>
                    </a:cubicBezTo>
                    <a:cubicBezTo>
                      <a:pt x="4354" y="1277"/>
                      <a:pt x="4256" y="1205"/>
                      <a:pt x="4149" y="1170"/>
                    </a:cubicBezTo>
                    <a:cubicBezTo>
                      <a:pt x="3730" y="1045"/>
                      <a:pt x="2748" y="679"/>
                      <a:pt x="2400" y="438"/>
                    </a:cubicBezTo>
                    <a:cubicBezTo>
                      <a:pt x="2311" y="313"/>
                      <a:pt x="2231" y="179"/>
                      <a:pt x="2106" y="72"/>
                    </a:cubicBezTo>
                    <a:cubicBezTo>
                      <a:pt x="2035" y="37"/>
                      <a:pt x="1963" y="19"/>
                      <a:pt x="18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177;p48">
                <a:extLst>
                  <a:ext uri="{FF2B5EF4-FFF2-40B4-BE49-F238E27FC236}">
                    <a16:creationId xmlns:a16="http://schemas.microsoft.com/office/drawing/2014/main" id="{59E96F76-BEB8-4B39-91EC-4DAA79CC62F1}"/>
                  </a:ext>
                </a:extLst>
              </p:cNvPr>
              <p:cNvSpPr/>
              <p:nvPr/>
            </p:nvSpPr>
            <p:spPr>
              <a:xfrm>
                <a:off x="3420257" y="1409961"/>
                <a:ext cx="1284412" cy="620793"/>
              </a:xfrm>
              <a:custGeom>
                <a:avLst/>
                <a:gdLst/>
                <a:ahLst/>
                <a:cxnLst/>
                <a:rect l="l" t="t" r="r" b="b"/>
                <a:pathLst>
                  <a:path w="10947" h="5291" extrusionOk="0">
                    <a:moveTo>
                      <a:pt x="99" y="1"/>
                    </a:moveTo>
                    <a:cubicBezTo>
                      <a:pt x="63" y="27"/>
                      <a:pt x="18" y="63"/>
                      <a:pt x="1" y="90"/>
                    </a:cubicBezTo>
                    <a:cubicBezTo>
                      <a:pt x="527" y="99"/>
                      <a:pt x="1062" y="143"/>
                      <a:pt x="1589" y="215"/>
                    </a:cubicBezTo>
                    <a:cubicBezTo>
                      <a:pt x="2695" y="964"/>
                      <a:pt x="4247" y="1446"/>
                      <a:pt x="5523" y="2177"/>
                    </a:cubicBezTo>
                    <a:cubicBezTo>
                      <a:pt x="6022" y="2463"/>
                      <a:pt x="6504" y="2793"/>
                      <a:pt x="6977" y="3123"/>
                    </a:cubicBezTo>
                    <a:cubicBezTo>
                      <a:pt x="7976" y="3819"/>
                      <a:pt x="8975" y="4515"/>
                      <a:pt x="9912" y="5291"/>
                    </a:cubicBezTo>
                    <a:lnTo>
                      <a:pt x="10947" y="5202"/>
                    </a:lnTo>
                    <a:cubicBezTo>
                      <a:pt x="10269" y="4764"/>
                      <a:pt x="9591" y="4336"/>
                      <a:pt x="8913" y="3899"/>
                    </a:cubicBezTo>
                    <a:cubicBezTo>
                      <a:pt x="7084" y="2730"/>
                      <a:pt x="5362" y="1785"/>
                      <a:pt x="3150" y="857"/>
                    </a:cubicBezTo>
                    <a:cubicBezTo>
                      <a:pt x="2730" y="679"/>
                      <a:pt x="2347" y="420"/>
                      <a:pt x="1945" y="206"/>
                    </a:cubicBezTo>
                    <a:cubicBezTo>
                      <a:pt x="1856" y="161"/>
                      <a:pt x="1776" y="117"/>
                      <a:pt x="1687" y="90"/>
                    </a:cubicBezTo>
                    <a:cubicBezTo>
                      <a:pt x="1580" y="54"/>
                      <a:pt x="1473" y="45"/>
                      <a:pt x="1357" y="45"/>
                    </a:cubicBezTo>
                    <a:cubicBezTo>
                      <a:pt x="937" y="18"/>
                      <a:pt x="518" y="1"/>
                      <a:pt x="99" y="1"/>
                    </a:cubicBez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4178;p48">
              <a:extLst>
                <a:ext uri="{FF2B5EF4-FFF2-40B4-BE49-F238E27FC236}">
                  <a16:creationId xmlns:a16="http://schemas.microsoft.com/office/drawing/2014/main" id="{05B82EB0-520F-4913-9C40-C578DA675351}"/>
                </a:ext>
              </a:extLst>
            </p:cNvPr>
            <p:cNvGrpSpPr/>
            <p:nvPr/>
          </p:nvGrpSpPr>
          <p:grpSpPr>
            <a:xfrm>
              <a:off x="7069436" y="1363188"/>
              <a:ext cx="1546179" cy="2754171"/>
              <a:chOff x="6511288" y="1697539"/>
              <a:chExt cx="667838" cy="1189604"/>
            </a:xfrm>
          </p:grpSpPr>
          <p:sp>
            <p:nvSpPr>
              <p:cNvPr id="58" name="Google Shape;4179;p48">
                <a:extLst>
                  <a:ext uri="{FF2B5EF4-FFF2-40B4-BE49-F238E27FC236}">
                    <a16:creationId xmlns:a16="http://schemas.microsoft.com/office/drawing/2014/main" id="{276D9C4C-987B-436B-8036-370699400D6A}"/>
                  </a:ext>
                </a:extLst>
              </p:cNvPr>
              <p:cNvSpPr/>
              <p:nvPr/>
            </p:nvSpPr>
            <p:spPr>
              <a:xfrm>
                <a:off x="6851425" y="2251331"/>
                <a:ext cx="139271" cy="93512"/>
              </a:xfrm>
              <a:custGeom>
                <a:avLst/>
                <a:gdLst/>
                <a:ahLst/>
                <a:cxnLst/>
                <a:rect l="l" t="t" r="r" b="b"/>
                <a:pathLst>
                  <a:path w="1187" h="797" extrusionOk="0">
                    <a:moveTo>
                      <a:pt x="173" y="0"/>
                    </a:moveTo>
                    <a:cubicBezTo>
                      <a:pt x="114" y="0"/>
                      <a:pt x="56" y="27"/>
                      <a:pt x="36" y="83"/>
                    </a:cubicBezTo>
                    <a:cubicBezTo>
                      <a:pt x="0" y="181"/>
                      <a:pt x="54" y="297"/>
                      <a:pt x="134" y="359"/>
                    </a:cubicBezTo>
                    <a:cubicBezTo>
                      <a:pt x="206" y="413"/>
                      <a:pt x="286" y="449"/>
                      <a:pt x="366" y="466"/>
                    </a:cubicBezTo>
                    <a:cubicBezTo>
                      <a:pt x="518" y="502"/>
                      <a:pt x="669" y="520"/>
                      <a:pt x="812" y="556"/>
                    </a:cubicBezTo>
                    <a:cubicBezTo>
                      <a:pt x="955" y="600"/>
                      <a:pt x="1098" y="672"/>
                      <a:pt x="1187" y="796"/>
                    </a:cubicBezTo>
                    <a:cubicBezTo>
                      <a:pt x="1178" y="680"/>
                      <a:pt x="1142" y="564"/>
                      <a:pt x="1062" y="493"/>
                    </a:cubicBezTo>
                    <a:cubicBezTo>
                      <a:pt x="982" y="413"/>
                      <a:pt x="866" y="377"/>
                      <a:pt x="750" y="368"/>
                    </a:cubicBezTo>
                    <a:cubicBezTo>
                      <a:pt x="634" y="359"/>
                      <a:pt x="527" y="368"/>
                      <a:pt x="411" y="350"/>
                    </a:cubicBezTo>
                    <a:cubicBezTo>
                      <a:pt x="348" y="341"/>
                      <a:pt x="277" y="315"/>
                      <a:pt x="250" y="252"/>
                    </a:cubicBezTo>
                    <a:cubicBezTo>
                      <a:pt x="223" y="190"/>
                      <a:pt x="259" y="110"/>
                      <a:pt x="295" y="47"/>
                    </a:cubicBezTo>
                    <a:cubicBezTo>
                      <a:pt x="264" y="16"/>
                      <a:pt x="218" y="0"/>
                      <a:pt x="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80;p48">
                <a:extLst>
                  <a:ext uri="{FF2B5EF4-FFF2-40B4-BE49-F238E27FC236}">
                    <a16:creationId xmlns:a16="http://schemas.microsoft.com/office/drawing/2014/main" id="{9E3B64BD-46FA-4F8C-99B4-8A2CB6D76474}"/>
                  </a:ext>
                </a:extLst>
              </p:cNvPr>
              <p:cNvSpPr/>
              <p:nvPr/>
            </p:nvSpPr>
            <p:spPr>
              <a:xfrm>
                <a:off x="6851425" y="2251331"/>
                <a:ext cx="139271" cy="93512"/>
              </a:xfrm>
              <a:custGeom>
                <a:avLst/>
                <a:gdLst/>
                <a:ahLst/>
                <a:cxnLst/>
                <a:rect l="l" t="t" r="r" b="b"/>
                <a:pathLst>
                  <a:path w="1187" h="797" extrusionOk="0">
                    <a:moveTo>
                      <a:pt x="173" y="0"/>
                    </a:moveTo>
                    <a:cubicBezTo>
                      <a:pt x="114" y="0"/>
                      <a:pt x="56" y="27"/>
                      <a:pt x="36" y="83"/>
                    </a:cubicBezTo>
                    <a:cubicBezTo>
                      <a:pt x="0" y="181"/>
                      <a:pt x="54" y="297"/>
                      <a:pt x="134" y="359"/>
                    </a:cubicBezTo>
                    <a:cubicBezTo>
                      <a:pt x="206" y="413"/>
                      <a:pt x="286" y="449"/>
                      <a:pt x="366" y="466"/>
                    </a:cubicBezTo>
                    <a:cubicBezTo>
                      <a:pt x="518" y="502"/>
                      <a:pt x="669" y="520"/>
                      <a:pt x="812" y="556"/>
                    </a:cubicBezTo>
                    <a:cubicBezTo>
                      <a:pt x="955" y="600"/>
                      <a:pt x="1098" y="672"/>
                      <a:pt x="1187" y="796"/>
                    </a:cubicBezTo>
                    <a:cubicBezTo>
                      <a:pt x="1178" y="680"/>
                      <a:pt x="1142" y="564"/>
                      <a:pt x="1062" y="493"/>
                    </a:cubicBezTo>
                    <a:cubicBezTo>
                      <a:pt x="982" y="413"/>
                      <a:pt x="866" y="377"/>
                      <a:pt x="750" y="368"/>
                    </a:cubicBezTo>
                    <a:cubicBezTo>
                      <a:pt x="634" y="359"/>
                      <a:pt x="527" y="368"/>
                      <a:pt x="411" y="350"/>
                    </a:cubicBezTo>
                    <a:cubicBezTo>
                      <a:pt x="348" y="341"/>
                      <a:pt x="277" y="315"/>
                      <a:pt x="250" y="252"/>
                    </a:cubicBezTo>
                    <a:cubicBezTo>
                      <a:pt x="223" y="190"/>
                      <a:pt x="259" y="110"/>
                      <a:pt x="295" y="47"/>
                    </a:cubicBezTo>
                    <a:cubicBezTo>
                      <a:pt x="264" y="16"/>
                      <a:pt x="218" y="0"/>
                      <a:pt x="173"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181;p48">
                <a:extLst>
                  <a:ext uri="{FF2B5EF4-FFF2-40B4-BE49-F238E27FC236}">
                    <a16:creationId xmlns:a16="http://schemas.microsoft.com/office/drawing/2014/main" id="{31654C37-13FD-4BC9-9937-91446E7816B3}"/>
                  </a:ext>
                </a:extLst>
              </p:cNvPr>
              <p:cNvSpPr/>
              <p:nvPr/>
            </p:nvSpPr>
            <p:spPr>
              <a:xfrm>
                <a:off x="6821037" y="2240771"/>
                <a:ext cx="167665" cy="106184"/>
              </a:xfrm>
              <a:custGeom>
                <a:avLst/>
                <a:gdLst/>
                <a:ahLst/>
                <a:cxnLst/>
                <a:rect l="l" t="t" r="r" b="b"/>
                <a:pathLst>
                  <a:path w="1429" h="905" extrusionOk="0">
                    <a:moveTo>
                      <a:pt x="114" y="0"/>
                    </a:moveTo>
                    <a:cubicBezTo>
                      <a:pt x="63" y="0"/>
                      <a:pt x="12" y="18"/>
                      <a:pt x="1" y="57"/>
                    </a:cubicBezTo>
                    <a:cubicBezTo>
                      <a:pt x="54" y="200"/>
                      <a:pt x="117" y="342"/>
                      <a:pt x="197" y="476"/>
                    </a:cubicBezTo>
                    <a:cubicBezTo>
                      <a:pt x="215" y="512"/>
                      <a:pt x="242" y="556"/>
                      <a:pt x="277" y="583"/>
                    </a:cubicBezTo>
                    <a:cubicBezTo>
                      <a:pt x="322" y="619"/>
                      <a:pt x="384" y="628"/>
                      <a:pt x="438" y="646"/>
                    </a:cubicBezTo>
                    <a:cubicBezTo>
                      <a:pt x="634" y="681"/>
                      <a:pt x="830" y="699"/>
                      <a:pt x="1036" y="699"/>
                    </a:cubicBezTo>
                    <a:cubicBezTo>
                      <a:pt x="1080" y="699"/>
                      <a:pt x="1116" y="699"/>
                      <a:pt x="1160" y="708"/>
                    </a:cubicBezTo>
                    <a:cubicBezTo>
                      <a:pt x="1276" y="726"/>
                      <a:pt x="1366" y="806"/>
                      <a:pt x="1428" y="904"/>
                    </a:cubicBezTo>
                    <a:cubicBezTo>
                      <a:pt x="1410" y="762"/>
                      <a:pt x="1294" y="654"/>
                      <a:pt x="1169" y="592"/>
                    </a:cubicBezTo>
                    <a:cubicBezTo>
                      <a:pt x="1044" y="539"/>
                      <a:pt x="902" y="521"/>
                      <a:pt x="759" y="521"/>
                    </a:cubicBezTo>
                    <a:cubicBezTo>
                      <a:pt x="661" y="512"/>
                      <a:pt x="554" y="512"/>
                      <a:pt x="473" y="458"/>
                    </a:cubicBezTo>
                    <a:cubicBezTo>
                      <a:pt x="384" y="396"/>
                      <a:pt x="340" y="280"/>
                      <a:pt x="304" y="173"/>
                    </a:cubicBezTo>
                    <a:cubicBezTo>
                      <a:pt x="277" y="119"/>
                      <a:pt x="250" y="57"/>
                      <a:pt x="197" y="21"/>
                    </a:cubicBezTo>
                    <a:cubicBezTo>
                      <a:pt x="176" y="7"/>
                      <a:pt x="145" y="0"/>
                      <a:pt x="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82;p48">
                <a:extLst>
                  <a:ext uri="{FF2B5EF4-FFF2-40B4-BE49-F238E27FC236}">
                    <a16:creationId xmlns:a16="http://schemas.microsoft.com/office/drawing/2014/main" id="{2A1038A1-AE45-4DFC-89EC-F3992699E7D2}"/>
                  </a:ext>
                </a:extLst>
              </p:cNvPr>
              <p:cNvSpPr/>
              <p:nvPr/>
            </p:nvSpPr>
            <p:spPr>
              <a:xfrm>
                <a:off x="6795929" y="1697539"/>
                <a:ext cx="351873" cy="578554"/>
              </a:xfrm>
              <a:custGeom>
                <a:avLst/>
                <a:gdLst/>
                <a:ahLst/>
                <a:cxnLst/>
                <a:rect l="l" t="t" r="r" b="b"/>
                <a:pathLst>
                  <a:path w="2999" h="4931" extrusionOk="0">
                    <a:moveTo>
                      <a:pt x="2135" y="1"/>
                    </a:moveTo>
                    <a:cubicBezTo>
                      <a:pt x="2068" y="1"/>
                      <a:pt x="2001" y="11"/>
                      <a:pt x="1936" y="39"/>
                    </a:cubicBezTo>
                    <a:cubicBezTo>
                      <a:pt x="1847" y="75"/>
                      <a:pt x="1785" y="128"/>
                      <a:pt x="1713" y="182"/>
                    </a:cubicBezTo>
                    <a:cubicBezTo>
                      <a:pt x="1651" y="235"/>
                      <a:pt x="1597" y="280"/>
                      <a:pt x="1544" y="333"/>
                    </a:cubicBezTo>
                    <a:cubicBezTo>
                      <a:pt x="1464" y="414"/>
                      <a:pt x="1401" y="503"/>
                      <a:pt x="1339" y="592"/>
                    </a:cubicBezTo>
                    <a:cubicBezTo>
                      <a:pt x="1276" y="681"/>
                      <a:pt x="1223" y="762"/>
                      <a:pt x="1160" y="851"/>
                    </a:cubicBezTo>
                    <a:cubicBezTo>
                      <a:pt x="1080" y="967"/>
                      <a:pt x="991" y="1083"/>
                      <a:pt x="911" y="1199"/>
                    </a:cubicBezTo>
                    <a:cubicBezTo>
                      <a:pt x="884" y="1234"/>
                      <a:pt x="857" y="1270"/>
                      <a:pt x="839" y="1315"/>
                    </a:cubicBezTo>
                    <a:cubicBezTo>
                      <a:pt x="821" y="1341"/>
                      <a:pt x="812" y="1377"/>
                      <a:pt x="786" y="1404"/>
                    </a:cubicBezTo>
                    <a:cubicBezTo>
                      <a:pt x="768" y="1431"/>
                      <a:pt x="750" y="1457"/>
                      <a:pt x="732" y="1484"/>
                    </a:cubicBezTo>
                    <a:cubicBezTo>
                      <a:pt x="625" y="1609"/>
                      <a:pt x="625" y="1779"/>
                      <a:pt x="527" y="1912"/>
                    </a:cubicBezTo>
                    <a:cubicBezTo>
                      <a:pt x="134" y="2457"/>
                      <a:pt x="27" y="3179"/>
                      <a:pt x="9" y="3866"/>
                    </a:cubicBezTo>
                    <a:cubicBezTo>
                      <a:pt x="1" y="4125"/>
                      <a:pt x="27" y="4392"/>
                      <a:pt x="143" y="4624"/>
                    </a:cubicBezTo>
                    <a:cubicBezTo>
                      <a:pt x="197" y="4731"/>
                      <a:pt x="277" y="4838"/>
                      <a:pt x="384" y="4892"/>
                    </a:cubicBezTo>
                    <a:cubicBezTo>
                      <a:pt x="434" y="4917"/>
                      <a:pt x="491" y="4930"/>
                      <a:pt x="547" y="4930"/>
                    </a:cubicBezTo>
                    <a:cubicBezTo>
                      <a:pt x="612" y="4930"/>
                      <a:pt x="675" y="4912"/>
                      <a:pt x="723" y="4874"/>
                    </a:cubicBezTo>
                    <a:cubicBezTo>
                      <a:pt x="777" y="4830"/>
                      <a:pt x="803" y="4776"/>
                      <a:pt x="839" y="4722"/>
                    </a:cubicBezTo>
                    <a:cubicBezTo>
                      <a:pt x="911" y="4633"/>
                      <a:pt x="991" y="4544"/>
                      <a:pt x="1080" y="4464"/>
                    </a:cubicBezTo>
                    <a:cubicBezTo>
                      <a:pt x="1374" y="4160"/>
                      <a:pt x="1669" y="3839"/>
                      <a:pt x="1892" y="3474"/>
                    </a:cubicBezTo>
                    <a:cubicBezTo>
                      <a:pt x="2106" y="3108"/>
                      <a:pt x="2258" y="2688"/>
                      <a:pt x="2249" y="2260"/>
                    </a:cubicBezTo>
                    <a:cubicBezTo>
                      <a:pt x="2249" y="2126"/>
                      <a:pt x="2231" y="1993"/>
                      <a:pt x="2267" y="1859"/>
                    </a:cubicBezTo>
                    <a:cubicBezTo>
                      <a:pt x="2311" y="1663"/>
                      <a:pt x="2472" y="1511"/>
                      <a:pt x="2614" y="1368"/>
                    </a:cubicBezTo>
                    <a:cubicBezTo>
                      <a:pt x="2855" y="1145"/>
                      <a:pt x="2998" y="770"/>
                      <a:pt x="2980" y="440"/>
                    </a:cubicBezTo>
                    <a:cubicBezTo>
                      <a:pt x="2971" y="333"/>
                      <a:pt x="2900" y="244"/>
                      <a:pt x="2820" y="191"/>
                    </a:cubicBezTo>
                    <a:cubicBezTo>
                      <a:pt x="2730" y="128"/>
                      <a:pt x="2632" y="101"/>
                      <a:pt x="2525" y="75"/>
                    </a:cubicBezTo>
                    <a:cubicBezTo>
                      <a:pt x="2397" y="40"/>
                      <a:pt x="2264" y="1"/>
                      <a:pt x="2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83;p48">
                <a:extLst>
                  <a:ext uri="{FF2B5EF4-FFF2-40B4-BE49-F238E27FC236}">
                    <a16:creationId xmlns:a16="http://schemas.microsoft.com/office/drawing/2014/main" id="{E4448D23-BDC4-493F-9380-35635697E01C}"/>
                  </a:ext>
                </a:extLst>
              </p:cNvPr>
              <p:cNvSpPr/>
              <p:nvPr/>
            </p:nvSpPr>
            <p:spPr>
              <a:xfrm>
                <a:off x="6795929" y="1904038"/>
                <a:ext cx="236655" cy="357035"/>
              </a:xfrm>
              <a:custGeom>
                <a:avLst/>
                <a:gdLst/>
                <a:ahLst/>
                <a:cxnLst/>
                <a:rect l="l" t="t" r="r" b="b"/>
                <a:pathLst>
                  <a:path w="2017" h="3043" extrusionOk="0">
                    <a:moveTo>
                      <a:pt x="607" y="1"/>
                    </a:moveTo>
                    <a:cubicBezTo>
                      <a:pt x="589" y="54"/>
                      <a:pt x="563" y="108"/>
                      <a:pt x="527" y="152"/>
                    </a:cubicBezTo>
                    <a:cubicBezTo>
                      <a:pt x="134" y="697"/>
                      <a:pt x="27" y="1419"/>
                      <a:pt x="9" y="2106"/>
                    </a:cubicBezTo>
                    <a:cubicBezTo>
                      <a:pt x="1" y="2365"/>
                      <a:pt x="27" y="2632"/>
                      <a:pt x="143" y="2864"/>
                    </a:cubicBezTo>
                    <a:cubicBezTo>
                      <a:pt x="179" y="2936"/>
                      <a:pt x="215" y="2998"/>
                      <a:pt x="268" y="3043"/>
                    </a:cubicBezTo>
                    <a:cubicBezTo>
                      <a:pt x="482" y="2864"/>
                      <a:pt x="679" y="2677"/>
                      <a:pt x="875" y="2481"/>
                    </a:cubicBezTo>
                    <a:cubicBezTo>
                      <a:pt x="1160" y="2186"/>
                      <a:pt x="1446" y="1892"/>
                      <a:pt x="1660" y="1544"/>
                    </a:cubicBezTo>
                    <a:cubicBezTo>
                      <a:pt x="1874" y="1196"/>
                      <a:pt x="2017" y="795"/>
                      <a:pt x="1999" y="384"/>
                    </a:cubicBezTo>
                    <a:cubicBezTo>
                      <a:pt x="1776" y="259"/>
                      <a:pt x="1508" y="224"/>
                      <a:pt x="1250" y="179"/>
                    </a:cubicBezTo>
                    <a:cubicBezTo>
                      <a:pt x="1026" y="143"/>
                      <a:pt x="812" y="81"/>
                      <a:pt x="60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84;p48">
                <a:extLst>
                  <a:ext uri="{FF2B5EF4-FFF2-40B4-BE49-F238E27FC236}">
                    <a16:creationId xmlns:a16="http://schemas.microsoft.com/office/drawing/2014/main" id="{F8E14ABC-B4E5-4A0A-BDDB-1AC8E97011AB}"/>
                  </a:ext>
                </a:extLst>
              </p:cNvPr>
              <p:cNvSpPr/>
              <p:nvPr/>
            </p:nvSpPr>
            <p:spPr>
              <a:xfrm>
                <a:off x="6981191" y="1697891"/>
                <a:ext cx="166609" cy="223044"/>
              </a:xfrm>
              <a:custGeom>
                <a:avLst/>
                <a:gdLst/>
                <a:ahLst/>
                <a:cxnLst/>
                <a:rect l="l" t="t" r="r" b="b"/>
                <a:pathLst>
                  <a:path w="1420" h="1901" extrusionOk="0">
                    <a:moveTo>
                      <a:pt x="598" y="0"/>
                    </a:moveTo>
                    <a:cubicBezTo>
                      <a:pt x="411" y="63"/>
                      <a:pt x="241" y="197"/>
                      <a:pt x="143" y="375"/>
                    </a:cubicBezTo>
                    <a:cubicBezTo>
                      <a:pt x="36" y="553"/>
                      <a:pt x="1" y="767"/>
                      <a:pt x="10" y="973"/>
                    </a:cubicBezTo>
                    <a:cubicBezTo>
                      <a:pt x="18" y="1142"/>
                      <a:pt x="63" y="1303"/>
                      <a:pt x="179" y="1428"/>
                    </a:cubicBezTo>
                    <a:cubicBezTo>
                      <a:pt x="286" y="1526"/>
                      <a:pt x="429" y="1579"/>
                      <a:pt x="545" y="1677"/>
                    </a:cubicBezTo>
                    <a:cubicBezTo>
                      <a:pt x="607" y="1740"/>
                      <a:pt x="652" y="1820"/>
                      <a:pt x="679" y="1900"/>
                    </a:cubicBezTo>
                    <a:cubicBezTo>
                      <a:pt x="679" y="1883"/>
                      <a:pt x="679" y="1865"/>
                      <a:pt x="688" y="1856"/>
                    </a:cubicBezTo>
                    <a:cubicBezTo>
                      <a:pt x="732" y="1660"/>
                      <a:pt x="893" y="1508"/>
                      <a:pt x="1035" y="1365"/>
                    </a:cubicBezTo>
                    <a:cubicBezTo>
                      <a:pt x="1276" y="1142"/>
                      <a:pt x="1419" y="767"/>
                      <a:pt x="1401" y="437"/>
                    </a:cubicBezTo>
                    <a:cubicBezTo>
                      <a:pt x="1392" y="330"/>
                      <a:pt x="1321" y="241"/>
                      <a:pt x="1241" y="188"/>
                    </a:cubicBezTo>
                    <a:cubicBezTo>
                      <a:pt x="1151" y="125"/>
                      <a:pt x="1053" y="98"/>
                      <a:pt x="946" y="72"/>
                    </a:cubicBezTo>
                    <a:cubicBezTo>
                      <a:pt x="839" y="36"/>
                      <a:pt x="714" y="9"/>
                      <a:pt x="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185;p48">
                <a:extLst>
                  <a:ext uri="{FF2B5EF4-FFF2-40B4-BE49-F238E27FC236}">
                    <a16:creationId xmlns:a16="http://schemas.microsoft.com/office/drawing/2014/main" id="{0FB3C07A-406F-431C-A1BD-9F91A9277E8D}"/>
                  </a:ext>
                </a:extLst>
              </p:cNvPr>
              <p:cNvSpPr/>
              <p:nvPr/>
            </p:nvSpPr>
            <p:spPr>
              <a:xfrm>
                <a:off x="7000081" y="1716311"/>
                <a:ext cx="127772" cy="155814"/>
              </a:xfrm>
              <a:custGeom>
                <a:avLst/>
                <a:gdLst/>
                <a:ahLst/>
                <a:cxnLst/>
                <a:rect l="l" t="t" r="r" b="b"/>
                <a:pathLst>
                  <a:path w="1089" h="1328" extrusionOk="0">
                    <a:moveTo>
                      <a:pt x="698" y="0"/>
                    </a:moveTo>
                    <a:cubicBezTo>
                      <a:pt x="605" y="0"/>
                      <a:pt x="513" y="47"/>
                      <a:pt x="428" y="93"/>
                    </a:cubicBezTo>
                    <a:cubicBezTo>
                      <a:pt x="366" y="138"/>
                      <a:pt x="303" y="173"/>
                      <a:pt x="232" y="209"/>
                    </a:cubicBezTo>
                    <a:cubicBezTo>
                      <a:pt x="188" y="236"/>
                      <a:pt x="134" y="271"/>
                      <a:pt x="98" y="316"/>
                    </a:cubicBezTo>
                    <a:cubicBezTo>
                      <a:pt x="45" y="387"/>
                      <a:pt x="45" y="486"/>
                      <a:pt x="36" y="575"/>
                    </a:cubicBezTo>
                    <a:cubicBezTo>
                      <a:pt x="18" y="682"/>
                      <a:pt x="0" y="780"/>
                      <a:pt x="18" y="887"/>
                    </a:cubicBezTo>
                    <a:cubicBezTo>
                      <a:pt x="36" y="1057"/>
                      <a:pt x="152" y="1217"/>
                      <a:pt x="303" y="1288"/>
                    </a:cubicBezTo>
                    <a:cubicBezTo>
                      <a:pt x="363" y="1315"/>
                      <a:pt x="428" y="1328"/>
                      <a:pt x="494" y="1328"/>
                    </a:cubicBezTo>
                    <a:cubicBezTo>
                      <a:pt x="605" y="1328"/>
                      <a:pt x="715" y="1290"/>
                      <a:pt x="794" y="1217"/>
                    </a:cubicBezTo>
                    <a:cubicBezTo>
                      <a:pt x="839" y="1172"/>
                      <a:pt x="866" y="1128"/>
                      <a:pt x="901" y="1083"/>
                    </a:cubicBezTo>
                    <a:cubicBezTo>
                      <a:pt x="981" y="949"/>
                      <a:pt x="1089" y="726"/>
                      <a:pt x="1062" y="566"/>
                    </a:cubicBezTo>
                    <a:cubicBezTo>
                      <a:pt x="1053" y="512"/>
                      <a:pt x="1008" y="468"/>
                      <a:pt x="981" y="414"/>
                    </a:cubicBezTo>
                    <a:cubicBezTo>
                      <a:pt x="946" y="325"/>
                      <a:pt x="964" y="227"/>
                      <a:pt x="919" y="138"/>
                    </a:cubicBezTo>
                    <a:cubicBezTo>
                      <a:pt x="883" y="66"/>
                      <a:pt x="812" y="13"/>
                      <a:pt x="741" y="4"/>
                    </a:cubicBezTo>
                    <a:cubicBezTo>
                      <a:pt x="726" y="1"/>
                      <a:pt x="712" y="0"/>
                      <a:pt x="6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86;p48">
                <a:extLst>
                  <a:ext uri="{FF2B5EF4-FFF2-40B4-BE49-F238E27FC236}">
                    <a16:creationId xmlns:a16="http://schemas.microsoft.com/office/drawing/2014/main" id="{F92336D8-8B72-4565-BF01-47362FCD9EEF}"/>
                  </a:ext>
                </a:extLst>
              </p:cNvPr>
              <p:cNvSpPr/>
              <p:nvPr/>
            </p:nvSpPr>
            <p:spPr>
              <a:xfrm>
                <a:off x="7056517" y="1744001"/>
                <a:ext cx="24287" cy="21354"/>
              </a:xfrm>
              <a:custGeom>
                <a:avLst/>
                <a:gdLst/>
                <a:ahLst/>
                <a:cxnLst/>
                <a:rect l="l" t="t" r="r" b="b"/>
                <a:pathLst>
                  <a:path w="207" h="182" extrusionOk="0">
                    <a:moveTo>
                      <a:pt x="60" y="0"/>
                    </a:moveTo>
                    <a:cubicBezTo>
                      <a:pt x="47" y="0"/>
                      <a:pt x="36" y="3"/>
                      <a:pt x="28" y="9"/>
                    </a:cubicBezTo>
                    <a:cubicBezTo>
                      <a:pt x="1" y="35"/>
                      <a:pt x="19" y="89"/>
                      <a:pt x="63" y="134"/>
                    </a:cubicBezTo>
                    <a:cubicBezTo>
                      <a:pt x="94" y="164"/>
                      <a:pt x="128" y="182"/>
                      <a:pt x="155" y="182"/>
                    </a:cubicBezTo>
                    <a:cubicBezTo>
                      <a:pt x="168" y="182"/>
                      <a:pt x="180" y="178"/>
                      <a:pt x="188" y="169"/>
                    </a:cubicBezTo>
                    <a:cubicBezTo>
                      <a:pt x="206" y="143"/>
                      <a:pt x="197" y="89"/>
                      <a:pt x="153" y="44"/>
                    </a:cubicBezTo>
                    <a:cubicBezTo>
                      <a:pt x="122" y="14"/>
                      <a:pt x="87" y="0"/>
                      <a:pt x="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187;p48">
                <a:extLst>
                  <a:ext uri="{FF2B5EF4-FFF2-40B4-BE49-F238E27FC236}">
                    <a16:creationId xmlns:a16="http://schemas.microsoft.com/office/drawing/2014/main" id="{DED4BB70-1976-4F1E-9C8D-0001A577CA82}"/>
                  </a:ext>
                </a:extLst>
              </p:cNvPr>
              <p:cNvSpPr/>
              <p:nvPr/>
            </p:nvSpPr>
            <p:spPr>
              <a:xfrm>
                <a:off x="7001137" y="1727223"/>
                <a:ext cx="126716" cy="144903"/>
              </a:xfrm>
              <a:custGeom>
                <a:avLst/>
                <a:gdLst/>
                <a:ahLst/>
                <a:cxnLst/>
                <a:rect l="l" t="t" r="r" b="b"/>
                <a:pathLst>
                  <a:path w="1080" h="1235" extrusionOk="0">
                    <a:moveTo>
                      <a:pt x="883" y="0"/>
                    </a:moveTo>
                    <a:lnTo>
                      <a:pt x="883" y="0"/>
                    </a:lnTo>
                    <a:cubicBezTo>
                      <a:pt x="892" y="107"/>
                      <a:pt x="892" y="223"/>
                      <a:pt x="865" y="330"/>
                    </a:cubicBezTo>
                    <a:cubicBezTo>
                      <a:pt x="821" y="544"/>
                      <a:pt x="687" y="732"/>
                      <a:pt x="509" y="856"/>
                    </a:cubicBezTo>
                    <a:cubicBezTo>
                      <a:pt x="430" y="906"/>
                      <a:pt x="341" y="945"/>
                      <a:pt x="253" y="945"/>
                    </a:cubicBezTo>
                    <a:cubicBezTo>
                      <a:pt x="231" y="945"/>
                      <a:pt x="209" y="942"/>
                      <a:pt x="187" y="937"/>
                    </a:cubicBezTo>
                    <a:cubicBezTo>
                      <a:pt x="98" y="910"/>
                      <a:pt x="45" y="848"/>
                      <a:pt x="0" y="767"/>
                    </a:cubicBezTo>
                    <a:lnTo>
                      <a:pt x="0" y="767"/>
                    </a:lnTo>
                    <a:cubicBezTo>
                      <a:pt x="0" y="776"/>
                      <a:pt x="9" y="785"/>
                      <a:pt x="9" y="794"/>
                    </a:cubicBezTo>
                    <a:cubicBezTo>
                      <a:pt x="27" y="964"/>
                      <a:pt x="143" y="1124"/>
                      <a:pt x="294" y="1195"/>
                    </a:cubicBezTo>
                    <a:cubicBezTo>
                      <a:pt x="354" y="1222"/>
                      <a:pt x="419" y="1235"/>
                      <a:pt x="485" y="1235"/>
                    </a:cubicBezTo>
                    <a:cubicBezTo>
                      <a:pt x="596" y="1235"/>
                      <a:pt x="706" y="1197"/>
                      <a:pt x="785" y="1124"/>
                    </a:cubicBezTo>
                    <a:cubicBezTo>
                      <a:pt x="830" y="1079"/>
                      <a:pt x="857" y="1035"/>
                      <a:pt x="892" y="990"/>
                    </a:cubicBezTo>
                    <a:cubicBezTo>
                      <a:pt x="972" y="856"/>
                      <a:pt x="1080" y="633"/>
                      <a:pt x="1053" y="473"/>
                    </a:cubicBezTo>
                    <a:cubicBezTo>
                      <a:pt x="1044" y="419"/>
                      <a:pt x="999" y="375"/>
                      <a:pt x="972" y="321"/>
                    </a:cubicBezTo>
                    <a:cubicBezTo>
                      <a:pt x="937" y="232"/>
                      <a:pt x="955" y="134"/>
                      <a:pt x="910" y="45"/>
                    </a:cubicBezTo>
                    <a:cubicBezTo>
                      <a:pt x="901" y="27"/>
                      <a:pt x="892" y="9"/>
                      <a:pt x="883" y="0"/>
                    </a:cubicBezTo>
                    <a:close/>
                  </a:path>
                </a:pathLst>
              </a:custGeom>
              <a:solidFill>
                <a:srgbClr val="FFA461">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188;p48">
                <a:extLst>
                  <a:ext uri="{FF2B5EF4-FFF2-40B4-BE49-F238E27FC236}">
                    <a16:creationId xmlns:a16="http://schemas.microsoft.com/office/drawing/2014/main" id="{1368B9AB-71F5-44CD-972E-C3983316D4A6}"/>
                  </a:ext>
                </a:extLst>
              </p:cNvPr>
              <p:cNvSpPr/>
              <p:nvPr/>
            </p:nvSpPr>
            <p:spPr>
              <a:xfrm>
                <a:off x="7080686" y="1784128"/>
                <a:ext cx="72275" cy="88936"/>
              </a:xfrm>
              <a:custGeom>
                <a:avLst/>
                <a:gdLst/>
                <a:ahLst/>
                <a:cxnLst/>
                <a:rect l="l" t="t" r="r" b="b"/>
                <a:pathLst>
                  <a:path w="616" h="758" extrusionOk="0">
                    <a:moveTo>
                      <a:pt x="377" y="0"/>
                    </a:moveTo>
                    <a:cubicBezTo>
                      <a:pt x="364" y="0"/>
                      <a:pt x="352" y="2"/>
                      <a:pt x="339" y="6"/>
                    </a:cubicBezTo>
                    <a:cubicBezTo>
                      <a:pt x="294" y="15"/>
                      <a:pt x="277" y="59"/>
                      <a:pt x="268" y="95"/>
                    </a:cubicBezTo>
                    <a:cubicBezTo>
                      <a:pt x="232" y="166"/>
                      <a:pt x="196" y="229"/>
                      <a:pt x="161" y="300"/>
                    </a:cubicBezTo>
                    <a:cubicBezTo>
                      <a:pt x="125" y="380"/>
                      <a:pt x="80" y="461"/>
                      <a:pt x="36" y="541"/>
                    </a:cubicBezTo>
                    <a:cubicBezTo>
                      <a:pt x="18" y="577"/>
                      <a:pt x="0" y="612"/>
                      <a:pt x="9" y="648"/>
                    </a:cubicBezTo>
                    <a:cubicBezTo>
                      <a:pt x="9" y="710"/>
                      <a:pt x="63" y="746"/>
                      <a:pt x="125" y="755"/>
                    </a:cubicBezTo>
                    <a:cubicBezTo>
                      <a:pt x="135" y="757"/>
                      <a:pt x="145" y="757"/>
                      <a:pt x="154" y="757"/>
                    </a:cubicBezTo>
                    <a:cubicBezTo>
                      <a:pt x="198" y="757"/>
                      <a:pt x="242" y="743"/>
                      <a:pt x="286" y="728"/>
                    </a:cubicBezTo>
                    <a:cubicBezTo>
                      <a:pt x="357" y="702"/>
                      <a:pt x="419" y="675"/>
                      <a:pt x="473" y="639"/>
                    </a:cubicBezTo>
                    <a:cubicBezTo>
                      <a:pt x="526" y="594"/>
                      <a:pt x="571" y="541"/>
                      <a:pt x="598" y="479"/>
                    </a:cubicBezTo>
                    <a:cubicBezTo>
                      <a:pt x="616" y="425"/>
                      <a:pt x="616" y="380"/>
                      <a:pt x="616" y="327"/>
                    </a:cubicBezTo>
                    <a:cubicBezTo>
                      <a:pt x="616" y="291"/>
                      <a:pt x="616" y="247"/>
                      <a:pt x="607" y="211"/>
                    </a:cubicBezTo>
                    <a:cubicBezTo>
                      <a:pt x="583" y="123"/>
                      <a:pt x="481"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189;p48">
                <a:extLst>
                  <a:ext uri="{FF2B5EF4-FFF2-40B4-BE49-F238E27FC236}">
                    <a16:creationId xmlns:a16="http://schemas.microsoft.com/office/drawing/2014/main" id="{AF7BD849-773A-463B-A775-5851C4A99679}"/>
                  </a:ext>
                </a:extLst>
              </p:cNvPr>
              <p:cNvSpPr/>
              <p:nvPr/>
            </p:nvSpPr>
            <p:spPr>
              <a:xfrm>
                <a:off x="7080686" y="1784128"/>
                <a:ext cx="72275" cy="87646"/>
              </a:xfrm>
              <a:custGeom>
                <a:avLst/>
                <a:gdLst/>
                <a:ahLst/>
                <a:cxnLst/>
                <a:rect l="l" t="t" r="r" b="b"/>
                <a:pathLst>
                  <a:path w="616" h="747" extrusionOk="0">
                    <a:moveTo>
                      <a:pt x="377" y="0"/>
                    </a:moveTo>
                    <a:cubicBezTo>
                      <a:pt x="364" y="0"/>
                      <a:pt x="352" y="2"/>
                      <a:pt x="339" y="6"/>
                    </a:cubicBezTo>
                    <a:cubicBezTo>
                      <a:pt x="294" y="15"/>
                      <a:pt x="277" y="59"/>
                      <a:pt x="268" y="95"/>
                    </a:cubicBezTo>
                    <a:cubicBezTo>
                      <a:pt x="232" y="166"/>
                      <a:pt x="196" y="229"/>
                      <a:pt x="161" y="300"/>
                    </a:cubicBezTo>
                    <a:cubicBezTo>
                      <a:pt x="125" y="380"/>
                      <a:pt x="80" y="461"/>
                      <a:pt x="36" y="541"/>
                    </a:cubicBezTo>
                    <a:cubicBezTo>
                      <a:pt x="18" y="577"/>
                      <a:pt x="0" y="612"/>
                      <a:pt x="9" y="648"/>
                    </a:cubicBezTo>
                    <a:cubicBezTo>
                      <a:pt x="9" y="693"/>
                      <a:pt x="45" y="728"/>
                      <a:pt x="80" y="746"/>
                    </a:cubicBezTo>
                    <a:cubicBezTo>
                      <a:pt x="89" y="710"/>
                      <a:pt x="98" y="675"/>
                      <a:pt x="116" y="648"/>
                    </a:cubicBezTo>
                    <a:cubicBezTo>
                      <a:pt x="134" y="594"/>
                      <a:pt x="152" y="550"/>
                      <a:pt x="196" y="514"/>
                    </a:cubicBezTo>
                    <a:cubicBezTo>
                      <a:pt x="220" y="490"/>
                      <a:pt x="256" y="475"/>
                      <a:pt x="290" y="475"/>
                    </a:cubicBezTo>
                    <a:cubicBezTo>
                      <a:pt x="307" y="475"/>
                      <a:pt x="324" y="479"/>
                      <a:pt x="339" y="487"/>
                    </a:cubicBezTo>
                    <a:cubicBezTo>
                      <a:pt x="375" y="514"/>
                      <a:pt x="393" y="559"/>
                      <a:pt x="402" y="594"/>
                    </a:cubicBezTo>
                    <a:cubicBezTo>
                      <a:pt x="410" y="621"/>
                      <a:pt x="410" y="648"/>
                      <a:pt x="419" y="675"/>
                    </a:cubicBezTo>
                    <a:cubicBezTo>
                      <a:pt x="437" y="657"/>
                      <a:pt x="455" y="648"/>
                      <a:pt x="473" y="639"/>
                    </a:cubicBezTo>
                    <a:cubicBezTo>
                      <a:pt x="526" y="594"/>
                      <a:pt x="571" y="541"/>
                      <a:pt x="598" y="479"/>
                    </a:cubicBezTo>
                    <a:cubicBezTo>
                      <a:pt x="616" y="425"/>
                      <a:pt x="616" y="380"/>
                      <a:pt x="616" y="327"/>
                    </a:cubicBezTo>
                    <a:cubicBezTo>
                      <a:pt x="616" y="291"/>
                      <a:pt x="616" y="247"/>
                      <a:pt x="607" y="211"/>
                    </a:cubicBezTo>
                    <a:cubicBezTo>
                      <a:pt x="583" y="123"/>
                      <a:pt x="481" y="0"/>
                      <a:pt x="377"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190;p48">
                <a:extLst>
                  <a:ext uri="{FF2B5EF4-FFF2-40B4-BE49-F238E27FC236}">
                    <a16:creationId xmlns:a16="http://schemas.microsoft.com/office/drawing/2014/main" id="{F3453B3B-927C-457A-A2D6-9D832AF96F40}"/>
                  </a:ext>
                </a:extLst>
              </p:cNvPr>
              <p:cNvSpPr/>
              <p:nvPr/>
            </p:nvSpPr>
            <p:spPr>
              <a:xfrm>
                <a:off x="7108845" y="1744822"/>
                <a:ext cx="70281" cy="158278"/>
              </a:xfrm>
              <a:custGeom>
                <a:avLst/>
                <a:gdLst/>
                <a:ahLst/>
                <a:cxnLst/>
                <a:rect l="l" t="t" r="r" b="b"/>
                <a:pathLst>
                  <a:path w="599" h="1349" extrusionOk="0">
                    <a:moveTo>
                      <a:pt x="293" y="1"/>
                    </a:moveTo>
                    <a:cubicBezTo>
                      <a:pt x="252" y="1"/>
                      <a:pt x="213" y="41"/>
                      <a:pt x="188" y="73"/>
                    </a:cubicBezTo>
                    <a:cubicBezTo>
                      <a:pt x="164" y="114"/>
                      <a:pt x="131" y="163"/>
                      <a:pt x="91" y="163"/>
                    </a:cubicBezTo>
                    <a:cubicBezTo>
                      <a:pt x="88" y="163"/>
                      <a:pt x="85" y="163"/>
                      <a:pt x="81" y="162"/>
                    </a:cubicBezTo>
                    <a:cubicBezTo>
                      <a:pt x="37" y="278"/>
                      <a:pt x="1" y="403"/>
                      <a:pt x="46" y="519"/>
                    </a:cubicBezTo>
                    <a:cubicBezTo>
                      <a:pt x="72" y="608"/>
                      <a:pt x="144" y="671"/>
                      <a:pt x="197" y="733"/>
                    </a:cubicBezTo>
                    <a:cubicBezTo>
                      <a:pt x="322" y="912"/>
                      <a:pt x="349" y="1153"/>
                      <a:pt x="269" y="1349"/>
                    </a:cubicBezTo>
                    <a:cubicBezTo>
                      <a:pt x="456" y="1081"/>
                      <a:pt x="599" y="742"/>
                      <a:pt x="563" y="421"/>
                    </a:cubicBezTo>
                    <a:cubicBezTo>
                      <a:pt x="545" y="260"/>
                      <a:pt x="483" y="100"/>
                      <a:pt x="349" y="20"/>
                    </a:cubicBezTo>
                    <a:cubicBezTo>
                      <a:pt x="340" y="11"/>
                      <a:pt x="322" y="2"/>
                      <a:pt x="304" y="2"/>
                    </a:cubicBezTo>
                    <a:cubicBezTo>
                      <a:pt x="300" y="1"/>
                      <a:pt x="296"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191;p48">
                <a:extLst>
                  <a:ext uri="{FF2B5EF4-FFF2-40B4-BE49-F238E27FC236}">
                    <a16:creationId xmlns:a16="http://schemas.microsoft.com/office/drawing/2014/main" id="{D056A974-0599-4E13-BE21-FE0697A44A06}"/>
                  </a:ext>
                </a:extLst>
              </p:cNvPr>
              <p:cNvSpPr/>
              <p:nvPr/>
            </p:nvSpPr>
            <p:spPr>
              <a:xfrm>
                <a:off x="7108845" y="1765942"/>
                <a:ext cx="30506" cy="77555"/>
              </a:xfrm>
              <a:custGeom>
                <a:avLst/>
                <a:gdLst/>
                <a:ahLst/>
                <a:cxnLst/>
                <a:rect l="l" t="t" r="r" b="b"/>
                <a:pathLst>
                  <a:path w="260" h="661" extrusionOk="0">
                    <a:moveTo>
                      <a:pt x="81" y="0"/>
                    </a:moveTo>
                    <a:cubicBezTo>
                      <a:pt x="37" y="107"/>
                      <a:pt x="1" y="232"/>
                      <a:pt x="46" y="339"/>
                    </a:cubicBezTo>
                    <a:cubicBezTo>
                      <a:pt x="72" y="428"/>
                      <a:pt x="144" y="491"/>
                      <a:pt x="197" y="553"/>
                    </a:cubicBezTo>
                    <a:cubicBezTo>
                      <a:pt x="215" y="589"/>
                      <a:pt x="242" y="625"/>
                      <a:pt x="260" y="660"/>
                    </a:cubicBezTo>
                    <a:cubicBezTo>
                      <a:pt x="260" y="616"/>
                      <a:pt x="260" y="571"/>
                      <a:pt x="260" y="518"/>
                    </a:cubicBezTo>
                    <a:cubicBezTo>
                      <a:pt x="260" y="446"/>
                      <a:pt x="251" y="375"/>
                      <a:pt x="233" y="312"/>
                    </a:cubicBezTo>
                    <a:cubicBezTo>
                      <a:pt x="197" y="205"/>
                      <a:pt x="108" y="107"/>
                      <a:pt x="81" y="0"/>
                    </a:cubicBezTo>
                    <a:close/>
                  </a:path>
                </a:pathLst>
              </a:custGeom>
              <a:solidFill>
                <a:srgbClr val="FFA461">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192;p48">
                <a:extLst>
                  <a:ext uri="{FF2B5EF4-FFF2-40B4-BE49-F238E27FC236}">
                    <a16:creationId xmlns:a16="http://schemas.microsoft.com/office/drawing/2014/main" id="{E55E519E-B3E6-4C4B-9848-A050D7AE00C4}"/>
                  </a:ext>
                </a:extLst>
              </p:cNvPr>
              <p:cNvSpPr/>
              <p:nvPr/>
            </p:nvSpPr>
            <p:spPr>
              <a:xfrm>
                <a:off x="6559393" y="2198885"/>
                <a:ext cx="288984" cy="688258"/>
              </a:xfrm>
              <a:custGeom>
                <a:avLst/>
                <a:gdLst/>
                <a:ahLst/>
                <a:cxnLst/>
                <a:rect l="l" t="t" r="r" b="b"/>
                <a:pathLst>
                  <a:path w="2463" h="5866" extrusionOk="0">
                    <a:moveTo>
                      <a:pt x="2118" y="0"/>
                    </a:moveTo>
                    <a:cubicBezTo>
                      <a:pt x="2102" y="0"/>
                      <a:pt x="2086" y="1"/>
                      <a:pt x="2070" y="3"/>
                    </a:cubicBezTo>
                    <a:cubicBezTo>
                      <a:pt x="1927" y="21"/>
                      <a:pt x="1802" y="110"/>
                      <a:pt x="1686" y="200"/>
                    </a:cubicBezTo>
                    <a:cubicBezTo>
                      <a:pt x="1535" y="325"/>
                      <a:pt x="1392" y="548"/>
                      <a:pt x="1258" y="681"/>
                    </a:cubicBezTo>
                    <a:cubicBezTo>
                      <a:pt x="794" y="1172"/>
                      <a:pt x="375" y="1707"/>
                      <a:pt x="170" y="2350"/>
                    </a:cubicBezTo>
                    <a:cubicBezTo>
                      <a:pt x="116" y="2528"/>
                      <a:pt x="81" y="2742"/>
                      <a:pt x="179" y="2903"/>
                    </a:cubicBezTo>
                    <a:cubicBezTo>
                      <a:pt x="107" y="3170"/>
                      <a:pt x="63" y="3447"/>
                      <a:pt x="27" y="3715"/>
                    </a:cubicBezTo>
                    <a:cubicBezTo>
                      <a:pt x="9" y="3857"/>
                      <a:pt x="0" y="3991"/>
                      <a:pt x="18" y="4134"/>
                    </a:cubicBezTo>
                    <a:cubicBezTo>
                      <a:pt x="27" y="4268"/>
                      <a:pt x="72" y="4401"/>
                      <a:pt x="161" y="4509"/>
                    </a:cubicBezTo>
                    <a:cubicBezTo>
                      <a:pt x="134" y="4767"/>
                      <a:pt x="152" y="5053"/>
                      <a:pt x="241" y="5294"/>
                    </a:cubicBezTo>
                    <a:cubicBezTo>
                      <a:pt x="250" y="5320"/>
                      <a:pt x="259" y="5347"/>
                      <a:pt x="286" y="5374"/>
                    </a:cubicBezTo>
                    <a:cubicBezTo>
                      <a:pt x="297" y="5385"/>
                      <a:pt x="315" y="5393"/>
                      <a:pt x="333" y="5393"/>
                    </a:cubicBezTo>
                    <a:cubicBezTo>
                      <a:pt x="344" y="5393"/>
                      <a:pt x="356" y="5390"/>
                      <a:pt x="366" y="5383"/>
                    </a:cubicBezTo>
                    <a:cubicBezTo>
                      <a:pt x="366" y="5534"/>
                      <a:pt x="393" y="5677"/>
                      <a:pt x="446" y="5820"/>
                    </a:cubicBezTo>
                    <a:cubicBezTo>
                      <a:pt x="455" y="5838"/>
                      <a:pt x="473" y="5865"/>
                      <a:pt x="491" y="5865"/>
                    </a:cubicBezTo>
                    <a:cubicBezTo>
                      <a:pt x="494" y="5865"/>
                      <a:pt x="498" y="5866"/>
                      <a:pt x="501" y="5866"/>
                    </a:cubicBezTo>
                    <a:cubicBezTo>
                      <a:pt x="538" y="5866"/>
                      <a:pt x="554" y="5817"/>
                      <a:pt x="554" y="5784"/>
                    </a:cubicBezTo>
                    <a:cubicBezTo>
                      <a:pt x="554" y="5597"/>
                      <a:pt x="527" y="5410"/>
                      <a:pt x="509" y="5231"/>
                    </a:cubicBezTo>
                    <a:cubicBezTo>
                      <a:pt x="411" y="4107"/>
                      <a:pt x="723" y="2947"/>
                      <a:pt x="1374" y="2037"/>
                    </a:cubicBezTo>
                    <a:cubicBezTo>
                      <a:pt x="1597" y="1734"/>
                      <a:pt x="1740" y="1395"/>
                      <a:pt x="1972" y="1110"/>
                    </a:cubicBezTo>
                    <a:cubicBezTo>
                      <a:pt x="2141" y="904"/>
                      <a:pt x="2320" y="708"/>
                      <a:pt x="2409" y="458"/>
                    </a:cubicBezTo>
                    <a:cubicBezTo>
                      <a:pt x="2445" y="369"/>
                      <a:pt x="2463" y="271"/>
                      <a:pt x="2427" y="182"/>
                    </a:cubicBezTo>
                    <a:cubicBezTo>
                      <a:pt x="2379" y="63"/>
                      <a:pt x="2247" y="0"/>
                      <a:pt x="2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193;p48">
                <a:extLst>
                  <a:ext uri="{FF2B5EF4-FFF2-40B4-BE49-F238E27FC236}">
                    <a16:creationId xmlns:a16="http://schemas.microsoft.com/office/drawing/2014/main" id="{41C8A4D3-65EF-4753-8BCE-5FE6AF9CBE5C}"/>
                  </a:ext>
                </a:extLst>
              </p:cNvPr>
              <p:cNvSpPr/>
              <p:nvPr/>
            </p:nvSpPr>
            <p:spPr>
              <a:xfrm>
                <a:off x="6573003" y="2304950"/>
                <a:ext cx="151825" cy="233487"/>
              </a:xfrm>
              <a:custGeom>
                <a:avLst/>
                <a:gdLst/>
                <a:ahLst/>
                <a:cxnLst/>
                <a:rect l="l" t="t" r="r" b="b"/>
                <a:pathLst>
                  <a:path w="1294" h="1990" extrusionOk="0">
                    <a:moveTo>
                      <a:pt x="1294" y="0"/>
                    </a:moveTo>
                    <a:cubicBezTo>
                      <a:pt x="812" y="464"/>
                      <a:pt x="420" y="1035"/>
                      <a:pt x="161" y="1651"/>
                    </a:cubicBezTo>
                    <a:cubicBezTo>
                      <a:pt x="143" y="1695"/>
                      <a:pt x="125" y="1731"/>
                      <a:pt x="90" y="1767"/>
                    </a:cubicBezTo>
                    <a:cubicBezTo>
                      <a:pt x="75" y="1781"/>
                      <a:pt x="43" y="1796"/>
                      <a:pt x="17" y="1796"/>
                    </a:cubicBezTo>
                    <a:cubicBezTo>
                      <a:pt x="11" y="1796"/>
                      <a:pt x="5" y="1795"/>
                      <a:pt x="0" y="1794"/>
                    </a:cubicBezTo>
                    <a:lnTo>
                      <a:pt x="0" y="1794"/>
                    </a:lnTo>
                    <a:cubicBezTo>
                      <a:pt x="0" y="1865"/>
                      <a:pt x="18" y="1927"/>
                      <a:pt x="54" y="1990"/>
                    </a:cubicBezTo>
                    <a:cubicBezTo>
                      <a:pt x="72" y="1963"/>
                      <a:pt x="90" y="1945"/>
                      <a:pt x="107" y="1918"/>
                    </a:cubicBezTo>
                    <a:cubicBezTo>
                      <a:pt x="161" y="1838"/>
                      <a:pt x="188" y="1749"/>
                      <a:pt x="223" y="1651"/>
                    </a:cubicBezTo>
                    <a:cubicBezTo>
                      <a:pt x="464" y="1044"/>
                      <a:pt x="866" y="500"/>
                      <a:pt x="129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194;p48">
                <a:extLst>
                  <a:ext uri="{FF2B5EF4-FFF2-40B4-BE49-F238E27FC236}">
                    <a16:creationId xmlns:a16="http://schemas.microsoft.com/office/drawing/2014/main" id="{F46BBB2F-E284-4B87-A36A-CFD4C912E41E}"/>
                  </a:ext>
                </a:extLst>
              </p:cNvPr>
              <p:cNvSpPr/>
              <p:nvPr/>
            </p:nvSpPr>
            <p:spPr>
              <a:xfrm>
                <a:off x="6563617" y="2331115"/>
                <a:ext cx="162267" cy="395754"/>
              </a:xfrm>
              <a:custGeom>
                <a:avLst/>
                <a:gdLst/>
                <a:ahLst/>
                <a:cxnLst/>
                <a:rect l="l" t="t" r="r" b="b"/>
                <a:pathLst>
                  <a:path w="1383" h="3373" extrusionOk="0">
                    <a:moveTo>
                      <a:pt x="1383" y="0"/>
                    </a:moveTo>
                    <a:cubicBezTo>
                      <a:pt x="1062" y="286"/>
                      <a:pt x="803" y="625"/>
                      <a:pt x="616" y="1017"/>
                    </a:cubicBezTo>
                    <a:cubicBezTo>
                      <a:pt x="500" y="1258"/>
                      <a:pt x="410" y="1526"/>
                      <a:pt x="321" y="1785"/>
                    </a:cubicBezTo>
                    <a:cubicBezTo>
                      <a:pt x="214" y="2106"/>
                      <a:pt x="107" y="2427"/>
                      <a:pt x="80" y="2766"/>
                    </a:cubicBezTo>
                    <a:cubicBezTo>
                      <a:pt x="71" y="2855"/>
                      <a:pt x="71" y="2953"/>
                      <a:pt x="36" y="3034"/>
                    </a:cubicBezTo>
                    <a:cubicBezTo>
                      <a:pt x="27" y="3060"/>
                      <a:pt x="18" y="3087"/>
                      <a:pt x="0" y="3114"/>
                    </a:cubicBezTo>
                    <a:cubicBezTo>
                      <a:pt x="18" y="3203"/>
                      <a:pt x="54" y="3292"/>
                      <a:pt x="116" y="3373"/>
                    </a:cubicBezTo>
                    <a:cubicBezTo>
                      <a:pt x="125" y="3319"/>
                      <a:pt x="134" y="3266"/>
                      <a:pt x="134" y="3221"/>
                    </a:cubicBezTo>
                    <a:cubicBezTo>
                      <a:pt x="196" y="2043"/>
                      <a:pt x="598" y="875"/>
                      <a:pt x="1383"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195;p48">
                <a:extLst>
                  <a:ext uri="{FF2B5EF4-FFF2-40B4-BE49-F238E27FC236}">
                    <a16:creationId xmlns:a16="http://schemas.microsoft.com/office/drawing/2014/main" id="{32E95F81-DF34-4239-85FE-29ABE8016A57}"/>
                  </a:ext>
                </a:extLst>
              </p:cNvPr>
              <p:cNvSpPr/>
              <p:nvPr/>
            </p:nvSpPr>
            <p:spPr>
              <a:xfrm>
                <a:off x="6584501" y="2338389"/>
                <a:ext cx="154993" cy="501586"/>
              </a:xfrm>
              <a:custGeom>
                <a:avLst/>
                <a:gdLst/>
                <a:ahLst/>
                <a:cxnLst/>
                <a:rect l="l" t="t" r="r" b="b"/>
                <a:pathLst>
                  <a:path w="1321" h="4275" extrusionOk="0">
                    <a:moveTo>
                      <a:pt x="1321" y="1"/>
                    </a:moveTo>
                    <a:cubicBezTo>
                      <a:pt x="919" y="572"/>
                      <a:pt x="571" y="1187"/>
                      <a:pt x="348" y="1856"/>
                    </a:cubicBezTo>
                    <a:cubicBezTo>
                      <a:pt x="116" y="2517"/>
                      <a:pt x="1" y="3221"/>
                      <a:pt x="54" y="3917"/>
                    </a:cubicBezTo>
                    <a:cubicBezTo>
                      <a:pt x="63" y="4006"/>
                      <a:pt x="72" y="4096"/>
                      <a:pt x="72" y="4185"/>
                    </a:cubicBezTo>
                    <a:cubicBezTo>
                      <a:pt x="83" y="4196"/>
                      <a:pt x="101" y="4204"/>
                      <a:pt x="119" y="4204"/>
                    </a:cubicBezTo>
                    <a:cubicBezTo>
                      <a:pt x="130" y="4204"/>
                      <a:pt x="142" y="4201"/>
                      <a:pt x="152" y="4194"/>
                    </a:cubicBezTo>
                    <a:cubicBezTo>
                      <a:pt x="152" y="4221"/>
                      <a:pt x="152" y="4247"/>
                      <a:pt x="152" y="4274"/>
                    </a:cubicBezTo>
                    <a:cubicBezTo>
                      <a:pt x="161" y="4167"/>
                      <a:pt x="152" y="4060"/>
                      <a:pt x="143" y="3953"/>
                    </a:cubicBezTo>
                    <a:cubicBezTo>
                      <a:pt x="99" y="3355"/>
                      <a:pt x="161" y="2758"/>
                      <a:pt x="313" y="2187"/>
                    </a:cubicBezTo>
                    <a:cubicBezTo>
                      <a:pt x="536" y="1410"/>
                      <a:pt x="928" y="706"/>
                      <a:pt x="1321"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196;p48">
                <a:extLst>
                  <a:ext uri="{FF2B5EF4-FFF2-40B4-BE49-F238E27FC236}">
                    <a16:creationId xmlns:a16="http://schemas.microsoft.com/office/drawing/2014/main" id="{4B4D0E39-A39F-4BF7-B4B0-89FCAF7E9AAA}"/>
                  </a:ext>
                </a:extLst>
              </p:cNvPr>
              <p:cNvSpPr/>
              <p:nvPr/>
            </p:nvSpPr>
            <p:spPr>
              <a:xfrm>
                <a:off x="6592832" y="2198885"/>
                <a:ext cx="255545" cy="239119"/>
              </a:xfrm>
              <a:custGeom>
                <a:avLst/>
                <a:gdLst/>
                <a:ahLst/>
                <a:cxnLst/>
                <a:rect l="l" t="t" r="r" b="b"/>
                <a:pathLst>
                  <a:path w="2178" h="2038" extrusionOk="0">
                    <a:moveTo>
                      <a:pt x="1833" y="0"/>
                    </a:moveTo>
                    <a:cubicBezTo>
                      <a:pt x="1817" y="0"/>
                      <a:pt x="1801" y="1"/>
                      <a:pt x="1785" y="3"/>
                    </a:cubicBezTo>
                    <a:cubicBezTo>
                      <a:pt x="1642" y="21"/>
                      <a:pt x="1517" y="110"/>
                      <a:pt x="1401" y="200"/>
                    </a:cubicBezTo>
                    <a:cubicBezTo>
                      <a:pt x="1250" y="325"/>
                      <a:pt x="1107" y="548"/>
                      <a:pt x="973" y="681"/>
                    </a:cubicBezTo>
                    <a:cubicBezTo>
                      <a:pt x="590" y="1092"/>
                      <a:pt x="233" y="1538"/>
                      <a:pt x="1" y="2037"/>
                    </a:cubicBezTo>
                    <a:cubicBezTo>
                      <a:pt x="10" y="2037"/>
                      <a:pt x="19" y="2028"/>
                      <a:pt x="19" y="2028"/>
                    </a:cubicBezTo>
                    <a:cubicBezTo>
                      <a:pt x="251" y="1805"/>
                      <a:pt x="429" y="1529"/>
                      <a:pt x="661" y="1306"/>
                    </a:cubicBezTo>
                    <a:cubicBezTo>
                      <a:pt x="839" y="1145"/>
                      <a:pt x="1036" y="1011"/>
                      <a:pt x="1250" y="904"/>
                    </a:cubicBezTo>
                    <a:cubicBezTo>
                      <a:pt x="1366" y="833"/>
                      <a:pt x="1500" y="780"/>
                      <a:pt x="1633" y="771"/>
                    </a:cubicBezTo>
                    <a:cubicBezTo>
                      <a:pt x="1705" y="771"/>
                      <a:pt x="1776" y="780"/>
                      <a:pt x="1821" y="833"/>
                    </a:cubicBezTo>
                    <a:cubicBezTo>
                      <a:pt x="1839" y="842"/>
                      <a:pt x="1856" y="869"/>
                      <a:pt x="1865" y="887"/>
                    </a:cubicBezTo>
                    <a:cubicBezTo>
                      <a:pt x="1972" y="753"/>
                      <a:pt x="2071" y="619"/>
                      <a:pt x="2124" y="458"/>
                    </a:cubicBezTo>
                    <a:cubicBezTo>
                      <a:pt x="2160" y="369"/>
                      <a:pt x="2178" y="271"/>
                      <a:pt x="2142" y="182"/>
                    </a:cubicBezTo>
                    <a:cubicBezTo>
                      <a:pt x="2094" y="63"/>
                      <a:pt x="1962" y="0"/>
                      <a:pt x="1833"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197;p48">
                <a:extLst>
                  <a:ext uri="{FF2B5EF4-FFF2-40B4-BE49-F238E27FC236}">
                    <a16:creationId xmlns:a16="http://schemas.microsoft.com/office/drawing/2014/main" id="{301C9CBA-E2C9-449F-A868-590F1EA6A712}"/>
                  </a:ext>
                </a:extLst>
              </p:cNvPr>
              <p:cNvSpPr/>
              <p:nvPr/>
            </p:nvSpPr>
            <p:spPr>
              <a:xfrm>
                <a:off x="6511288" y="1938767"/>
                <a:ext cx="529745" cy="497010"/>
              </a:xfrm>
              <a:custGeom>
                <a:avLst/>
                <a:gdLst/>
                <a:ahLst/>
                <a:cxnLst/>
                <a:rect l="l" t="t" r="r" b="b"/>
                <a:pathLst>
                  <a:path w="4515" h="4236" extrusionOk="0">
                    <a:moveTo>
                      <a:pt x="4382" y="1"/>
                    </a:moveTo>
                    <a:cubicBezTo>
                      <a:pt x="4365" y="1"/>
                      <a:pt x="4345" y="4"/>
                      <a:pt x="4327" y="8"/>
                    </a:cubicBezTo>
                    <a:cubicBezTo>
                      <a:pt x="4157" y="26"/>
                      <a:pt x="3997" y="79"/>
                      <a:pt x="3836" y="133"/>
                    </a:cubicBezTo>
                    <a:cubicBezTo>
                      <a:pt x="3176" y="383"/>
                      <a:pt x="2667" y="891"/>
                      <a:pt x="2096" y="1302"/>
                    </a:cubicBezTo>
                    <a:cubicBezTo>
                      <a:pt x="1927" y="1418"/>
                      <a:pt x="1766" y="1542"/>
                      <a:pt x="1597" y="1658"/>
                    </a:cubicBezTo>
                    <a:cubicBezTo>
                      <a:pt x="1481" y="1748"/>
                      <a:pt x="1356" y="1837"/>
                      <a:pt x="1240" y="1935"/>
                    </a:cubicBezTo>
                    <a:cubicBezTo>
                      <a:pt x="1142" y="2006"/>
                      <a:pt x="1053" y="2096"/>
                      <a:pt x="972" y="2185"/>
                    </a:cubicBezTo>
                    <a:cubicBezTo>
                      <a:pt x="901" y="2247"/>
                      <a:pt x="839" y="2327"/>
                      <a:pt x="803" y="2417"/>
                    </a:cubicBezTo>
                    <a:cubicBezTo>
                      <a:pt x="803" y="2426"/>
                      <a:pt x="794" y="2435"/>
                      <a:pt x="803" y="2443"/>
                    </a:cubicBezTo>
                    <a:cubicBezTo>
                      <a:pt x="803" y="2454"/>
                      <a:pt x="812" y="2458"/>
                      <a:pt x="822" y="2458"/>
                    </a:cubicBezTo>
                    <a:cubicBezTo>
                      <a:pt x="828" y="2458"/>
                      <a:pt x="835" y="2456"/>
                      <a:pt x="839" y="2452"/>
                    </a:cubicBezTo>
                    <a:cubicBezTo>
                      <a:pt x="901" y="2443"/>
                      <a:pt x="955" y="2443"/>
                      <a:pt x="1008" y="2417"/>
                    </a:cubicBezTo>
                    <a:lnTo>
                      <a:pt x="1008" y="2417"/>
                    </a:lnTo>
                    <a:cubicBezTo>
                      <a:pt x="856" y="2568"/>
                      <a:pt x="696" y="2702"/>
                      <a:pt x="509" y="2809"/>
                    </a:cubicBezTo>
                    <a:cubicBezTo>
                      <a:pt x="464" y="2845"/>
                      <a:pt x="401" y="2881"/>
                      <a:pt x="357" y="2916"/>
                    </a:cubicBezTo>
                    <a:cubicBezTo>
                      <a:pt x="330" y="2934"/>
                      <a:pt x="303" y="2979"/>
                      <a:pt x="330" y="2997"/>
                    </a:cubicBezTo>
                    <a:lnTo>
                      <a:pt x="366" y="2997"/>
                    </a:lnTo>
                    <a:cubicBezTo>
                      <a:pt x="428" y="2997"/>
                      <a:pt x="491" y="2961"/>
                      <a:pt x="544" y="2934"/>
                    </a:cubicBezTo>
                    <a:cubicBezTo>
                      <a:pt x="749" y="2827"/>
                      <a:pt x="955" y="2684"/>
                      <a:pt x="1133" y="2542"/>
                    </a:cubicBezTo>
                    <a:lnTo>
                      <a:pt x="1133" y="2542"/>
                    </a:lnTo>
                    <a:cubicBezTo>
                      <a:pt x="839" y="2943"/>
                      <a:pt x="357" y="3166"/>
                      <a:pt x="36" y="3541"/>
                    </a:cubicBezTo>
                    <a:cubicBezTo>
                      <a:pt x="18" y="3567"/>
                      <a:pt x="0" y="3603"/>
                      <a:pt x="18" y="3630"/>
                    </a:cubicBezTo>
                    <a:cubicBezTo>
                      <a:pt x="27" y="3639"/>
                      <a:pt x="45" y="3648"/>
                      <a:pt x="54" y="3648"/>
                    </a:cubicBezTo>
                    <a:cubicBezTo>
                      <a:pt x="60" y="3649"/>
                      <a:pt x="67" y="3649"/>
                      <a:pt x="73" y="3649"/>
                    </a:cubicBezTo>
                    <a:cubicBezTo>
                      <a:pt x="129" y="3649"/>
                      <a:pt x="185" y="3617"/>
                      <a:pt x="241" y="3585"/>
                    </a:cubicBezTo>
                    <a:cubicBezTo>
                      <a:pt x="651" y="3327"/>
                      <a:pt x="1035" y="3014"/>
                      <a:pt x="1374" y="2658"/>
                    </a:cubicBezTo>
                    <a:lnTo>
                      <a:pt x="1374" y="2658"/>
                    </a:lnTo>
                    <a:cubicBezTo>
                      <a:pt x="1124" y="2925"/>
                      <a:pt x="901" y="3228"/>
                      <a:pt x="705" y="3541"/>
                    </a:cubicBezTo>
                    <a:cubicBezTo>
                      <a:pt x="589" y="3719"/>
                      <a:pt x="491" y="3915"/>
                      <a:pt x="437" y="4121"/>
                    </a:cubicBezTo>
                    <a:cubicBezTo>
                      <a:pt x="428" y="4156"/>
                      <a:pt x="419" y="4210"/>
                      <a:pt x="455" y="4228"/>
                    </a:cubicBezTo>
                    <a:cubicBezTo>
                      <a:pt x="465" y="4233"/>
                      <a:pt x="474" y="4236"/>
                      <a:pt x="482" y="4236"/>
                    </a:cubicBezTo>
                    <a:cubicBezTo>
                      <a:pt x="514" y="4236"/>
                      <a:pt x="541" y="4202"/>
                      <a:pt x="562" y="4174"/>
                    </a:cubicBezTo>
                    <a:cubicBezTo>
                      <a:pt x="812" y="3844"/>
                      <a:pt x="981" y="3416"/>
                      <a:pt x="1356" y="3237"/>
                    </a:cubicBezTo>
                    <a:lnTo>
                      <a:pt x="1873" y="2997"/>
                    </a:lnTo>
                    <a:cubicBezTo>
                      <a:pt x="2052" y="2916"/>
                      <a:pt x="2221" y="2827"/>
                      <a:pt x="2391" y="2720"/>
                    </a:cubicBezTo>
                    <a:cubicBezTo>
                      <a:pt x="2534" y="2640"/>
                      <a:pt x="2659" y="2533"/>
                      <a:pt x="2792" y="2435"/>
                    </a:cubicBezTo>
                    <a:cubicBezTo>
                      <a:pt x="2899" y="2345"/>
                      <a:pt x="3015" y="2265"/>
                      <a:pt x="3113" y="2167"/>
                    </a:cubicBezTo>
                    <a:cubicBezTo>
                      <a:pt x="3238" y="2042"/>
                      <a:pt x="3345" y="1908"/>
                      <a:pt x="3461" y="1774"/>
                    </a:cubicBezTo>
                    <a:cubicBezTo>
                      <a:pt x="3693" y="1516"/>
                      <a:pt x="3970" y="1293"/>
                      <a:pt x="4175" y="1007"/>
                    </a:cubicBezTo>
                    <a:cubicBezTo>
                      <a:pt x="4380" y="731"/>
                      <a:pt x="4514" y="374"/>
                      <a:pt x="4434" y="35"/>
                    </a:cubicBezTo>
                    <a:cubicBezTo>
                      <a:pt x="4429" y="8"/>
                      <a:pt x="4408" y="1"/>
                      <a:pt x="4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198;p48">
                <a:extLst>
                  <a:ext uri="{FF2B5EF4-FFF2-40B4-BE49-F238E27FC236}">
                    <a16:creationId xmlns:a16="http://schemas.microsoft.com/office/drawing/2014/main" id="{820EE7D9-A1DA-4E11-B059-B737D65889ED}"/>
                  </a:ext>
                </a:extLst>
              </p:cNvPr>
              <p:cNvSpPr/>
              <p:nvPr/>
            </p:nvSpPr>
            <p:spPr>
              <a:xfrm>
                <a:off x="6546839" y="2184571"/>
                <a:ext cx="141383" cy="105832"/>
              </a:xfrm>
              <a:custGeom>
                <a:avLst/>
                <a:gdLst/>
                <a:ahLst/>
                <a:cxnLst/>
                <a:rect l="l" t="t" r="r" b="b"/>
                <a:pathLst>
                  <a:path w="1205" h="902" extrusionOk="0">
                    <a:moveTo>
                      <a:pt x="1205" y="1"/>
                    </a:moveTo>
                    <a:cubicBezTo>
                      <a:pt x="946" y="268"/>
                      <a:pt x="643" y="509"/>
                      <a:pt x="322" y="705"/>
                    </a:cubicBezTo>
                    <a:cubicBezTo>
                      <a:pt x="274" y="737"/>
                      <a:pt x="204" y="769"/>
                      <a:pt x="146" y="769"/>
                    </a:cubicBezTo>
                    <a:cubicBezTo>
                      <a:pt x="139" y="769"/>
                      <a:pt x="132" y="769"/>
                      <a:pt x="125" y="768"/>
                    </a:cubicBezTo>
                    <a:cubicBezTo>
                      <a:pt x="98" y="786"/>
                      <a:pt x="72" y="803"/>
                      <a:pt x="54" y="821"/>
                    </a:cubicBezTo>
                    <a:cubicBezTo>
                      <a:pt x="27" y="839"/>
                      <a:pt x="0" y="884"/>
                      <a:pt x="27" y="902"/>
                    </a:cubicBezTo>
                    <a:lnTo>
                      <a:pt x="63" y="902"/>
                    </a:lnTo>
                    <a:cubicBezTo>
                      <a:pt x="125" y="902"/>
                      <a:pt x="188" y="866"/>
                      <a:pt x="241" y="839"/>
                    </a:cubicBezTo>
                    <a:cubicBezTo>
                      <a:pt x="446" y="732"/>
                      <a:pt x="652" y="589"/>
                      <a:pt x="830" y="447"/>
                    </a:cubicBezTo>
                    <a:lnTo>
                      <a:pt x="830" y="447"/>
                    </a:lnTo>
                    <a:cubicBezTo>
                      <a:pt x="812" y="473"/>
                      <a:pt x="785" y="491"/>
                      <a:pt x="768" y="518"/>
                    </a:cubicBezTo>
                    <a:cubicBezTo>
                      <a:pt x="928" y="357"/>
                      <a:pt x="1080" y="179"/>
                      <a:pt x="120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199;p48">
                <a:extLst>
                  <a:ext uri="{FF2B5EF4-FFF2-40B4-BE49-F238E27FC236}">
                    <a16:creationId xmlns:a16="http://schemas.microsoft.com/office/drawing/2014/main" id="{37F59CAD-0C3D-44C7-A1DA-5F1D49D5C799}"/>
                  </a:ext>
                </a:extLst>
              </p:cNvPr>
              <p:cNvSpPr/>
              <p:nvPr/>
            </p:nvSpPr>
            <p:spPr>
              <a:xfrm>
                <a:off x="6511288" y="2211791"/>
                <a:ext cx="198992" cy="155228"/>
              </a:xfrm>
              <a:custGeom>
                <a:avLst/>
                <a:gdLst/>
                <a:ahLst/>
                <a:cxnLst/>
                <a:rect l="l" t="t" r="r" b="b"/>
                <a:pathLst>
                  <a:path w="1696" h="1323" extrusionOk="0">
                    <a:moveTo>
                      <a:pt x="1695" y="0"/>
                    </a:moveTo>
                    <a:cubicBezTo>
                      <a:pt x="1240" y="375"/>
                      <a:pt x="794" y="741"/>
                      <a:pt x="330" y="1107"/>
                    </a:cubicBezTo>
                    <a:cubicBezTo>
                      <a:pt x="286" y="1151"/>
                      <a:pt x="232" y="1187"/>
                      <a:pt x="170" y="1205"/>
                    </a:cubicBezTo>
                    <a:cubicBezTo>
                      <a:pt x="134" y="1205"/>
                      <a:pt x="98" y="1205"/>
                      <a:pt x="62" y="1187"/>
                    </a:cubicBezTo>
                    <a:cubicBezTo>
                      <a:pt x="54" y="1196"/>
                      <a:pt x="45" y="1205"/>
                      <a:pt x="36" y="1214"/>
                    </a:cubicBezTo>
                    <a:cubicBezTo>
                      <a:pt x="18" y="1240"/>
                      <a:pt x="0" y="1276"/>
                      <a:pt x="18" y="1303"/>
                    </a:cubicBezTo>
                    <a:cubicBezTo>
                      <a:pt x="27" y="1312"/>
                      <a:pt x="45" y="1321"/>
                      <a:pt x="54" y="1321"/>
                    </a:cubicBezTo>
                    <a:cubicBezTo>
                      <a:pt x="60" y="1322"/>
                      <a:pt x="67" y="1322"/>
                      <a:pt x="73" y="1322"/>
                    </a:cubicBezTo>
                    <a:cubicBezTo>
                      <a:pt x="129" y="1322"/>
                      <a:pt x="185" y="1290"/>
                      <a:pt x="241" y="1258"/>
                    </a:cubicBezTo>
                    <a:cubicBezTo>
                      <a:pt x="625" y="1016"/>
                      <a:pt x="985" y="727"/>
                      <a:pt x="1308" y="399"/>
                    </a:cubicBezTo>
                    <a:lnTo>
                      <a:pt x="1308" y="399"/>
                    </a:lnTo>
                    <a:cubicBezTo>
                      <a:pt x="1296" y="412"/>
                      <a:pt x="1285" y="425"/>
                      <a:pt x="1276" y="438"/>
                    </a:cubicBezTo>
                    <a:cubicBezTo>
                      <a:pt x="1410" y="295"/>
                      <a:pt x="1552" y="143"/>
                      <a:pt x="169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200;p48">
                <a:extLst>
                  <a:ext uri="{FF2B5EF4-FFF2-40B4-BE49-F238E27FC236}">
                    <a16:creationId xmlns:a16="http://schemas.microsoft.com/office/drawing/2014/main" id="{D44ADA5E-57F9-4380-BFA6-DDB59D6C8705}"/>
                  </a:ext>
                </a:extLst>
              </p:cNvPr>
              <p:cNvSpPr/>
              <p:nvPr/>
            </p:nvSpPr>
            <p:spPr>
              <a:xfrm>
                <a:off x="6604447" y="2184571"/>
                <a:ext cx="65001" cy="42708"/>
              </a:xfrm>
              <a:custGeom>
                <a:avLst/>
                <a:gdLst/>
                <a:ahLst/>
                <a:cxnLst/>
                <a:rect l="l" t="t" r="r" b="b"/>
                <a:pathLst>
                  <a:path w="554" h="364" extrusionOk="0">
                    <a:moveTo>
                      <a:pt x="553" y="1"/>
                    </a:moveTo>
                    <a:cubicBezTo>
                      <a:pt x="547" y="6"/>
                      <a:pt x="541" y="11"/>
                      <a:pt x="535" y="16"/>
                    </a:cubicBezTo>
                    <a:lnTo>
                      <a:pt x="535" y="16"/>
                    </a:lnTo>
                    <a:cubicBezTo>
                      <a:pt x="541" y="11"/>
                      <a:pt x="547" y="6"/>
                      <a:pt x="553" y="1"/>
                    </a:cubicBezTo>
                    <a:close/>
                    <a:moveTo>
                      <a:pt x="535" y="16"/>
                    </a:moveTo>
                    <a:lnTo>
                      <a:pt x="535" y="16"/>
                    </a:lnTo>
                    <a:cubicBezTo>
                      <a:pt x="406" y="128"/>
                      <a:pt x="269" y="243"/>
                      <a:pt x="107" y="277"/>
                    </a:cubicBezTo>
                    <a:cubicBezTo>
                      <a:pt x="80" y="286"/>
                      <a:pt x="54" y="286"/>
                      <a:pt x="27" y="286"/>
                    </a:cubicBezTo>
                    <a:cubicBezTo>
                      <a:pt x="18" y="295"/>
                      <a:pt x="9" y="313"/>
                      <a:pt x="9" y="322"/>
                    </a:cubicBezTo>
                    <a:cubicBezTo>
                      <a:pt x="9" y="331"/>
                      <a:pt x="0" y="340"/>
                      <a:pt x="9" y="348"/>
                    </a:cubicBezTo>
                    <a:cubicBezTo>
                      <a:pt x="9" y="359"/>
                      <a:pt x="18" y="363"/>
                      <a:pt x="28" y="363"/>
                    </a:cubicBezTo>
                    <a:cubicBezTo>
                      <a:pt x="34" y="363"/>
                      <a:pt x="41" y="361"/>
                      <a:pt x="45" y="357"/>
                    </a:cubicBezTo>
                    <a:cubicBezTo>
                      <a:pt x="98" y="348"/>
                      <a:pt x="152" y="348"/>
                      <a:pt x="196" y="331"/>
                    </a:cubicBezTo>
                    <a:cubicBezTo>
                      <a:pt x="315" y="229"/>
                      <a:pt x="418" y="119"/>
                      <a:pt x="535" y="16"/>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201;p48">
                <a:extLst>
                  <a:ext uri="{FF2B5EF4-FFF2-40B4-BE49-F238E27FC236}">
                    <a16:creationId xmlns:a16="http://schemas.microsoft.com/office/drawing/2014/main" id="{6E723957-6846-4CA5-88F0-0A47384375DE}"/>
                  </a:ext>
                </a:extLst>
              </p:cNvPr>
              <p:cNvSpPr/>
              <p:nvPr/>
            </p:nvSpPr>
            <p:spPr>
              <a:xfrm>
                <a:off x="6609610" y="2211791"/>
                <a:ext cx="127772" cy="167547"/>
              </a:xfrm>
              <a:custGeom>
                <a:avLst/>
                <a:gdLst/>
                <a:ahLst/>
                <a:cxnLst/>
                <a:rect l="l" t="t" r="r" b="b"/>
                <a:pathLst>
                  <a:path w="1089" h="1428" extrusionOk="0">
                    <a:moveTo>
                      <a:pt x="1089" y="0"/>
                    </a:moveTo>
                    <a:cubicBezTo>
                      <a:pt x="866" y="286"/>
                      <a:pt x="616" y="536"/>
                      <a:pt x="384" y="803"/>
                    </a:cubicBezTo>
                    <a:cubicBezTo>
                      <a:pt x="233" y="1000"/>
                      <a:pt x="99" y="1205"/>
                      <a:pt x="1" y="1428"/>
                    </a:cubicBezTo>
                    <a:cubicBezTo>
                      <a:pt x="117" y="1258"/>
                      <a:pt x="241" y="1089"/>
                      <a:pt x="402" y="982"/>
                    </a:cubicBezTo>
                    <a:cubicBezTo>
                      <a:pt x="456" y="866"/>
                      <a:pt x="527" y="768"/>
                      <a:pt x="598" y="670"/>
                    </a:cubicBezTo>
                    <a:cubicBezTo>
                      <a:pt x="759" y="447"/>
                      <a:pt x="946" y="241"/>
                      <a:pt x="1089"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202;p48">
                <a:extLst>
                  <a:ext uri="{FF2B5EF4-FFF2-40B4-BE49-F238E27FC236}">
                    <a16:creationId xmlns:a16="http://schemas.microsoft.com/office/drawing/2014/main" id="{3675B227-E5A7-4ACB-9316-CDC322676CE0}"/>
                  </a:ext>
                </a:extLst>
              </p:cNvPr>
              <p:cNvSpPr/>
              <p:nvPr/>
            </p:nvSpPr>
            <p:spPr>
              <a:xfrm>
                <a:off x="6742544" y="2187739"/>
                <a:ext cx="81779" cy="66057"/>
              </a:xfrm>
              <a:custGeom>
                <a:avLst/>
                <a:gdLst/>
                <a:ahLst/>
                <a:cxnLst/>
                <a:rect l="l" t="t" r="r" b="b"/>
                <a:pathLst>
                  <a:path w="697" h="563" extrusionOk="0">
                    <a:moveTo>
                      <a:pt x="241" y="0"/>
                    </a:moveTo>
                    <a:lnTo>
                      <a:pt x="241" y="0"/>
                    </a:lnTo>
                    <a:cubicBezTo>
                      <a:pt x="161" y="116"/>
                      <a:pt x="90" y="241"/>
                      <a:pt x="36" y="366"/>
                    </a:cubicBezTo>
                    <a:cubicBezTo>
                      <a:pt x="18" y="420"/>
                      <a:pt x="1" y="482"/>
                      <a:pt x="36" y="527"/>
                    </a:cubicBezTo>
                    <a:cubicBezTo>
                      <a:pt x="54" y="553"/>
                      <a:pt x="90" y="562"/>
                      <a:pt x="125" y="562"/>
                    </a:cubicBezTo>
                    <a:cubicBezTo>
                      <a:pt x="161" y="562"/>
                      <a:pt x="197" y="544"/>
                      <a:pt x="224" y="527"/>
                    </a:cubicBezTo>
                    <a:cubicBezTo>
                      <a:pt x="420" y="429"/>
                      <a:pt x="563" y="241"/>
                      <a:pt x="696" y="63"/>
                    </a:cubicBezTo>
                    <a:lnTo>
                      <a:pt x="696" y="63"/>
                    </a:lnTo>
                    <a:cubicBezTo>
                      <a:pt x="625" y="143"/>
                      <a:pt x="509" y="241"/>
                      <a:pt x="429" y="313"/>
                    </a:cubicBezTo>
                    <a:cubicBezTo>
                      <a:pt x="363" y="362"/>
                      <a:pt x="289" y="412"/>
                      <a:pt x="208" y="412"/>
                    </a:cubicBezTo>
                    <a:cubicBezTo>
                      <a:pt x="201" y="412"/>
                      <a:pt x="195" y="411"/>
                      <a:pt x="188" y="411"/>
                    </a:cubicBezTo>
                    <a:cubicBezTo>
                      <a:pt x="170" y="411"/>
                      <a:pt x="152" y="411"/>
                      <a:pt x="143" y="393"/>
                    </a:cubicBezTo>
                    <a:cubicBezTo>
                      <a:pt x="108" y="366"/>
                      <a:pt x="117" y="313"/>
                      <a:pt x="125" y="268"/>
                    </a:cubicBezTo>
                    <a:cubicBezTo>
                      <a:pt x="152" y="179"/>
                      <a:pt x="197" y="81"/>
                      <a:pt x="24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203;p48">
                <a:extLst>
                  <a:ext uri="{FF2B5EF4-FFF2-40B4-BE49-F238E27FC236}">
                    <a16:creationId xmlns:a16="http://schemas.microsoft.com/office/drawing/2014/main" id="{DB3EB359-36FE-4DAF-AF0C-82D57B05D07A}"/>
                  </a:ext>
                </a:extLst>
              </p:cNvPr>
              <p:cNvSpPr/>
              <p:nvPr/>
            </p:nvSpPr>
            <p:spPr>
              <a:xfrm>
                <a:off x="6692327" y="2177296"/>
                <a:ext cx="44116" cy="28277"/>
              </a:xfrm>
              <a:custGeom>
                <a:avLst/>
                <a:gdLst/>
                <a:ahLst/>
                <a:cxnLst/>
                <a:rect l="l" t="t" r="r" b="b"/>
                <a:pathLst>
                  <a:path w="376" h="241" extrusionOk="0">
                    <a:moveTo>
                      <a:pt x="375" y="0"/>
                    </a:moveTo>
                    <a:lnTo>
                      <a:pt x="375" y="0"/>
                    </a:lnTo>
                    <a:cubicBezTo>
                      <a:pt x="322" y="45"/>
                      <a:pt x="259" y="63"/>
                      <a:pt x="206" y="98"/>
                    </a:cubicBezTo>
                    <a:cubicBezTo>
                      <a:pt x="179" y="116"/>
                      <a:pt x="152" y="134"/>
                      <a:pt x="125" y="134"/>
                    </a:cubicBezTo>
                    <a:cubicBezTo>
                      <a:pt x="107" y="134"/>
                      <a:pt x="90" y="134"/>
                      <a:pt x="72" y="125"/>
                    </a:cubicBezTo>
                    <a:cubicBezTo>
                      <a:pt x="63" y="107"/>
                      <a:pt x="54" y="80"/>
                      <a:pt x="63" y="63"/>
                    </a:cubicBezTo>
                    <a:cubicBezTo>
                      <a:pt x="63" y="45"/>
                      <a:pt x="72" y="27"/>
                      <a:pt x="81" y="9"/>
                    </a:cubicBezTo>
                    <a:lnTo>
                      <a:pt x="81" y="9"/>
                    </a:lnTo>
                    <a:cubicBezTo>
                      <a:pt x="45" y="45"/>
                      <a:pt x="18" y="98"/>
                      <a:pt x="9" y="143"/>
                    </a:cubicBezTo>
                    <a:cubicBezTo>
                      <a:pt x="0" y="161"/>
                      <a:pt x="0" y="179"/>
                      <a:pt x="0" y="196"/>
                    </a:cubicBezTo>
                    <a:cubicBezTo>
                      <a:pt x="9" y="223"/>
                      <a:pt x="45" y="241"/>
                      <a:pt x="72" y="241"/>
                    </a:cubicBezTo>
                    <a:cubicBezTo>
                      <a:pt x="116" y="241"/>
                      <a:pt x="161" y="214"/>
                      <a:pt x="197" y="187"/>
                    </a:cubicBezTo>
                    <a:cubicBezTo>
                      <a:pt x="259" y="134"/>
                      <a:pt x="322" y="71"/>
                      <a:pt x="37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204;p48">
                <a:extLst>
                  <a:ext uri="{FF2B5EF4-FFF2-40B4-BE49-F238E27FC236}">
                    <a16:creationId xmlns:a16="http://schemas.microsoft.com/office/drawing/2014/main" id="{36BC78EF-DCB6-417B-9948-B712832E0587}"/>
                  </a:ext>
                </a:extLst>
              </p:cNvPr>
              <p:cNvSpPr/>
              <p:nvPr/>
            </p:nvSpPr>
            <p:spPr>
              <a:xfrm>
                <a:off x="6654664" y="1884913"/>
                <a:ext cx="403029" cy="284408"/>
              </a:xfrm>
              <a:custGeom>
                <a:avLst/>
                <a:gdLst/>
                <a:ahLst/>
                <a:cxnLst/>
                <a:rect l="l" t="t" r="r" b="b"/>
                <a:pathLst>
                  <a:path w="3435" h="2424" extrusionOk="0">
                    <a:moveTo>
                      <a:pt x="3024" y="0"/>
                    </a:moveTo>
                    <a:cubicBezTo>
                      <a:pt x="2988" y="0"/>
                      <a:pt x="2952" y="4"/>
                      <a:pt x="2917" y="12"/>
                    </a:cubicBezTo>
                    <a:cubicBezTo>
                      <a:pt x="2757" y="57"/>
                      <a:pt x="2623" y="155"/>
                      <a:pt x="2489" y="253"/>
                    </a:cubicBezTo>
                    <a:cubicBezTo>
                      <a:pt x="2438" y="293"/>
                      <a:pt x="2369" y="300"/>
                      <a:pt x="2298" y="300"/>
                    </a:cubicBezTo>
                    <a:cubicBezTo>
                      <a:pt x="2257" y="300"/>
                      <a:pt x="2216" y="298"/>
                      <a:pt x="2177" y="298"/>
                    </a:cubicBezTo>
                    <a:cubicBezTo>
                      <a:pt x="2139" y="295"/>
                      <a:pt x="2101" y="294"/>
                      <a:pt x="2063" y="294"/>
                    </a:cubicBezTo>
                    <a:cubicBezTo>
                      <a:pt x="1950" y="294"/>
                      <a:pt x="1838" y="304"/>
                      <a:pt x="1731" y="324"/>
                    </a:cubicBezTo>
                    <a:cubicBezTo>
                      <a:pt x="1490" y="645"/>
                      <a:pt x="1365" y="1038"/>
                      <a:pt x="1294" y="1439"/>
                    </a:cubicBezTo>
                    <a:cubicBezTo>
                      <a:pt x="1151" y="1546"/>
                      <a:pt x="1017" y="1654"/>
                      <a:pt x="874" y="1761"/>
                    </a:cubicBezTo>
                    <a:lnTo>
                      <a:pt x="437" y="2073"/>
                    </a:lnTo>
                    <a:cubicBezTo>
                      <a:pt x="429" y="2013"/>
                      <a:pt x="403" y="1990"/>
                      <a:pt x="368" y="1990"/>
                    </a:cubicBezTo>
                    <a:cubicBezTo>
                      <a:pt x="256" y="1990"/>
                      <a:pt x="48" y="2228"/>
                      <a:pt x="0" y="2269"/>
                    </a:cubicBezTo>
                    <a:cubicBezTo>
                      <a:pt x="45" y="2323"/>
                      <a:pt x="107" y="2358"/>
                      <a:pt x="170" y="2376"/>
                    </a:cubicBezTo>
                    <a:cubicBezTo>
                      <a:pt x="188" y="2380"/>
                      <a:pt x="206" y="2381"/>
                      <a:pt x="225" y="2381"/>
                    </a:cubicBezTo>
                    <a:cubicBezTo>
                      <a:pt x="300" y="2381"/>
                      <a:pt x="377" y="2353"/>
                      <a:pt x="420" y="2296"/>
                    </a:cubicBezTo>
                    <a:cubicBezTo>
                      <a:pt x="535" y="2287"/>
                      <a:pt x="660" y="2260"/>
                      <a:pt x="759" y="2207"/>
                    </a:cubicBezTo>
                    <a:cubicBezTo>
                      <a:pt x="785" y="2278"/>
                      <a:pt x="866" y="2332"/>
                      <a:pt x="937" y="2358"/>
                    </a:cubicBezTo>
                    <a:cubicBezTo>
                      <a:pt x="1017" y="2376"/>
                      <a:pt x="1098" y="2376"/>
                      <a:pt x="1178" y="2376"/>
                    </a:cubicBezTo>
                    <a:cubicBezTo>
                      <a:pt x="1205" y="2376"/>
                      <a:pt x="1231" y="2376"/>
                      <a:pt x="1240" y="2349"/>
                    </a:cubicBezTo>
                    <a:cubicBezTo>
                      <a:pt x="1320" y="2401"/>
                      <a:pt x="1415" y="2423"/>
                      <a:pt x="1511" y="2423"/>
                    </a:cubicBezTo>
                    <a:cubicBezTo>
                      <a:pt x="1596" y="2423"/>
                      <a:pt x="1682" y="2406"/>
                      <a:pt x="1758" y="2376"/>
                    </a:cubicBezTo>
                    <a:cubicBezTo>
                      <a:pt x="1927" y="2305"/>
                      <a:pt x="2070" y="2180"/>
                      <a:pt x="2204" y="2064"/>
                    </a:cubicBezTo>
                    <a:cubicBezTo>
                      <a:pt x="2329" y="1957"/>
                      <a:pt x="2454" y="1841"/>
                      <a:pt x="2578" y="1734"/>
                    </a:cubicBezTo>
                    <a:cubicBezTo>
                      <a:pt x="2793" y="1546"/>
                      <a:pt x="3007" y="1359"/>
                      <a:pt x="3167" y="1127"/>
                    </a:cubicBezTo>
                    <a:cubicBezTo>
                      <a:pt x="3337" y="895"/>
                      <a:pt x="3435" y="610"/>
                      <a:pt x="3399" y="333"/>
                    </a:cubicBezTo>
                    <a:cubicBezTo>
                      <a:pt x="3390" y="280"/>
                      <a:pt x="3381" y="217"/>
                      <a:pt x="3355" y="164"/>
                    </a:cubicBezTo>
                    <a:cubicBezTo>
                      <a:pt x="3285" y="52"/>
                      <a:pt x="3155" y="0"/>
                      <a:pt x="302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205;p48">
                <a:extLst>
                  <a:ext uri="{FF2B5EF4-FFF2-40B4-BE49-F238E27FC236}">
                    <a16:creationId xmlns:a16="http://schemas.microsoft.com/office/drawing/2014/main" id="{3DD6BF11-064E-4BD9-B4A9-E4DA776E9A62}"/>
                  </a:ext>
                </a:extLst>
              </p:cNvPr>
              <p:cNvSpPr/>
              <p:nvPr/>
            </p:nvSpPr>
            <p:spPr>
              <a:xfrm>
                <a:off x="6669330" y="1874705"/>
                <a:ext cx="371701" cy="282531"/>
              </a:xfrm>
              <a:custGeom>
                <a:avLst/>
                <a:gdLst/>
                <a:ahLst/>
                <a:cxnLst/>
                <a:rect l="l" t="t" r="r" b="b"/>
                <a:pathLst>
                  <a:path w="3168" h="2408" extrusionOk="0">
                    <a:moveTo>
                      <a:pt x="1793" y="1"/>
                    </a:moveTo>
                    <a:cubicBezTo>
                      <a:pt x="1659" y="179"/>
                      <a:pt x="1508" y="349"/>
                      <a:pt x="1329" y="483"/>
                    </a:cubicBezTo>
                    <a:cubicBezTo>
                      <a:pt x="1240" y="545"/>
                      <a:pt x="1133" y="608"/>
                      <a:pt x="1053" y="688"/>
                    </a:cubicBezTo>
                    <a:cubicBezTo>
                      <a:pt x="981" y="759"/>
                      <a:pt x="928" y="839"/>
                      <a:pt x="874" y="920"/>
                    </a:cubicBezTo>
                    <a:cubicBezTo>
                      <a:pt x="803" y="1000"/>
                      <a:pt x="732" y="1080"/>
                      <a:pt x="660" y="1161"/>
                    </a:cubicBezTo>
                    <a:cubicBezTo>
                      <a:pt x="509" y="1339"/>
                      <a:pt x="393" y="1544"/>
                      <a:pt x="277" y="1749"/>
                    </a:cubicBezTo>
                    <a:cubicBezTo>
                      <a:pt x="205" y="1883"/>
                      <a:pt x="125" y="2026"/>
                      <a:pt x="54" y="2160"/>
                    </a:cubicBezTo>
                    <a:cubicBezTo>
                      <a:pt x="27" y="2204"/>
                      <a:pt x="0" y="2249"/>
                      <a:pt x="0" y="2303"/>
                    </a:cubicBezTo>
                    <a:cubicBezTo>
                      <a:pt x="0" y="2347"/>
                      <a:pt x="36" y="2401"/>
                      <a:pt x="80" y="2401"/>
                    </a:cubicBezTo>
                    <a:cubicBezTo>
                      <a:pt x="84" y="2401"/>
                      <a:pt x="87" y="2401"/>
                      <a:pt x="91" y="2401"/>
                    </a:cubicBezTo>
                    <a:cubicBezTo>
                      <a:pt x="165" y="2401"/>
                      <a:pt x="208" y="2311"/>
                      <a:pt x="277" y="2311"/>
                    </a:cubicBezTo>
                    <a:cubicBezTo>
                      <a:pt x="289" y="2312"/>
                      <a:pt x="300" y="2313"/>
                      <a:pt x="312" y="2313"/>
                    </a:cubicBezTo>
                    <a:cubicBezTo>
                      <a:pt x="441" y="2313"/>
                      <a:pt x="561" y="2268"/>
                      <a:pt x="651" y="2178"/>
                    </a:cubicBezTo>
                    <a:cubicBezTo>
                      <a:pt x="678" y="2267"/>
                      <a:pt x="767" y="2347"/>
                      <a:pt x="857" y="2356"/>
                    </a:cubicBezTo>
                    <a:cubicBezTo>
                      <a:pt x="877" y="2360"/>
                      <a:pt x="897" y="2362"/>
                      <a:pt x="918" y="2362"/>
                    </a:cubicBezTo>
                    <a:cubicBezTo>
                      <a:pt x="990" y="2362"/>
                      <a:pt x="1064" y="2341"/>
                      <a:pt x="1133" y="2320"/>
                    </a:cubicBezTo>
                    <a:cubicBezTo>
                      <a:pt x="1184" y="2381"/>
                      <a:pt x="1257" y="2407"/>
                      <a:pt x="1336" y="2407"/>
                    </a:cubicBezTo>
                    <a:cubicBezTo>
                      <a:pt x="1396" y="2407"/>
                      <a:pt x="1459" y="2392"/>
                      <a:pt x="1517" y="2365"/>
                    </a:cubicBezTo>
                    <a:cubicBezTo>
                      <a:pt x="2079" y="2124"/>
                      <a:pt x="2498" y="1651"/>
                      <a:pt x="2899" y="1187"/>
                    </a:cubicBezTo>
                    <a:cubicBezTo>
                      <a:pt x="2998" y="1080"/>
                      <a:pt x="3087" y="973"/>
                      <a:pt x="3131" y="839"/>
                    </a:cubicBezTo>
                    <a:cubicBezTo>
                      <a:pt x="3167" y="724"/>
                      <a:pt x="3167" y="608"/>
                      <a:pt x="3167" y="483"/>
                    </a:cubicBezTo>
                    <a:cubicBezTo>
                      <a:pt x="3158" y="420"/>
                      <a:pt x="3158" y="367"/>
                      <a:pt x="3140" y="313"/>
                    </a:cubicBezTo>
                    <a:cubicBezTo>
                      <a:pt x="3091" y="197"/>
                      <a:pt x="2964" y="143"/>
                      <a:pt x="2846" y="143"/>
                    </a:cubicBezTo>
                    <a:cubicBezTo>
                      <a:pt x="2837" y="143"/>
                      <a:pt x="2828" y="143"/>
                      <a:pt x="2819" y="144"/>
                    </a:cubicBezTo>
                    <a:cubicBezTo>
                      <a:pt x="2694" y="144"/>
                      <a:pt x="2569" y="197"/>
                      <a:pt x="2453" y="242"/>
                    </a:cubicBezTo>
                    <a:cubicBezTo>
                      <a:pt x="2348" y="279"/>
                      <a:pt x="2242" y="317"/>
                      <a:pt x="2137" y="317"/>
                    </a:cubicBezTo>
                    <a:cubicBezTo>
                      <a:pt x="2117" y="317"/>
                      <a:pt x="2098" y="316"/>
                      <a:pt x="2079" y="313"/>
                    </a:cubicBezTo>
                    <a:cubicBezTo>
                      <a:pt x="1954" y="286"/>
                      <a:pt x="1793" y="135"/>
                      <a:pt x="1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206;p48">
                <a:extLst>
                  <a:ext uri="{FF2B5EF4-FFF2-40B4-BE49-F238E27FC236}">
                    <a16:creationId xmlns:a16="http://schemas.microsoft.com/office/drawing/2014/main" id="{E846BC0A-EA44-4957-B438-CBB5B6D9845B}"/>
                  </a:ext>
                </a:extLst>
              </p:cNvPr>
              <p:cNvSpPr/>
              <p:nvPr/>
            </p:nvSpPr>
            <p:spPr>
              <a:xfrm>
                <a:off x="6838871" y="1943812"/>
                <a:ext cx="70281" cy="51391"/>
              </a:xfrm>
              <a:custGeom>
                <a:avLst/>
                <a:gdLst/>
                <a:ahLst/>
                <a:cxnLst/>
                <a:rect l="l" t="t" r="r" b="b"/>
                <a:pathLst>
                  <a:path w="599" h="438" extrusionOk="0">
                    <a:moveTo>
                      <a:pt x="161" y="1"/>
                    </a:moveTo>
                    <a:lnTo>
                      <a:pt x="161" y="1"/>
                    </a:lnTo>
                    <a:cubicBezTo>
                      <a:pt x="116" y="54"/>
                      <a:pt x="81" y="108"/>
                      <a:pt x="45" y="170"/>
                    </a:cubicBezTo>
                    <a:cubicBezTo>
                      <a:pt x="27" y="206"/>
                      <a:pt x="9" y="250"/>
                      <a:pt x="9" y="286"/>
                    </a:cubicBezTo>
                    <a:cubicBezTo>
                      <a:pt x="0" y="331"/>
                      <a:pt x="18" y="384"/>
                      <a:pt x="54" y="411"/>
                    </a:cubicBezTo>
                    <a:cubicBezTo>
                      <a:pt x="81" y="438"/>
                      <a:pt x="125" y="438"/>
                      <a:pt x="170" y="438"/>
                    </a:cubicBezTo>
                    <a:cubicBezTo>
                      <a:pt x="206" y="429"/>
                      <a:pt x="241" y="411"/>
                      <a:pt x="277" y="384"/>
                    </a:cubicBezTo>
                    <a:cubicBezTo>
                      <a:pt x="402" y="313"/>
                      <a:pt x="509" y="206"/>
                      <a:pt x="598" y="90"/>
                    </a:cubicBezTo>
                    <a:lnTo>
                      <a:pt x="598" y="90"/>
                    </a:lnTo>
                    <a:cubicBezTo>
                      <a:pt x="491" y="197"/>
                      <a:pt x="384" y="277"/>
                      <a:pt x="241" y="322"/>
                    </a:cubicBezTo>
                    <a:cubicBezTo>
                      <a:pt x="221" y="330"/>
                      <a:pt x="194" y="336"/>
                      <a:pt x="169" y="336"/>
                    </a:cubicBezTo>
                    <a:cubicBezTo>
                      <a:pt x="140" y="336"/>
                      <a:pt x="113" y="328"/>
                      <a:pt x="98" y="304"/>
                    </a:cubicBezTo>
                    <a:cubicBezTo>
                      <a:pt x="72" y="268"/>
                      <a:pt x="81" y="224"/>
                      <a:pt x="90" y="188"/>
                    </a:cubicBezTo>
                    <a:cubicBezTo>
                      <a:pt x="107" y="126"/>
                      <a:pt x="134" y="63"/>
                      <a:pt x="161"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207;p48">
                <a:extLst>
                  <a:ext uri="{FF2B5EF4-FFF2-40B4-BE49-F238E27FC236}">
                    <a16:creationId xmlns:a16="http://schemas.microsoft.com/office/drawing/2014/main" id="{72BD96DB-FB2A-4BD9-85FF-D21F92BB5EF0}"/>
                  </a:ext>
                </a:extLst>
              </p:cNvPr>
              <p:cNvSpPr/>
              <p:nvPr/>
            </p:nvSpPr>
            <p:spPr>
              <a:xfrm>
                <a:off x="6905866" y="1946980"/>
                <a:ext cx="73331" cy="70985"/>
              </a:xfrm>
              <a:custGeom>
                <a:avLst/>
                <a:gdLst/>
                <a:ahLst/>
                <a:cxnLst/>
                <a:rect l="l" t="t" r="r" b="b"/>
                <a:pathLst>
                  <a:path w="625" h="605" extrusionOk="0">
                    <a:moveTo>
                      <a:pt x="625" y="1"/>
                    </a:moveTo>
                    <a:cubicBezTo>
                      <a:pt x="509" y="197"/>
                      <a:pt x="357" y="331"/>
                      <a:pt x="179" y="473"/>
                    </a:cubicBezTo>
                    <a:cubicBezTo>
                      <a:pt x="161" y="491"/>
                      <a:pt x="143" y="509"/>
                      <a:pt x="116" y="509"/>
                    </a:cubicBezTo>
                    <a:cubicBezTo>
                      <a:pt x="89" y="509"/>
                      <a:pt x="63" y="482"/>
                      <a:pt x="63" y="447"/>
                    </a:cubicBezTo>
                    <a:cubicBezTo>
                      <a:pt x="54" y="420"/>
                      <a:pt x="54" y="393"/>
                      <a:pt x="63" y="366"/>
                    </a:cubicBezTo>
                    <a:cubicBezTo>
                      <a:pt x="81" y="304"/>
                      <a:pt x="98" y="223"/>
                      <a:pt x="125" y="161"/>
                    </a:cubicBezTo>
                    <a:lnTo>
                      <a:pt x="125" y="161"/>
                    </a:lnTo>
                    <a:cubicBezTo>
                      <a:pt x="63" y="250"/>
                      <a:pt x="27" y="339"/>
                      <a:pt x="9" y="438"/>
                    </a:cubicBezTo>
                    <a:cubicBezTo>
                      <a:pt x="0" y="491"/>
                      <a:pt x="0" y="562"/>
                      <a:pt x="54" y="598"/>
                    </a:cubicBezTo>
                    <a:cubicBezTo>
                      <a:pt x="67" y="603"/>
                      <a:pt x="83" y="605"/>
                      <a:pt x="100" y="605"/>
                    </a:cubicBezTo>
                    <a:cubicBezTo>
                      <a:pt x="116" y="605"/>
                      <a:pt x="134" y="603"/>
                      <a:pt x="152" y="598"/>
                    </a:cubicBezTo>
                    <a:cubicBezTo>
                      <a:pt x="179" y="580"/>
                      <a:pt x="205" y="562"/>
                      <a:pt x="223" y="536"/>
                    </a:cubicBezTo>
                    <a:cubicBezTo>
                      <a:pt x="393" y="384"/>
                      <a:pt x="509" y="197"/>
                      <a:pt x="62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208;p48">
                <a:extLst>
                  <a:ext uri="{FF2B5EF4-FFF2-40B4-BE49-F238E27FC236}">
                    <a16:creationId xmlns:a16="http://schemas.microsoft.com/office/drawing/2014/main" id="{7E4190B4-0790-49CC-AB2F-9C1034299823}"/>
                  </a:ext>
                </a:extLst>
              </p:cNvPr>
              <p:cNvSpPr/>
              <p:nvPr/>
            </p:nvSpPr>
            <p:spPr>
              <a:xfrm>
                <a:off x="6692327" y="1994029"/>
                <a:ext cx="107944" cy="115101"/>
              </a:xfrm>
              <a:custGeom>
                <a:avLst/>
                <a:gdLst/>
                <a:ahLst/>
                <a:cxnLst/>
                <a:rect l="l" t="t" r="r" b="b"/>
                <a:pathLst>
                  <a:path w="920" h="981" extrusionOk="0">
                    <a:moveTo>
                      <a:pt x="919" y="1"/>
                    </a:moveTo>
                    <a:lnTo>
                      <a:pt x="919" y="1"/>
                    </a:lnTo>
                    <a:cubicBezTo>
                      <a:pt x="696" y="304"/>
                      <a:pt x="482" y="563"/>
                      <a:pt x="197" y="813"/>
                    </a:cubicBezTo>
                    <a:cubicBezTo>
                      <a:pt x="184" y="825"/>
                      <a:pt x="162" y="838"/>
                      <a:pt x="141" y="838"/>
                    </a:cubicBezTo>
                    <a:cubicBezTo>
                      <a:pt x="133" y="838"/>
                      <a:pt x="124" y="836"/>
                      <a:pt x="116" y="831"/>
                    </a:cubicBezTo>
                    <a:cubicBezTo>
                      <a:pt x="107" y="813"/>
                      <a:pt x="107" y="795"/>
                      <a:pt x="107" y="777"/>
                    </a:cubicBezTo>
                    <a:cubicBezTo>
                      <a:pt x="107" y="724"/>
                      <a:pt x="125" y="661"/>
                      <a:pt x="143" y="608"/>
                    </a:cubicBezTo>
                    <a:lnTo>
                      <a:pt x="143" y="608"/>
                    </a:lnTo>
                    <a:cubicBezTo>
                      <a:pt x="107" y="679"/>
                      <a:pt x="72" y="750"/>
                      <a:pt x="36" y="822"/>
                    </a:cubicBezTo>
                    <a:cubicBezTo>
                      <a:pt x="18" y="875"/>
                      <a:pt x="0" y="938"/>
                      <a:pt x="45" y="973"/>
                    </a:cubicBezTo>
                    <a:cubicBezTo>
                      <a:pt x="55" y="979"/>
                      <a:pt x="67" y="981"/>
                      <a:pt x="78" y="981"/>
                    </a:cubicBezTo>
                    <a:cubicBezTo>
                      <a:pt x="106" y="981"/>
                      <a:pt x="136" y="968"/>
                      <a:pt x="161" y="955"/>
                    </a:cubicBezTo>
                    <a:cubicBezTo>
                      <a:pt x="339" y="839"/>
                      <a:pt x="473" y="661"/>
                      <a:pt x="598" y="483"/>
                    </a:cubicBezTo>
                    <a:cubicBezTo>
                      <a:pt x="705" y="322"/>
                      <a:pt x="812" y="161"/>
                      <a:pt x="919"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209;p48">
                <a:extLst>
                  <a:ext uri="{FF2B5EF4-FFF2-40B4-BE49-F238E27FC236}">
                    <a16:creationId xmlns:a16="http://schemas.microsoft.com/office/drawing/2014/main" id="{53C97D43-F1C0-4AB6-9171-D45EA5CA9A79}"/>
                  </a:ext>
                </a:extLst>
              </p:cNvPr>
              <p:cNvSpPr/>
              <p:nvPr/>
            </p:nvSpPr>
            <p:spPr>
              <a:xfrm>
                <a:off x="6905866" y="1848541"/>
                <a:ext cx="52447" cy="77203"/>
              </a:xfrm>
              <a:custGeom>
                <a:avLst/>
                <a:gdLst/>
                <a:ahLst/>
                <a:cxnLst/>
                <a:rect l="l" t="t" r="r" b="b"/>
                <a:pathLst>
                  <a:path w="447" h="658" extrusionOk="0">
                    <a:moveTo>
                      <a:pt x="304" y="1"/>
                    </a:moveTo>
                    <a:cubicBezTo>
                      <a:pt x="170" y="144"/>
                      <a:pt x="72" y="322"/>
                      <a:pt x="18" y="509"/>
                    </a:cubicBezTo>
                    <a:cubicBezTo>
                      <a:pt x="9" y="554"/>
                      <a:pt x="0" y="599"/>
                      <a:pt x="27" y="634"/>
                    </a:cubicBezTo>
                    <a:cubicBezTo>
                      <a:pt x="44" y="651"/>
                      <a:pt x="68" y="657"/>
                      <a:pt x="93" y="657"/>
                    </a:cubicBezTo>
                    <a:cubicBezTo>
                      <a:pt x="107" y="657"/>
                      <a:pt x="121" y="655"/>
                      <a:pt x="134" y="652"/>
                    </a:cubicBezTo>
                    <a:cubicBezTo>
                      <a:pt x="170" y="634"/>
                      <a:pt x="197" y="608"/>
                      <a:pt x="223" y="572"/>
                    </a:cubicBezTo>
                    <a:cubicBezTo>
                      <a:pt x="321" y="465"/>
                      <a:pt x="393" y="331"/>
                      <a:pt x="446" y="197"/>
                    </a:cubicBezTo>
                    <a:lnTo>
                      <a:pt x="446" y="197"/>
                    </a:lnTo>
                    <a:cubicBezTo>
                      <a:pt x="384" y="313"/>
                      <a:pt x="295" y="420"/>
                      <a:pt x="188" y="509"/>
                    </a:cubicBezTo>
                    <a:cubicBezTo>
                      <a:pt x="179" y="527"/>
                      <a:pt x="161" y="536"/>
                      <a:pt x="152" y="536"/>
                    </a:cubicBezTo>
                    <a:cubicBezTo>
                      <a:pt x="116" y="536"/>
                      <a:pt x="98" y="500"/>
                      <a:pt x="98" y="465"/>
                    </a:cubicBezTo>
                    <a:cubicBezTo>
                      <a:pt x="98" y="420"/>
                      <a:pt x="107" y="384"/>
                      <a:pt x="125" y="349"/>
                    </a:cubicBezTo>
                    <a:cubicBezTo>
                      <a:pt x="170" y="224"/>
                      <a:pt x="232" y="108"/>
                      <a:pt x="30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210;p48">
                <a:extLst>
                  <a:ext uri="{FF2B5EF4-FFF2-40B4-BE49-F238E27FC236}">
                    <a16:creationId xmlns:a16="http://schemas.microsoft.com/office/drawing/2014/main" id="{855AB138-E494-4A8A-B52C-A814C46DFADA}"/>
                  </a:ext>
                </a:extLst>
              </p:cNvPr>
              <p:cNvSpPr/>
              <p:nvPr/>
            </p:nvSpPr>
            <p:spPr>
              <a:xfrm>
                <a:off x="6684935" y="2086132"/>
                <a:ext cx="65118" cy="69225"/>
              </a:xfrm>
              <a:custGeom>
                <a:avLst/>
                <a:gdLst/>
                <a:ahLst/>
                <a:cxnLst/>
                <a:rect l="l" t="t" r="r" b="b"/>
                <a:pathLst>
                  <a:path w="555" h="590" extrusionOk="0">
                    <a:moveTo>
                      <a:pt x="554" y="1"/>
                    </a:moveTo>
                    <a:lnTo>
                      <a:pt x="554" y="1"/>
                    </a:lnTo>
                    <a:cubicBezTo>
                      <a:pt x="393" y="215"/>
                      <a:pt x="206" y="420"/>
                      <a:pt x="1" y="590"/>
                    </a:cubicBezTo>
                    <a:cubicBezTo>
                      <a:pt x="46" y="563"/>
                      <a:pt x="90" y="509"/>
                      <a:pt x="144" y="509"/>
                    </a:cubicBezTo>
                    <a:lnTo>
                      <a:pt x="179" y="509"/>
                    </a:lnTo>
                    <a:cubicBezTo>
                      <a:pt x="304" y="340"/>
                      <a:pt x="429" y="170"/>
                      <a:pt x="55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211;p48">
                <a:extLst>
                  <a:ext uri="{FF2B5EF4-FFF2-40B4-BE49-F238E27FC236}">
                    <a16:creationId xmlns:a16="http://schemas.microsoft.com/office/drawing/2014/main" id="{C8DCCB9A-D156-4743-8BC1-25C5EF7B5EF4}"/>
                  </a:ext>
                </a:extLst>
              </p:cNvPr>
              <p:cNvSpPr/>
              <p:nvPr/>
            </p:nvSpPr>
            <p:spPr>
              <a:xfrm>
                <a:off x="6749936" y="2068415"/>
                <a:ext cx="12672" cy="17834"/>
              </a:xfrm>
              <a:custGeom>
                <a:avLst/>
                <a:gdLst/>
                <a:ahLst/>
                <a:cxnLst/>
                <a:rect l="l" t="t" r="r" b="b"/>
                <a:pathLst>
                  <a:path w="108" h="152" extrusionOk="0">
                    <a:moveTo>
                      <a:pt x="0" y="152"/>
                    </a:moveTo>
                    <a:cubicBezTo>
                      <a:pt x="36" y="98"/>
                      <a:pt x="71" y="54"/>
                      <a:pt x="107" y="0"/>
                    </a:cubicBezTo>
                    <a:cubicBezTo>
                      <a:pt x="71" y="54"/>
                      <a:pt x="36" y="98"/>
                      <a:pt x="0" y="152"/>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212;p48">
                <a:extLst>
                  <a:ext uri="{FF2B5EF4-FFF2-40B4-BE49-F238E27FC236}">
                    <a16:creationId xmlns:a16="http://schemas.microsoft.com/office/drawing/2014/main" id="{26BB039C-75A8-4342-9234-515D2D738C25}"/>
                  </a:ext>
                </a:extLst>
              </p:cNvPr>
              <p:cNvSpPr/>
              <p:nvPr/>
            </p:nvSpPr>
            <p:spPr>
              <a:xfrm>
                <a:off x="6795929" y="2043307"/>
                <a:ext cx="123666" cy="106888"/>
              </a:xfrm>
              <a:custGeom>
                <a:avLst/>
                <a:gdLst/>
                <a:ahLst/>
                <a:cxnLst/>
                <a:rect l="l" t="t" r="r" b="b"/>
                <a:pathLst>
                  <a:path w="1054" h="911" extrusionOk="0">
                    <a:moveTo>
                      <a:pt x="1053" y="0"/>
                    </a:moveTo>
                    <a:lnTo>
                      <a:pt x="1053" y="0"/>
                    </a:lnTo>
                    <a:cubicBezTo>
                      <a:pt x="768" y="366"/>
                      <a:pt x="402" y="678"/>
                      <a:pt x="1" y="901"/>
                    </a:cubicBezTo>
                    <a:cubicBezTo>
                      <a:pt x="18" y="892"/>
                      <a:pt x="36" y="892"/>
                      <a:pt x="54" y="883"/>
                    </a:cubicBezTo>
                    <a:cubicBezTo>
                      <a:pt x="63" y="892"/>
                      <a:pt x="72" y="910"/>
                      <a:pt x="81" y="910"/>
                    </a:cubicBezTo>
                    <a:cubicBezTo>
                      <a:pt x="473" y="696"/>
                      <a:pt x="803" y="375"/>
                      <a:pt x="1053"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213;p48">
                <a:extLst>
                  <a:ext uri="{FF2B5EF4-FFF2-40B4-BE49-F238E27FC236}">
                    <a16:creationId xmlns:a16="http://schemas.microsoft.com/office/drawing/2014/main" id="{0FF7C0C7-0DED-4727-A122-110E94C251CC}"/>
                  </a:ext>
                </a:extLst>
              </p:cNvPr>
              <p:cNvSpPr/>
              <p:nvPr/>
            </p:nvSpPr>
            <p:spPr>
              <a:xfrm>
                <a:off x="6733157" y="2027585"/>
                <a:ext cx="99496" cy="112050"/>
              </a:xfrm>
              <a:custGeom>
                <a:avLst/>
                <a:gdLst/>
                <a:ahLst/>
                <a:cxnLst/>
                <a:rect l="l" t="t" r="r" b="b"/>
                <a:pathLst>
                  <a:path w="848" h="955" extrusionOk="0">
                    <a:moveTo>
                      <a:pt x="848" y="0"/>
                    </a:moveTo>
                    <a:lnTo>
                      <a:pt x="848" y="0"/>
                    </a:lnTo>
                    <a:cubicBezTo>
                      <a:pt x="669" y="241"/>
                      <a:pt x="241" y="768"/>
                      <a:pt x="0" y="955"/>
                    </a:cubicBezTo>
                    <a:cubicBezTo>
                      <a:pt x="36" y="928"/>
                      <a:pt x="72" y="901"/>
                      <a:pt x="107" y="875"/>
                    </a:cubicBezTo>
                    <a:cubicBezTo>
                      <a:pt x="116" y="892"/>
                      <a:pt x="125" y="910"/>
                      <a:pt x="134" y="919"/>
                    </a:cubicBezTo>
                    <a:cubicBezTo>
                      <a:pt x="464" y="634"/>
                      <a:pt x="821" y="72"/>
                      <a:pt x="84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214;p48">
                <a:extLst>
                  <a:ext uri="{FF2B5EF4-FFF2-40B4-BE49-F238E27FC236}">
                    <a16:creationId xmlns:a16="http://schemas.microsoft.com/office/drawing/2014/main" id="{0D404254-B37F-4855-847C-457341BEF8D2}"/>
                  </a:ext>
                </a:extLst>
              </p:cNvPr>
              <p:cNvSpPr/>
              <p:nvPr/>
            </p:nvSpPr>
            <p:spPr>
              <a:xfrm>
                <a:off x="6748880" y="2040139"/>
                <a:ext cx="134108" cy="105832"/>
              </a:xfrm>
              <a:custGeom>
                <a:avLst/>
                <a:gdLst/>
                <a:ahLst/>
                <a:cxnLst/>
                <a:rect l="l" t="t" r="r" b="b"/>
                <a:pathLst>
                  <a:path w="1143" h="902" extrusionOk="0">
                    <a:moveTo>
                      <a:pt x="1142" y="0"/>
                    </a:moveTo>
                    <a:cubicBezTo>
                      <a:pt x="848" y="375"/>
                      <a:pt x="446" y="661"/>
                      <a:pt x="0" y="821"/>
                    </a:cubicBezTo>
                    <a:cubicBezTo>
                      <a:pt x="18" y="848"/>
                      <a:pt x="45" y="884"/>
                      <a:pt x="80" y="901"/>
                    </a:cubicBezTo>
                    <a:cubicBezTo>
                      <a:pt x="509" y="705"/>
                      <a:pt x="874" y="393"/>
                      <a:pt x="1142"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215;p48">
                <a:extLst>
                  <a:ext uri="{FF2B5EF4-FFF2-40B4-BE49-F238E27FC236}">
                    <a16:creationId xmlns:a16="http://schemas.microsoft.com/office/drawing/2014/main" id="{B270D5E6-4912-4E3A-A4AD-7FD5C57BCDF6}"/>
                  </a:ext>
                </a:extLst>
              </p:cNvPr>
              <p:cNvSpPr/>
              <p:nvPr/>
            </p:nvSpPr>
            <p:spPr>
              <a:xfrm>
                <a:off x="6926751" y="1906853"/>
                <a:ext cx="105832" cy="145959"/>
              </a:xfrm>
              <a:custGeom>
                <a:avLst/>
                <a:gdLst/>
                <a:ahLst/>
                <a:cxnLst/>
                <a:rect l="l" t="t" r="r" b="b"/>
                <a:pathLst>
                  <a:path w="902" h="1244" extrusionOk="0">
                    <a:moveTo>
                      <a:pt x="519" y="1"/>
                    </a:moveTo>
                    <a:cubicBezTo>
                      <a:pt x="452" y="1"/>
                      <a:pt x="385" y="14"/>
                      <a:pt x="331" y="39"/>
                    </a:cubicBezTo>
                    <a:cubicBezTo>
                      <a:pt x="170" y="111"/>
                      <a:pt x="117" y="280"/>
                      <a:pt x="1" y="387"/>
                    </a:cubicBezTo>
                    <a:cubicBezTo>
                      <a:pt x="72" y="325"/>
                      <a:pt x="152" y="271"/>
                      <a:pt x="233" y="226"/>
                    </a:cubicBezTo>
                    <a:cubicBezTo>
                      <a:pt x="286" y="202"/>
                      <a:pt x="347" y="186"/>
                      <a:pt x="404" y="186"/>
                    </a:cubicBezTo>
                    <a:cubicBezTo>
                      <a:pt x="453" y="186"/>
                      <a:pt x="499" y="198"/>
                      <a:pt x="536" y="226"/>
                    </a:cubicBezTo>
                    <a:cubicBezTo>
                      <a:pt x="643" y="298"/>
                      <a:pt x="643" y="467"/>
                      <a:pt x="589" y="583"/>
                    </a:cubicBezTo>
                    <a:cubicBezTo>
                      <a:pt x="545" y="699"/>
                      <a:pt x="474" y="797"/>
                      <a:pt x="402" y="887"/>
                    </a:cubicBezTo>
                    <a:cubicBezTo>
                      <a:pt x="304" y="1012"/>
                      <a:pt x="197" y="1128"/>
                      <a:pt x="81" y="1243"/>
                    </a:cubicBezTo>
                    <a:cubicBezTo>
                      <a:pt x="331" y="1092"/>
                      <a:pt x="554" y="896"/>
                      <a:pt x="741" y="664"/>
                    </a:cubicBezTo>
                    <a:cubicBezTo>
                      <a:pt x="804" y="583"/>
                      <a:pt x="857" y="503"/>
                      <a:pt x="875" y="396"/>
                    </a:cubicBezTo>
                    <a:cubicBezTo>
                      <a:pt x="902" y="271"/>
                      <a:pt x="839" y="137"/>
                      <a:pt x="732" y="57"/>
                    </a:cubicBezTo>
                    <a:cubicBezTo>
                      <a:pt x="675" y="19"/>
                      <a:pt x="597" y="1"/>
                      <a:pt x="519" y="1"/>
                    </a:cubicBezTo>
                    <a:close/>
                  </a:path>
                </a:pathLst>
              </a:custGeom>
              <a:solidFill>
                <a:srgbClr val="F0DDC1">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216;p48">
                <a:extLst>
                  <a:ext uri="{FF2B5EF4-FFF2-40B4-BE49-F238E27FC236}">
                    <a16:creationId xmlns:a16="http://schemas.microsoft.com/office/drawing/2014/main" id="{61EB2604-E08A-4F7D-A3E5-623645B85E5C}"/>
                  </a:ext>
                </a:extLst>
              </p:cNvPr>
              <p:cNvSpPr/>
              <p:nvPr/>
            </p:nvSpPr>
            <p:spPr>
              <a:xfrm>
                <a:off x="6801208" y="2013975"/>
                <a:ext cx="68169" cy="84008"/>
              </a:xfrm>
              <a:custGeom>
                <a:avLst/>
                <a:gdLst/>
                <a:ahLst/>
                <a:cxnLst/>
                <a:rect l="l" t="t" r="r" b="b"/>
                <a:pathLst>
                  <a:path w="581" h="716" extrusionOk="0">
                    <a:moveTo>
                      <a:pt x="548" y="0"/>
                    </a:moveTo>
                    <a:cubicBezTo>
                      <a:pt x="478" y="0"/>
                      <a:pt x="410" y="162"/>
                      <a:pt x="384" y="206"/>
                    </a:cubicBezTo>
                    <a:cubicBezTo>
                      <a:pt x="312" y="313"/>
                      <a:pt x="241" y="411"/>
                      <a:pt x="152" y="500"/>
                    </a:cubicBezTo>
                    <a:cubicBezTo>
                      <a:pt x="98" y="571"/>
                      <a:pt x="27" y="634"/>
                      <a:pt x="0" y="714"/>
                    </a:cubicBezTo>
                    <a:cubicBezTo>
                      <a:pt x="5" y="715"/>
                      <a:pt x="10" y="715"/>
                      <a:pt x="14" y="715"/>
                    </a:cubicBezTo>
                    <a:cubicBezTo>
                      <a:pt x="52" y="715"/>
                      <a:pt x="83" y="684"/>
                      <a:pt x="107" y="661"/>
                    </a:cubicBezTo>
                    <a:cubicBezTo>
                      <a:pt x="277" y="482"/>
                      <a:pt x="455" y="295"/>
                      <a:pt x="562" y="72"/>
                    </a:cubicBezTo>
                    <a:cubicBezTo>
                      <a:pt x="580" y="45"/>
                      <a:pt x="580" y="0"/>
                      <a:pt x="553" y="0"/>
                    </a:cubicBezTo>
                    <a:cubicBezTo>
                      <a:pt x="551" y="0"/>
                      <a:pt x="550" y="0"/>
                      <a:pt x="548" y="0"/>
                    </a:cubicBezTo>
                    <a:close/>
                  </a:path>
                </a:pathLst>
              </a:custGeom>
              <a:solidFill>
                <a:srgbClr val="F0DDC1">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217;p48">
                <a:extLst>
                  <a:ext uri="{FF2B5EF4-FFF2-40B4-BE49-F238E27FC236}">
                    <a16:creationId xmlns:a16="http://schemas.microsoft.com/office/drawing/2014/main" id="{0F99DEF0-D2E6-469C-8047-8B49FAA13DCC}"/>
                  </a:ext>
                </a:extLst>
              </p:cNvPr>
              <p:cNvSpPr/>
              <p:nvPr/>
            </p:nvSpPr>
            <p:spPr>
              <a:xfrm>
                <a:off x="6729990" y="1965870"/>
                <a:ext cx="76499" cy="83304"/>
              </a:xfrm>
              <a:custGeom>
                <a:avLst/>
                <a:gdLst/>
                <a:ahLst/>
                <a:cxnLst/>
                <a:rect l="l" t="t" r="r" b="b"/>
                <a:pathLst>
                  <a:path w="652" h="710" extrusionOk="0">
                    <a:moveTo>
                      <a:pt x="652" y="0"/>
                    </a:moveTo>
                    <a:lnTo>
                      <a:pt x="652" y="0"/>
                    </a:lnTo>
                    <a:cubicBezTo>
                      <a:pt x="580" y="9"/>
                      <a:pt x="527" y="62"/>
                      <a:pt x="482" y="116"/>
                    </a:cubicBezTo>
                    <a:cubicBezTo>
                      <a:pt x="393" y="214"/>
                      <a:pt x="313" y="303"/>
                      <a:pt x="232" y="401"/>
                    </a:cubicBezTo>
                    <a:cubicBezTo>
                      <a:pt x="188" y="446"/>
                      <a:pt x="1" y="633"/>
                      <a:pt x="36" y="696"/>
                    </a:cubicBezTo>
                    <a:cubicBezTo>
                      <a:pt x="40" y="706"/>
                      <a:pt x="46" y="710"/>
                      <a:pt x="55" y="710"/>
                    </a:cubicBezTo>
                    <a:cubicBezTo>
                      <a:pt x="109" y="710"/>
                      <a:pt x="245" y="539"/>
                      <a:pt x="268" y="509"/>
                    </a:cubicBezTo>
                    <a:cubicBezTo>
                      <a:pt x="366" y="401"/>
                      <a:pt x="456" y="294"/>
                      <a:pt x="536" y="187"/>
                    </a:cubicBezTo>
                    <a:cubicBezTo>
                      <a:pt x="580" y="125"/>
                      <a:pt x="625" y="71"/>
                      <a:pt x="652" y="0"/>
                    </a:cubicBezTo>
                    <a:close/>
                  </a:path>
                </a:pathLst>
              </a:custGeom>
              <a:solidFill>
                <a:srgbClr val="F0DDC1">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31"/>
        <p:cNvGrpSpPr/>
        <p:nvPr/>
      </p:nvGrpSpPr>
      <p:grpSpPr>
        <a:xfrm>
          <a:off x="0" y="0"/>
          <a:ext cx="0" cy="0"/>
          <a:chOff x="0" y="0"/>
          <a:chExt cx="0" cy="0"/>
        </a:xfrm>
      </p:grpSpPr>
      <p:grpSp>
        <p:nvGrpSpPr>
          <p:cNvPr id="20" name="Google Shape;4770;p57">
            <a:extLst>
              <a:ext uri="{FF2B5EF4-FFF2-40B4-BE49-F238E27FC236}">
                <a16:creationId xmlns:a16="http://schemas.microsoft.com/office/drawing/2014/main" id="{6089B7ED-FA0C-4EB4-92A8-FBB3BBF90A9B}"/>
              </a:ext>
            </a:extLst>
          </p:cNvPr>
          <p:cNvGrpSpPr/>
          <p:nvPr/>
        </p:nvGrpSpPr>
        <p:grpSpPr>
          <a:xfrm>
            <a:off x="-1613854" y="-1446478"/>
            <a:ext cx="3997644" cy="4332548"/>
            <a:chOff x="-1269252" y="250747"/>
            <a:chExt cx="3997644" cy="4332548"/>
          </a:xfrm>
        </p:grpSpPr>
        <p:grpSp>
          <p:nvGrpSpPr>
            <p:cNvPr id="21" name="Google Shape;4771;p57">
              <a:extLst>
                <a:ext uri="{FF2B5EF4-FFF2-40B4-BE49-F238E27FC236}">
                  <a16:creationId xmlns:a16="http://schemas.microsoft.com/office/drawing/2014/main" id="{25E852AF-68AE-4629-A92C-E56D1C939C0B}"/>
                </a:ext>
              </a:extLst>
            </p:cNvPr>
            <p:cNvGrpSpPr/>
            <p:nvPr/>
          </p:nvGrpSpPr>
          <p:grpSpPr>
            <a:xfrm rot="-7251482">
              <a:off x="-1031401" y="1140771"/>
              <a:ext cx="3521943" cy="2552500"/>
              <a:chOff x="2785975" y="89072"/>
              <a:chExt cx="947322" cy="686615"/>
            </a:xfrm>
          </p:grpSpPr>
          <p:sp>
            <p:nvSpPr>
              <p:cNvPr id="65" name="Google Shape;4772;p57">
                <a:extLst>
                  <a:ext uri="{FF2B5EF4-FFF2-40B4-BE49-F238E27FC236}">
                    <a16:creationId xmlns:a16="http://schemas.microsoft.com/office/drawing/2014/main" id="{AD253A90-1999-4662-8BE2-FB8BCFABDD9B}"/>
                  </a:ext>
                </a:extLst>
              </p:cNvPr>
              <p:cNvSpPr/>
              <p:nvPr/>
            </p:nvSpPr>
            <p:spPr>
              <a:xfrm>
                <a:off x="2785975" y="89072"/>
                <a:ext cx="947322" cy="686381"/>
              </a:xfrm>
              <a:custGeom>
                <a:avLst/>
                <a:gdLst/>
                <a:ahLst/>
                <a:cxnLst/>
                <a:rect l="l" t="t" r="r" b="b"/>
                <a:pathLst>
                  <a:path w="8074" h="5850" extrusionOk="0">
                    <a:moveTo>
                      <a:pt x="7824" y="0"/>
                    </a:moveTo>
                    <a:cubicBezTo>
                      <a:pt x="7298" y="330"/>
                      <a:pt x="6745" y="625"/>
                      <a:pt x="6174" y="883"/>
                    </a:cubicBezTo>
                    <a:cubicBezTo>
                      <a:pt x="6049" y="937"/>
                      <a:pt x="5915" y="964"/>
                      <a:pt x="5772" y="964"/>
                    </a:cubicBezTo>
                    <a:cubicBezTo>
                      <a:pt x="4889" y="1588"/>
                      <a:pt x="4033" y="2231"/>
                      <a:pt x="3167" y="2882"/>
                    </a:cubicBezTo>
                    <a:cubicBezTo>
                      <a:pt x="2730" y="3221"/>
                      <a:pt x="2284" y="3551"/>
                      <a:pt x="1838" y="3881"/>
                    </a:cubicBezTo>
                    <a:cubicBezTo>
                      <a:pt x="1214" y="4363"/>
                      <a:pt x="803" y="4951"/>
                      <a:pt x="197" y="5451"/>
                    </a:cubicBezTo>
                    <a:cubicBezTo>
                      <a:pt x="107" y="5522"/>
                      <a:pt x="36" y="5620"/>
                      <a:pt x="9" y="5728"/>
                    </a:cubicBezTo>
                    <a:cubicBezTo>
                      <a:pt x="0" y="5745"/>
                      <a:pt x="0" y="5763"/>
                      <a:pt x="0" y="5772"/>
                    </a:cubicBezTo>
                    <a:cubicBezTo>
                      <a:pt x="9" y="5790"/>
                      <a:pt x="18" y="5799"/>
                      <a:pt x="27" y="5808"/>
                    </a:cubicBezTo>
                    <a:cubicBezTo>
                      <a:pt x="60" y="5837"/>
                      <a:pt x="109" y="5850"/>
                      <a:pt x="162" y="5850"/>
                    </a:cubicBezTo>
                    <a:cubicBezTo>
                      <a:pt x="237" y="5850"/>
                      <a:pt x="319" y="5823"/>
                      <a:pt x="366" y="5781"/>
                    </a:cubicBezTo>
                    <a:cubicBezTo>
                      <a:pt x="1142" y="5174"/>
                      <a:pt x="1820" y="4461"/>
                      <a:pt x="2543" y="3792"/>
                    </a:cubicBezTo>
                    <a:cubicBezTo>
                      <a:pt x="4184" y="2293"/>
                      <a:pt x="6058" y="1053"/>
                      <a:pt x="8074" y="134"/>
                    </a:cubicBezTo>
                    <a:cubicBezTo>
                      <a:pt x="7994" y="98"/>
                      <a:pt x="7904" y="27"/>
                      <a:pt x="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773;p57">
                <a:extLst>
                  <a:ext uri="{FF2B5EF4-FFF2-40B4-BE49-F238E27FC236}">
                    <a16:creationId xmlns:a16="http://schemas.microsoft.com/office/drawing/2014/main" id="{1F0F0D35-3061-455C-91B8-C8D33E035164}"/>
                  </a:ext>
                </a:extLst>
              </p:cNvPr>
              <p:cNvSpPr/>
              <p:nvPr/>
            </p:nvSpPr>
            <p:spPr>
              <a:xfrm>
                <a:off x="2792194" y="96347"/>
                <a:ext cx="941104" cy="679341"/>
              </a:xfrm>
              <a:custGeom>
                <a:avLst/>
                <a:gdLst/>
                <a:ahLst/>
                <a:cxnLst/>
                <a:rect l="l" t="t" r="r" b="b"/>
                <a:pathLst>
                  <a:path w="8021" h="5790" extrusionOk="0">
                    <a:moveTo>
                      <a:pt x="7887" y="1"/>
                    </a:moveTo>
                    <a:cubicBezTo>
                      <a:pt x="7450" y="277"/>
                      <a:pt x="6968" y="491"/>
                      <a:pt x="6504" y="732"/>
                    </a:cubicBezTo>
                    <a:cubicBezTo>
                      <a:pt x="4051" y="1972"/>
                      <a:pt x="1972" y="3837"/>
                      <a:pt x="1" y="5764"/>
                    </a:cubicBezTo>
                    <a:cubicBezTo>
                      <a:pt x="31" y="5782"/>
                      <a:pt x="69" y="5790"/>
                      <a:pt x="108" y="5790"/>
                    </a:cubicBezTo>
                    <a:cubicBezTo>
                      <a:pt x="184" y="5790"/>
                      <a:pt x="266" y="5760"/>
                      <a:pt x="313" y="5719"/>
                    </a:cubicBezTo>
                    <a:cubicBezTo>
                      <a:pt x="1089" y="5112"/>
                      <a:pt x="1767" y="4399"/>
                      <a:pt x="2490" y="3730"/>
                    </a:cubicBezTo>
                    <a:cubicBezTo>
                      <a:pt x="4131" y="2231"/>
                      <a:pt x="6005" y="991"/>
                      <a:pt x="8021" y="72"/>
                    </a:cubicBezTo>
                    <a:cubicBezTo>
                      <a:pt x="7976" y="54"/>
                      <a:pt x="7932" y="27"/>
                      <a:pt x="7887" y="1"/>
                    </a:cubicBez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4774;p57">
              <a:extLst>
                <a:ext uri="{FF2B5EF4-FFF2-40B4-BE49-F238E27FC236}">
                  <a16:creationId xmlns:a16="http://schemas.microsoft.com/office/drawing/2014/main" id="{1C8CBE93-E070-4C1F-8833-987F1986E867}"/>
                </a:ext>
              </a:extLst>
            </p:cNvPr>
            <p:cNvGrpSpPr/>
            <p:nvPr/>
          </p:nvGrpSpPr>
          <p:grpSpPr>
            <a:xfrm>
              <a:off x="641454" y="1787423"/>
              <a:ext cx="1111798" cy="1927162"/>
              <a:chOff x="624537" y="972793"/>
              <a:chExt cx="286871" cy="497242"/>
            </a:xfrm>
          </p:grpSpPr>
          <p:sp>
            <p:nvSpPr>
              <p:cNvPr id="23" name="Google Shape;4775;p57">
                <a:extLst>
                  <a:ext uri="{FF2B5EF4-FFF2-40B4-BE49-F238E27FC236}">
                    <a16:creationId xmlns:a16="http://schemas.microsoft.com/office/drawing/2014/main" id="{6C1E5125-8E61-4B34-A39B-F17E9D8DCC9F}"/>
                  </a:ext>
                </a:extLst>
              </p:cNvPr>
              <p:cNvSpPr/>
              <p:nvPr/>
            </p:nvSpPr>
            <p:spPr>
              <a:xfrm>
                <a:off x="681090" y="1066070"/>
                <a:ext cx="226212" cy="280184"/>
              </a:xfrm>
              <a:custGeom>
                <a:avLst/>
                <a:gdLst/>
                <a:ahLst/>
                <a:cxnLst/>
                <a:rect l="l" t="t" r="r" b="b"/>
                <a:pathLst>
                  <a:path w="1928" h="2388" extrusionOk="0">
                    <a:moveTo>
                      <a:pt x="1569" y="1"/>
                    </a:moveTo>
                    <a:cubicBezTo>
                      <a:pt x="1554" y="1"/>
                      <a:pt x="1540" y="2"/>
                      <a:pt x="1526" y="5"/>
                    </a:cubicBezTo>
                    <a:cubicBezTo>
                      <a:pt x="1454" y="14"/>
                      <a:pt x="1392" y="59"/>
                      <a:pt x="1329" y="104"/>
                    </a:cubicBezTo>
                    <a:cubicBezTo>
                      <a:pt x="973" y="380"/>
                      <a:pt x="625" y="701"/>
                      <a:pt x="384" y="1085"/>
                    </a:cubicBezTo>
                    <a:cubicBezTo>
                      <a:pt x="134" y="1469"/>
                      <a:pt x="0" y="1941"/>
                      <a:pt x="72" y="2387"/>
                    </a:cubicBezTo>
                    <a:cubicBezTo>
                      <a:pt x="393" y="2209"/>
                      <a:pt x="785" y="2164"/>
                      <a:pt x="1106" y="1977"/>
                    </a:cubicBezTo>
                    <a:cubicBezTo>
                      <a:pt x="1276" y="1870"/>
                      <a:pt x="1419" y="1736"/>
                      <a:pt x="1535" y="1576"/>
                    </a:cubicBezTo>
                    <a:cubicBezTo>
                      <a:pt x="1597" y="1495"/>
                      <a:pt x="1651" y="1415"/>
                      <a:pt x="1695" y="1326"/>
                    </a:cubicBezTo>
                    <a:cubicBezTo>
                      <a:pt x="1856" y="1014"/>
                      <a:pt x="1927" y="657"/>
                      <a:pt x="1874" y="309"/>
                    </a:cubicBezTo>
                    <a:cubicBezTo>
                      <a:pt x="1865" y="220"/>
                      <a:pt x="1820" y="139"/>
                      <a:pt x="1758" y="77"/>
                    </a:cubicBezTo>
                    <a:cubicBezTo>
                      <a:pt x="1706" y="33"/>
                      <a:pt x="1637" y="1"/>
                      <a:pt x="1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776;p57">
                <a:extLst>
                  <a:ext uri="{FF2B5EF4-FFF2-40B4-BE49-F238E27FC236}">
                    <a16:creationId xmlns:a16="http://schemas.microsoft.com/office/drawing/2014/main" id="{070F04B5-E7B1-4909-B0D5-124E8E2A88FB}"/>
                  </a:ext>
                </a:extLst>
              </p:cNvPr>
              <p:cNvSpPr/>
              <p:nvPr/>
            </p:nvSpPr>
            <p:spPr>
              <a:xfrm>
                <a:off x="681090" y="1066070"/>
                <a:ext cx="226212" cy="280184"/>
              </a:xfrm>
              <a:custGeom>
                <a:avLst/>
                <a:gdLst/>
                <a:ahLst/>
                <a:cxnLst/>
                <a:rect l="l" t="t" r="r" b="b"/>
                <a:pathLst>
                  <a:path w="1928" h="2388" extrusionOk="0">
                    <a:moveTo>
                      <a:pt x="1569" y="1"/>
                    </a:moveTo>
                    <a:cubicBezTo>
                      <a:pt x="1554" y="1"/>
                      <a:pt x="1540" y="2"/>
                      <a:pt x="1526" y="5"/>
                    </a:cubicBezTo>
                    <a:cubicBezTo>
                      <a:pt x="1454" y="14"/>
                      <a:pt x="1392" y="59"/>
                      <a:pt x="1329" y="104"/>
                    </a:cubicBezTo>
                    <a:cubicBezTo>
                      <a:pt x="973" y="380"/>
                      <a:pt x="625" y="701"/>
                      <a:pt x="384" y="1085"/>
                    </a:cubicBezTo>
                    <a:cubicBezTo>
                      <a:pt x="134" y="1469"/>
                      <a:pt x="0" y="1941"/>
                      <a:pt x="72" y="2387"/>
                    </a:cubicBezTo>
                    <a:cubicBezTo>
                      <a:pt x="393" y="2209"/>
                      <a:pt x="785" y="2164"/>
                      <a:pt x="1106" y="1977"/>
                    </a:cubicBezTo>
                    <a:cubicBezTo>
                      <a:pt x="1276" y="1870"/>
                      <a:pt x="1419" y="1736"/>
                      <a:pt x="1535" y="1576"/>
                    </a:cubicBezTo>
                    <a:cubicBezTo>
                      <a:pt x="1597" y="1495"/>
                      <a:pt x="1651" y="1415"/>
                      <a:pt x="1695" y="1326"/>
                    </a:cubicBezTo>
                    <a:cubicBezTo>
                      <a:pt x="1856" y="1014"/>
                      <a:pt x="1927" y="657"/>
                      <a:pt x="1874" y="309"/>
                    </a:cubicBezTo>
                    <a:cubicBezTo>
                      <a:pt x="1865" y="220"/>
                      <a:pt x="1820" y="139"/>
                      <a:pt x="1758" y="77"/>
                    </a:cubicBezTo>
                    <a:cubicBezTo>
                      <a:pt x="1706" y="33"/>
                      <a:pt x="1637" y="1"/>
                      <a:pt x="15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777;p57">
                <a:extLst>
                  <a:ext uri="{FF2B5EF4-FFF2-40B4-BE49-F238E27FC236}">
                    <a16:creationId xmlns:a16="http://schemas.microsoft.com/office/drawing/2014/main" id="{ECEAA64F-3C4C-4371-883E-3AC7E7D36A4B}"/>
                  </a:ext>
                </a:extLst>
              </p:cNvPr>
              <p:cNvSpPr/>
              <p:nvPr/>
            </p:nvSpPr>
            <p:spPr>
              <a:xfrm>
                <a:off x="681090" y="1066070"/>
                <a:ext cx="224100" cy="280184"/>
              </a:xfrm>
              <a:custGeom>
                <a:avLst/>
                <a:gdLst/>
                <a:ahLst/>
                <a:cxnLst/>
                <a:rect l="l" t="t" r="r" b="b"/>
                <a:pathLst>
                  <a:path w="1910" h="2388" extrusionOk="0">
                    <a:moveTo>
                      <a:pt x="1569" y="1"/>
                    </a:moveTo>
                    <a:cubicBezTo>
                      <a:pt x="1554" y="1"/>
                      <a:pt x="1540" y="2"/>
                      <a:pt x="1526" y="5"/>
                    </a:cubicBezTo>
                    <a:cubicBezTo>
                      <a:pt x="1454" y="14"/>
                      <a:pt x="1392" y="59"/>
                      <a:pt x="1329" y="104"/>
                    </a:cubicBezTo>
                    <a:cubicBezTo>
                      <a:pt x="973" y="380"/>
                      <a:pt x="625" y="701"/>
                      <a:pt x="384" y="1085"/>
                    </a:cubicBezTo>
                    <a:cubicBezTo>
                      <a:pt x="134" y="1469"/>
                      <a:pt x="0" y="1941"/>
                      <a:pt x="72" y="2387"/>
                    </a:cubicBezTo>
                    <a:cubicBezTo>
                      <a:pt x="143" y="2352"/>
                      <a:pt x="223" y="2316"/>
                      <a:pt x="312" y="2280"/>
                    </a:cubicBezTo>
                    <a:cubicBezTo>
                      <a:pt x="339" y="2084"/>
                      <a:pt x="446" y="1897"/>
                      <a:pt x="598" y="1772"/>
                    </a:cubicBezTo>
                    <a:cubicBezTo>
                      <a:pt x="776" y="1647"/>
                      <a:pt x="990" y="1593"/>
                      <a:pt x="1187" y="1486"/>
                    </a:cubicBezTo>
                    <a:cubicBezTo>
                      <a:pt x="1428" y="1361"/>
                      <a:pt x="1624" y="1156"/>
                      <a:pt x="1829" y="978"/>
                    </a:cubicBezTo>
                    <a:cubicBezTo>
                      <a:pt x="1891" y="755"/>
                      <a:pt x="1909" y="532"/>
                      <a:pt x="1874" y="309"/>
                    </a:cubicBezTo>
                    <a:cubicBezTo>
                      <a:pt x="1865" y="220"/>
                      <a:pt x="1820" y="139"/>
                      <a:pt x="1758" y="77"/>
                    </a:cubicBezTo>
                    <a:cubicBezTo>
                      <a:pt x="1706" y="33"/>
                      <a:pt x="1637" y="1"/>
                      <a:pt x="1569"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778;p57">
                <a:extLst>
                  <a:ext uri="{FF2B5EF4-FFF2-40B4-BE49-F238E27FC236}">
                    <a16:creationId xmlns:a16="http://schemas.microsoft.com/office/drawing/2014/main" id="{83F640A1-82A3-4044-BD39-B0FA09031427}"/>
                  </a:ext>
                </a:extLst>
              </p:cNvPr>
              <p:cNvSpPr/>
              <p:nvPr/>
            </p:nvSpPr>
            <p:spPr>
              <a:xfrm>
                <a:off x="867409" y="1239599"/>
                <a:ext cx="23114" cy="36607"/>
              </a:xfrm>
              <a:custGeom>
                <a:avLst/>
                <a:gdLst/>
                <a:ahLst/>
                <a:cxnLst/>
                <a:rect l="l" t="t" r="r" b="b"/>
                <a:pathLst>
                  <a:path w="197" h="312" extrusionOk="0">
                    <a:moveTo>
                      <a:pt x="156" y="0"/>
                    </a:moveTo>
                    <a:cubicBezTo>
                      <a:pt x="135" y="0"/>
                      <a:pt x="114" y="10"/>
                      <a:pt x="98" y="25"/>
                    </a:cubicBezTo>
                    <a:cubicBezTo>
                      <a:pt x="72" y="52"/>
                      <a:pt x="63" y="88"/>
                      <a:pt x="54" y="123"/>
                    </a:cubicBezTo>
                    <a:cubicBezTo>
                      <a:pt x="54" y="168"/>
                      <a:pt x="54" y="204"/>
                      <a:pt x="45" y="239"/>
                    </a:cubicBezTo>
                    <a:cubicBezTo>
                      <a:pt x="36" y="266"/>
                      <a:pt x="18" y="293"/>
                      <a:pt x="0" y="302"/>
                    </a:cubicBezTo>
                    <a:cubicBezTo>
                      <a:pt x="10" y="308"/>
                      <a:pt x="21" y="311"/>
                      <a:pt x="34" y="311"/>
                    </a:cubicBezTo>
                    <a:cubicBezTo>
                      <a:pt x="56" y="311"/>
                      <a:pt x="81" y="301"/>
                      <a:pt x="98" y="284"/>
                    </a:cubicBezTo>
                    <a:cubicBezTo>
                      <a:pt x="116" y="266"/>
                      <a:pt x="134" y="230"/>
                      <a:pt x="143" y="204"/>
                    </a:cubicBezTo>
                    <a:cubicBezTo>
                      <a:pt x="161" y="132"/>
                      <a:pt x="161" y="79"/>
                      <a:pt x="196" y="16"/>
                    </a:cubicBezTo>
                    <a:cubicBezTo>
                      <a:pt x="185" y="5"/>
                      <a:pt x="171" y="0"/>
                      <a:pt x="1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779;p57">
                <a:extLst>
                  <a:ext uri="{FF2B5EF4-FFF2-40B4-BE49-F238E27FC236}">
                    <a16:creationId xmlns:a16="http://schemas.microsoft.com/office/drawing/2014/main" id="{48631CDC-A4E3-409C-915C-92751ABB42E9}"/>
                  </a:ext>
                </a:extLst>
              </p:cNvPr>
              <p:cNvSpPr/>
              <p:nvPr/>
            </p:nvSpPr>
            <p:spPr>
              <a:xfrm>
                <a:off x="867409" y="1239599"/>
                <a:ext cx="23114" cy="36607"/>
              </a:xfrm>
              <a:custGeom>
                <a:avLst/>
                <a:gdLst/>
                <a:ahLst/>
                <a:cxnLst/>
                <a:rect l="l" t="t" r="r" b="b"/>
                <a:pathLst>
                  <a:path w="197" h="312" extrusionOk="0">
                    <a:moveTo>
                      <a:pt x="156" y="0"/>
                    </a:moveTo>
                    <a:cubicBezTo>
                      <a:pt x="135" y="0"/>
                      <a:pt x="114" y="10"/>
                      <a:pt x="98" y="25"/>
                    </a:cubicBezTo>
                    <a:cubicBezTo>
                      <a:pt x="72" y="52"/>
                      <a:pt x="63" y="88"/>
                      <a:pt x="54" y="123"/>
                    </a:cubicBezTo>
                    <a:cubicBezTo>
                      <a:pt x="54" y="168"/>
                      <a:pt x="54" y="204"/>
                      <a:pt x="45" y="239"/>
                    </a:cubicBezTo>
                    <a:cubicBezTo>
                      <a:pt x="36" y="266"/>
                      <a:pt x="18" y="293"/>
                      <a:pt x="0" y="302"/>
                    </a:cubicBezTo>
                    <a:cubicBezTo>
                      <a:pt x="10" y="308"/>
                      <a:pt x="21" y="311"/>
                      <a:pt x="34" y="311"/>
                    </a:cubicBezTo>
                    <a:cubicBezTo>
                      <a:pt x="56" y="311"/>
                      <a:pt x="81" y="301"/>
                      <a:pt x="98" y="284"/>
                    </a:cubicBezTo>
                    <a:cubicBezTo>
                      <a:pt x="116" y="266"/>
                      <a:pt x="134" y="230"/>
                      <a:pt x="143" y="204"/>
                    </a:cubicBezTo>
                    <a:cubicBezTo>
                      <a:pt x="161" y="132"/>
                      <a:pt x="161" y="79"/>
                      <a:pt x="196" y="16"/>
                    </a:cubicBezTo>
                    <a:cubicBezTo>
                      <a:pt x="185" y="5"/>
                      <a:pt x="171" y="0"/>
                      <a:pt x="15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780;p57">
                <a:extLst>
                  <a:ext uri="{FF2B5EF4-FFF2-40B4-BE49-F238E27FC236}">
                    <a16:creationId xmlns:a16="http://schemas.microsoft.com/office/drawing/2014/main" id="{C2ADEF92-2200-4FBC-868D-45ED1227677F}"/>
                  </a:ext>
                </a:extLst>
              </p:cNvPr>
              <p:cNvSpPr/>
              <p:nvPr/>
            </p:nvSpPr>
            <p:spPr>
              <a:xfrm>
                <a:off x="812968" y="1239599"/>
                <a:ext cx="83774" cy="60542"/>
              </a:xfrm>
              <a:custGeom>
                <a:avLst/>
                <a:gdLst/>
                <a:ahLst/>
                <a:cxnLst/>
                <a:rect l="l" t="t" r="r" b="b"/>
                <a:pathLst>
                  <a:path w="714" h="516" extrusionOk="0">
                    <a:moveTo>
                      <a:pt x="678" y="1"/>
                    </a:moveTo>
                    <a:cubicBezTo>
                      <a:pt x="665" y="1"/>
                      <a:pt x="651" y="3"/>
                      <a:pt x="643" y="7"/>
                    </a:cubicBezTo>
                    <a:cubicBezTo>
                      <a:pt x="625" y="16"/>
                      <a:pt x="607" y="43"/>
                      <a:pt x="598" y="61"/>
                    </a:cubicBezTo>
                    <a:cubicBezTo>
                      <a:pt x="571" y="132"/>
                      <a:pt x="589" y="213"/>
                      <a:pt x="553" y="275"/>
                    </a:cubicBezTo>
                    <a:cubicBezTo>
                      <a:pt x="420" y="204"/>
                      <a:pt x="295" y="132"/>
                      <a:pt x="161" y="61"/>
                    </a:cubicBezTo>
                    <a:cubicBezTo>
                      <a:pt x="152" y="61"/>
                      <a:pt x="152" y="52"/>
                      <a:pt x="143" y="52"/>
                    </a:cubicBezTo>
                    <a:cubicBezTo>
                      <a:pt x="134" y="52"/>
                      <a:pt x="134" y="61"/>
                      <a:pt x="125" y="61"/>
                    </a:cubicBezTo>
                    <a:cubicBezTo>
                      <a:pt x="81" y="88"/>
                      <a:pt x="54" y="123"/>
                      <a:pt x="0" y="150"/>
                    </a:cubicBezTo>
                    <a:cubicBezTo>
                      <a:pt x="125" y="230"/>
                      <a:pt x="268" y="311"/>
                      <a:pt x="402" y="373"/>
                    </a:cubicBezTo>
                    <a:cubicBezTo>
                      <a:pt x="402" y="418"/>
                      <a:pt x="411" y="471"/>
                      <a:pt x="437" y="507"/>
                    </a:cubicBezTo>
                    <a:cubicBezTo>
                      <a:pt x="446" y="507"/>
                      <a:pt x="446" y="516"/>
                      <a:pt x="446" y="516"/>
                    </a:cubicBezTo>
                    <a:cubicBezTo>
                      <a:pt x="455" y="516"/>
                      <a:pt x="464" y="516"/>
                      <a:pt x="473" y="507"/>
                    </a:cubicBezTo>
                    <a:cubicBezTo>
                      <a:pt x="473" y="507"/>
                      <a:pt x="473" y="498"/>
                      <a:pt x="482" y="489"/>
                    </a:cubicBezTo>
                    <a:cubicBezTo>
                      <a:pt x="482" y="462"/>
                      <a:pt x="482" y="427"/>
                      <a:pt x="482" y="400"/>
                    </a:cubicBezTo>
                    <a:cubicBezTo>
                      <a:pt x="500" y="391"/>
                      <a:pt x="518" y="382"/>
                      <a:pt x="536" y="373"/>
                    </a:cubicBezTo>
                    <a:cubicBezTo>
                      <a:pt x="562" y="364"/>
                      <a:pt x="598" y="355"/>
                      <a:pt x="616" y="329"/>
                    </a:cubicBezTo>
                    <a:cubicBezTo>
                      <a:pt x="634" y="293"/>
                      <a:pt x="634" y="257"/>
                      <a:pt x="634" y="221"/>
                    </a:cubicBezTo>
                    <a:cubicBezTo>
                      <a:pt x="634" y="186"/>
                      <a:pt x="643" y="159"/>
                      <a:pt x="643" y="123"/>
                    </a:cubicBezTo>
                    <a:cubicBezTo>
                      <a:pt x="651" y="79"/>
                      <a:pt x="669" y="25"/>
                      <a:pt x="714" y="7"/>
                    </a:cubicBezTo>
                    <a:cubicBezTo>
                      <a:pt x="705" y="3"/>
                      <a:pt x="692" y="1"/>
                      <a:pt x="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81;p57">
                <a:extLst>
                  <a:ext uri="{FF2B5EF4-FFF2-40B4-BE49-F238E27FC236}">
                    <a16:creationId xmlns:a16="http://schemas.microsoft.com/office/drawing/2014/main" id="{49128770-22A3-429D-BF68-A11BE6CC909C}"/>
                  </a:ext>
                </a:extLst>
              </p:cNvPr>
              <p:cNvSpPr/>
              <p:nvPr/>
            </p:nvSpPr>
            <p:spPr>
              <a:xfrm>
                <a:off x="812968" y="1245583"/>
                <a:ext cx="65001" cy="54558"/>
              </a:xfrm>
              <a:custGeom>
                <a:avLst/>
                <a:gdLst/>
                <a:ahLst/>
                <a:cxnLst/>
                <a:rect l="l" t="t" r="r" b="b"/>
                <a:pathLst>
                  <a:path w="554" h="465" extrusionOk="0">
                    <a:moveTo>
                      <a:pt x="143" y="1"/>
                    </a:moveTo>
                    <a:cubicBezTo>
                      <a:pt x="134" y="1"/>
                      <a:pt x="134" y="10"/>
                      <a:pt x="125" y="10"/>
                    </a:cubicBezTo>
                    <a:cubicBezTo>
                      <a:pt x="81" y="37"/>
                      <a:pt x="54" y="72"/>
                      <a:pt x="0" y="99"/>
                    </a:cubicBezTo>
                    <a:cubicBezTo>
                      <a:pt x="125" y="179"/>
                      <a:pt x="268" y="260"/>
                      <a:pt x="402" y="322"/>
                    </a:cubicBezTo>
                    <a:cubicBezTo>
                      <a:pt x="402" y="367"/>
                      <a:pt x="411" y="420"/>
                      <a:pt x="437" y="456"/>
                    </a:cubicBezTo>
                    <a:cubicBezTo>
                      <a:pt x="446" y="456"/>
                      <a:pt x="446" y="465"/>
                      <a:pt x="446" y="465"/>
                    </a:cubicBezTo>
                    <a:cubicBezTo>
                      <a:pt x="455" y="465"/>
                      <a:pt x="464" y="465"/>
                      <a:pt x="473" y="456"/>
                    </a:cubicBezTo>
                    <a:cubicBezTo>
                      <a:pt x="473" y="456"/>
                      <a:pt x="473" y="447"/>
                      <a:pt x="482" y="438"/>
                    </a:cubicBezTo>
                    <a:cubicBezTo>
                      <a:pt x="482" y="411"/>
                      <a:pt x="482" y="376"/>
                      <a:pt x="482" y="349"/>
                    </a:cubicBezTo>
                    <a:cubicBezTo>
                      <a:pt x="500" y="340"/>
                      <a:pt x="518" y="331"/>
                      <a:pt x="536" y="322"/>
                    </a:cubicBezTo>
                    <a:cubicBezTo>
                      <a:pt x="544" y="322"/>
                      <a:pt x="553" y="322"/>
                      <a:pt x="553" y="313"/>
                    </a:cubicBezTo>
                    <a:cubicBezTo>
                      <a:pt x="527" y="313"/>
                      <a:pt x="509" y="313"/>
                      <a:pt x="482" y="304"/>
                    </a:cubicBezTo>
                    <a:cubicBezTo>
                      <a:pt x="446" y="286"/>
                      <a:pt x="411" y="269"/>
                      <a:pt x="384" y="242"/>
                    </a:cubicBezTo>
                    <a:cubicBezTo>
                      <a:pt x="312" y="188"/>
                      <a:pt x="232" y="135"/>
                      <a:pt x="161" y="81"/>
                    </a:cubicBezTo>
                    <a:cubicBezTo>
                      <a:pt x="188" y="72"/>
                      <a:pt x="205" y="63"/>
                      <a:pt x="223" y="46"/>
                    </a:cubicBezTo>
                    <a:cubicBezTo>
                      <a:pt x="205" y="37"/>
                      <a:pt x="179" y="19"/>
                      <a:pt x="161" y="10"/>
                    </a:cubicBezTo>
                    <a:cubicBezTo>
                      <a:pt x="152" y="10"/>
                      <a:pt x="152" y="1"/>
                      <a:pt x="143"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782;p57">
                <a:extLst>
                  <a:ext uri="{FF2B5EF4-FFF2-40B4-BE49-F238E27FC236}">
                    <a16:creationId xmlns:a16="http://schemas.microsoft.com/office/drawing/2014/main" id="{93D6C857-E0AF-4D47-9677-B5F4488B2617}"/>
                  </a:ext>
                </a:extLst>
              </p:cNvPr>
              <p:cNvSpPr/>
              <p:nvPr/>
            </p:nvSpPr>
            <p:spPr>
              <a:xfrm>
                <a:off x="787860" y="1234085"/>
                <a:ext cx="54558" cy="28863"/>
              </a:xfrm>
              <a:custGeom>
                <a:avLst/>
                <a:gdLst/>
                <a:ahLst/>
                <a:cxnLst/>
                <a:rect l="l" t="t" r="r" b="b"/>
                <a:pathLst>
                  <a:path w="465" h="246" extrusionOk="0">
                    <a:moveTo>
                      <a:pt x="464" y="1"/>
                    </a:moveTo>
                    <a:lnTo>
                      <a:pt x="464" y="1"/>
                    </a:lnTo>
                    <a:cubicBezTo>
                      <a:pt x="357" y="99"/>
                      <a:pt x="232" y="179"/>
                      <a:pt x="89" y="197"/>
                    </a:cubicBezTo>
                    <a:cubicBezTo>
                      <a:pt x="54" y="197"/>
                      <a:pt x="27" y="206"/>
                      <a:pt x="0" y="224"/>
                    </a:cubicBezTo>
                    <a:cubicBezTo>
                      <a:pt x="32" y="238"/>
                      <a:pt x="69" y="245"/>
                      <a:pt x="106" y="245"/>
                    </a:cubicBezTo>
                    <a:cubicBezTo>
                      <a:pt x="162" y="245"/>
                      <a:pt x="220" y="229"/>
                      <a:pt x="268" y="197"/>
                    </a:cubicBezTo>
                    <a:cubicBezTo>
                      <a:pt x="348" y="152"/>
                      <a:pt x="411" y="81"/>
                      <a:pt x="46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783;p57">
                <a:extLst>
                  <a:ext uri="{FF2B5EF4-FFF2-40B4-BE49-F238E27FC236}">
                    <a16:creationId xmlns:a16="http://schemas.microsoft.com/office/drawing/2014/main" id="{016DD993-D1DD-4165-A796-73F8387105B4}"/>
                  </a:ext>
                </a:extLst>
              </p:cNvPr>
              <p:cNvSpPr/>
              <p:nvPr/>
            </p:nvSpPr>
            <p:spPr>
              <a:xfrm>
                <a:off x="625593" y="1207920"/>
                <a:ext cx="122610" cy="262115"/>
              </a:xfrm>
              <a:custGeom>
                <a:avLst/>
                <a:gdLst/>
                <a:ahLst/>
                <a:cxnLst/>
                <a:rect l="l" t="t" r="r" b="b"/>
                <a:pathLst>
                  <a:path w="1045" h="2234" extrusionOk="0">
                    <a:moveTo>
                      <a:pt x="892" y="1"/>
                    </a:moveTo>
                    <a:cubicBezTo>
                      <a:pt x="625" y="1"/>
                      <a:pt x="286" y="170"/>
                      <a:pt x="214" y="429"/>
                    </a:cubicBezTo>
                    <a:cubicBezTo>
                      <a:pt x="125" y="804"/>
                      <a:pt x="54" y="1187"/>
                      <a:pt x="0" y="1571"/>
                    </a:cubicBezTo>
                    <a:cubicBezTo>
                      <a:pt x="0" y="1598"/>
                      <a:pt x="0" y="1616"/>
                      <a:pt x="9" y="1633"/>
                    </a:cubicBezTo>
                    <a:cubicBezTo>
                      <a:pt x="16" y="1653"/>
                      <a:pt x="33" y="1663"/>
                      <a:pt x="48" y="1663"/>
                    </a:cubicBezTo>
                    <a:cubicBezTo>
                      <a:pt x="53" y="1663"/>
                      <a:pt x="58" y="1662"/>
                      <a:pt x="63" y="1660"/>
                    </a:cubicBezTo>
                    <a:cubicBezTo>
                      <a:pt x="72" y="1660"/>
                      <a:pt x="81" y="1651"/>
                      <a:pt x="90" y="1642"/>
                    </a:cubicBezTo>
                    <a:cubicBezTo>
                      <a:pt x="125" y="1580"/>
                      <a:pt x="161" y="1517"/>
                      <a:pt x="179" y="1446"/>
                    </a:cubicBezTo>
                    <a:lnTo>
                      <a:pt x="179" y="1446"/>
                    </a:lnTo>
                    <a:cubicBezTo>
                      <a:pt x="161" y="1642"/>
                      <a:pt x="152" y="1847"/>
                      <a:pt x="152" y="2053"/>
                    </a:cubicBezTo>
                    <a:cubicBezTo>
                      <a:pt x="152" y="2097"/>
                      <a:pt x="152" y="2151"/>
                      <a:pt x="179" y="2195"/>
                    </a:cubicBezTo>
                    <a:cubicBezTo>
                      <a:pt x="188" y="2213"/>
                      <a:pt x="197" y="2222"/>
                      <a:pt x="206" y="2231"/>
                    </a:cubicBezTo>
                    <a:cubicBezTo>
                      <a:pt x="210" y="2233"/>
                      <a:pt x="215" y="2233"/>
                      <a:pt x="219" y="2233"/>
                    </a:cubicBezTo>
                    <a:cubicBezTo>
                      <a:pt x="239" y="2233"/>
                      <a:pt x="253" y="2219"/>
                      <a:pt x="268" y="2204"/>
                    </a:cubicBezTo>
                    <a:cubicBezTo>
                      <a:pt x="313" y="2160"/>
                      <a:pt x="339" y="2097"/>
                      <a:pt x="357" y="2035"/>
                    </a:cubicBezTo>
                    <a:cubicBezTo>
                      <a:pt x="375" y="1946"/>
                      <a:pt x="393" y="1865"/>
                      <a:pt x="402" y="1785"/>
                    </a:cubicBezTo>
                    <a:lnTo>
                      <a:pt x="402" y="1785"/>
                    </a:lnTo>
                    <a:cubicBezTo>
                      <a:pt x="393" y="1901"/>
                      <a:pt x="393" y="2026"/>
                      <a:pt x="420" y="2142"/>
                    </a:cubicBezTo>
                    <a:cubicBezTo>
                      <a:pt x="429" y="2169"/>
                      <a:pt x="438" y="2195"/>
                      <a:pt x="464" y="2195"/>
                    </a:cubicBezTo>
                    <a:cubicBezTo>
                      <a:pt x="467" y="2196"/>
                      <a:pt x="470" y="2197"/>
                      <a:pt x="473" y="2197"/>
                    </a:cubicBezTo>
                    <a:cubicBezTo>
                      <a:pt x="497" y="2197"/>
                      <a:pt x="520" y="2166"/>
                      <a:pt x="536" y="2142"/>
                    </a:cubicBezTo>
                    <a:cubicBezTo>
                      <a:pt x="652" y="1883"/>
                      <a:pt x="669" y="1589"/>
                      <a:pt x="687" y="1303"/>
                    </a:cubicBezTo>
                    <a:cubicBezTo>
                      <a:pt x="705" y="1018"/>
                      <a:pt x="732" y="723"/>
                      <a:pt x="866" y="483"/>
                    </a:cubicBezTo>
                    <a:cubicBezTo>
                      <a:pt x="928" y="367"/>
                      <a:pt x="1017" y="260"/>
                      <a:pt x="1044" y="135"/>
                    </a:cubicBezTo>
                    <a:cubicBezTo>
                      <a:pt x="1044" y="117"/>
                      <a:pt x="1044" y="99"/>
                      <a:pt x="1044" y="81"/>
                    </a:cubicBezTo>
                    <a:cubicBezTo>
                      <a:pt x="1026" y="19"/>
                      <a:pt x="955" y="1"/>
                      <a:pt x="8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784;p57">
                <a:extLst>
                  <a:ext uri="{FF2B5EF4-FFF2-40B4-BE49-F238E27FC236}">
                    <a16:creationId xmlns:a16="http://schemas.microsoft.com/office/drawing/2014/main" id="{0BE91BEF-77CE-459F-899C-3F6B7C6BEB1C}"/>
                  </a:ext>
                </a:extLst>
              </p:cNvPr>
              <p:cNvSpPr/>
              <p:nvPr/>
            </p:nvSpPr>
            <p:spPr>
              <a:xfrm>
                <a:off x="625593" y="1243588"/>
                <a:ext cx="52447" cy="159569"/>
              </a:xfrm>
              <a:custGeom>
                <a:avLst/>
                <a:gdLst/>
                <a:ahLst/>
                <a:cxnLst/>
                <a:rect l="l" t="t" r="r" b="b"/>
                <a:pathLst>
                  <a:path w="447" h="1360" extrusionOk="0">
                    <a:moveTo>
                      <a:pt x="446" y="0"/>
                    </a:moveTo>
                    <a:lnTo>
                      <a:pt x="446" y="0"/>
                    </a:lnTo>
                    <a:cubicBezTo>
                      <a:pt x="268" y="366"/>
                      <a:pt x="232" y="785"/>
                      <a:pt x="107" y="1169"/>
                    </a:cubicBezTo>
                    <a:cubicBezTo>
                      <a:pt x="99" y="1196"/>
                      <a:pt x="81" y="1231"/>
                      <a:pt x="63" y="1249"/>
                    </a:cubicBezTo>
                    <a:cubicBezTo>
                      <a:pt x="54" y="1254"/>
                      <a:pt x="45" y="1256"/>
                      <a:pt x="36" y="1256"/>
                    </a:cubicBezTo>
                    <a:cubicBezTo>
                      <a:pt x="27" y="1256"/>
                      <a:pt x="18" y="1254"/>
                      <a:pt x="9" y="1249"/>
                    </a:cubicBezTo>
                    <a:cubicBezTo>
                      <a:pt x="9" y="1258"/>
                      <a:pt x="9" y="1258"/>
                      <a:pt x="0" y="1267"/>
                    </a:cubicBezTo>
                    <a:cubicBezTo>
                      <a:pt x="0" y="1294"/>
                      <a:pt x="0" y="1312"/>
                      <a:pt x="9" y="1329"/>
                    </a:cubicBezTo>
                    <a:cubicBezTo>
                      <a:pt x="16" y="1349"/>
                      <a:pt x="33" y="1359"/>
                      <a:pt x="48" y="1359"/>
                    </a:cubicBezTo>
                    <a:cubicBezTo>
                      <a:pt x="53" y="1359"/>
                      <a:pt x="58" y="1358"/>
                      <a:pt x="63" y="1356"/>
                    </a:cubicBezTo>
                    <a:cubicBezTo>
                      <a:pt x="72" y="1356"/>
                      <a:pt x="81" y="1347"/>
                      <a:pt x="90" y="1338"/>
                    </a:cubicBezTo>
                    <a:cubicBezTo>
                      <a:pt x="107" y="1312"/>
                      <a:pt x="125" y="1285"/>
                      <a:pt x="134" y="1249"/>
                    </a:cubicBezTo>
                    <a:cubicBezTo>
                      <a:pt x="161" y="1178"/>
                      <a:pt x="179" y="1106"/>
                      <a:pt x="197" y="1035"/>
                    </a:cubicBezTo>
                    <a:cubicBezTo>
                      <a:pt x="286" y="696"/>
                      <a:pt x="304" y="330"/>
                      <a:pt x="44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785;p57">
                <a:extLst>
                  <a:ext uri="{FF2B5EF4-FFF2-40B4-BE49-F238E27FC236}">
                    <a16:creationId xmlns:a16="http://schemas.microsoft.com/office/drawing/2014/main" id="{BA839088-2F45-42FE-9C89-24513E27A42B}"/>
                  </a:ext>
                </a:extLst>
              </p:cNvPr>
              <p:cNvSpPr/>
              <p:nvPr/>
            </p:nvSpPr>
            <p:spPr>
              <a:xfrm>
                <a:off x="644366" y="1246639"/>
                <a:ext cx="54558" cy="223396"/>
              </a:xfrm>
              <a:custGeom>
                <a:avLst/>
                <a:gdLst/>
                <a:ahLst/>
                <a:cxnLst/>
                <a:rect l="l" t="t" r="r" b="b"/>
                <a:pathLst>
                  <a:path w="465" h="1904" extrusionOk="0">
                    <a:moveTo>
                      <a:pt x="465" y="1"/>
                    </a:moveTo>
                    <a:cubicBezTo>
                      <a:pt x="322" y="260"/>
                      <a:pt x="278" y="563"/>
                      <a:pt x="242" y="866"/>
                    </a:cubicBezTo>
                    <a:cubicBezTo>
                      <a:pt x="206" y="1161"/>
                      <a:pt x="179" y="1464"/>
                      <a:pt x="81" y="1740"/>
                    </a:cubicBezTo>
                    <a:cubicBezTo>
                      <a:pt x="72" y="1776"/>
                      <a:pt x="46" y="1821"/>
                      <a:pt x="10" y="1821"/>
                    </a:cubicBezTo>
                    <a:lnTo>
                      <a:pt x="1" y="1821"/>
                    </a:lnTo>
                    <a:cubicBezTo>
                      <a:pt x="1" y="1839"/>
                      <a:pt x="10" y="1848"/>
                      <a:pt x="19" y="1865"/>
                    </a:cubicBezTo>
                    <a:cubicBezTo>
                      <a:pt x="28" y="1883"/>
                      <a:pt x="37" y="1892"/>
                      <a:pt x="46" y="1901"/>
                    </a:cubicBezTo>
                    <a:cubicBezTo>
                      <a:pt x="50" y="1903"/>
                      <a:pt x="55" y="1903"/>
                      <a:pt x="59" y="1903"/>
                    </a:cubicBezTo>
                    <a:cubicBezTo>
                      <a:pt x="79" y="1903"/>
                      <a:pt x="93" y="1889"/>
                      <a:pt x="108" y="1874"/>
                    </a:cubicBezTo>
                    <a:cubicBezTo>
                      <a:pt x="153" y="1830"/>
                      <a:pt x="179" y="1767"/>
                      <a:pt x="197" y="1705"/>
                    </a:cubicBezTo>
                    <a:cubicBezTo>
                      <a:pt x="215" y="1616"/>
                      <a:pt x="233" y="1535"/>
                      <a:pt x="242" y="1455"/>
                    </a:cubicBezTo>
                    <a:cubicBezTo>
                      <a:pt x="242" y="1482"/>
                      <a:pt x="242" y="1509"/>
                      <a:pt x="242" y="1535"/>
                    </a:cubicBezTo>
                    <a:cubicBezTo>
                      <a:pt x="251" y="1473"/>
                      <a:pt x="251" y="1410"/>
                      <a:pt x="251" y="1348"/>
                    </a:cubicBezTo>
                    <a:cubicBezTo>
                      <a:pt x="242" y="893"/>
                      <a:pt x="313" y="429"/>
                      <a:pt x="46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786;p57">
                <a:extLst>
                  <a:ext uri="{FF2B5EF4-FFF2-40B4-BE49-F238E27FC236}">
                    <a16:creationId xmlns:a16="http://schemas.microsoft.com/office/drawing/2014/main" id="{9E3C0EE7-8B0A-4ABE-8F79-F2E9FA01639D}"/>
                  </a:ext>
                </a:extLst>
              </p:cNvPr>
              <p:cNvSpPr/>
              <p:nvPr/>
            </p:nvSpPr>
            <p:spPr>
              <a:xfrm>
                <a:off x="633924" y="1142803"/>
                <a:ext cx="94333" cy="155345"/>
              </a:xfrm>
              <a:custGeom>
                <a:avLst/>
                <a:gdLst/>
                <a:ahLst/>
                <a:cxnLst/>
                <a:rect l="l" t="t" r="r" b="b"/>
                <a:pathLst>
                  <a:path w="804" h="1324" extrusionOk="0">
                    <a:moveTo>
                      <a:pt x="650" y="1"/>
                    </a:moveTo>
                    <a:cubicBezTo>
                      <a:pt x="609" y="1"/>
                      <a:pt x="568" y="22"/>
                      <a:pt x="536" y="47"/>
                    </a:cubicBezTo>
                    <a:cubicBezTo>
                      <a:pt x="465" y="101"/>
                      <a:pt x="420" y="181"/>
                      <a:pt x="384" y="261"/>
                    </a:cubicBezTo>
                    <a:cubicBezTo>
                      <a:pt x="358" y="333"/>
                      <a:pt x="331" y="395"/>
                      <a:pt x="304" y="458"/>
                    </a:cubicBezTo>
                    <a:cubicBezTo>
                      <a:pt x="313" y="368"/>
                      <a:pt x="322" y="270"/>
                      <a:pt x="331" y="181"/>
                    </a:cubicBezTo>
                    <a:cubicBezTo>
                      <a:pt x="331" y="145"/>
                      <a:pt x="331" y="110"/>
                      <a:pt x="304" y="92"/>
                    </a:cubicBezTo>
                    <a:cubicBezTo>
                      <a:pt x="296" y="87"/>
                      <a:pt x="288" y="85"/>
                      <a:pt x="279" y="85"/>
                    </a:cubicBezTo>
                    <a:cubicBezTo>
                      <a:pt x="257" y="85"/>
                      <a:pt x="234" y="97"/>
                      <a:pt x="215" y="110"/>
                    </a:cubicBezTo>
                    <a:cubicBezTo>
                      <a:pt x="143" y="154"/>
                      <a:pt x="90" y="226"/>
                      <a:pt x="45" y="297"/>
                    </a:cubicBezTo>
                    <a:cubicBezTo>
                      <a:pt x="10" y="377"/>
                      <a:pt x="28" y="440"/>
                      <a:pt x="19" y="520"/>
                    </a:cubicBezTo>
                    <a:cubicBezTo>
                      <a:pt x="10" y="734"/>
                      <a:pt x="1" y="948"/>
                      <a:pt x="54" y="1162"/>
                    </a:cubicBezTo>
                    <a:cubicBezTo>
                      <a:pt x="63" y="1198"/>
                      <a:pt x="90" y="1243"/>
                      <a:pt x="126" y="1243"/>
                    </a:cubicBezTo>
                    <a:cubicBezTo>
                      <a:pt x="152" y="1234"/>
                      <a:pt x="170" y="1207"/>
                      <a:pt x="179" y="1180"/>
                    </a:cubicBezTo>
                    <a:cubicBezTo>
                      <a:pt x="206" y="1118"/>
                      <a:pt x="215" y="1064"/>
                      <a:pt x="233" y="1002"/>
                    </a:cubicBezTo>
                    <a:cubicBezTo>
                      <a:pt x="233" y="1029"/>
                      <a:pt x="242" y="1064"/>
                      <a:pt x="242" y="1091"/>
                    </a:cubicBezTo>
                    <a:cubicBezTo>
                      <a:pt x="251" y="1127"/>
                      <a:pt x="259" y="1154"/>
                      <a:pt x="277" y="1180"/>
                    </a:cubicBezTo>
                    <a:cubicBezTo>
                      <a:pt x="293" y="1196"/>
                      <a:pt x="314" y="1205"/>
                      <a:pt x="333" y="1205"/>
                    </a:cubicBezTo>
                    <a:cubicBezTo>
                      <a:pt x="347" y="1205"/>
                      <a:pt x="359" y="1200"/>
                      <a:pt x="367" y="1189"/>
                    </a:cubicBezTo>
                    <a:cubicBezTo>
                      <a:pt x="375" y="1216"/>
                      <a:pt x="375" y="1252"/>
                      <a:pt x="393" y="1278"/>
                    </a:cubicBezTo>
                    <a:cubicBezTo>
                      <a:pt x="402" y="1305"/>
                      <a:pt x="429" y="1323"/>
                      <a:pt x="465" y="1323"/>
                    </a:cubicBezTo>
                    <a:cubicBezTo>
                      <a:pt x="474" y="1323"/>
                      <a:pt x="491" y="1314"/>
                      <a:pt x="500" y="1305"/>
                    </a:cubicBezTo>
                    <a:cubicBezTo>
                      <a:pt x="581" y="1261"/>
                      <a:pt x="598" y="1162"/>
                      <a:pt x="607" y="1073"/>
                    </a:cubicBezTo>
                    <a:cubicBezTo>
                      <a:pt x="643" y="859"/>
                      <a:pt x="706" y="672"/>
                      <a:pt x="759" y="467"/>
                    </a:cubicBezTo>
                    <a:cubicBezTo>
                      <a:pt x="795" y="351"/>
                      <a:pt x="804" y="226"/>
                      <a:pt x="768" y="110"/>
                    </a:cubicBezTo>
                    <a:cubicBezTo>
                      <a:pt x="759" y="74"/>
                      <a:pt x="732" y="29"/>
                      <a:pt x="697" y="12"/>
                    </a:cubicBezTo>
                    <a:cubicBezTo>
                      <a:pt x="681" y="4"/>
                      <a:pt x="666" y="1"/>
                      <a:pt x="650" y="1"/>
                    </a:cubicBezTo>
                    <a:close/>
                  </a:path>
                </a:pathLst>
              </a:custGeom>
              <a:solidFill>
                <a:srgbClr val="FFA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787;p57">
                <a:extLst>
                  <a:ext uri="{FF2B5EF4-FFF2-40B4-BE49-F238E27FC236}">
                    <a16:creationId xmlns:a16="http://schemas.microsoft.com/office/drawing/2014/main" id="{CF6EF0A5-0E2C-4DC9-8DEE-D2B0DB82B686}"/>
                  </a:ext>
                </a:extLst>
              </p:cNvPr>
              <p:cNvSpPr/>
              <p:nvPr/>
            </p:nvSpPr>
            <p:spPr>
              <a:xfrm>
                <a:off x="633924" y="1142803"/>
                <a:ext cx="94333" cy="155345"/>
              </a:xfrm>
              <a:custGeom>
                <a:avLst/>
                <a:gdLst/>
                <a:ahLst/>
                <a:cxnLst/>
                <a:rect l="l" t="t" r="r" b="b"/>
                <a:pathLst>
                  <a:path w="804" h="1324" extrusionOk="0">
                    <a:moveTo>
                      <a:pt x="650" y="1"/>
                    </a:moveTo>
                    <a:cubicBezTo>
                      <a:pt x="609" y="1"/>
                      <a:pt x="568" y="22"/>
                      <a:pt x="536" y="47"/>
                    </a:cubicBezTo>
                    <a:cubicBezTo>
                      <a:pt x="465" y="101"/>
                      <a:pt x="420" y="181"/>
                      <a:pt x="384" y="261"/>
                    </a:cubicBezTo>
                    <a:cubicBezTo>
                      <a:pt x="358" y="333"/>
                      <a:pt x="331" y="395"/>
                      <a:pt x="304" y="458"/>
                    </a:cubicBezTo>
                    <a:cubicBezTo>
                      <a:pt x="313" y="368"/>
                      <a:pt x="322" y="270"/>
                      <a:pt x="331" y="181"/>
                    </a:cubicBezTo>
                    <a:cubicBezTo>
                      <a:pt x="331" y="145"/>
                      <a:pt x="331" y="110"/>
                      <a:pt x="304" y="92"/>
                    </a:cubicBezTo>
                    <a:cubicBezTo>
                      <a:pt x="296" y="87"/>
                      <a:pt x="288" y="85"/>
                      <a:pt x="279" y="85"/>
                    </a:cubicBezTo>
                    <a:cubicBezTo>
                      <a:pt x="257" y="85"/>
                      <a:pt x="234" y="97"/>
                      <a:pt x="215" y="110"/>
                    </a:cubicBezTo>
                    <a:cubicBezTo>
                      <a:pt x="143" y="154"/>
                      <a:pt x="90" y="226"/>
                      <a:pt x="45" y="297"/>
                    </a:cubicBezTo>
                    <a:cubicBezTo>
                      <a:pt x="10" y="377"/>
                      <a:pt x="28" y="440"/>
                      <a:pt x="19" y="520"/>
                    </a:cubicBezTo>
                    <a:cubicBezTo>
                      <a:pt x="10" y="734"/>
                      <a:pt x="1" y="948"/>
                      <a:pt x="54" y="1162"/>
                    </a:cubicBezTo>
                    <a:cubicBezTo>
                      <a:pt x="63" y="1198"/>
                      <a:pt x="90" y="1243"/>
                      <a:pt x="126" y="1243"/>
                    </a:cubicBezTo>
                    <a:cubicBezTo>
                      <a:pt x="152" y="1234"/>
                      <a:pt x="170" y="1207"/>
                      <a:pt x="179" y="1180"/>
                    </a:cubicBezTo>
                    <a:cubicBezTo>
                      <a:pt x="206" y="1118"/>
                      <a:pt x="215" y="1064"/>
                      <a:pt x="233" y="1002"/>
                    </a:cubicBezTo>
                    <a:cubicBezTo>
                      <a:pt x="233" y="1029"/>
                      <a:pt x="242" y="1064"/>
                      <a:pt x="242" y="1091"/>
                    </a:cubicBezTo>
                    <a:cubicBezTo>
                      <a:pt x="251" y="1127"/>
                      <a:pt x="259" y="1154"/>
                      <a:pt x="277" y="1180"/>
                    </a:cubicBezTo>
                    <a:cubicBezTo>
                      <a:pt x="293" y="1196"/>
                      <a:pt x="314" y="1205"/>
                      <a:pt x="333" y="1205"/>
                    </a:cubicBezTo>
                    <a:cubicBezTo>
                      <a:pt x="347" y="1205"/>
                      <a:pt x="359" y="1200"/>
                      <a:pt x="367" y="1189"/>
                    </a:cubicBezTo>
                    <a:cubicBezTo>
                      <a:pt x="375" y="1216"/>
                      <a:pt x="375" y="1252"/>
                      <a:pt x="393" y="1278"/>
                    </a:cubicBezTo>
                    <a:cubicBezTo>
                      <a:pt x="402" y="1305"/>
                      <a:pt x="429" y="1323"/>
                      <a:pt x="465" y="1323"/>
                    </a:cubicBezTo>
                    <a:cubicBezTo>
                      <a:pt x="474" y="1323"/>
                      <a:pt x="491" y="1314"/>
                      <a:pt x="500" y="1305"/>
                    </a:cubicBezTo>
                    <a:cubicBezTo>
                      <a:pt x="581" y="1261"/>
                      <a:pt x="598" y="1162"/>
                      <a:pt x="607" y="1073"/>
                    </a:cubicBezTo>
                    <a:cubicBezTo>
                      <a:pt x="643" y="859"/>
                      <a:pt x="706" y="672"/>
                      <a:pt x="759" y="467"/>
                    </a:cubicBezTo>
                    <a:cubicBezTo>
                      <a:pt x="795" y="351"/>
                      <a:pt x="804" y="226"/>
                      <a:pt x="768" y="110"/>
                    </a:cubicBezTo>
                    <a:cubicBezTo>
                      <a:pt x="759" y="74"/>
                      <a:pt x="732" y="29"/>
                      <a:pt x="697" y="12"/>
                    </a:cubicBezTo>
                    <a:cubicBezTo>
                      <a:pt x="681" y="4"/>
                      <a:pt x="666" y="1"/>
                      <a:pt x="6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788;p57">
                <a:extLst>
                  <a:ext uri="{FF2B5EF4-FFF2-40B4-BE49-F238E27FC236}">
                    <a16:creationId xmlns:a16="http://schemas.microsoft.com/office/drawing/2014/main" id="{B1784C89-E55D-4131-91B8-195F247257DC}"/>
                  </a:ext>
                </a:extLst>
              </p:cNvPr>
              <p:cNvSpPr/>
              <p:nvPr/>
            </p:nvSpPr>
            <p:spPr>
              <a:xfrm>
                <a:off x="673698" y="1184924"/>
                <a:ext cx="13728" cy="107944"/>
              </a:xfrm>
              <a:custGeom>
                <a:avLst/>
                <a:gdLst/>
                <a:ahLst/>
                <a:cxnLst/>
                <a:rect l="l" t="t" r="r" b="b"/>
                <a:pathLst>
                  <a:path w="117" h="920" extrusionOk="0">
                    <a:moveTo>
                      <a:pt x="108" y="1"/>
                    </a:moveTo>
                    <a:cubicBezTo>
                      <a:pt x="72" y="277"/>
                      <a:pt x="36" y="545"/>
                      <a:pt x="1" y="821"/>
                    </a:cubicBezTo>
                    <a:cubicBezTo>
                      <a:pt x="1" y="830"/>
                      <a:pt x="1" y="839"/>
                      <a:pt x="1" y="848"/>
                    </a:cubicBezTo>
                    <a:cubicBezTo>
                      <a:pt x="10" y="839"/>
                      <a:pt x="19" y="839"/>
                      <a:pt x="28" y="830"/>
                    </a:cubicBezTo>
                    <a:cubicBezTo>
                      <a:pt x="36" y="857"/>
                      <a:pt x="36" y="893"/>
                      <a:pt x="54" y="919"/>
                    </a:cubicBezTo>
                    <a:cubicBezTo>
                      <a:pt x="99" y="616"/>
                      <a:pt x="117" y="313"/>
                      <a:pt x="108"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789;p57">
                <a:extLst>
                  <a:ext uri="{FF2B5EF4-FFF2-40B4-BE49-F238E27FC236}">
                    <a16:creationId xmlns:a16="http://schemas.microsoft.com/office/drawing/2014/main" id="{0A7E77CB-1BFF-411A-9F78-8316873B7C67}"/>
                  </a:ext>
                </a:extLst>
              </p:cNvPr>
              <p:cNvSpPr/>
              <p:nvPr/>
            </p:nvSpPr>
            <p:spPr>
              <a:xfrm>
                <a:off x="639204" y="1188092"/>
                <a:ext cx="22058" cy="100552"/>
              </a:xfrm>
              <a:custGeom>
                <a:avLst/>
                <a:gdLst/>
                <a:ahLst/>
                <a:cxnLst/>
                <a:rect l="l" t="t" r="r" b="b"/>
                <a:pathLst>
                  <a:path w="188" h="857" extrusionOk="0">
                    <a:moveTo>
                      <a:pt x="161" y="0"/>
                    </a:moveTo>
                    <a:cubicBezTo>
                      <a:pt x="143" y="188"/>
                      <a:pt x="125" y="375"/>
                      <a:pt x="98" y="562"/>
                    </a:cubicBezTo>
                    <a:cubicBezTo>
                      <a:pt x="98" y="616"/>
                      <a:pt x="90" y="660"/>
                      <a:pt x="72" y="714"/>
                    </a:cubicBezTo>
                    <a:cubicBezTo>
                      <a:pt x="72" y="723"/>
                      <a:pt x="63" y="732"/>
                      <a:pt x="54" y="741"/>
                    </a:cubicBezTo>
                    <a:cubicBezTo>
                      <a:pt x="49" y="751"/>
                      <a:pt x="37" y="756"/>
                      <a:pt x="25" y="756"/>
                    </a:cubicBezTo>
                    <a:cubicBezTo>
                      <a:pt x="17" y="756"/>
                      <a:pt x="8" y="753"/>
                      <a:pt x="0" y="750"/>
                    </a:cubicBezTo>
                    <a:lnTo>
                      <a:pt x="0" y="750"/>
                    </a:lnTo>
                    <a:cubicBezTo>
                      <a:pt x="9" y="759"/>
                      <a:pt x="9" y="768"/>
                      <a:pt x="9" y="776"/>
                    </a:cubicBezTo>
                    <a:cubicBezTo>
                      <a:pt x="18" y="812"/>
                      <a:pt x="45" y="857"/>
                      <a:pt x="81" y="857"/>
                    </a:cubicBezTo>
                    <a:cubicBezTo>
                      <a:pt x="107" y="848"/>
                      <a:pt x="125" y="821"/>
                      <a:pt x="134" y="794"/>
                    </a:cubicBezTo>
                    <a:cubicBezTo>
                      <a:pt x="152" y="741"/>
                      <a:pt x="170" y="687"/>
                      <a:pt x="188" y="634"/>
                    </a:cubicBezTo>
                    <a:cubicBezTo>
                      <a:pt x="179" y="420"/>
                      <a:pt x="170" y="214"/>
                      <a:pt x="16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790;p57">
                <a:extLst>
                  <a:ext uri="{FF2B5EF4-FFF2-40B4-BE49-F238E27FC236}">
                    <a16:creationId xmlns:a16="http://schemas.microsoft.com/office/drawing/2014/main" id="{54AFC510-C85F-4144-9265-EC589D5E1D6F}"/>
                  </a:ext>
                </a:extLst>
              </p:cNvPr>
              <p:cNvSpPr/>
              <p:nvPr/>
            </p:nvSpPr>
            <p:spPr>
              <a:xfrm>
                <a:off x="676866" y="1068064"/>
                <a:ext cx="211546" cy="198640"/>
              </a:xfrm>
              <a:custGeom>
                <a:avLst/>
                <a:gdLst/>
                <a:ahLst/>
                <a:cxnLst/>
                <a:rect l="l" t="t" r="r" b="b"/>
                <a:pathLst>
                  <a:path w="1803" h="1693" extrusionOk="0">
                    <a:moveTo>
                      <a:pt x="1160" y="1"/>
                    </a:moveTo>
                    <a:cubicBezTo>
                      <a:pt x="1003" y="1"/>
                      <a:pt x="842" y="50"/>
                      <a:pt x="794" y="176"/>
                    </a:cubicBezTo>
                    <a:cubicBezTo>
                      <a:pt x="634" y="568"/>
                      <a:pt x="268" y="845"/>
                      <a:pt x="72" y="1228"/>
                    </a:cubicBezTo>
                    <a:cubicBezTo>
                      <a:pt x="45" y="1282"/>
                      <a:pt x="18" y="1353"/>
                      <a:pt x="45" y="1416"/>
                    </a:cubicBezTo>
                    <a:cubicBezTo>
                      <a:pt x="27" y="1434"/>
                      <a:pt x="18" y="1469"/>
                      <a:pt x="9" y="1496"/>
                    </a:cubicBezTo>
                    <a:cubicBezTo>
                      <a:pt x="1" y="1523"/>
                      <a:pt x="1" y="1550"/>
                      <a:pt x="18" y="1576"/>
                    </a:cubicBezTo>
                    <a:cubicBezTo>
                      <a:pt x="27" y="1585"/>
                      <a:pt x="45" y="1585"/>
                      <a:pt x="54" y="1594"/>
                    </a:cubicBezTo>
                    <a:cubicBezTo>
                      <a:pt x="67" y="1596"/>
                      <a:pt x="81" y="1598"/>
                      <a:pt x="94" y="1598"/>
                    </a:cubicBezTo>
                    <a:cubicBezTo>
                      <a:pt x="134" y="1598"/>
                      <a:pt x="172" y="1588"/>
                      <a:pt x="206" y="1567"/>
                    </a:cubicBezTo>
                    <a:cubicBezTo>
                      <a:pt x="259" y="1550"/>
                      <a:pt x="304" y="1514"/>
                      <a:pt x="340" y="1487"/>
                    </a:cubicBezTo>
                    <a:lnTo>
                      <a:pt x="340" y="1487"/>
                    </a:lnTo>
                    <a:cubicBezTo>
                      <a:pt x="322" y="1514"/>
                      <a:pt x="295" y="1550"/>
                      <a:pt x="277" y="1585"/>
                    </a:cubicBezTo>
                    <a:cubicBezTo>
                      <a:pt x="268" y="1594"/>
                      <a:pt x="259" y="1612"/>
                      <a:pt x="259" y="1621"/>
                    </a:cubicBezTo>
                    <a:cubicBezTo>
                      <a:pt x="259" y="1648"/>
                      <a:pt x="268" y="1666"/>
                      <a:pt x="286" y="1675"/>
                    </a:cubicBezTo>
                    <a:cubicBezTo>
                      <a:pt x="313" y="1692"/>
                      <a:pt x="331" y="1692"/>
                      <a:pt x="357" y="1692"/>
                    </a:cubicBezTo>
                    <a:cubicBezTo>
                      <a:pt x="411" y="1692"/>
                      <a:pt x="455" y="1675"/>
                      <a:pt x="500" y="1648"/>
                    </a:cubicBezTo>
                    <a:cubicBezTo>
                      <a:pt x="589" y="1612"/>
                      <a:pt x="670" y="1567"/>
                      <a:pt x="750" y="1505"/>
                    </a:cubicBezTo>
                    <a:lnTo>
                      <a:pt x="750" y="1505"/>
                    </a:lnTo>
                    <a:cubicBezTo>
                      <a:pt x="741" y="1523"/>
                      <a:pt x="750" y="1559"/>
                      <a:pt x="768" y="1567"/>
                    </a:cubicBezTo>
                    <a:cubicBezTo>
                      <a:pt x="777" y="1572"/>
                      <a:pt x="786" y="1574"/>
                      <a:pt x="794" y="1574"/>
                    </a:cubicBezTo>
                    <a:cubicBezTo>
                      <a:pt x="803" y="1574"/>
                      <a:pt x="812" y="1572"/>
                      <a:pt x="821" y="1567"/>
                    </a:cubicBezTo>
                    <a:cubicBezTo>
                      <a:pt x="1035" y="1523"/>
                      <a:pt x="1223" y="1380"/>
                      <a:pt x="1383" y="1237"/>
                    </a:cubicBezTo>
                    <a:cubicBezTo>
                      <a:pt x="1517" y="1139"/>
                      <a:pt x="1633" y="1023"/>
                      <a:pt x="1722" y="881"/>
                    </a:cubicBezTo>
                    <a:cubicBezTo>
                      <a:pt x="1758" y="827"/>
                      <a:pt x="1794" y="756"/>
                      <a:pt x="1794" y="684"/>
                    </a:cubicBezTo>
                    <a:cubicBezTo>
                      <a:pt x="1803" y="604"/>
                      <a:pt x="1776" y="533"/>
                      <a:pt x="1758" y="452"/>
                    </a:cubicBezTo>
                    <a:cubicBezTo>
                      <a:pt x="1722" y="354"/>
                      <a:pt x="1687" y="247"/>
                      <a:pt x="1615" y="167"/>
                    </a:cubicBezTo>
                    <a:cubicBezTo>
                      <a:pt x="1553" y="104"/>
                      <a:pt x="1464" y="60"/>
                      <a:pt x="1374" y="33"/>
                    </a:cubicBezTo>
                    <a:cubicBezTo>
                      <a:pt x="1313" y="13"/>
                      <a:pt x="1237" y="1"/>
                      <a:pt x="11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791;p57">
                <a:extLst>
                  <a:ext uri="{FF2B5EF4-FFF2-40B4-BE49-F238E27FC236}">
                    <a16:creationId xmlns:a16="http://schemas.microsoft.com/office/drawing/2014/main" id="{E823A5CC-FF9D-40E6-B784-9125BB7AD355}"/>
                  </a:ext>
                </a:extLst>
              </p:cNvPr>
              <p:cNvSpPr/>
              <p:nvPr/>
            </p:nvSpPr>
            <p:spPr>
              <a:xfrm>
                <a:off x="766858" y="1143038"/>
                <a:ext cx="22175" cy="32618"/>
              </a:xfrm>
              <a:custGeom>
                <a:avLst/>
                <a:gdLst/>
                <a:ahLst/>
                <a:cxnLst/>
                <a:rect l="l" t="t" r="r" b="b"/>
                <a:pathLst>
                  <a:path w="189" h="278" extrusionOk="0">
                    <a:moveTo>
                      <a:pt x="188" y="1"/>
                    </a:moveTo>
                    <a:lnTo>
                      <a:pt x="188" y="1"/>
                    </a:lnTo>
                    <a:cubicBezTo>
                      <a:pt x="126" y="90"/>
                      <a:pt x="63" y="188"/>
                      <a:pt x="1" y="277"/>
                    </a:cubicBezTo>
                    <a:cubicBezTo>
                      <a:pt x="63" y="188"/>
                      <a:pt x="126" y="99"/>
                      <a:pt x="188" y="1"/>
                    </a:cubicBezTo>
                    <a:close/>
                  </a:path>
                </a:pathLst>
              </a:custGeom>
              <a:solidFill>
                <a:srgbClr val="E29F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792;p57">
                <a:extLst>
                  <a:ext uri="{FF2B5EF4-FFF2-40B4-BE49-F238E27FC236}">
                    <a16:creationId xmlns:a16="http://schemas.microsoft.com/office/drawing/2014/main" id="{E72A4C90-7E16-4F2B-9583-AC2EB33E1E7C}"/>
                  </a:ext>
                </a:extLst>
              </p:cNvPr>
              <p:cNvSpPr/>
              <p:nvPr/>
            </p:nvSpPr>
            <p:spPr>
              <a:xfrm>
                <a:off x="681090" y="1135763"/>
                <a:ext cx="92221" cy="97384"/>
              </a:xfrm>
              <a:custGeom>
                <a:avLst/>
                <a:gdLst/>
                <a:ahLst/>
                <a:cxnLst/>
                <a:rect l="l" t="t" r="r" b="b"/>
                <a:pathLst>
                  <a:path w="786" h="830" extrusionOk="0">
                    <a:moveTo>
                      <a:pt x="785" y="0"/>
                    </a:moveTo>
                    <a:cubicBezTo>
                      <a:pt x="562" y="223"/>
                      <a:pt x="330" y="455"/>
                      <a:pt x="98" y="678"/>
                    </a:cubicBezTo>
                    <a:cubicBezTo>
                      <a:pt x="72" y="714"/>
                      <a:pt x="36" y="741"/>
                      <a:pt x="0" y="750"/>
                    </a:cubicBezTo>
                    <a:cubicBezTo>
                      <a:pt x="0" y="776"/>
                      <a:pt x="0" y="803"/>
                      <a:pt x="9" y="830"/>
                    </a:cubicBezTo>
                    <a:cubicBezTo>
                      <a:pt x="295" y="589"/>
                      <a:pt x="562" y="304"/>
                      <a:pt x="78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793;p57">
                <a:extLst>
                  <a:ext uri="{FF2B5EF4-FFF2-40B4-BE49-F238E27FC236}">
                    <a16:creationId xmlns:a16="http://schemas.microsoft.com/office/drawing/2014/main" id="{BD50F240-09D9-4AF5-A6AD-89FABCB21DAF}"/>
                  </a:ext>
                </a:extLst>
              </p:cNvPr>
              <p:cNvSpPr/>
              <p:nvPr/>
            </p:nvSpPr>
            <p:spPr>
              <a:xfrm>
                <a:off x="678978" y="1175538"/>
                <a:ext cx="87998" cy="80019"/>
              </a:xfrm>
              <a:custGeom>
                <a:avLst/>
                <a:gdLst/>
                <a:ahLst/>
                <a:cxnLst/>
                <a:rect l="l" t="t" r="r" b="b"/>
                <a:pathLst>
                  <a:path w="750" h="682" extrusionOk="0">
                    <a:moveTo>
                      <a:pt x="750" y="0"/>
                    </a:moveTo>
                    <a:cubicBezTo>
                      <a:pt x="696" y="72"/>
                      <a:pt x="634" y="152"/>
                      <a:pt x="571" y="223"/>
                    </a:cubicBezTo>
                    <a:cubicBezTo>
                      <a:pt x="411" y="411"/>
                      <a:pt x="232" y="589"/>
                      <a:pt x="0" y="660"/>
                    </a:cubicBezTo>
                    <a:cubicBezTo>
                      <a:pt x="9" y="669"/>
                      <a:pt x="27" y="669"/>
                      <a:pt x="36" y="678"/>
                    </a:cubicBezTo>
                    <a:cubicBezTo>
                      <a:pt x="49" y="680"/>
                      <a:pt x="63" y="682"/>
                      <a:pt x="76" y="682"/>
                    </a:cubicBezTo>
                    <a:cubicBezTo>
                      <a:pt x="116" y="682"/>
                      <a:pt x="154" y="672"/>
                      <a:pt x="188" y="651"/>
                    </a:cubicBezTo>
                    <a:cubicBezTo>
                      <a:pt x="223" y="643"/>
                      <a:pt x="259" y="616"/>
                      <a:pt x="286" y="598"/>
                    </a:cubicBezTo>
                    <a:cubicBezTo>
                      <a:pt x="446" y="402"/>
                      <a:pt x="607" y="205"/>
                      <a:pt x="75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794;p57">
                <a:extLst>
                  <a:ext uri="{FF2B5EF4-FFF2-40B4-BE49-F238E27FC236}">
                    <a16:creationId xmlns:a16="http://schemas.microsoft.com/office/drawing/2014/main" id="{93D2F1D7-0CF1-4753-8A78-CB139FB35BE5}"/>
                  </a:ext>
                </a:extLst>
              </p:cNvPr>
              <p:cNvSpPr/>
              <p:nvPr/>
            </p:nvSpPr>
            <p:spPr>
              <a:xfrm>
                <a:off x="718753" y="1129427"/>
                <a:ext cx="121554" cy="137276"/>
              </a:xfrm>
              <a:custGeom>
                <a:avLst/>
                <a:gdLst/>
                <a:ahLst/>
                <a:cxnLst/>
                <a:rect l="l" t="t" r="r" b="b"/>
                <a:pathLst>
                  <a:path w="1036" h="1170" extrusionOk="0">
                    <a:moveTo>
                      <a:pt x="1035" y="1"/>
                    </a:moveTo>
                    <a:cubicBezTo>
                      <a:pt x="839" y="402"/>
                      <a:pt x="536" y="750"/>
                      <a:pt x="188" y="1036"/>
                    </a:cubicBezTo>
                    <a:cubicBezTo>
                      <a:pt x="134" y="1089"/>
                      <a:pt x="72" y="1134"/>
                      <a:pt x="0" y="1169"/>
                    </a:cubicBezTo>
                    <a:cubicBezTo>
                      <a:pt x="54" y="1160"/>
                      <a:pt x="98" y="1143"/>
                      <a:pt x="143" y="1125"/>
                    </a:cubicBezTo>
                    <a:cubicBezTo>
                      <a:pt x="223" y="1089"/>
                      <a:pt x="304" y="1053"/>
                      <a:pt x="375" y="1000"/>
                    </a:cubicBezTo>
                    <a:cubicBezTo>
                      <a:pt x="446" y="893"/>
                      <a:pt x="536" y="786"/>
                      <a:pt x="625" y="688"/>
                    </a:cubicBezTo>
                    <a:cubicBezTo>
                      <a:pt x="687" y="607"/>
                      <a:pt x="759" y="536"/>
                      <a:pt x="821" y="456"/>
                    </a:cubicBezTo>
                    <a:cubicBezTo>
                      <a:pt x="919" y="331"/>
                      <a:pt x="1000" y="152"/>
                      <a:pt x="103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795;p57">
                <a:extLst>
                  <a:ext uri="{FF2B5EF4-FFF2-40B4-BE49-F238E27FC236}">
                    <a16:creationId xmlns:a16="http://schemas.microsoft.com/office/drawing/2014/main" id="{5433DC1E-70F1-44ED-B73D-E5825007E94D}"/>
                  </a:ext>
                </a:extLst>
              </p:cNvPr>
              <p:cNvSpPr/>
              <p:nvPr/>
            </p:nvSpPr>
            <p:spPr>
              <a:xfrm>
                <a:off x="657976" y="1021485"/>
                <a:ext cx="83891" cy="51508"/>
              </a:xfrm>
              <a:custGeom>
                <a:avLst/>
                <a:gdLst/>
                <a:ahLst/>
                <a:cxnLst/>
                <a:rect l="l" t="t" r="r" b="b"/>
                <a:pathLst>
                  <a:path w="715" h="439" extrusionOk="0">
                    <a:moveTo>
                      <a:pt x="126" y="0"/>
                    </a:moveTo>
                    <a:cubicBezTo>
                      <a:pt x="80" y="0"/>
                      <a:pt x="35" y="13"/>
                      <a:pt x="1" y="46"/>
                    </a:cubicBezTo>
                    <a:cubicBezTo>
                      <a:pt x="37" y="82"/>
                      <a:pt x="72" y="127"/>
                      <a:pt x="108" y="162"/>
                    </a:cubicBezTo>
                    <a:cubicBezTo>
                      <a:pt x="144" y="207"/>
                      <a:pt x="188" y="252"/>
                      <a:pt x="233" y="278"/>
                    </a:cubicBezTo>
                    <a:cubicBezTo>
                      <a:pt x="277" y="308"/>
                      <a:pt x="328" y="325"/>
                      <a:pt x="374" y="325"/>
                    </a:cubicBezTo>
                    <a:cubicBezTo>
                      <a:pt x="384" y="325"/>
                      <a:pt x="393" y="325"/>
                      <a:pt x="402" y="323"/>
                    </a:cubicBezTo>
                    <a:cubicBezTo>
                      <a:pt x="411" y="368"/>
                      <a:pt x="447" y="403"/>
                      <a:pt x="492" y="421"/>
                    </a:cubicBezTo>
                    <a:cubicBezTo>
                      <a:pt x="536" y="439"/>
                      <a:pt x="590" y="439"/>
                      <a:pt x="634" y="439"/>
                    </a:cubicBezTo>
                    <a:cubicBezTo>
                      <a:pt x="652" y="439"/>
                      <a:pt x="679" y="430"/>
                      <a:pt x="697" y="421"/>
                    </a:cubicBezTo>
                    <a:cubicBezTo>
                      <a:pt x="715" y="412"/>
                      <a:pt x="715" y="359"/>
                      <a:pt x="706" y="341"/>
                    </a:cubicBezTo>
                    <a:cubicBezTo>
                      <a:pt x="670" y="261"/>
                      <a:pt x="599" y="198"/>
                      <a:pt x="527" y="154"/>
                    </a:cubicBezTo>
                    <a:cubicBezTo>
                      <a:pt x="429" y="91"/>
                      <a:pt x="322" y="29"/>
                      <a:pt x="206" y="11"/>
                    </a:cubicBezTo>
                    <a:cubicBezTo>
                      <a:pt x="180" y="4"/>
                      <a:pt x="153"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796;p57">
                <a:extLst>
                  <a:ext uri="{FF2B5EF4-FFF2-40B4-BE49-F238E27FC236}">
                    <a16:creationId xmlns:a16="http://schemas.microsoft.com/office/drawing/2014/main" id="{22F73492-5341-4AD7-9594-70B0C602B776}"/>
                  </a:ext>
                </a:extLst>
              </p:cNvPr>
              <p:cNvSpPr/>
              <p:nvPr/>
            </p:nvSpPr>
            <p:spPr>
              <a:xfrm>
                <a:off x="657976" y="1021485"/>
                <a:ext cx="83891" cy="51508"/>
              </a:xfrm>
              <a:custGeom>
                <a:avLst/>
                <a:gdLst/>
                <a:ahLst/>
                <a:cxnLst/>
                <a:rect l="l" t="t" r="r" b="b"/>
                <a:pathLst>
                  <a:path w="715" h="439" extrusionOk="0">
                    <a:moveTo>
                      <a:pt x="126" y="0"/>
                    </a:moveTo>
                    <a:cubicBezTo>
                      <a:pt x="80" y="0"/>
                      <a:pt x="35" y="13"/>
                      <a:pt x="1" y="46"/>
                    </a:cubicBezTo>
                    <a:cubicBezTo>
                      <a:pt x="19" y="64"/>
                      <a:pt x="37" y="91"/>
                      <a:pt x="63" y="109"/>
                    </a:cubicBezTo>
                    <a:cubicBezTo>
                      <a:pt x="153" y="127"/>
                      <a:pt x="233" y="171"/>
                      <a:pt x="313" y="207"/>
                    </a:cubicBezTo>
                    <a:cubicBezTo>
                      <a:pt x="367" y="234"/>
                      <a:pt x="411" y="261"/>
                      <a:pt x="456" y="287"/>
                    </a:cubicBezTo>
                    <a:cubicBezTo>
                      <a:pt x="474" y="296"/>
                      <a:pt x="483" y="296"/>
                      <a:pt x="501" y="314"/>
                    </a:cubicBezTo>
                    <a:cubicBezTo>
                      <a:pt x="527" y="341"/>
                      <a:pt x="518" y="394"/>
                      <a:pt x="492" y="421"/>
                    </a:cubicBezTo>
                    <a:cubicBezTo>
                      <a:pt x="536" y="439"/>
                      <a:pt x="590" y="439"/>
                      <a:pt x="634" y="439"/>
                    </a:cubicBezTo>
                    <a:cubicBezTo>
                      <a:pt x="652" y="439"/>
                      <a:pt x="679" y="430"/>
                      <a:pt x="697" y="421"/>
                    </a:cubicBezTo>
                    <a:cubicBezTo>
                      <a:pt x="715" y="412"/>
                      <a:pt x="715" y="359"/>
                      <a:pt x="706" y="341"/>
                    </a:cubicBezTo>
                    <a:cubicBezTo>
                      <a:pt x="670" y="261"/>
                      <a:pt x="599" y="198"/>
                      <a:pt x="527" y="154"/>
                    </a:cubicBezTo>
                    <a:cubicBezTo>
                      <a:pt x="429" y="91"/>
                      <a:pt x="322" y="29"/>
                      <a:pt x="206" y="11"/>
                    </a:cubicBezTo>
                    <a:cubicBezTo>
                      <a:pt x="180" y="4"/>
                      <a:pt x="153" y="0"/>
                      <a:pt x="12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797;p57">
                <a:extLst>
                  <a:ext uri="{FF2B5EF4-FFF2-40B4-BE49-F238E27FC236}">
                    <a16:creationId xmlns:a16="http://schemas.microsoft.com/office/drawing/2014/main" id="{8C1EC63D-7F1F-4A90-A81A-DFF41AB1D565}"/>
                  </a:ext>
                </a:extLst>
              </p:cNvPr>
              <p:cNvSpPr/>
              <p:nvPr/>
            </p:nvSpPr>
            <p:spPr>
              <a:xfrm>
                <a:off x="642372" y="997902"/>
                <a:ext cx="121437" cy="53502"/>
              </a:xfrm>
              <a:custGeom>
                <a:avLst/>
                <a:gdLst/>
                <a:ahLst/>
                <a:cxnLst/>
                <a:rect l="l" t="t" r="r" b="b"/>
                <a:pathLst>
                  <a:path w="1035" h="456" extrusionOk="0">
                    <a:moveTo>
                      <a:pt x="684" y="1"/>
                    </a:moveTo>
                    <a:cubicBezTo>
                      <a:pt x="638" y="1"/>
                      <a:pt x="591" y="5"/>
                      <a:pt x="544" y="16"/>
                    </a:cubicBezTo>
                    <a:cubicBezTo>
                      <a:pt x="348" y="33"/>
                      <a:pt x="143" y="78"/>
                      <a:pt x="0" y="221"/>
                    </a:cubicBezTo>
                    <a:cubicBezTo>
                      <a:pt x="13" y="220"/>
                      <a:pt x="26" y="220"/>
                      <a:pt x="39" y="220"/>
                    </a:cubicBezTo>
                    <a:cubicBezTo>
                      <a:pt x="177" y="220"/>
                      <a:pt x="315" y="263"/>
                      <a:pt x="437" y="337"/>
                    </a:cubicBezTo>
                    <a:cubicBezTo>
                      <a:pt x="491" y="372"/>
                      <a:pt x="535" y="417"/>
                      <a:pt x="589" y="435"/>
                    </a:cubicBezTo>
                    <a:cubicBezTo>
                      <a:pt x="625" y="449"/>
                      <a:pt x="663" y="456"/>
                      <a:pt x="701" y="456"/>
                    </a:cubicBezTo>
                    <a:cubicBezTo>
                      <a:pt x="804" y="456"/>
                      <a:pt x="910" y="406"/>
                      <a:pt x="981" y="328"/>
                    </a:cubicBezTo>
                    <a:cubicBezTo>
                      <a:pt x="1035" y="274"/>
                      <a:pt x="1026" y="176"/>
                      <a:pt x="973" y="114"/>
                    </a:cubicBezTo>
                    <a:cubicBezTo>
                      <a:pt x="928" y="51"/>
                      <a:pt x="857" y="16"/>
                      <a:pt x="776" y="7"/>
                    </a:cubicBezTo>
                    <a:cubicBezTo>
                      <a:pt x="747" y="3"/>
                      <a:pt x="716" y="1"/>
                      <a:pt x="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 name="Google Shape;4798;p57">
                <a:extLst>
                  <a:ext uri="{FF2B5EF4-FFF2-40B4-BE49-F238E27FC236}">
                    <a16:creationId xmlns:a16="http://schemas.microsoft.com/office/drawing/2014/main" id="{7082BFEA-0D44-415C-A806-26ADC440678A}"/>
                  </a:ext>
                </a:extLst>
              </p:cNvPr>
              <p:cNvSpPr/>
              <p:nvPr/>
            </p:nvSpPr>
            <p:spPr>
              <a:xfrm>
                <a:off x="644366" y="997784"/>
                <a:ext cx="110056" cy="26165"/>
              </a:xfrm>
              <a:custGeom>
                <a:avLst/>
                <a:gdLst/>
                <a:ahLst/>
                <a:cxnLst/>
                <a:rect l="l" t="t" r="r" b="b"/>
                <a:pathLst>
                  <a:path w="938" h="223" extrusionOk="0">
                    <a:moveTo>
                      <a:pt x="647" y="1"/>
                    </a:moveTo>
                    <a:cubicBezTo>
                      <a:pt x="608" y="1"/>
                      <a:pt x="567" y="3"/>
                      <a:pt x="527" y="8"/>
                    </a:cubicBezTo>
                    <a:cubicBezTo>
                      <a:pt x="340" y="34"/>
                      <a:pt x="144" y="79"/>
                      <a:pt x="1" y="204"/>
                    </a:cubicBezTo>
                    <a:cubicBezTo>
                      <a:pt x="59" y="187"/>
                      <a:pt x="124" y="177"/>
                      <a:pt x="189" y="177"/>
                    </a:cubicBezTo>
                    <a:cubicBezTo>
                      <a:pt x="225" y="177"/>
                      <a:pt x="261" y="180"/>
                      <a:pt x="295" y="186"/>
                    </a:cubicBezTo>
                    <a:cubicBezTo>
                      <a:pt x="376" y="195"/>
                      <a:pt x="465" y="222"/>
                      <a:pt x="545" y="222"/>
                    </a:cubicBezTo>
                    <a:cubicBezTo>
                      <a:pt x="557" y="222"/>
                      <a:pt x="569" y="223"/>
                      <a:pt x="581" y="223"/>
                    </a:cubicBezTo>
                    <a:cubicBezTo>
                      <a:pt x="711" y="223"/>
                      <a:pt x="840" y="178"/>
                      <a:pt x="938" y="88"/>
                    </a:cubicBezTo>
                    <a:cubicBezTo>
                      <a:pt x="893" y="43"/>
                      <a:pt x="831" y="17"/>
                      <a:pt x="759" y="8"/>
                    </a:cubicBezTo>
                    <a:cubicBezTo>
                      <a:pt x="724" y="3"/>
                      <a:pt x="686" y="1"/>
                      <a:pt x="647" y="1"/>
                    </a:cubicBezTo>
                    <a:close/>
                  </a:path>
                </a:pathLst>
              </a:custGeom>
              <a:solidFill>
                <a:srgbClr val="F0DDC1">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99;p57">
                <a:extLst>
                  <a:ext uri="{FF2B5EF4-FFF2-40B4-BE49-F238E27FC236}">
                    <a16:creationId xmlns:a16="http://schemas.microsoft.com/office/drawing/2014/main" id="{1C0D86A0-73E1-41C1-9498-60C0B4BEFAAA}"/>
                  </a:ext>
                </a:extLst>
              </p:cNvPr>
              <p:cNvSpPr/>
              <p:nvPr/>
            </p:nvSpPr>
            <p:spPr>
              <a:xfrm>
                <a:off x="703031" y="972793"/>
                <a:ext cx="208378" cy="223044"/>
              </a:xfrm>
              <a:custGeom>
                <a:avLst/>
                <a:gdLst/>
                <a:ahLst/>
                <a:cxnLst/>
                <a:rect l="l" t="t" r="r" b="b"/>
                <a:pathLst>
                  <a:path w="1776" h="1901" extrusionOk="0">
                    <a:moveTo>
                      <a:pt x="625" y="1"/>
                    </a:moveTo>
                    <a:cubicBezTo>
                      <a:pt x="544" y="1"/>
                      <a:pt x="463" y="14"/>
                      <a:pt x="384" y="42"/>
                    </a:cubicBezTo>
                    <a:cubicBezTo>
                      <a:pt x="331" y="60"/>
                      <a:pt x="286" y="78"/>
                      <a:pt x="241" y="105"/>
                    </a:cubicBezTo>
                    <a:cubicBezTo>
                      <a:pt x="170" y="140"/>
                      <a:pt x="72" y="158"/>
                      <a:pt x="36" y="230"/>
                    </a:cubicBezTo>
                    <a:cubicBezTo>
                      <a:pt x="1" y="301"/>
                      <a:pt x="1" y="390"/>
                      <a:pt x="36" y="453"/>
                    </a:cubicBezTo>
                    <a:cubicBezTo>
                      <a:pt x="72" y="515"/>
                      <a:pt x="134" y="560"/>
                      <a:pt x="179" y="613"/>
                    </a:cubicBezTo>
                    <a:cubicBezTo>
                      <a:pt x="232" y="667"/>
                      <a:pt x="304" y="747"/>
                      <a:pt x="259" y="809"/>
                    </a:cubicBezTo>
                    <a:cubicBezTo>
                      <a:pt x="152" y="988"/>
                      <a:pt x="63" y="1068"/>
                      <a:pt x="27" y="1282"/>
                    </a:cubicBezTo>
                    <a:cubicBezTo>
                      <a:pt x="18" y="1309"/>
                      <a:pt x="18" y="1354"/>
                      <a:pt x="45" y="1371"/>
                    </a:cubicBezTo>
                    <a:cubicBezTo>
                      <a:pt x="59" y="1386"/>
                      <a:pt x="78" y="1391"/>
                      <a:pt x="98" y="1391"/>
                    </a:cubicBezTo>
                    <a:cubicBezTo>
                      <a:pt x="128" y="1391"/>
                      <a:pt x="161" y="1379"/>
                      <a:pt x="188" y="1362"/>
                    </a:cubicBezTo>
                    <a:cubicBezTo>
                      <a:pt x="340" y="1264"/>
                      <a:pt x="464" y="1131"/>
                      <a:pt x="545" y="970"/>
                    </a:cubicBezTo>
                    <a:lnTo>
                      <a:pt x="545" y="970"/>
                    </a:lnTo>
                    <a:cubicBezTo>
                      <a:pt x="482" y="1166"/>
                      <a:pt x="438" y="1380"/>
                      <a:pt x="411" y="1594"/>
                    </a:cubicBezTo>
                    <a:cubicBezTo>
                      <a:pt x="393" y="1657"/>
                      <a:pt x="393" y="1728"/>
                      <a:pt x="411" y="1791"/>
                    </a:cubicBezTo>
                    <a:cubicBezTo>
                      <a:pt x="420" y="1826"/>
                      <a:pt x="438" y="1862"/>
                      <a:pt x="473" y="1871"/>
                    </a:cubicBezTo>
                    <a:cubicBezTo>
                      <a:pt x="500" y="1871"/>
                      <a:pt x="518" y="1853"/>
                      <a:pt x="545" y="1844"/>
                    </a:cubicBezTo>
                    <a:cubicBezTo>
                      <a:pt x="625" y="1782"/>
                      <a:pt x="687" y="1693"/>
                      <a:pt x="714" y="1594"/>
                    </a:cubicBezTo>
                    <a:lnTo>
                      <a:pt x="714" y="1594"/>
                    </a:lnTo>
                    <a:cubicBezTo>
                      <a:pt x="705" y="1684"/>
                      <a:pt x="687" y="1773"/>
                      <a:pt x="723" y="1862"/>
                    </a:cubicBezTo>
                    <a:cubicBezTo>
                      <a:pt x="732" y="1871"/>
                      <a:pt x="741" y="1889"/>
                      <a:pt x="750" y="1898"/>
                    </a:cubicBezTo>
                    <a:cubicBezTo>
                      <a:pt x="755" y="1899"/>
                      <a:pt x="760" y="1900"/>
                      <a:pt x="765" y="1900"/>
                    </a:cubicBezTo>
                    <a:cubicBezTo>
                      <a:pt x="786" y="1900"/>
                      <a:pt x="807" y="1886"/>
                      <a:pt x="821" y="1871"/>
                    </a:cubicBezTo>
                    <a:cubicBezTo>
                      <a:pt x="884" y="1817"/>
                      <a:pt x="928" y="1737"/>
                      <a:pt x="955" y="1657"/>
                    </a:cubicBezTo>
                    <a:cubicBezTo>
                      <a:pt x="991" y="1568"/>
                      <a:pt x="1009" y="1487"/>
                      <a:pt x="1044" y="1407"/>
                    </a:cubicBezTo>
                    <a:lnTo>
                      <a:pt x="1044" y="1407"/>
                    </a:lnTo>
                    <a:cubicBezTo>
                      <a:pt x="1026" y="1514"/>
                      <a:pt x="1026" y="1621"/>
                      <a:pt x="1018" y="1728"/>
                    </a:cubicBezTo>
                    <a:cubicBezTo>
                      <a:pt x="1018" y="1755"/>
                      <a:pt x="1018" y="1791"/>
                      <a:pt x="1026" y="1817"/>
                    </a:cubicBezTo>
                    <a:cubicBezTo>
                      <a:pt x="1035" y="1844"/>
                      <a:pt x="1053" y="1871"/>
                      <a:pt x="1080" y="1871"/>
                    </a:cubicBezTo>
                    <a:cubicBezTo>
                      <a:pt x="1085" y="1872"/>
                      <a:pt x="1090" y="1873"/>
                      <a:pt x="1095" y="1873"/>
                    </a:cubicBezTo>
                    <a:cubicBezTo>
                      <a:pt x="1125" y="1873"/>
                      <a:pt x="1154" y="1851"/>
                      <a:pt x="1169" y="1835"/>
                    </a:cubicBezTo>
                    <a:cubicBezTo>
                      <a:pt x="1249" y="1755"/>
                      <a:pt x="1294" y="1648"/>
                      <a:pt x="1330" y="1550"/>
                    </a:cubicBezTo>
                    <a:lnTo>
                      <a:pt x="1330" y="1550"/>
                    </a:lnTo>
                    <a:cubicBezTo>
                      <a:pt x="1321" y="1594"/>
                      <a:pt x="1330" y="1648"/>
                      <a:pt x="1365" y="1684"/>
                    </a:cubicBezTo>
                    <a:cubicBezTo>
                      <a:pt x="1374" y="1693"/>
                      <a:pt x="1383" y="1701"/>
                      <a:pt x="1401" y="1701"/>
                    </a:cubicBezTo>
                    <a:cubicBezTo>
                      <a:pt x="1405" y="1703"/>
                      <a:pt x="1408" y="1703"/>
                      <a:pt x="1412" y="1703"/>
                    </a:cubicBezTo>
                    <a:cubicBezTo>
                      <a:pt x="1435" y="1703"/>
                      <a:pt x="1457" y="1680"/>
                      <a:pt x="1473" y="1657"/>
                    </a:cubicBezTo>
                    <a:cubicBezTo>
                      <a:pt x="1517" y="1586"/>
                      <a:pt x="1544" y="1505"/>
                      <a:pt x="1544" y="1416"/>
                    </a:cubicBezTo>
                    <a:cubicBezTo>
                      <a:pt x="1544" y="1478"/>
                      <a:pt x="1553" y="1532"/>
                      <a:pt x="1571" y="1594"/>
                    </a:cubicBezTo>
                    <a:cubicBezTo>
                      <a:pt x="1580" y="1621"/>
                      <a:pt x="1588" y="1648"/>
                      <a:pt x="1615" y="1657"/>
                    </a:cubicBezTo>
                    <a:cubicBezTo>
                      <a:pt x="1625" y="1662"/>
                      <a:pt x="1635" y="1664"/>
                      <a:pt x="1645" y="1664"/>
                    </a:cubicBezTo>
                    <a:cubicBezTo>
                      <a:pt x="1670" y="1664"/>
                      <a:pt x="1694" y="1649"/>
                      <a:pt x="1713" y="1630"/>
                    </a:cubicBezTo>
                    <a:cubicBezTo>
                      <a:pt x="1731" y="1603"/>
                      <a:pt x="1740" y="1568"/>
                      <a:pt x="1740" y="1532"/>
                    </a:cubicBezTo>
                    <a:cubicBezTo>
                      <a:pt x="1767" y="1389"/>
                      <a:pt x="1776" y="1247"/>
                      <a:pt x="1776" y="1104"/>
                    </a:cubicBezTo>
                    <a:cubicBezTo>
                      <a:pt x="1767" y="1023"/>
                      <a:pt x="1758" y="943"/>
                      <a:pt x="1740" y="863"/>
                    </a:cubicBezTo>
                    <a:cubicBezTo>
                      <a:pt x="1696" y="720"/>
                      <a:pt x="1597" y="595"/>
                      <a:pt x="1499" y="470"/>
                    </a:cubicBezTo>
                    <a:cubicBezTo>
                      <a:pt x="1374" y="310"/>
                      <a:pt x="1169" y="158"/>
                      <a:pt x="982" y="78"/>
                    </a:cubicBezTo>
                    <a:cubicBezTo>
                      <a:pt x="869" y="30"/>
                      <a:pt x="747" y="1"/>
                      <a:pt x="6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00;p57">
                <a:extLst>
                  <a:ext uri="{FF2B5EF4-FFF2-40B4-BE49-F238E27FC236}">
                    <a16:creationId xmlns:a16="http://schemas.microsoft.com/office/drawing/2014/main" id="{8B6973C2-47E2-4157-A4CD-FF8758D3E585}"/>
                  </a:ext>
                </a:extLst>
              </p:cNvPr>
              <p:cNvSpPr/>
              <p:nvPr/>
            </p:nvSpPr>
            <p:spPr>
              <a:xfrm>
                <a:off x="704087" y="998488"/>
                <a:ext cx="77555" cy="71454"/>
              </a:xfrm>
              <a:custGeom>
                <a:avLst/>
                <a:gdLst/>
                <a:ahLst/>
                <a:cxnLst/>
                <a:rect l="l" t="t" r="r" b="b"/>
                <a:pathLst>
                  <a:path w="661" h="609" extrusionOk="0">
                    <a:moveTo>
                      <a:pt x="350" y="0"/>
                    </a:moveTo>
                    <a:cubicBezTo>
                      <a:pt x="228" y="0"/>
                      <a:pt x="107" y="44"/>
                      <a:pt x="0" y="118"/>
                    </a:cubicBezTo>
                    <a:cubicBezTo>
                      <a:pt x="0" y="162"/>
                      <a:pt x="9" y="198"/>
                      <a:pt x="27" y="234"/>
                    </a:cubicBezTo>
                    <a:cubicBezTo>
                      <a:pt x="63" y="296"/>
                      <a:pt x="125" y="341"/>
                      <a:pt x="170" y="394"/>
                    </a:cubicBezTo>
                    <a:cubicBezTo>
                      <a:pt x="223" y="448"/>
                      <a:pt x="295" y="528"/>
                      <a:pt x="250" y="590"/>
                    </a:cubicBezTo>
                    <a:cubicBezTo>
                      <a:pt x="250" y="590"/>
                      <a:pt x="250" y="599"/>
                      <a:pt x="241" y="608"/>
                    </a:cubicBezTo>
                    <a:cubicBezTo>
                      <a:pt x="268" y="590"/>
                      <a:pt x="295" y="581"/>
                      <a:pt x="322" y="564"/>
                    </a:cubicBezTo>
                    <a:cubicBezTo>
                      <a:pt x="411" y="528"/>
                      <a:pt x="500" y="483"/>
                      <a:pt x="562" y="412"/>
                    </a:cubicBezTo>
                    <a:cubicBezTo>
                      <a:pt x="634" y="341"/>
                      <a:pt x="661" y="234"/>
                      <a:pt x="625" y="144"/>
                    </a:cubicBezTo>
                    <a:cubicBezTo>
                      <a:pt x="589" y="55"/>
                      <a:pt x="482" y="11"/>
                      <a:pt x="384" y="2"/>
                    </a:cubicBezTo>
                    <a:cubicBezTo>
                      <a:pt x="373" y="1"/>
                      <a:pt x="361" y="0"/>
                      <a:pt x="35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801;p57">
                <a:extLst>
                  <a:ext uri="{FF2B5EF4-FFF2-40B4-BE49-F238E27FC236}">
                    <a16:creationId xmlns:a16="http://schemas.microsoft.com/office/drawing/2014/main" id="{D5B17F86-F818-4B8E-A277-D8ED5FBA69EB}"/>
                  </a:ext>
                </a:extLst>
              </p:cNvPr>
              <p:cNvSpPr/>
              <p:nvPr/>
            </p:nvSpPr>
            <p:spPr>
              <a:xfrm>
                <a:off x="729195" y="1004003"/>
                <a:ext cx="37780" cy="70046"/>
              </a:xfrm>
              <a:custGeom>
                <a:avLst/>
                <a:gdLst/>
                <a:ahLst/>
                <a:cxnLst/>
                <a:rect l="l" t="t" r="r" b="b"/>
                <a:pathLst>
                  <a:path w="322" h="597" extrusionOk="0">
                    <a:moveTo>
                      <a:pt x="129" y="0"/>
                    </a:moveTo>
                    <a:cubicBezTo>
                      <a:pt x="108" y="0"/>
                      <a:pt x="88" y="5"/>
                      <a:pt x="72" y="17"/>
                    </a:cubicBezTo>
                    <a:cubicBezTo>
                      <a:pt x="45" y="35"/>
                      <a:pt x="27" y="62"/>
                      <a:pt x="18" y="97"/>
                    </a:cubicBezTo>
                    <a:cubicBezTo>
                      <a:pt x="1" y="133"/>
                      <a:pt x="1" y="178"/>
                      <a:pt x="9" y="222"/>
                    </a:cubicBezTo>
                    <a:cubicBezTo>
                      <a:pt x="18" y="267"/>
                      <a:pt x="36" y="303"/>
                      <a:pt x="54" y="347"/>
                    </a:cubicBezTo>
                    <a:cubicBezTo>
                      <a:pt x="63" y="392"/>
                      <a:pt x="72" y="436"/>
                      <a:pt x="54" y="472"/>
                    </a:cubicBezTo>
                    <a:cubicBezTo>
                      <a:pt x="54" y="481"/>
                      <a:pt x="54" y="481"/>
                      <a:pt x="45" y="490"/>
                    </a:cubicBezTo>
                    <a:cubicBezTo>
                      <a:pt x="54" y="508"/>
                      <a:pt x="54" y="526"/>
                      <a:pt x="36" y="543"/>
                    </a:cubicBezTo>
                    <a:cubicBezTo>
                      <a:pt x="27" y="561"/>
                      <a:pt x="18" y="579"/>
                      <a:pt x="1" y="597"/>
                    </a:cubicBezTo>
                    <a:cubicBezTo>
                      <a:pt x="63" y="561"/>
                      <a:pt x="125" y="526"/>
                      <a:pt x="179" y="472"/>
                    </a:cubicBezTo>
                    <a:cubicBezTo>
                      <a:pt x="268" y="383"/>
                      <a:pt x="322" y="258"/>
                      <a:pt x="286" y="133"/>
                    </a:cubicBezTo>
                    <a:cubicBezTo>
                      <a:pt x="277" y="88"/>
                      <a:pt x="241" y="44"/>
                      <a:pt x="206" y="17"/>
                    </a:cubicBezTo>
                    <a:cubicBezTo>
                      <a:pt x="181" y="7"/>
                      <a:pt x="154" y="0"/>
                      <a:pt x="1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802;p57">
                <a:extLst>
                  <a:ext uri="{FF2B5EF4-FFF2-40B4-BE49-F238E27FC236}">
                    <a16:creationId xmlns:a16="http://schemas.microsoft.com/office/drawing/2014/main" id="{AF2E4D1B-6ACF-4E62-B66C-4DCE6DBE65C8}"/>
                  </a:ext>
                </a:extLst>
              </p:cNvPr>
              <p:cNvSpPr/>
              <p:nvPr/>
            </p:nvSpPr>
            <p:spPr>
              <a:xfrm>
                <a:off x="791966" y="1054102"/>
                <a:ext cx="27338" cy="33556"/>
              </a:xfrm>
              <a:custGeom>
                <a:avLst/>
                <a:gdLst/>
                <a:ahLst/>
                <a:cxnLst/>
                <a:rect l="l" t="t" r="r" b="b"/>
                <a:pathLst>
                  <a:path w="233" h="286" extrusionOk="0">
                    <a:moveTo>
                      <a:pt x="28" y="63"/>
                    </a:moveTo>
                    <a:cubicBezTo>
                      <a:pt x="22" y="74"/>
                      <a:pt x="19" y="86"/>
                      <a:pt x="18" y="99"/>
                    </a:cubicBezTo>
                    <a:lnTo>
                      <a:pt x="18" y="99"/>
                    </a:lnTo>
                    <a:cubicBezTo>
                      <a:pt x="21" y="88"/>
                      <a:pt x="24" y="76"/>
                      <a:pt x="28" y="63"/>
                    </a:cubicBezTo>
                    <a:close/>
                    <a:moveTo>
                      <a:pt x="233" y="0"/>
                    </a:moveTo>
                    <a:cubicBezTo>
                      <a:pt x="206" y="72"/>
                      <a:pt x="170" y="125"/>
                      <a:pt x="126" y="188"/>
                    </a:cubicBezTo>
                    <a:cubicBezTo>
                      <a:pt x="117" y="197"/>
                      <a:pt x="108" y="215"/>
                      <a:pt x="99" y="223"/>
                    </a:cubicBezTo>
                    <a:cubicBezTo>
                      <a:pt x="90" y="228"/>
                      <a:pt x="81" y="230"/>
                      <a:pt x="73" y="230"/>
                    </a:cubicBezTo>
                    <a:cubicBezTo>
                      <a:pt x="66" y="230"/>
                      <a:pt x="59" y="228"/>
                      <a:pt x="54" y="223"/>
                    </a:cubicBezTo>
                    <a:cubicBezTo>
                      <a:pt x="37" y="215"/>
                      <a:pt x="28" y="206"/>
                      <a:pt x="28" y="188"/>
                    </a:cubicBezTo>
                    <a:cubicBezTo>
                      <a:pt x="21" y="157"/>
                      <a:pt x="15" y="127"/>
                      <a:pt x="18" y="99"/>
                    </a:cubicBezTo>
                    <a:lnTo>
                      <a:pt x="18" y="99"/>
                    </a:lnTo>
                    <a:cubicBezTo>
                      <a:pt x="12" y="119"/>
                      <a:pt x="6" y="138"/>
                      <a:pt x="1" y="161"/>
                    </a:cubicBezTo>
                    <a:cubicBezTo>
                      <a:pt x="1" y="188"/>
                      <a:pt x="1" y="215"/>
                      <a:pt x="19" y="241"/>
                    </a:cubicBezTo>
                    <a:cubicBezTo>
                      <a:pt x="28" y="268"/>
                      <a:pt x="54" y="286"/>
                      <a:pt x="81" y="286"/>
                    </a:cubicBezTo>
                    <a:cubicBezTo>
                      <a:pt x="117" y="286"/>
                      <a:pt x="144" y="259"/>
                      <a:pt x="161" y="223"/>
                    </a:cubicBezTo>
                    <a:cubicBezTo>
                      <a:pt x="206" y="161"/>
                      <a:pt x="233" y="81"/>
                      <a:pt x="233"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803;p57">
                <a:extLst>
                  <a:ext uri="{FF2B5EF4-FFF2-40B4-BE49-F238E27FC236}">
                    <a16:creationId xmlns:a16="http://schemas.microsoft.com/office/drawing/2014/main" id="{17EDD61A-FBF8-48E1-9B4F-A1A3E47A124C}"/>
                  </a:ext>
                </a:extLst>
              </p:cNvPr>
              <p:cNvSpPr/>
              <p:nvPr/>
            </p:nvSpPr>
            <p:spPr>
              <a:xfrm>
                <a:off x="834909" y="1067712"/>
                <a:ext cx="24170" cy="48575"/>
              </a:xfrm>
              <a:custGeom>
                <a:avLst/>
                <a:gdLst/>
                <a:ahLst/>
                <a:cxnLst/>
                <a:rect l="l" t="t" r="r" b="b"/>
                <a:pathLst>
                  <a:path w="206" h="414" extrusionOk="0">
                    <a:moveTo>
                      <a:pt x="179" y="0"/>
                    </a:moveTo>
                    <a:lnTo>
                      <a:pt x="179" y="0"/>
                    </a:lnTo>
                    <a:cubicBezTo>
                      <a:pt x="188" y="99"/>
                      <a:pt x="170" y="161"/>
                      <a:pt x="143" y="259"/>
                    </a:cubicBezTo>
                    <a:cubicBezTo>
                      <a:pt x="143" y="277"/>
                      <a:pt x="134" y="304"/>
                      <a:pt x="117" y="313"/>
                    </a:cubicBezTo>
                    <a:cubicBezTo>
                      <a:pt x="110" y="326"/>
                      <a:pt x="94" y="334"/>
                      <a:pt x="79" y="334"/>
                    </a:cubicBezTo>
                    <a:cubicBezTo>
                      <a:pt x="73" y="334"/>
                      <a:pt x="68" y="333"/>
                      <a:pt x="63" y="330"/>
                    </a:cubicBezTo>
                    <a:cubicBezTo>
                      <a:pt x="45" y="330"/>
                      <a:pt x="36" y="313"/>
                      <a:pt x="36" y="295"/>
                    </a:cubicBezTo>
                    <a:cubicBezTo>
                      <a:pt x="27" y="277"/>
                      <a:pt x="27" y="241"/>
                      <a:pt x="27" y="214"/>
                    </a:cubicBezTo>
                    <a:cubicBezTo>
                      <a:pt x="27" y="170"/>
                      <a:pt x="18" y="125"/>
                      <a:pt x="27" y="81"/>
                    </a:cubicBezTo>
                    <a:lnTo>
                      <a:pt x="27" y="81"/>
                    </a:lnTo>
                    <a:cubicBezTo>
                      <a:pt x="10" y="161"/>
                      <a:pt x="1" y="232"/>
                      <a:pt x="1" y="313"/>
                    </a:cubicBezTo>
                    <a:cubicBezTo>
                      <a:pt x="10" y="357"/>
                      <a:pt x="18" y="402"/>
                      <a:pt x="63" y="411"/>
                    </a:cubicBezTo>
                    <a:cubicBezTo>
                      <a:pt x="68" y="412"/>
                      <a:pt x="73" y="413"/>
                      <a:pt x="78" y="413"/>
                    </a:cubicBezTo>
                    <a:cubicBezTo>
                      <a:pt x="102" y="413"/>
                      <a:pt x="129" y="397"/>
                      <a:pt x="143" y="375"/>
                    </a:cubicBezTo>
                    <a:cubicBezTo>
                      <a:pt x="179" y="330"/>
                      <a:pt x="188" y="268"/>
                      <a:pt x="197" y="214"/>
                    </a:cubicBezTo>
                    <a:cubicBezTo>
                      <a:pt x="197" y="143"/>
                      <a:pt x="206" y="72"/>
                      <a:pt x="179"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804;p57">
                <a:extLst>
                  <a:ext uri="{FF2B5EF4-FFF2-40B4-BE49-F238E27FC236}">
                    <a16:creationId xmlns:a16="http://schemas.microsoft.com/office/drawing/2014/main" id="{14F896FA-9696-4450-9949-F6A8C98AABDA}"/>
                  </a:ext>
                </a:extLst>
              </p:cNvPr>
              <p:cNvSpPr/>
              <p:nvPr/>
            </p:nvSpPr>
            <p:spPr>
              <a:xfrm>
                <a:off x="737525" y="1024770"/>
                <a:ext cx="13728" cy="7509"/>
              </a:xfrm>
              <a:custGeom>
                <a:avLst/>
                <a:gdLst/>
                <a:ahLst/>
                <a:cxnLst/>
                <a:rect l="l" t="t" r="r" b="b"/>
                <a:pathLst>
                  <a:path w="117" h="64" extrusionOk="0">
                    <a:moveTo>
                      <a:pt x="54" y="1"/>
                    </a:moveTo>
                    <a:cubicBezTo>
                      <a:pt x="19" y="1"/>
                      <a:pt x="1" y="18"/>
                      <a:pt x="1" y="36"/>
                    </a:cubicBezTo>
                    <a:cubicBezTo>
                      <a:pt x="1" y="54"/>
                      <a:pt x="28" y="63"/>
                      <a:pt x="54" y="63"/>
                    </a:cubicBezTo>
                    <a:cubicBezTo>
                      <a:pt x="90" y="54"/>
                      <a:pt x="117" y="45"/>
                      <a:pt x="108" y="27"/>
                    </a:cubicBezTo>
                    <a:cubicBezTo>
                      <a:pt x="108" y="10"/>
                      <a:pt x="81"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805;p57">
                <a:extLst>
                  <a:ext uri="{FF2B5EF4-FFF2-40B4-BE49-F238E27FC236}">
                    <a16:creationId xmlns:a16="http://schemas.microsoft.com/office/drawing/2014/main" id="{9B11347A-F383-4CB6-8C46-135ED3307883}"/>
                  </a:ext>
                </a:extLst>
              </p:cNvPr>
              <p:cNvSpPr/>
              <p:nvPr/>
            </p:nvSpPr>
            <p:spPr>
              <a:xfrm>
                <a:off x="624537" y="1064662"/>
                <a:ext cx="157105" cy="170832"/>
              </a:xfrm>
              <a:custGeom>
                <a:avLst/>
                <a:gdLst/>
                <a:ahLst/>
                <a:cxnLst/>
                <a:rect l="l" t="t" r="r" b="b"/>
                <a:pathLst>
                  <a:path w="1339" h="1456" extrusionOk="0">
                    <a:moveTo>
                      <a:pt x="1059" y="1"/>
                    </a:moveTo>
                    <a:cubicBezTo>
                      <a:pt x="1023" y="1"/>
                      <a:pt x="988" y="5"/>
                      <a:pt x="964" y="17"/>
                    </a:cubicBezTo>
                    <a:cubicBezTo>
                      <a:pt x="562" y="240"/>
                      <a:pt x="250" y="597"/>
                      <a:pt x="81" y="1026"/>
                    </a:cubicBezTo>
                    <a:cubicBezTo>
                      <a:pt x="54" y="1088"/>
                      <a:pt x="36" y="1159"/>
                      <a:pt x="18" y="1231"/>
                    </a:cubicBezTo>
                    <a:cubicBezTo>
                      <a:pt x="9" y="1293"/>
                      <a:pt x="0" y="1365"/>
                      <a:pt x="27" y="1427"/>
                    </a:cubicBezTo>
                    <a:cubicBezTo>
                      <a:pt x="27" y="1436"/>
                      <a:pt x="36" y="1445"/>
                      <a:pt x="45" y="1454"/>
                    </a:cubicBezTo>
                    <a:cubicBezTo>
                      <a:pt x="48" y="1455"/>
                      <a:pt x="50" y="1456"/>
                      <a:pt x="52" y="1456"/>
                    </a:cubicBezTo>
                    <a:cubicBezTo>
                      <a:pt x="68" y="1456"/>
                      <a:pt x="82" y="1433"/>
                      <a:pt x="90" y="1418"/>
                    </a:cubicBezTo>
                    <a:cubicBezTo>
                      <a:pt x="161" y="1249"/>
                      <a:pt x="232" y="1070"/>
                      <a:pt x="304" y="901"/>
                    </a:cubicBezTo>
                    <a:lnTo>
                      <a:pt x="304" y="901"/>
                    </a:lnTo>
                    <a:cubicBezTo>
                      <a:pt x="268" y="1017"/>
                      <a:pt x="295" y="1142"/>
                      <a:pt x="339" y="1257"/>
                    </a:cubicBezTo>
                    <a:cubicBezTo>
                      <a:pt x="348" y="1275"/>
                      <a:pt x="357" y="1293"/>
                      <a:pt x="375" y="1293"/>
                    </a:cubicBezTo>
                    <a:cubicBezTo>
                      <a:pt x="402" y="1293"/>
                      <a:pt x="411" y="1266"/>
                      <a:pt x="420" y="1249"/>
                    </a:cubicBezTo>
                    <a:cubicBezTo>
                      <a:pt x="482" y="1079"/>
                      <a:pt x="527" y="910"/>
                      <a:pt x="554" y="731"/>
                    </a:cubicBezTo>
                    <a:lnTo>
                      <a:pt x="554" y="731"/>
                    </a:lnTo>
                    <a:cubicBezTo>
                      <a:pt x="545" y="856"/>
                      <a:pt x="554" y="999"/>
                      <a:pt x="625" y="1088"/>
                    </a:cubicBezTo>
                    <a:cubicBezTo>
                      <a:pt x="634" y="1097"/>
                      <a:pt x="652" y="1106"/>
                      <a:pt x="661" y="1106"/>
                    </a:cubicBezTo>
                    <a:cubicBezTo>
                      <a:pt x="666" y="1108"/>
                      <a:pt x="670" y="1110"/>
                      <a:pt x="674" y="1110"/>
                    </a:cubicBezTo>
                    <a:cubicBezTo>
                      <a:pt x="684" y="1110"/>
                      <a:pt x="693" y="1103"/>
                      <a:pt x="705" y="1097"/>
                    </a:cubicBezTo>
                    <a:cubicBezTo>
                      <a:pt x="786" y="1043"/>
                      <a:pt x="857" y="954"/>
                      <a:pt x="919" y="883"/>
                    </a:cubicBezTo>
                    <a:cubicBezTo>
                      <a:pt x="991" y="794"/>
                      <a:pt x="1062" y="704"/>
                      <a:pt x="1133" y="615"/>
                    </a:cubicBezTo>
                    <a:cubicBezTo>
                      <a:pt x="1232" y="499"/>
                      <a:pt x="1330" y="365"/>
                      <a:pt x="1339" y="214"/>
                    </a:cubicBezTo>
                    <a:cubicBezTo>
                      <a:pt x="1339" y="178"/>
                      <a:pt x="1330" y="142"/>
                      <a:pt x="1312" y="107"/>
                    </a:cubicBezTo>
                    <a:cubicBezTo>
                      <a:pt x="1285" y="53"/>
                      <a:pt x="1232" y="26"/>
                      <a:pt x="1178" y="17"/>
                    </a:cubicBezTo>
                    <a:cubicBezTo>
                      <a:pt x="1149" y="8"/>
                      <a:pt x="1103" y="1"/>
                      <a:pt x="1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806;p57">
                <a:extLst>
                  <a:ext uri="{FF2B5EF4-FFF2-40B4-BE49-F238E27FC236}">
                    <a16:creationId xmlns:a16="http://schemas.microsoft.com/office/drawing/2014/main" id="{B4707575-25BE-406C-A6B7-9CD45040C22A}"/>
                  </a:ext>
                </a:extLst>
              </p:cNvPr>
              <p:cNvSpPr/>
              <p:nvPr/>
            </p:nvSpPr>
            <p:spPr>
              <a:xfrm>
                <a:off x="625593" y="1112649"/>
                <a:ext cx="63945" cy="122845"/>
              </a:xfrm>
              <a:custGeom>
                <a:avLst/>
                <a:gdLst/>
                <a:ahLst/>
                <a:cxnLst/>
                <a:rect l="l" t="t" r="r" b="b"/>
                <a:pathLst>
                  <a:path w="545" h="1047" extrusionOk="0">
                    <a:moveTo>
                      <a:pt x="545" y="1"/>
                    </a:moveTo>
                    <a:lnTo>
                      <a:pt x="545" y="1"/>
                    </a:lnTo>
                    <a:cubicBezTo>
                      <a:pt x="304" y="215"/>
                      <a:pt x="170" y="527"/>
                      <a:pt x="72" y="840"/>
                    </a:cubicBezTo>
                    <a:cubicBezTo>
                      <a:pt x="63" y="866"/>
                      <a:pt x="45" y="902"/>
                      <a:pt x="18" y="920"/>
                    </a:cubicBezTo>
                    <a:cubicBezTo>
                      <a:pt x="18" y="929"/>
                      <a:pt x="9" y="929"/>
                      <a:pt x="0" y="929"/>
                    </a:cubicBezTo>
                    <a:cubicBezTo>
                      <a:pt x="0" y="964"/>
                      <a:pt x="9" y="991"/>
                      <a:pt x="18" y="1018"/>
                    </a:cubicBezTo>
                    <a:cubicBezTo>
                      <a:pt x="18" y="1027"/>
                      <a:pt x="27" y="1036"/>
                      <a:pt x="36" y="1045"/>
                    </a:cubicBezTo>
                    <a:cubicBezTo>
                      <a:pt x="39" y="1046"/>
                      <a:pt x="41" y="1047"/>
                      <a:pt x="43" y="1047"/>
                    </a:cubicBezTo>
                    <a:cubicBezTo>
                      <a:pt x="59" y="1047"/>
                      <a:pt x="73" y="1024"/>
                      <a:pt x="81" y="1009"/>
                    </a:cubicBezTo>
                    <a:cubicBezTo>
                      <a:pt x="143" y="857"/>
                      <a:pt x="206" y="706"/>
                      <a:pt x="268" y="545"/>
                    </a:cubicBezTo>
                    <a:cubicBezTo>
                      <a:pt x="277" y="518"/>
                      <a:pt x="286" y="492"/>
                      <a:pt x="295" y="456"/>
                    </a:cubicBezTo>
                    <a:cubicBezTo>
                      <a:pt x="348" y="295"/>
                      <a:pt x="438" y="144"/>
                      <a:pt x="5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807;p57">
                <a:extLst>
                  <a:ext uri="{FF2B5EF4-FFF2-40B4-BE49-F238E27FC236}">
                    <a16:creationId xmlns:a16="http://schemas.microsoft.com/office/drawing/2014/main" id="{7F7A7BCE-89AA-450A-A933-670EB3CAC586}"/>
                  </a:ext>
                </a:extLst>
              </p:cNvPr>
              <p:cNvSpPr/>
              <p:nvPr/>
            </p:nvSpPr>
            <p:spPr>
              <a:xfrm>
                <a:off x="661144" y="1094933"/>
                <a:ext cx="63945" cy="121554"/>
              </a:xfrm>
              <a:custGeom>
                <a:avLst/>
                <a:gdLst/>
                <a:ahLst/>
                <a:cxnLst/>
                <a:rect l="l" t="t" r="r" b="b"/>
                <a:pathLst>
                  <a:path w="545" h="1036" extrusionOk="0">
                    <a:moveTo>
                      <a:pt x="545" y="0"/>
                    </a:moveTo>
                    <a:lnTo>
                      <a:pt x="545" y="0"/>
                    </a:lnTo>
                    <a:cubicBezTo>
                      <a:pt x="375" y="134"/>
                      <a:pt x="242" y="321"/>
                      <a:pt x="179" y="527"/>
                    </a:cubicBezTo>
                    <a:cubicBezTo>
                      <a:pt x="143" y="652"/>
                      <a:pt x="117" y="794"/>
                      <a:pt x="45" y="901"/>
                    </a:cubicBezTo>
                    <a:cubicBezTo>
                      <a:pt x="45" y="910"/>
                      <a:pt x="36" y="919"/>
                      <a:pt x="27" y="919"/>
                    </a:cubicBezTo>
                    <a:cubicBezTo>
                      <a:pt x="19" y="919"/>
                      <a:pt x="19" y="919"/>
                      <a:pt x="10" y="910"/>
                    </a:cubicBezTo>
                    <a:lnTo>
                      <a:pt x="1" y="910"/>
                    </a:lnTo>
                    <a:cubicBezTo>
                      <a:pt x="10" y="937"/>
                      <a:pt x="19" y="973"/>
                      <a:pt x="27" y="999"/>
                    </a:cubicBezTo>
                    <a:cubicBezTo>
                      <a:pt x="36" y="1017"/>
                      <a:pt x="45" y="1035"/>
                      <a:pt x="63" y="1035"/>
                    </a:cubicBezTo>
                    <a:cubicBezTo>
                      <a:pt x="90" y="1035"/>
                      <a:pt x="99" y="1008"/>
                      <a:pt x="108" y="991"/>
                    </a:cubicBezTo>
                    <a:cubicBezTo>
                      <a:pt x="164" y="839"/>
                      <a:pt x="205" y="687"/>
                      <a:pt x="233" y="528"/>
                    </a:cubicBezTo>
                    <a:lnTo>
                      <a:pt x="233" y="528"/>
                    </a:lnTo>
                    <a:cubicBezTo>
                      <a:pt x="233" y="531"/>
                      <a:pt x="233" y="533"/>
                      <a:pt x="233" y="536"/>
                    </a:cubicBezTo>
                    <a:cubicBezTo>
                      <a:pt x="286" y="330"/>
                      <a:pt x="393" y="143"/>
                      <a:pt x="54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808;p57">
                <a:extLst>
                  <a:ext uri="{FF2B5EF4-FFF2-40B4-BE49-F238E27FC236}">
                    <a16:creationId xmlns:a16="http://schemas.microsoft.com/office/drawing/2014/main" id="{39C6C213-5AF0-45A8-B42F-388B4F6AC423}"/>
                  </a:ext>
                </a:extLst>
              </p:cNvPr>
              <p:cNvSpPr/>
              <p:nvPr/>
            </p:nvSpPr>
            <p:spPr>
              <a:xfrm>
                <a:off x="787860" y="1091765"/>
                <a:ext cx="40948" cy="104072"/>
              </a:xfrm>
              <a:custGeom>
                <a:avLst/>
                <a:gdLst/>
                <a:ahLst/>
                <a:cxnLst/>
                <a:rect l="l" t="t" r="r" b="b"/>
                <a:pathLst>
                  <a:path w="349" h="887" extrusionOk="0">
                    <a:moveTo>
                      <a:pt x="339" y="1"/>
                    </a:moveTo>
                    <a:lnTo>
                      <a:pt x="339" y="1"/>
                    </a:lnTo>
                    <a:cubicBezTo>
                      <a:pt x="295" y="277"/>
                      <a:pt x="196" y="536"/>
                      <a:pt x="63" y="777"/>
                    </a:cubicBezTo>
                    <a:cubicBezTo>
                      <a:pt x="54" y="803"/>
                      <a:pt x="36" y="821"/>
                      <a:pt x="18" y="839"/>
                    </a:cubicBezTo>
                    <a:lnTo>
                      <a:pt x="0" y="839"/>
                    </a:lnTo>
                    <a:cubicBezTo>
                      <a:pt x="0" y="839"/>
                      <a:pt x="0" y="848"/>
                      <a:pt x="0" y="848"/>
                    </a:cubicBezTo>
                    <a:cubicBezTo>
                      <a:pt x="9" y="857"/>
                      <a:pt x="18" y="875"/>
                      <a:pt x="27" y="884"/>
                    </a:cubicBezTo>
                    <a:cubicBezTo>
                      <a:pt x="32" y="885"/>
                      <a:pt x="37" y="886"/>
                      <a:pt x="42" y="886"/>
                    </a:cubicBezTo>
                    <a:cubicBezTo>
                      <a:pt x="63" y="886"/>
                      <a:pt x="84" y="872"/>
                      <a:pt x="98" y="857"/>
                    </a:cubicBezTo>
                    <a:cubicBezTo>
                      <a:pt x="161" y="803"/>
                      <a:pt x="205" y="723"/>
                      <a:pt x="232" y="643"/>
                    </a:cubicBezTo>
                    <a:cubicBezTo>
                      <a:pt x="241" y="625"/>
                      <a:pt x="250" y="607"/>
                      <a:pt x="250" y="589"/>
                    </a:cubicBezTo>
                    <a:cubicBezTo>
                      <a:pt x="295" y="393"/>
                      <a:pt x="348" y="206"/>
                      <a:pt x="339"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809;p57">
                <a:extLst>
                  <a:ext uri="{FF2B5EF4-FFF2-40B4-BE49-F238E27FC236}">
                    <a16:creationId xmlns:a16="http://schemas.microsoft.com/office/drawing/2014/main" id="{DF1A63AE-E2B6-4BB0-872A-8C738331A883}"/>
                  </a:ext>
                </a:extLst>
              </p:cNvPr>
              <p:cNvSpPr/>
              <p:nvPr/>
            </p:nvSpPr>
            <p:spPr>
              <a:xfrm>
                <a:off x="751136" y="1098101"/>
                <a:ext cx="51508" cy="94216"/>
              </a:xfrm>
              <a:custGeom>
                <a:avLst/>
                <a:gdLst/>
                <a:ahLst/>
                <a:cxnLst/>
                <a:rect l="l" t="t" r="r" b="b"/>
                <a:pathLst>
                  <a:path w="439" h="803" extrusionOk="0">
                    <a:moveTo>
                      <a:pt x="438" y="0"/>
                    </a:moveTo>
                    <a:cubicBezTo>
                      <a:pt x="376" y="196"/>
                      <a:pt x="295" y="393"/>
                      <a:pt x="206" y="571"/>
                    </a:cubicBezTo>
                    <a:cubicBezTo>
                      <a:pt x="179" y="616"/>
                      <a:pt x="161" y="651"/>
                      <a:pt x="135" y="678"/>
                    </a:cubicBezTo>
                    <a:cubicBezTo>
                      <a:pt x="99" y="705"/>
                      <a:pt x="63" y="732"/>
                      <a:pt x="19" y="732"/>
                    </a:cubicBezTo>
                    <a:cubicBezTo>
                      <a:pt x="10" y="732"/>
                      <a:pt x="1" y="723"/>
                      <a:pt x="1" y="723"/>
                    </a:cubicBezTo>
                    <a:lnTo>
                      <a:pt x="1" y="723"/>
                    </a:lnTo>
                    <a:cubicBezTo>
                      <a:pt x="10" y="758"/>
                      <a:pt x="28" y="794"/>
                      <a:pt x="63" y="803"/>
                    </a:cubicBezTo>
                    <a:cubicBezTo>
                      <a:pt x="90" y="803"/>
                      <a:pt x="108" y="785"/>
                      <a:pt x="126" y="776"/>
                    </a:cubicBezTo>
                    <a:cubicBezTo>
                      <a:pt x="179" y="741"/>
                      <a:pt x="215" y="696"/>
                      <a:pt x="251" y="651"/>
                    </a:cubicBezTo>
                    <a:cubicBezTo>
                      <a:pt x="313" y="428"/>
                      <a:pt x="376" y="214"/>
                      <a:pt x="43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810;p57">
                <a:extLst>
                  <a:ext uri="{FF2B5EF4-FFF2-40B4-BE49-F238E27FC236}">
                    <a16:creationId xmlns:a16="http://schemas.microsoft.com/office/drawing/2014/main" id="{F138E1E8-3D14-42E3-86A1-5075B9603D0E}"/>
                  </a:ext>
                </a:extLst>
              </p:cNvPr>
              <p:cNvSpPr/>
              <p:nvPr/>
            </p:nvSpPr>
            <p:spPr>
              <a:xfrm>
                <a:off x="823410" y="1121097"/>
                <a:ext cx="35668" cy="71454"/>
              </a:xfrm>
              <a:custGeom>
                <a:avLst/>
                <a:gdLst/>
                <a:ahLst/>
                <a:cxnLst/>
                <a:rect l="l" t="t" r="r" b="b"/>
                <a:pathLst>
                  <a:path w="304" h="609" extrusionOk="0">
                    <a:moveTo>
                      <a:pt x="295" y="0"/>
                    </a:moveTo>
                    <a:cubicBezTo>
                      <a:pt x="268" y="170"/>
                      <a:pt x="232" y="339"/>
                      <a:pt x="125" y="482"/>
                    </a:cubicBezTo>
                    <a:cubicBezTo>
                      <a:pt x="108" y="500"/>
                      <a:pt x="90" y="527"/>
                      <a:pt x="54" y="545"/>
                    </a:cubicBezTo>
                    <a:cubicBezTo>
                      <a:pt x="36" y="553"/>
                      <a:pt x="18" y="553"/>
                      <a:pt x="0" y="553"/>
                    </a:cubicBezTo>
                    <a:cubicBezTo>
                      <a:pt x="9" y="580"/>
                      <a:pt x="27" y="607"/>
                      <a:pt x="54" y="607"/>
                    </a:cubicBezTo>
                    <a:cubicBezTo>
                      <a:pt x="59" y="608"/>
                      <a:pt x="64" y="609"/>
                      <a:pt x="69" y="609"/>
                    </a:cubicBezTo>
                    <a:cubicBezTo>
                      <a:pt x="99" y="609"/>
                      <a:pt x="128" y="587"/>
                      <a:pt x="143" y="571"/>
                    </a:cubicBezTo>
                    <a:cubicBezTo>
                      <a:pt x="215" y="500"/>
                      <a:pt x="259" y="411"/>
                      <a:pt x="295" y="313"/>
                    </a:cubicBezTo>
                    <a:cubicBezTo>
                      <a:pt x="304" y="214"/>
                      <a:pt x="304" y="107"/>
                      <a:pt x="29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811;p57">
                <a:extLst>
                  <a:ext uri="{FF2B5EF4-FFF2-40B4-BE49-F238E27FC236}">
                    <a16:creationId xmlns:a16="http://schemas.microsoft.com/office/drawing/2014/main" id="{E95359C6-7197-4C5D-898A-A28C288B1465}"/>
                  </a:ext>
                </a:extLst>
              </p:cNvPr>
              <p:cNvSpPr/>
              <p:nvPr/>
            </p:nvSpPr>
            <p:spPr>
              <a:xfrm>
                <a:off x="866353" y="1068768"/>
                <a:ext cx="16778" cy="103720"/>
              </a:xfrm>
              <a:custGeom>
                <a:avLst/>
                <a:gdLst/>
                <a:ahLst/>
                <a:cxnLst/>
                <a:rect l="l" t="t" r="r" b="b"/>
                <a:pathLst>
                  <a:path w="143" h="884" extrusionOk="0">
                    <a:moveTo>
                      <a:pt x="0" y="0"/>
                    </a:moveTo>
                    <a:lnTo>
                      <a:pt x="0" y="0"/>
                    </a:lnTo>
                    <a:cubicBezTo>
                      <a:pt x="5" y="11"/>
                      <a:pt x="9" y="22"/>
                      <a:pt x="13" y="33"/>
                    </a:cubicBezTo>
                    <a:lnTo>
                      <a:pt x="13" y="33"/>
                    </a:lnTo>
                    <a:cubicBezTo>
                      <a:pt x="9" y="22"/>
                      <a:pt x="5" y="11"/>
                      <a:pt x="0" y="0"/>
                    </a:cubicBezTo>
                    <a:close/>
                    <a:moveTo>
                      <a:pt x="13" y="33"/>
                    </a:moveTo>
                    <a:lnTo>
                      <a:pt x="13" y="33"/>
                    </a:lnTo>
                    <a:cubicBezTo>
                      <a:pt x="101" y="255"/>
                      <a:pt x="123" y="493"/>
                      <a:pt x="72" y="723"/>
                    </a:cubicBezTo>
                    <a:cubicBezTo>
                      <a:pt x="63" y="776"/>
                      <a:pt x="45" y="839"/>
                      <a:pt x="18" y="883"/>
                    </a:cubicBezTo>
                    <a:cubicBezTo>
                      <a:pt x="45" y="883"/>
                      <a:pt x="63" y="857"/>
                      <a:pt x="81" y="839"/>
                    </a:cubicBezTo>
                    <a:cubicBezTo>
                      <a:pt x="116" y="785"/>
                      <a:pt x="134" y="732"/>
                      <a:pt x="143" y="669"/>
                    </a:cubicBezTo>
                    <a:cubicBezTo>
                      <a:pt x="143" y="449"/>
                      <a:pt x="95" y="237"/>
                      <a:pt x="13" y="33"/>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812;p57">
                <a:extLst>
                  <a:ext uri="{FF2B5EF4-FFF2-40B4-BE49-F238E27FC236}">
                    <a16:creationId xmlns:a16="http://schemas.microsoft.com/office/drawing/2014/main" id="{2E5FD8C4-EC5D-46AC-A435-68934C2424B4}"/>
                  </a:ext>
                </a:extLst>
              </p:cNvPr>
              <p:cNvSpPr/>
              <p:nvPr/>
            </p:nvSpPr>
            <p:spPr>
              <a:xfrm>
                <a:off x="868465" y="1047766"/>
                <a:ext cx="41887" cy="119442"/>
              </a:xfrm>
              <a:custGeom>
                <a:avLst/>
                <a:gdLst/>
                <a:ahLst/>
                <a:cxnLst/>
                <a:rect l="l" t="t" r="r" b="b"/>
                <a:pathLst>
                  <a:path w="357" h="1018" extrusionOk="0">
                    <a:moveTo>
                      <a:pt x="0" y="1"/>
                    </a:moveTo>
                    <a:cubicBezTo>
                      <a:pt x="89" y="161"/>
                      <a:pt x="178" y="322"/>
                      <a:pt x="232" y="492"/>
                    </a:cubicBezTo>
                    <a:cubicBezTo>
                      <a:pt x="294" y="661"/>
                      <a:pt x="312" y="848"/>
                      <a:pt x="259" y="1018"/>
                    </a:cubicBezTo>
                    <a:cubicBezTo>
                      <a:pt x="277" y="1018"/>
                      <a:pt x="286" y="1009"/>
                      <a:pt x="303" y="991"/>
                    </a:cubicBezTo>
                    <a:cubicBezTo>
                      <a:pt x="321" y="964"/>
                      <a:pt x="330" y="929"/>
                      <a:pt x="330" y="893"/>
                    </a:cubicBezTo>
                    <a:cubicBezTo>
                      <a:pt x="339" y="848"/>
                      <a:pt x="348" y="795"/>
                      <a:pt x="357" y="741"/>
                    </a:cubicBezTo>
                    <a:cubicBezTo>
                      <a:pt x="339" y="652"/>
                      <a:pt x="312" y="563"/>
                      <a:pt x="286" y="483"/>
                    </a:cubicBezTo>
                    <a:cubicBezTo>
                      <a:pt x="214" y="304"/>
                      <a:pt x="116" y="153"/>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813;p57">
                <a:extLst>
                  <a:ext uri="{FF2B5EF4-FFF2-40B4-BE49-F238E27FC236}">
                    <a16:creationId xmlns:a16="http://schemas.microsoft.com/office/drawing/2014/main" id="{B2027DC4-0A25-42A4-A1EB-1CF805C2DFAD}"/>
                  </a:ext>
                </a:extLst>
              </p:cNvPr>
              <p:cNvSpPr/>
              <p:nvPr/>
            </p:nvSpPr>
            <p:spPr>
              <a:xfrm>
                <a:off x="724971" y="1063489"/>
                <a:ext cx="45172" cy="51273"/>
              </a:xfrm>
              <a:custGeom>
                <a:avLst/>
                <a:gdLst/>
                <a:ahLst/>
                <a:cxnLst/>
                <a:rect l="l" t="t" r="r" b="b"/>
                <a:pathLst>
                  <a:path w="385" h="437" extrusionOk="0">
                    <a:moveTo>
                      <a:pt x="384" y="1"/>
                    </a:moveTo>
                    <a:cubicBezTo>
                      <a:pt x="322" y="117"/>
                      <a:pt x="233" y="215"/>
                      <a:pt x="135" y="304"/>
                    </a:cubicBezTo>
                    <a:cubicBezTo>
                      <a:pt x="135" y="304"/>
                      <a:pt x="126" y="313"/>
                      <a:pt x="117" y="313"/>
                    </a:cubicBezTo>
                    <a:cubicBezTo>
                      <a:pt x="108" y="313"/>
                      <a:pt x="99" y="304"/>
                      <a:pt x="99" y="295"/>
                    </a:cubicBezTo>
                    <a:cubicBezTo>
                      <a:pt x="90" y="286"/>
                      <a:pt x="90" y="277"/>
                      <a:pt x="90" y="268"/>
                    </a:cubicBezTo>
                    <a:cubicBezTo>
                      <a:pt x="81" y="206"/>
                      <a:pt x="90" y="135"/>
                      <a:pt x="117" y="72"/>
                    </a:cubicBezTo>
                    <a:lnTo>
                      <a:pt x="117" y="72"/>
                    </a:lnTo>
                    <a:cubicBezTo>
                      <a:pt x="63" y="161"/>
                      <a:pt x="28" y="250"/>
                      <a:pt x="10" y="349"/>
                    </a:cubicBezTo>
                    <a:cubicBezTo>
                      <a:pt x="1" y="375"/>
                      <a:pt x="1" y="420"/>
                      <a:pt x="28" y="429"/>
                    </a:cubicBezTo>
                    <a:cubicBezTo>
                      <a:pt x="35" y="434"/>
                      <a:pt x="43" y="436"/>
                      <a:pt x="52" y="436"/>
                    </a:cubicBezTo>
                    <a:cubicBezTo>
                      <a:pt x="74" y="436"/>
                      <a:pt x="98" y="421"/>
                      <a:pt x="117" y="402"/>
                    </a:cubicBezTo>
                    <a:cubicBezTo>
                      <a:pt x="233" y="295"/>
                      <a:pt x="313" y="143"/>
                      <a:pt x="38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814;p57">
                <a:extLst>
                  <a:ext uri="{FF2B5EF4-FFF2-40B4-BE49-F238E27FC236}">
                    <a16:creationId xmlns:a16="http://schemas.microsoft.com/office/drawing/2014/main" id="{0DAA85B6-5D6A-449D-AF41-B036555EB8F7}"/>
                  </a:ext>
                </a:extLst>
              </p:cNvPr>
              <p:cNvSpPr/>
              <p:nvPr/>
            </p:nvSpPr>
            <p:spPr>
              <a:xfrm>
                <a:off x="696812" y="1099157"/>
                <a:ext cx="59721" cy="76851"/>
              </a:xfrm>
              <a:custGeom>
                <a:avLst/>
                <a:gdLst/>
                <a:ahLst/>
                <a:cxnLst/>
                <a:rect l="l" t="t" r="r" b="b"/>
                <a:pathLst>
                  <a:path w="509" h="655" extrusionOk="0">
                    <a:moveTo>
                      <a:pt x="509" y="0"/>
                    </a:moveTo>
                    <a:cubicBezTo>
                      <a:pt x="419" y="178"/>
                      <a:pt x="312" y="348"/>
                      <a:pt x="187" y="509"/>
                    </a:cubicBezTo>
                    <a:cubicBezTo>
                      <a:pt x="173" y="523"/>
                      <a:pt x="158" y="538"/>
                      <a:pt x="139" y="538"/>
                    </a:cubicBezTo>
                    <a:cubicBezTo>
                      <a:pt x="134" y="538"/>
                      <a:pt x="130" y="537"/>
                      <a:pt x="125" y="535"/>
                    </a:cubicBezTo>
                    <a:cubicBezTo>
                      <a:pt x="116" y="535"/>
                      <a:pt x="107" y="526"/>
                      <a:pt x="98" y="517"/>
                    </a:cubicBezTo>
                    <a:cubicBezTo>
                      <a:pt x="71" y="473"/>
                      <a:pt x="80" y="410"/>
                      <a:pt x="89" y="366"/>
                    </a:cubicBezTo>
                    <a:cubicBezTo>
                      <a:pt x="98" y="285"/>
                      <a:pt x="125" y="214"/>
                      <a:pt x="152" y="152"/>
                    </a:cubicBezTo>
                    <a:lnTo>
                      <a:pt x="152" y="152"/>
                    </a:lnTo>
                    <a:cubicBezTo>
                      <a:pt x="80" y="285"/>
                      <a:pt x="0" y="437"/>
                      <a:pt x="27" y="589"/>
                    </a:cubicBezTo>
                    <a:cubicBezTo>
                      <a:pt x="27" y="616"/>
                      <a:pt x="36" y="642"/>
                      <a:pt x="62" y="651"/>
                    </a:cubicBezTo>
                    <a:cubicBezTo>
                      <a:pt x="68" y="654"/>
                      <a:pt x="74" y="655"/>
                      <a:pt x="80" y="655"/>
                    </a:cubicBezTo>
                    <a:cubicBezTo>
                      <a:pt x="95" y="655"/>
                      <a:pt x="112" y="649"/>
                      <a:pt x="125" y="642"/>
                    </a:cubicBezTo>
                    <a:cubicBezTo>
                      <a:pt x="178" y="616"/>
                      <a:pt x="214" y="571"/>
                      <a:pt x="250" y="526"/>
                    </a:cubicBezTo>
                    <a:cubicBezTo>
                      <a:pt x="375" y="366"/>
                      <a:pt x="437" y="178"/>
                      <a:pt x="509"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815;p57">
                <a:extLst>
                  <a:ext uri="{FF2B5EF4-FFF2-40B4-BE49-F238E27FC236}">
                    <a16:creationId xmlns:a16="http://schemas.microsoft.com/office/drawing/2014/main" id="{BFE76D34-B424-4ED2-9D29-BEE27E18429B}"/>
                  </a:ext>
                </a:extLst>
              </p:cNvPr>
              <p:cNvSpPr/>
              <p:nvPr/>
            </p:nvSpPr>
            <p:spPr>
              <a:xfrm>
                <a:off x="825522" y="1020546"/>
                <a:ext cx="31444" cy="32618"/>
              </a:xfrm>
              <a:custGeom>
                <a:avLst/>
                <a:gdLst/>
                <a:ahLst/>
                <a:cxnLst/>
                <a:rect l="l" t="t" r="r" b="b"/>
                <a:pathLst>
                  <a:path w="268" h="278" extrusionOk="0">
                    <a:moveTo>
                      <a:pt x="125" y="1"/>
                    </a:moveTo>
                    <a:lnTo>
                      <a:pt x="125" y="1"/>
                    </a:lnTo>
                    <a:cubicBezTo>
                      <a:pt x="143" y="37"/>
                      <a:pt x="179" y="72"/>
                      <a:pt x="205" y="108"/>
                    </a:cubicBezTo>
                    <a:cubicBezTo>
                      <a:pt x="214" y="135"/>
                      <a:pt x="232" y="162"/>
                      <a:pt x="223" y="188"/>
                    </a:cubicBezTo>
                    <a:cubicBezTo>
                      <a:pt x="214" y="197"/>
                      <a:pt x="214" y="197"/>
                      <a:pt x="205" y="206"/>
                    </a:cubicBezTo>
                    <a:cubicBezTo>
                      <a:pt x="197" y="206"/>
                      <a:pt x="179" y="206"/>
                      <a:pt x="161" y="197"/>
                    </a:cubicBezTo>
                    <a:cubicBezTo>
                      <a:pt x="98" y="162"/>
                      <a:pt x="45" y="117"/>
                      <a:pt x="0" y="54"/>
                    </a:cubicBezTo>
                    <a:lnTo>
                      <a:pt x="0" y="54"/>
                    </a:lnTo>
                    <a:cubicBezTo>
                      <a:pt x="9" y="90"/>
                      <a:pt x="36" y="126"/>
                      <a:pt x="54" y="153"/>
                    </a:cubicBezTo>
                    <a:cubicBezTo>
                      <a:pt x="90" y="206"/>
                      <a:pt x="125" y="260"/>
                      <a:pt x="188" y="278"/>
                    </a:cubicBezTo>
                    <a:cubicBezTo>
                      <a:pt x="205" y="278"/>
                      <a:pt x="232" y="278"/>
                      <a:pt x="250" y="269"/>
                    </a:cubicBezTo>
                    <a:cubicBezTo>
                      <a:pt x="268" y="251"/>
                      <a:pt x="268" y="233"/>
                      <a:pt x="268" y="206"/>
                    </a:cubicBezTo>
                    <a:cubicBezTo>
                      <a:pt x="268" y="162"/>
                      <a:pt x="250" y="126"/>
                      <a:pt x="223" y="90"/>
                    </a:cubicBezTo>
                    <a:cubicBezTo>
                      <a:pt x="188" y="63"/>
                      <a:pt x="161" y="37"/>
                      <a:pt x="12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816;p57">
                <a:extLst>
                  <a:ext uri="{FF2B5EF4-FFF2-40B4-BE49-F238E27FC236}">
                    <a16:creationId xmlns:a16="http://schemas.microsoft.com/office/drawing/2014/main" id="{193FCF1A-E8CF-4E0D-8D81-6A5EAAA191A0}"/>
                  </a:ext>
                </a:extLst>
              </p:cNvPr>
              <p:cNvSpPr/>
              <p:nvPr/>
            </p:nvSpPr>
            <p:spPr>
              <a:xfrm>
                <a:off x="767914" y="1084490"/>
                <a:ext cx="17951" cy="58665"/>
              </a:xfrm>
              <a:custGeom>
                <a:avLst/>
                <a:gdLst/>
                <a:ahLst/>
                <a:cxnLst/>
                <a:rect l="l" t="t" r="r" b="b"/>
                <a:pathLst>
                  <a:path w="153" h="500" extrusionOk="0">
                    <a:moveTo>
                      <a:pt x="99" y="0"/>
                    </a:moveTo>
                    <a:cubicBezTo>
                      <a:pt x="87" y="26"/>
                      <a:pt x="78" y="53"/>
                      <a:pt x="70" y="81"/>
                    </a:cubicBezTo>
                    <a:lnTo>
                      <a:pt x="70" y="81"/>
                    </a:lnTo>
                    <a:cubicBezTo>
                      <a:pt x="79" y="54"/>
                      <a:pt x="88" y="27"/>
                      <a:pt x="99" y="0"/>
                    </a:cubicBezTo>
                    <a:close/>
                    <a:moveTo>
                      <a:pt x="70" y="81"/>
                    </a:moveTo>
                    <a:lnTo>
                      <a:pt x="70" y="81"/>
                    </a:lnTo>
                    <a:cubicBezTo>
                      <a:pt x="42" y="170"/>
                      <a:pt x="23" y="259"/>
                      <a:pt x="10" y="348"/>
                    </a:cubicBezTo>
                    <a:cubicBezTo>
                      <a:pt x="1" y="393"/>
                      <a:pt x="1" y="437"/>
                      <a:pt x="18" y="482"/>
                    </a:cubicBezTo>
                    <a:cubicBezTo>
                      <a:pt x="27" y="491"/>
                      <a:pt x="36" y="500"/>
                      <a:pt x="45" y="500"/>
                    </a:cubicBezTo>
                    <a:cubicBezTo>
                      <a:pt x="54" y="500"/>
                      <a:pt x="54" y="491"/>
                      <a:pt x="63" y="491"/>
                    </a:cubicBezTo>
                    <a:cubicBezTo>
                      <a:pt x="108" y="446"/>
                      <a:pt x="126" y="375"/>
                      <a:pt x="134" y="312"/>
                    </a:cubicBezTo>
                    <a:cubicBezTo>
                      <a:pt x="143" y="241"/>
                      <a:pt x="152" y="170"/>
                      <a:pt x="152" y="98"/>
                    </a:cubicBezTo>
                    <a:lnTo>
                      <a:pt x="152" y="98"/>
                    </a:lnTo>
                    <a:cubicBezTo>
                      <a:pt x="143" y="187"/>
                      <a:pt x="108" y="277"/>
                      <a:pt x="72" y="357"/>
                    </a:cubicBezTo>
                    <a:cubicBezTo>
                      <a:pt x="72" y="366"/>
                      <a:pt x="72" y="366"/>
                      <a:pt x="72" y="366"/>
                    </a:cubicBezTo>
                    <a:cubicBezTo>
                      <a:pt x="63" y="366"/>
                      <a:pt x="54" y="366"/>
                      <a:pt x="54" y="357"/>
                    </a:cubicBezTo>
                    <a:cubicBezTo>
                      <a:pt x="45" y="348"/>
                      <a:pt x="45" y="330"/>
                      <a:pt x="45" y="321"/>
                    </a:cubicBezTo>
                    <a:cubicBezTo>
                      <a:pt x="45" y="243"/>
                      <a:pt x="50" y="159"/>
                      <a:pt x="70" y="8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 name="Google Shape;4817;p57">
            <a:extLst>
              <a:ext uri="{FF2B5EF4-FFF2-40B4-BE49-F238E27FC236}">
                <a16:creationId xmlns:a16="http://schemas.microsoft.com/office/drawing/2014/main" id="{77DE3DD7-2F2C-49FF-B48B-F12ECA3A61D5}"/>
              </a:ext>
            </a:extLst>
          </p:cNvPr>
          <p:cNvGrpSpPr/>
          <p:nvPr/>
        </p:nvGrpSpPr>
        <p:grpSpPr>
          <a:xfrm>
            <a:off x="6590365" y="-2825"/>
            <a:ext cx="3716263" cy="1953346"/>
            <a:chOff x="6906098" y="2070619"/>
            <a:chExt cx="3026273" cy="1590802"/>
          </a:xfrm>
        </p:grpSpPr>
        <p:sp>
          <p:nvSpPr>
            <p:cNvPr id="68" name="Google Shape;4818;p57">
              <a:extLst>
                <a:ext uri="{FF2B5EF4-FFF2-40B4-BE49-F238E27FC236}">
                  <a16:creationId xmlns:a16="http://schemas.microsoft.com/office/drawing/2014/main" id="{EE9309BC-8DBC-4A15-B4FC-2CF936CF0736}"/>
                </a:ext>
              </a:extLst>
            </p:cNvPr>
            <p:cNvSpPr/>
            <p:nvPr/>
          </p:nvSpPr>
          <p:spPr>
            <a:xfrm>
              <a:off x="7940885" y="3002882"/>
              <a:ext cx="593199" cy="658539"/>
            </a:xfrm>
            <a:custGeom>
              <a:avLst/>
              <a:gdLst/>
              <a:ahLst/>
              <a:cxnLst/>
              <a:rect l="l" t="t" r="r" b="b"/>
              <a:pathLst>
                <a:path w="1616" h="1794" extrusionOk="0">
                  <a:moveTo>
                    <a:pt x="322" y="0"/>
                  </a:moveTo>
                  <a:cubicBezTo>
                    <a:pt x="241" y="0"/>
                    <a:pt x="161" y="9"/>
                    <a:pt x="99" y="54"/>
                  </a:cubicBezTo>
                  <a:cubicBezTo>
                    <a:pt x="45" y="90"/>
                    <a:pt x="9" y="152"/>
                    <a:pt x="0" y="223"/>
                  </a:cubicBezTo>
                  <a:cubicBezTo>
                    <a:pt x="0" y="295"/>
                    <a:pt x="27" y="357"/>
                    <a:pt x="63" y="420"/>
                  </a:cubicBezTo>
                  <a:cubicBezTo>
                    <a:pt x="197" y="670"/>
                    <a:pt x="357" y="919"/>
                    <a:pt x="562" y="1124"/>
                  </a:cubicBezTo>
                  <a:cubicBezTo>
                    <a:pt x="598" y="1160"/>
                    <a:pt x="634" y="1196"/>
                    <a:pt x="687" y="1205"/>
                  </a:cubicBezTo>
                  <a:cubicBezTo>
                    <a:pt x="692" y="1206"/>
                    <a:pt x="697" y="1206"/>
                    <a:pt x="702" y="1206"/>
                  </a:cubicBezTo>
                  <a:cubicBezTo>
                    <a:pt x="744" y="1206"/>
                    <a:pt x="794" y="1173"/>
                    <a:pt x="794" y="1124"/>
                  </a:cubicBezTo>
                  <a:cubicBezTo>
                    <a:pt x="821" y="1187"/>
                    <a:pt x="866" y="1249"/>
                    <a:pt x="910" y="1303"/>
                  </a:cubicBezTo>
                  <a:cubicBezTo>
                    <a:pt x="946" y="1339"/>
                    <a:pt x="982" y="1383"/>
                    <a:pt x="1008" y="1428"/>
                  </a:cubicBezTo>
                  <a:cubicBezTo>
                    <a:pt x="1071" y="1499"/>
                    <a:pt x="1133" y="1571"/>
                    <a:pt x="1214" y="1624"/>
                  </a:cubicBezTo>
                  <a:cubicBezTo>
                    <a:pt x="1232" y="1633"/>
                    <a:pt x="1249" y="1642"/>
                    <a:pt x="1267" y="1642"/>
                  </a:cubicBezTo>
                  <a:cubicBezTo>
                    <a:pt x="1285" y="1642"/>
                    <a:pt x="1303" y="1624"/>
                    <a:pt x="1303" y="1606"/>
                  </a:cubicBezTo>
                  <a:cubicBezTo>
                    <a:pt x="1356" y="1687"/>
                    <a:pt x="1446" y="1749"/>
                    <a:pt x="1535" y="1785"/>
                  </a:cubicBezTo>
                  <a:cubicBezTo>
                    <a:pt x="1544" y="1794"/>
                    <a:pt x="1562" y="1794"/>
                    <a:pt x="1571" y="1794"/>
                  </a:cubicBezTo>
                  <a:cubicBezTo>
                    <a:pt x="1588" y="1794"/>
                    <a:pt x="1606" y="1785"/>
                    <a:pt x="1606" y="1767"/>
                  </a:cubicBezTo>
                  <a:cubicBezTo>
                    <a:pt x="1615" y="1749"/>
                    <a:pt x="1615" y="1731"/>
                    <a:pt x="1615" y="1713"/>
                  </a:cubicBezTo>
                  <a:cubicBezTo>
                    <a:pt x="1615" y="1642"/>
                    <a:pt x="1588" y="1562"/>
                    <a:pt x="1544" y="1499"/>
                  </a:cubicBezTo>
                  <a:cubicBezTo>
                    <a:pt x="1562" y="1490"/>
                    <a:pt x="1588" y="1472"/>
                    <a:pt x="1588" y="1455"/>
                  </a:cubicBezTo>
                  <a:cubicBezTo>
                    <a:pt x="1597" y="1428"/>
                    <a:pt x="1588" y="1410"/>
                    <a:pt x="1588" y="1392"/>
                  </a:cubicBezTo>
                  <a:cubicBezTo>
                    <a:pt x="1553" y="1232"/>
                    <a:pt x="1428" y="1107"/>
                    <a:pt x="1294" y="991"/>
                  </a:cubicBezTo>
                  <a:cubicBezTo>
                    <a:pt x="1321" y="991"/>
                    <a:pt x="1356" y="982"/>
                    <a:pt x="1356" y="955"/>
                  </a:cubicBezTo>
                  <a:cubicBezTo>
                    <a:pt x="1356" y="928"/>
                    <a:pt x="1339" y="901"/>
                    <a:pt x="1330" y="875"/>
                  </a:cubicBezTo>
                  <a:cubicBezTo>
                    <a:pt x="1285" y="821"/>
                    <a:pt x="1240" y="768"/>
                    <a:pt x="1187" y="723"/>
                  </a:cubicBezTo>
                  <a:lnTo>
                    <a:pt x="616" y="134"/>
                  </a:lnTo>
                  <a:cubicBezTo>
                    <a:pt x="571" y="90"/>
                    <a:pt x="536" y="45"/>
                    <a:pt x="482" y="27"/>
                  </a:cubicBezTo>
                  <a:cubicBezTo>
                    <a:pt x="429" y="9"/>
                    <a:pt x="375" y="0"/>
                    <a:pt x="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819;p57">
              <a:extLst>
                <a:ext uri="{FF2B5EF4-FFF2-40B4-BE49-F238E27FC236}">
                  <a16:creationId xmlns:a16="http://schemas.microsoft.com/office/drawing/2014/main" id="{1DDD8C03-4520-48A6-9F98-C4AA9C0A9F68}"/>
                </a:ext>
              </a:extLst>
            </p:cNvPr>
            <p:cNvSpPr/>
            <p:nvPr/>
          </p:nvSpPr>
          <p:spPr>
            <a:xfrm>
              <a:off x="8055413" y="3153383"/>
              <a:ext cx="177299" cy="292562"/>
            </a:xfrm>
            <a:custGeom>
              <a:avLst/>
              <a:gdLst/>
              <a:ahLst/>
              <a:cxnLst/>
              <a:rect l="l" t="t" r="r" b="b"/>
              <a:pathLst>
                <a:path w="483" h="797" extrusionOk="0">
                  <a:moveTo>
                    <a:pt x="1" y="1"/>
                  </a:moveTo>
                  <a:lnTo>
                    <a:pt x="1" y="1"/>
                  </a:lnTo>
                  <a:cubicBezTo>
                    <a:pt x="99" y="135"/>
                    <a:pt x="197" y="277"/>
                    <a:pt x="277" y="429"/>
                  </a:cubicBezTo>
                  <a:cubicBezTo>
                    <a:pt x="322" y="509"/>
                    <a:pt x="366" y="590"/>
                    <a:pt x="366" y="688"/>
                  </a:cubicBezTo>
                  <a:cubicBezTo>
                    <a:pt x="366" y="697"/>
                    <a:pt x="366" y="714"/>
                    <a:pt x="366" y="732"/>
                  </a:cubicBezTo>
                  <a:cubicBezTo>
                    <a:pt x="357" y="750"/>
                    <a:pt x="331" y="759"/>
                    <a:pt x="313" y="768"/>
                  </a:cubicBezTo>
                  <a:cubicBezTo>
                    <a:pt x="331" y="777"/>
                    <a:pt x="349" y="786"/>
                    <a:pt x="375" y="795"/>
                  </a:cubicBezTo>
                  <a:cubicBezTo>
                    <a:pt x="380" y="796"/>
                    <a:pt x="385" y="796"/>
                    <a:pt x="390" y="796"/>
                  </a:cubicBezTo>
                  <a:cubicBezTo>
                    <a:pt x="432" y="796"/>
                    <a:pt x="481" y="763"/>
                    <a:pt x="482" y="716"/>
                  </a:cubicBezTo>
                  <a:lnTo>
                    <a:pt x="482" y="716"/>
                  </a:lnTo>
                  <a:cubicBezTo>
                    <a:pt x="482" y="719"/>
                    <a:pt x="482" y="721"/>
                    <a:pt x="482" y="723"/>
                  </a:cubicBezTo>
                  <a:cubicBezTo>
                    <a:pt x="482" y="723"/>
                    <a:pt x="482" y="723"/>
                    <a:pt x="482" y="714"/>
                  </a:cubicBezTo>
                  <a:cubicBezTo>
                    <a:pt x="482" y="715"/>
                    <a:pt x="482" y="716"/>
                    <a:pt x="482" y="716"/>
                  </a:cubicBezTo>
                  <a:lnTo>
                    <a:pt x="482" y="716"/>
                  </a:lnTo>
                  <a:cubicBezTo>
                    <a:pt x="482" y="701"/>
                    <a:pt x="481" y="685"/>
                    <a:pt x="473" y="670"/>
                  </a:cubicBezTo>
                  <a:cubicBezTo>
                    <a:pt x="447" y="572"/>
                    <a:pt x="384" y="483"/>
                    <a:pt x="322" y="393"/>
                  </a:cubicBezTo>
                  <a:cubicBezTo>
                    <a:pt x="233" y="251"/>
                    <a:pt x="126" y="108"/>
                    <a:pt x="1"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820;p57">
              <a:extLst>
                <a:ext uri="{FF2B5EF4-FFF2-40B4-BE49-F238E27FC236}">
                  <a16:creationId xmlns:a16="http://schemas.microsoft.com/office/drawing/2014/main" id="{80838BD2-05BE-4FC6-B493-D81F19B3163E}"/>
                </a:ext>
              </a:extLst>
            </p:cNvPr>
            <p:cNvSpPr/>
            <p:nvPr/>
          </p:nvSpPr>
          <p:spPr>
            <a:xfrm>
              <a:off x="8147182" y="3110802"/>
              <a:ext cx="291828" cy="255854"/>
            </a:xfrm>
            <a:custGeom>
              <a:avLst/>
              <a:gdLst/>
              <a:ahLst/>
              <a:cxnLst/>
              <a:rect l="l" t="t" r="r" b="b"/>
              <a:pathLst>
                <a:path w="795" h="697" extrusionOk="0">
                  <a:moveTo>
                    <a:pt x="0" y="1"/>
                  </a:moveTo>
                  <a:lnTo>
                    <a:pt x="0" y="1"/>
                  </a:lnTo>
                  <a:cubicBezTo>
                    <a:pt x="223" y="260"/>
                    <a:pt x="473" y="492"/>
                    <a:pt x="741" y="697"/>
                  </a:cubicBezTo>
                  <a:cubicBezTo>
                    <a:pt x="768" y="697"/>
                    <a:pt x="794" y="679"/>
                    <a:pt x="794" y="661"/>
                  </a:cubicBezTo>
                  <a:cubicBezTo>
                    <a:pt x="785" y="661"/>
                    <a:pt x="777" y="661"/>
                    <a:pt x="768" y="652"/>
                  </a:cubicBezTo>
                  <a:cubicBezTo>
                    <a:pt x="723" y="643"/>
                    <a:pt x="696" y="616"/>
                    <a:pt x="661" y="590"/>
                  </a:cubicBezTo>
                  <a:cubicBezTo>
                    <a:pt x="446" y="393"/>
                    <a:pt x="223" y="197"/>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821;p57">
              <a:extLst>
                <a:ext uri="{FF2B5EF4-FFF2-40B4-BE49-F238E27FC236}">
                  <a16:creationId xmlns:a16="http://schemas.microsoft.com/office/drawing/2014/main" id="{CC40E511-C467-4C06-B3CF-EC5056CC1DA0}"/>
                </a:ext>
              </a:extLst>
            </p:cNvPr>
            <p:cNvSpPr/>
            <p:nvPr/>
          </p:nvSpPr>
          <p:spPr>
            <a:xfrm>
              <a:off x="8104601" y="3166597"/>
              <a:ext cx="321194" cy="439026"/>
            </a:xfrm>
            <a:custGeom>
              <a:avLst/>
              <a:gdLst/>
              <a:ahLst/>
              <a:cxnLst/>
              <a:rect l="l" t="t" r="r" b="b"/>
              <a:pathLst>
                <a:path w="875" h="1196" extrusionOk="0">
                  <a:moveTo>
                    <a:pt x="0" y="1"/>
                  </a:moveTo>
                  <a:lnTo>
                    <a:pt x="0" y="1"/>
                  </a:lnTo>
                  <a:cubicBezTo>
                    <a:pt x="250" y="366"/>
                    <a:pt x="625" y="643"/>
                    <a:pt x="786" y="1044"/>
                  </a:cubicBezTo>
                  <a:cubicBezTo>
                    <a:pt x="794" y="1080"/>
                    <a:pt x="803" y="1116"/>
                    <a:pt x="794" y="1151"/>
                  </a:cubicBezTo>
                  <a:cubicBezTo>
                    <a:pt x="794" y="1169"/>
                    <a:pt x="786" y="1178"/>
                    <a:pt x="786" y="1187"/>
                  </a:cubicBezTo>
                  <a:cubicBezTo>
                    <a:pt x="794" y="1187"/>
                    <a:pt x="803" y="1196"/>
                    <a:pt x="821" y="1196"/>
                  </a:cubicBezTo>
                  <a:cubicBezTo>
                    <a:pt x="839" y="1196"/>
                    <a:pt x="857" y="1178"/>
                    <a:pt x="857" y="1160"/>
                  </a:cubicBezTo>
                  <a:cubicBezTo>
                    <a:pt x="857" y="1160"/>
                    <a:pt x="866" y="1160"/>
                    <a:pt x="866" y="1169"/>
                  </a:cubicBezTo>
                  <a:cubicBezTo>
                    <a:pt x="875" y="1125"/>
                    <a:pt x="875" y="1080"/>
                    <a:pt x="866" y="1035"/>
                  </a:cubicBezTo>
                  <a:cubicBezTo>
                    <a:pt x="848" y="946"/>
                    <a:pt x="794" y="875"/>
                    <a:pt x="732" y="803"/>
                  </a:cubicBezTo>
                  <a:cubicBezTo>
                    <a:pt x="518" y="509"/>
                    <a:pt x="268" y="250"/>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822;p57">
              <a:extLst>
                <a:ext uri="{FF2B5EF4-FFF2-40B4-BE49-F238E27FC236}">
                  <a16:creationId xmlns:a16="http://schemas.microsoft.com/office/drawing/2014/main" id="{4F5AA9D4-EF22-40AE-A361-511294A6C116}"/>
                </a:ext>
              </a:extLst>
            </p:cNvPr>
            <p:cNvSpPr/>
            <p:nvPr/>
          </p:nvSpPr>
          <p:spPr>
            <a:xfrm>
              <a:off x="8150486" y="3163294"/>
              <a:ext cx="383597" cy="498126"/>
            </a:xfrm>
            <a:custGeom>
              <a:avLst/>
              <a:gdLst/>
              <a:ahLst/>
              <a:cxnLst/>
              <a:rect l="l" t="t" r="r" b="b"/>
              <a:pathLst>
                <a:path w="1045" h="1357" extrusionOk="0">
                  <a:moveTo>
                    <a:pt x="0" y="1"/>
                  </a:moveTo>
                  <a:cubicBezTo>
                    <a:pt x="259" y="295"/>
                    <a:pt x="527" y="580"/>
                    <a:pt x="759" y="893"/>
                  </a:cubicBezTo>
                  <a:cubicBezTo>
                    <a:pt x="839" y="991"/>
                    <a:pt x="919" y="1098"/>
                    <a:pt x="964" y="1223"/>
                  </a:cubicBezTo>
                  <a:cubicBezTo>
                    <a:pt x="973" y="1258"/>
                    <a:pt x="982" y="1285"/>
                    <a:pt x="982" y="1321"/>
                  </a:cubicBezTo>
                  <a:cubicBezTo>
                    <a:pt x="982" y="1330"/>
                    <a:pt x="973" y="1348"/>
                    <a:pt x="973" y="1357"/>
                  </a:cubicBezTo>
                  <a:lnTo>
                    <a:pt x="1000" y="1357"/>
                  </a:lnTo>
                  <a:cubicBezTo>
                    <a:pt x="1017" y="1357"/>
                    <a:pt x="1035" y="1348"/>
                    <a:pt x="1035" y="1330"/>
                  </a:cubicBezTo>
                  <a:cubicBezTo>
                    <a:pt x="1044" y="1312"/>
                    <a:pt x="1044" y="1294"/>
                    <a:pt x="1044" y="1276"/>
                  </a:cubicBezTo>
                  <a:cubicBezTo>
                    <a:pt x="1044" y="1205"/>
                    <a:pt x="1017" y="1125"/>
                    <a:pt x="973" y="1062"/>
                  </a:cubicBezTo>
                  <a:cubicBezTo>
                    <a:pt x="982" y="1062"/>
                    <a:pt x="982" y="1053"/>
                    <a:pt x="991" y="1053"/>
                  </a:cubicBezTo>
                  <a:cubicBezTo>
                    <a:pt x="955" y="1000"/>
                    <a:pt x="919" y="955"/>
                    <a:pt x="875" y="911"/>
                  </a:cubicBezTo>
                  <a:cubicBezTo>
                    <a:pt x="598" y="598"/>
                    <a:pt x="313" y="286"/>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823;p57">
              <a:extLst>
                <a:ext uri="{FF2B5EF4-FFF2-40B4-BE49-F238E27FC236}">
                  <a16:creationId xmlns:a16="http://schemas.microsoft.com/office/drawing/2014/main" id="{2AA96066-2409-4718-A257-C192C5478403}"/>
                </a:ext>
              </a:extLst>
            </p:cNvPr>
            <p:cNvSpPr/>
            <p:nvPr/>
          </p:nvSpPr>
          <p:spPr>
            <a:xfrm>
              <a:off x="7940885" y="3002882"/>
              <a:ext cx="278613" cy="244107"/>
            </a:xfrm>
            <a:custGeom>
              <a:avLst/>
              <a:gdLst/>
              <a:ahLst/>
              <a:cxnLst/>
              <a:rect l="l" t="t" r="r" b="b"/>
              <a:pathLst>
                <a:path w="759" h="665" extrusionOk="0">
                  <a:moveTo>
                    <a:pt x="322" y="0"/>
                  </a:moveTo>
                  <a:cubicBezTo>
                    <a:pt x="241" y="0"/>
                    <a:pt x="161" y="9"/>
                    <a:pt x="99" y="54"/>
                  </a:cubicBezTo>
                  <a:cubicBezTo>
                    <a:pt x="45" y="90"/>
                    <a:pt x="9" y="152"/>
                    <a:pt x="0" y="223"/>
                  </a:cubicBezTo>
                  <a:cubicBezTo>
                    <a:pt x="0" y="295"/>
                    <a:pt x="27" y="357"/>
                    <a:pt x="63" y="420"/>
                  </a:cubicBezTo>
                  <a:cubicBezTo>
                    <a:pt x="107" y="500"/>
                    <a:pt x="152" y="571"/>
                    <a:pt x="197" y="652"/>
                  </a:cubicBezTo>
                  <a:cubicBezTo>
                    <a:pt x="247" y="658"/>
                    <a:pt x="298" y="664"/>
                    <a:pt x="348" y="664"/>
                  </a:cubicBezTo>
                  <a:cubicBezTo>
                    <a:pt x="369" y="664"/>
                    <a:pt x="390" y="663"/>
                    <a:pt x="411" y="661"/>
                  </a:cubicBezTo>
                  <a:cubicBezTo>
                    <a:pt x="518" y="643"/>
                    <a:pt x="616" y="607"/>
                    <a:pt x="678" y="518"/>
                  </a:cubicBezTo>
                  <a:cubicBezTo>
                    <a:pt x="723" y="455"/>
                    <a:pt x="741" y="384"/>
                    <a:pt x="759" y="313"/>
                  </a:cubicBezTo>
                  <a:cubicBezTo>
                    <a:pt x="759" y="304"/>
                    <a:pt x="759" y="295"/>
                    <a:pt x="759" y="286"/>
                  </a:cubicBezTo>
                  <a:cubicBezTo>
                    <a:pt x="714" y="232"/>
                    <a:pt x="661" y="179"/>
                    <a:pt x="616" y="134"/>
                  </a:cubicBezTo>
                  <a:cubicBezTo>
                    <a:pt x="571" y="90"/>
                    <a:pt x="536" y="45"/>
                    <a:pt x="482" y="27"/>
                  </a:cubicBezTo>
                  <a:cubicBezTo>
                    <a:pt x="429" y="9"/>
                    <a:pt x="375" y="0"/>
                    <a:pt x="322"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824;p57">
              <a:extLst>
                <a:ext uri="{FF2B5EF4-FFF2-40B4-BE49-F238E27FC236}">
                  <a16:creationId xmlns:a16="http://schemas.microsoft.com/office/drawing/2014/main" id="{EF1CF4E2-4E6C-4A1C-B554-4433AB76ABDE}"/>
                </a:ext>
              </a:extLst>
            </p:cNvPr>
            <p:cNvSpPr/>
            <p:nvPr/>
          </p:nvSpPr>
          <p:spPr>
            <a:xfrm>
              <a:off x="7338147" y="2230556"/>
              <a:ext cx="822623" cy="974961"/>
            </a:xfrm>
            <a:custGeom>
              <a:avLst/>
              <a:gdLst/>
              <a:ahLst/>
              <a:cxnLst/>
              <a:rect l="l" t="t" r="r" b="b"/>
              <a:pathLst>
                <a:path w="2241" h="2656" extrusionOk="0">
                  <a:moveTo>
                    <a:pt x="906" y="0"/>
                  </a:moveTo>
                  <a:cubicBezTo>
                    <a:pt x="845" y="0"/>
                    <a:pt x="783" y="8"/>
                    <a:pt x="724" y="26"/>
                  </a:cubicBezTo>
                  <a:cubicBezTo>
                    <a:pt x="554" y="79"/>
                    <a:pt x="402" y="204"/>
                    <a:pt x="295" y="347"/>
                  </a:cubicBezTo>
                  <a:cubicBezTo>
                    <a:pt x="179" y="490"/>
                    <a:pt x="108" y="659"/>
                    <a:pt x="37" y="829"/>
                  </a:cubicBezTo>
                  <a:cubicBezTo>
                    <a:pt x="19" y="882"/>
                    <a:pt x="1" y="936"/>
                    <a:pt x="1" y="989"/>
                  </a:cubicBezTo>
                  <a:cubicBezTo>
                    <a:pt x="10" y="1079"/>
                    <a:pt x="81" y="1159"/>
                    <a:pt x="126" y="1230"/>
                  </a:cubicBezTo>
                  <a:cubicBezTo>
                    <a:pt x="179" y="1730"/>
                    <a:pt x="367" y="2104"/>
                    <a:pt x="688" y="2417"/>
                  </a:cubicBezTo>
                  <a:cubicBezTo>
                    <a:pt x="741" y="2479"/>
                    <a:pt x="804" y="2533"/>
                    <a:pt x="875" y="2568"/>
                  </a:cubicBezTo>
                  <a:cubicBezTo>
                    <a:pt x="997" y="2637"/>
                    <a:pt x="1134" y="2656"/>
                    <a:pt x="1276" y="2656"/>
                  </a:cubicBezTo>
                  <a:cubicBezTo>
                    <a:pt x="1374" y="2656"/>
                    <a:pt x="1473" y="2647"/>
                    <a:pt x="1571" y="2640"/>
                  </a:cubicBezTo>
                  <a:cubicBezTo>
                    <a:pt x="1669" y="2631"/>
                    <a:pt x="1758" y="2622"/>
                    <a:pt x="1857" y="2604"/>
                  </a:cubicBezTo>
                  <a:cubicBezTo>
                    <a:pt x="1919" y="2595"/>
                    <a:pt x="1990" y="2586"/>
                    <a:pt x="2053" y="2559"/>
                  </a:cubicBezTo>
                  <a:cubicBezTo>
                    <a:pt x="2115" y="2533"/>
                    <a:pt x="2169" y="2497"/>
                    <a:pt x="2204" y="2435"/>
                  </a:cubicBezTo>
                  <a:cubicBezTo>
                    <a:pt x="2240" y="2363"/>
                    <a:pt x="2231" y="2292"/>
                    <a:pt x="2222" y="2212"/>
                  </a:cubicBezTo>
                  <a:cubicBezTo>
                    <a:pt x="2160" y="1685"/>
                    <a:pt x="1892" y="1195"/>
                    <a:pt x="1589" y="748"/>
                  </a:cubicBezTo>
                  <a:cubicBezTo>
                    <a:pt x="1616" y="534"/>
                    <a:pt x="1526" y="302"/>
                    <a:pt x="1357" y="160"/>
                  </a:cubicBezTo>
                  <a:cubicBezTo>
                    <a:pt x="1228" y="57"/>
                    <a:pt x="1067" y="0"/>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825;p57">
              <a:extLst>
                <a:ext uri="{FF2B5EF4-FFF2-40B4-BE49-F238E27FC236}">
                  <a16:creationId xmlns:a16="http://schemas.microsoft.com/office/drawing/2014/main" id="{1BAFE27F-5092-46D0-B6BD-2B80DD455E9C}"/>
                </a:ext>
              </a:extLst>
            </p:cNvPr>
            <p:cNvSpPr/>
            <p:nvPr/>
          </p:nvSpPr>
          <p:spPr>
            <a:xfrm>
              <a:off x="7390638" y="2688666"/>
              <a:ext cx="593199" cy="516847"/>
            </a:xfrm>
            <a:custGeom>
              <a:avLst/>
              <a:gdLst/>
              <a:ahLst/>
              <a:cxnLst/>
              <a:rect l="l" t="t" r="r" b="b"/>
              <a:pathLst>
                <a:path w="1616" h="1408" extrusionOk="0">
                  <a:moveTo>
                    <a:pt x="812" y="0"/>
                  </a:moveTo>
                  <a:cubicBezTo>
                    <a:pt x="688" y="0"/>
                    <a:pt x="554" y="36"/>
                    <a:pt x="429" y="62"/>
                  </a:cubicBezTo>
                  <a:cubicBezTo>
                    <a:pt x="286" y="89"/>
                    <a:pt x="143" y="107"/>
                    <a:pt x="1" y="107"/>
                  </a:cubicBezTo>
                  <a:cubicBezTo>
                    <a:pt x="72" y="544"/>
                    <a:pt x="250" y="883"/>
                    <a:pt x="545" y="1169"/>
                  </a:cubicBezTo>
                  <a:cubicBezTo>
                    <a:pt x="598" y="1231"/>
                    <a:pt x="661" y="1285"/>
                    <a:pt x="732" y="1320"/>
                  </a:cubicBezTo>
                  <a:cubicBezTo>
                    <a:pt x="854" y="1389"/>
                    <a:pt x="991" y="1408"/>
                    <a:pt x="1133" y="1408"/>
                  </a:cubicBezTo>
                  <a:cubicBezTo>
                    <a:pt x="1231" y="1408"/>
                    <a:pt x="1330" y="1399"/>
                    <a:pt x="1428" y="1392"/>
                  </a:cubicBezTo>
                  <a:cubicBezTo>
                    <a:pt x="1464" y="1383"/>
                    <a:pt x="1490" y="1383"/>
                    <a:pt x="1526" y="1383"/>
                  </a:cubicBezTo>
                  <a:cubicBezTo>
                    <a:pt x="1571" y="1258"/>
                    <a:pt x="1589" y="1133"/>
                    <a:pt x="1598" y="1008"/>
                  </a:cubicBezTo>
                  <a:cubicBezTo>
                    <a:pt x="1615" y="767"/>
                    <a:pt x="1562" y="517"/>
                    <a:pt x="1419" y="330"/>
                  </a:cubicBezTo>
                  <a:cubicBezTo>
                    <a:pt x="1285" y="134"/>
                    <a:pt x="1053"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826;p57">
              <a:extLst>
                <a:ext uri="{FF2B5EF4-FFF2-40B4-BE49-F238E27FC236}">
                  <a16:creationId xmlns:a16="http://schemas.microsoft.com/office/drawing/2014/main" id="{25DFA47D-FBF8-4D44-AC62-7747EE9C9382}"/>
                </a:ext>
              </a:extLst>
            </p:cNvPr>
            <p:cNvSpPr/>
            <p:nvPr/>
          </p:nvSpPr>
          <p:spPr>
            <a:xfrm>
              <a:off x="7449738" y="2803193"/>
              <a:ext cx="180236" cy="257689"/>
            </a:xfrm>
            <a:custGeom>
              <a:avLst/>
              <a:gdLst/>
              <a:ahLst/>
              <a:cxnLst/>
              <a:rect l="l" t="t" r="r" b="b"/>
              <a:pathLst>
                <a:path w="491" h="702" extrusionOk="0">
                  <a:moveTo>
                    <a:pt x="0" y="0"/>
                  </a:moveTo>
                  <a:cubicBezTo>
                    <a:pt x="81" y="241"/>
                    <a:pt x="223" y="473"/>
                    <a:pt x="393" y="660"/>
                  </a:cubicBezTo>
                  <a:cubicBezTo>
                    <a:pt x="402" y="678"/>
                    <a:pt x="420" y="696"/>
                    <a:pt x="437" y="696"/>
                  </a:cubicBezTo>
                  <a:cubicBezTo>
                    <a:pt x="445" y="700"/>
                    <a:pt x="452" y="702"/>
                    <a:pt x="459" y="702"/>
                  </a:cubicBezTo>
                  <a:cubicBezTo>
                    <a:pt x="468" y="702"/>
                    <a:pt x="477" y="698"/>
                    <a:pt x="482" y="687"/>
                  </a:cubicBezTo>
                  <a:cubicBezTo>
                    <a:pt x="491" y="669"/>
                    <a:pt x="491" y="660"/>
                    <a:pt x="491" y="643"/>
                  </a:cubicBezTo>
                  <a:cubicBezTo>
                    <a:pt x="455" y="500"/>
                    <a:pt x="411" y="357"/>
                    <a:pt x="339" y="223"/>
                  </a:cubicBezTo>
                  <a:lnTo>
                    <a:pt x="339" y="223"/>
                  </a:lnTo>
                  <a:cubicBezTo>
                    <a:pt x="357" y="295"/>
                    <a:pt x="357" y="366"/>
                    <a:pt x="375" y="437"/>
                  </a:cubicBezTo>
                  <a:cubicBezTo>
                    <a:pt x="384" y="464"/>
                    <a:pt x="393" y="500"/>
                    <a:pt x="366" y="518"/>
                  </a:cubicBezTo>
                  <a:cubicBezTo>
                    <a:pt x="339" y="500"/>
                    <a:pt x="312" y="473"/>
                    <a:pt x="295" y="446"/>
                  </a:cubicBezTo>
                  <a:cubicBezTo>
                    <a:pt x="188" y="304"/>
                    <a:pt x="72" y="15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827;p57">
              <a:extLst>
                <a:ext uri="{FF2B5EF4-FFF2-40B4-BE49-F238E27FC236}">
                  <a16:creationId xmlns:a16="http://schemas.microsoft.com/office/drawing/2014/main" id="{B7D23A20-8A7C-4A88-8D86-7DEF584C1380}"/>
                </a:ext>
              </a:extLst>
            </p:cNvPr>
            <p:cNvSpPr/>
            <p:nvPr/>
          </p:nvSpPr>
          <p:spPr>
            <a:xfrm>
              <a:off x="7593631" y="2839167"/>
              <a:ext cx="180603" cy="215842"/>
            </a:xfrm>
            <a:custGeom>
              <a:avLst/>
              <a:gdLst/>
              <a:ahLst/>
              <a:cxnLst/>
              <a:rect l="l" t="t" r="r" b="b"/>
              <a:pathLst>
                <a:path w="492" h="588" extrusionOk="0">
                  <a:moveTo>
                    <a:pt x="1" y="0"/>
                  </a:moveTo>
                  <a:cubicBezTo>
                    <a:pt x="126" y="197"/>
                    <a:pt x="188" y="429"/>
                    <a:pt x="375" y="562"/>
                  </a:cubicBezTo>
                  <a:cubicBezTo>
                    <a:pt x="394" y="575"/>
                    <a:pt x="418" y="588"/>
                    <a:pt x="439" y="588"/>
                  </a:cubicBezTo>
                  <a:cubicBezTo>
                    <a:pt x="448" y="588"/>
                    <a:pt x="457" y="585"/>
                    <a:pt x="465" y="580"/>
                  </a:cubicBezTo>
                  <a:cubicBezTo>
                    <a:pt x="483" y="571"/>
                    <a:pt x="491" y="545"/>
                    <a:pt x="491" y="518"/>
                  </a:cubicBezTo>
                  <a:cubicBezTo>
                    <a:pt x="491" y="491"/>
                    <a:pt x="474" y="473"/>
                    <a:pt x="465" y="446"/>
                  </a:cubicBezTo>
                  <a:cubicBezTo>
                    <a:pt x="420" y="375"/>
                    <a:pt x="349" y="277"/>
                    <a:pt x="295" y="206"/>
                  </a:cubicBezTo>
                  <a:lnTo>
                    <a:pt x="295" y="206"/>
                  </a:lnTo>
                  <a:cubicBezTo>
                    <a:pt x="331" y="259"/>
                    <a:pt x="375" y="322"/>
                    <a:pt x="411" y="384"/>
                  </a:cubicBezTo>
                  <a:cubicBezTo>
                    <a:pt x="429" y="402"/>
                    <a:pt x="447" y="429"/>
                    <a:pt x="447" y="464"/>
                  </a:cubicBezTo>
                  <a:cubicBezTo>
                    <a:pt x="447" y="473"/>
                    <a:pt x="447" y="482"/>
                    <a:pt x="438" y="491"/>
                  </a:cubicBezTo>
                  <a:cubicBezTo>
                    <a:pt x="433" y="494"/>
                    <a:pt x="427" y="495"/>
                    <a:pt x="422" y="495"/>
                  </a:cubicBezTo>
                  <a:cubicBezTo>
                    <a:pt x="410" y="495"/>
                    <a:pt x="397" y="488"/>
                    <a:pt x="384" y="482"/>
                  </a:cubicBezTo>
                  <a:cubicBezTo>
                    <a:pt x="313" y="438"/>
                    <a:pt x="259" y="366"/>
                    <a:pt x="215" y="295"/>
                  </a:cubicBezTo>
                  <a:cubicBezTo>
                    <a:pt x="144" y="197"/>
                    <a:pt x="72" y="99"/>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828;p57">
              <a:extLst>
                <a:ext uri="{FF2B5EF4-FFF2-40B4-BE49-F238E27FC236}">
                  <a16:creationId xmlns:a16="http://schemas.microsoft.com/office/drawing/2014/main" id="{C4023016-AA98-4D3E-AAFD-4A3E21BCBF68}"/>
                </a:ext>
              </a:extLst>
            </p:cNvPr>
            <p:cNvSpPr/>
            <p:nvPr/>
          </p:nvSpPr>
          <p:spPr>
            <a:xfrm>
              <a:off x="7721374" y="2852381"/>
              <a:ext cx="128110" cy="138389"/>
            </a:xfrm>
            <a:custGeom>
              <a:avLst/>
              <a:gdLst/>
              <a:ahLst/>
              <a:cxnLst/>
              <a:rect l="l" t="t" r="r" b="b"/>
              <a:pathLst>
                <a:path w="349" h="377" extrusionOk="0">
                  <a:moveTo>
                    <a:pt x="99" y="0"/>
                  </a:moveTo>
                  <a:lnTo>
                    <a:pt x="99" y="0"/>
                  </a:lnTo>
                  <a:cubicBezTo>
                    <a:pt x="107" y="12"/>
                    <a:pt x="116" y="25"/>
                    <a:pt x="125" y="37"/>
                  </a:cubicBezTo>
                  <a:lnTo>
                    <a:pt x="125" y="37"/>
                  </a:lnTo>
                  <a:cubicBezTo>
                    <a:pt x="117" y="25"/>
                    <a:pt x="108" y="13"/>
                    <a:pt x="99" y="0"/>
                  </a:cubicBezTo>
                  <a:close/>
                  <a:moveTo>
                    <a:pt x="1" y="36"/>
                  </a:moveTo>
                  <a:cubicBezTo>
                    <a:pt x="54" y="170"/>
                    <a:pt x="152" y="303"/>
                    <a:pt x="277" y="375"/>
                  </a:cubicBezTo>
                  <a:lnTo>
                    <a:pt x="295" y="375"/>
                  </a:lnTo>
                  <a:cubicBezTo>
                    <a:pt x="298" y="376"/>
                    <a:pt x="301" y="376"/>
                    <a:pt x="304" y="376"/>
                  </a:cubicBezTo>
                  <a:cubicBezTo>
                    <a:pt x="327" y="376"/>
                    <a:pt x="349" y="345"/>
                    <a:pt x="349" y="321"/>
                  </a:cubicBezTo>
                  <a:cubicBezTo>
                    <a:pt x="340" y="294"/>
                    <a:pt x="322" y="277"/>
                    <a:pt x="304" y="250"/>
                  </a:cubicBezTo>
                  <a:cubicBezTo>
                    <a:pt x="243" y="181"/>
                    <a:pt x="181" y="112"/>
                    <a:pt x="125" y="37"/>
                  </a:cubicBezTo>
                  <a:lnTo>
                    <a:pt x="125" y="37"/>
                  </a:lnTo>
                  <a:cubicBezTo>
                    <a:pt x="165" y="94"/>
                    <a:pt x="194" y="146"/>
                    <a:pt x="224" y="205"/>
                  </a:cubicBezTo>
                  <a:cubicBezTo>
                    <a:pt x="233" y="223"/>
                    <a:pt x="233" y="232"/>
                    <a:pt x="233" y="250"/>
                  </a:cubicBezTo>
                  <a:cubicBezTo>
                    <a:pt x="226" y="257"/>
                    <a:pt x="218" y="260"/>
                    <a:pt x="209" y="260"/>
                  </a:cubicBezTo>
                  <a:cubicBezTo>
                    <a:pt x="196" y="260"/>
                    <a:pt x="181" y="252"/>
                    <a:pt x="170" y="241"/>
                  </a:cubicBezTo>
                  <a:cubicBezTo>
                    <a:pt x="99" y="187"/>
                    <a:pt x="36" y="116"/>
                    <a:pt x="1" y="3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829;p57">
              <a:extLst>
                <a:ext uri="{FF2B5EF4-FFF2-40B4-BE49-F238E27FC236}">
                  <a16:creationId xmlns:a16="http://schemas.microsoft.com/office/drawing/2014/main" id="{3ED30800-7E08-4C08-928A-452028DF45E6}"/>
                </a:ext>
              </a:extLst>
            </p:cNvPr>
            <p:cNvSpPr/>
            <p:nvPr/>
          </p:nvSpPr>
          <p:spPr>
            <a:xfrm>
              <a:off x="7590328" y="2757309"/>
              <a:ext cx="102048" cy="93605"/>
            </a:xfrm>
            <a:custGeom>
              <a:avLst/>
              <a:gdLst/>
              <a:ahLst/>
              <a:cxnLst/>
              <a:rect l="l" t="t" r="r" b="b"/>
              <a:pathLst>
                <a:path w="278" h="255" extrusionOk="0">
                  <a:moveTo>
                    <a:pt x="161" y="0"/>
                  </a:moveTo>
                  <a:lnTo>
                    <a:pt x="161" y="0"/>
                  </a:lnTo>
                  <a:cubicBezTo>
                    <a:pt x="188" y="45"/>
                    <a:pt x="179" y="63"/>
                    <a:pt x="206" y="107"/>
                  </a:cubicBezTo>
                  <a:cubicBezTo>
                    <a:pt x="206" y="125"/>
                    <a:pt x="215" y="152"/>
                    <a:pt x="197" y="161"/>
                  </a:cubicBezTo>
                  <a:cubicBezTo>
                    <a:pt x="188" y="161"/>
                    <a:pt x="179" y="161"/>
                    <a:pt x="170" y="152"/>
                  </a:cubicBezTo>
                  <a:cubicBezTo>
                    <a:pt x="108" y="116"/>
                    <a:pt x="45" y="90"/>
                    <a:pt x="1" y="36"/>
                  </a:cubicBezTo>
                  <a:lnTo>
                    <a:pt x="1" y="36"/>
                  </a:lnTo>
                  <a:cubicBezTo>
                    <a:pt x="28" y="81"/>
                    <a:pt x="63" y="116"/>
                    <a:pt x="99" y="161"/>
                  </a:cubicBezTo>
                  <a:cubicBezTo>
                    <a:pt x="135" y="197"/>
                    <a:pt x="170" y="241"/>
                    <a:pt x="224" y="250"/>
                  </a:cubicBezTo>
                  <a:cubicBezTo>
                    <a:pt x="230" y="250"/>
                    <a:pt x="240" y="254"/>
                    <a:pt x="248" y="254"/>
                  </a:cubicBezTo>
                  <a:cubicBezTo>
                    <a:pt x="253" y="254"/>
                    <a:pt x="257" y="253"/>
                    <a:pt x="260" y="250"/>
                  </a:cubicBezTo>
                  <a:cubicBezTo>
                    <a:pt x="268" y="241"/>
                    <a:pt x="277" y="214"/>
                    <a:pt x="268" y="197"/>
                  </a:cubicBezTo>
                  <a:cubicBezTo>
                    <a:pt x="260" y="125"/>
                    <a:pt x="215" y="63"/>
                    <a:pt x="1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830;p57">
              <a:extLst>
                <a:ext uri="{FF2B5EF4-FFF2-40B4-BE49-F238E27FC236}">
                  <a16:creationId xmlns:a16="http://schemas.microsoft.com/office/drawing/2014/main" id="{40AE814C-019D-4F7F-A99F-9B19C0C2782C}"/>
                </a:ext>
              </a:extLst>
            </p:cNvPr>
            <p:cNvSpPr/>
            <p:nvPr/>
          </p:nvSpPr>
          <p:spPr>
            <a:xfrm>
              <a:off x="7465889" y="2776764"/>
              <a:ext cx="102048" cy="92137"/>
            </a:xfrm>
            <a:custGeom>
              <a:avLst/>
              <a:gdLst/>
              <a:ahLst/>
              <a:cxnLst/>
              <a:rect l="l" t="t" r="r" b="b"/>
              <a:pathLst>
                <a:path w="278" h="251" extrusionOk="0">
                  <a:moveTo>
                    <a:pt x="170" y="1"/>
                  </a:moveTo>
                  <a:lnTo>
                    <a:pt x="170" y="1"/>
                  </a:lnTo>
                  <a:cubicBezTo>
                    <a:pt x="188" y="37"/>
                    <a:pt x="179" y="63"/>
                    <a:pt x="206" y="108"/>
                  </a:cubicBezTo>
                  <a:cubicBezTo>
                    <a:pt x="215" y="126"/>
                    <a:pt x="215" y="153"/>
                    <a:pt x="197" y="153"/>
                  </a:cubicBezTo>
                  <a:cubicBezTo>
                    <a:pt x="194" y="156"/>
                    <a:pt x="191" y="157"/>
                    <a:pt x="188" y="157"/>
                  </a:cubicBezTo>
                  <a:cubicBezTo>
                    <a:pt x="182" y="157"/>
                    <a:pt x="176" y="153"/>
                    <a:pt x="170" y="153"/>
                  </a:cubicBezTo>
                  <a:cubicBezTo>
                    <a:pt x="108" y="117"/>
                    <a:pt x="45" y="90"/>
                    <a:pt x="1" y="37"/>
                  </a:cubicBezTo>
                  <a:lnTo>
                    <a:pt x="1" y="37"/>
                  </a:lnTo>
                  <a:cubicBezTo>
                    <a:pt x="28" y="72"/>
                    <a:pt x="63" y="117"/>
                    <a:pt x="99" y="161"/>
                  </a:cubicBezTo>
                  <a:cubicBezTo>
                    <a:pt x="135" y="197"/>
                    <a:pt x="170" y="233"/>
                    <a:pt x="224" y="251"/>
                  </a:cubicBezTo>
                  <a:lnTo>
                    <a:pt x="260" y="251"/>
                  </a:lnTo>
                  <a:cubicBezTo>
                    <a:pt x="277" y="242"/>
                    <a:pt x="277" y="215"/>
                    <a:pt x="277" y="197"/>
                  </a:cubicBezTo>
                  <a:cubicBezTo>
                    <a:pt x="268" y="126"/>
                    <a:pt x="215" y="54"/>
                    <a:pt x="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831;p57">
              <a:extLst>
                <a:ext uri="{FF2B5EF4-FFF2-40B4-BE49-F238E27FC236}">
                  <a16:creationId xmlns:a16="http://schemas.microsoft.com/office/drawing/2014/main" id="{5F2DAD7B-BE40-4E89-B9ED-2C0873788341}"/>
                </a:ext>
              </a:extLst>
            </p:cNvPr>
            <p:cNvSpPr/>
            <p:nvPr/>
          </p:nvSpPr>
          <p:spPr>
            <a:xfrm>
              <a:off x="7469193" y="2382525"/>
              <a:ext cx="255854" cy="218045"/>
            </a:xfrm>
            <a:custGeom>
              <a:avLst/>
              <a:gdLst/>
              <a:ahLst/>
              <a:cxnLst/>
              <a:rect l="l" t="t" r="r" b="b"/>
              <a:pathLst>
                <a:path w="697" h="594" extrusionOk="0">
                  <a:moveTo>
                    <a:pt x="491" y="1"/>
                  </a:moveTo>
                  <a:cubicBezTo>
                    <a:pt x="463" y="1"/>
                    <a:pt x="435" y="5"/>
                    <a:pt x="411" y="13"/>
                  </a:cubicBezTo>
                  <a:cubicBezTo>
                    <a:pt x="349" y="31"/>
                    <a:pt x="304" y="67"/>
                    <a:pt x="251" y="111"/>
                  </a:cubicBezTo>
                  <a:cubicBezTo>
                    <a:pt x="170" y="183"/>
                    <a:pt x="108" y="281"/>
                    <a:pt x="63" y="388"/>
                  </a:cubicBezTo>
                  <a:cubicBezTo>
                    <a:pt x="45" y="424"/>
                    <a:pt x="36" y="468"/>
                    <a:pt x="45" y="513"/>
                  </a:cubicBezTo>
                  <a:cubicBezTo>
                    <a:pt x="28" y="531"/>
                    <a:pt x="19" y="575"/>
                    <a:pt x="1" y="593"/>
                  </a:cubicBezTo>
                  <a:cubicBezTo>
                    <a:pt x="99" y="513"/>
                    <a:pt x="242" y="531"/>
                    <a:pt x="367" y="513"/>
                  </a:cubicBezTo>
                  <a:cubicBezTo>
                    <a:pt x="438" y="504"/>
                    <a:pt x="518" y="477"/>
                    <a:pt x="581" y="424"/>
                  </a:cubicBezTo>
                  <a:cubicBezTo>
                    <a:pt x="643" y="379"/>
                    <a:pt x="688" y="299"/>
                    <a:pt x="688" y="227"/>
                  </a:cubicBezTo>
                  <a:cubicBezTo>
                    <a:pt x="697" y="147"/>
                    <a:pt x="661" y="67"/>
                    <a:pt x="590" y="22"/>
                  </a:cubicBezTo>
                  <a:cubicBezTo>
                    <a:pt x="560" y="7"/>
                    <a:pt x="525" y="1"/>
                    <a:pt x="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832;p57">
              <a:extLst>
                <a:ext uri="{FF2B5EF4-FFF2-40B4-BE49-F238E27FC236}">
                  <a16:creationId xmlns:a16="http://schemas.microsoft.com/office/drawing/2014/main" id="{10FAE4A0-15BD-40F8-A248-CF04BFC2B914}"/>
                </a:ext>
              </a:extLst>
            </p:cNvPr>
            <p:cNvSpPr/>
            <p:nvPr/>
          </p:nvSpPr>
          <p:spPr>
            <a:xfrm>
              <a:off x="7410461" y="2499622"/>
              <a:ext cx="750309" cy="703323"/>
            </a:xfrm>
            <a:custGeom>
              <a:avLst/>
              <a:gdLst/>
              <a:ahLst/>
              <a:cxnLst/>
              <a:rect l="l" t="t" r="r" b="b"/>
              <a:pathLst>
                <a:path w="2044" h="1916" extrusionOk="0">
                  <a:moveTo>
                    <a:pt x="1387" y="0"/>
                  </a:moveTo>
                  <a:cubicBezTo>
                    <a:pt x="1336" y="0"/>
                    <a:pt x="941" y="484"/>
                    <a:pt x="0" y="622"/>
                  </a:cubicBezTo>
                  <a:cubicBezTo>
                    <a:pt x="81" y="617"/>
                    <a:pt x="172" y="613"/>
                    <a:pt x="267" y="613"/>
                  </a:cubicBezTo>
                  <a:cubicBezTo>
                    <a:pt x="641" y="613"/>
                    <a:pt x="1075" y="664"/>
                    <a:pt x="1196" y="827"/>
                  </a:cubicBezTo>
                  <a:cubicBezTo>
                    <a:pt x="1552" y="1300"/>
                    <a:pt x="1383" y="1675"/>
                    <a:pt x="1285" y="1862"/>
                  </a:cubicBezTo>
                  <a:cubicBezTo>
                    <a:pt x="1276" y="1880"/>
                    <a:pt x="1267" y="1898"/>
                    <a:pt x="1249" y="1916"/>
                  </a:cubicBezTo>
                  <a:cubicBezTo>
                    <a:pt x="1294" y="1916"/>
                    <a:pt x="1329" y="1907"/>
                    <a:pt x="1374" y="1907"/>
                  </a:cubicBezTo>
                  <a:cubicBezTo>
                    <a:pt x="1472" y="1898"/>
                    <a:pt x="1561" y="1889"/>
                    <a:pt x="1660" y="1871"/>
                  </a:cubicBezTo>
                  <a:cubicBezTo>
                    <a:pt x="1722" y="1862"/>
                    <a:pt x="1793" y="1853"/>
                    <a:pt x="1856" y="1826"/>
                  </a:cubicBezTo>
                  <a:cubicBezTo>
                    <a:pt x="1918" y="1800"/>
                    <a:pt x="1972" y="1764"/>
                    <a:pt x="2007" y="1702"/>
                  </a:cubicBezTo>
                  <a:cubicBezTo>
                    <a:pt x="2043" y="1630"/>
                    <a:pt x="2034" y="1559"/>
                    <a:pt x="2025" y="1479"/>
                  </a:cubicBezTo>
                  <a:cubicBezTo>
                    <a:pt x="1963" y="952"/>
                    <a:pt x="1695" y="462"/>
                    <a:pt x="1392" y="15"/>
                  </a:cubicBezTo>
                  <a:cubicBezTo>
                    <a:pt x="1393" y="5"/>
                    <a:pt x="1392" y="0"/>
                    <a:pt x="13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833;p57">
              <a:extLst>
                <a:ext uri="{FF2B5EF4-FFF2-40B4-BE49-F238E27FC236}">
                  <a16:creationId xmlns:a16="http://schemas.microsoft.com/office/drawing/2014/main" id="{3C94A2C9-D909-4BCB-9061-654F64EC68D0}"/>
                </a:ext>
              </a:extLst>
            </p:cNvPr>
            <p:cNvSpPr/>
            <p:nvPr/>
          </p:nvSpPr>
          <p:spPr>
            <a:xfrm>
              <a:off x="7489015" y="2243037"/>
              <a:ext cx="668450" cy="832167"/>
            </a:xfrm>
            <a:custGeom>
              <a:avLst/>
              <a:gdLst/>
              <a:ahLst/>
              <a:cxnLst/>
              <a:rect l="l" t="t" r="r" b="b"/>
              <a:pathLst>
                <a:path w="1821" h="2267" extrusionOk="0">
                  <a:moveTo>
                    <a:pt x="705" y="1"/>
                  </a:moveTo>
                  <a:lnTo>
                    <a:pt x="705" y="1"/>
                  </a:lnTo>
                  <a:cubicBezTo>
                    <a:pt x="776" y="63"/>
                    <a:pt x="830" y="144"/>
                    <a:pt x="857" y="242"/>
                  </a:cubicBezTo>
                  <a:cubicBezTo>
                    <a:pt x="910" y="393"/>
                    <a:pt x="883" y="572"/>
                    <a:pt x="803" y="714"/>
                  </a:cubicBezTo>
                  <a:cubicBezTo>
                    <a:pt x="732" y="857"/>
                    <a:pt x="616" y="973"/>
                    <a:pt x="482" y="1062"/>
                  </a:cubicBezTo>
                  <a:cubicBezTo>
                    <a:pt x="330" y="1161"/>
                    <a:pt x="170" y="1259"/>
                    <a:pt x="0" y="1294"/>
                  </a:cubicBezTo>
                  <a:cubicBezTo>
                    <a:pt x="68" y="1284"/>
                    <a:pt x="139" y="1278"/>
                    <a:pt x="209" y="1278"/>
                  </a:cubicBezTo>
                  <a:cubicBezTo>
                    <a:pt x="434" y="1278"/>
                    <a:pt x="662" y="1335"/>
                    <a:pt x="839" y="1464"/>
                  </a:cubicBezTo>
                  <a:cubicBezTo>
                    <a:pt x="1053" y="1624"/>
                    <a:pt x="1205" y="1856"/>
                    <a:pt x="1410" y="2026"/>
                  </a:cubicBezTo>
                  <a:cubicBezTo>
                    <a:pt x="1526" y="2133"/>
                    <a:pt x="1669" y="2213"/>
                    <a:pt x="1820" y="2267"/>
                  </a:cubicBezTo>
                  <a:cubicBezTo>
                    <a:pt x="1820" y="2240"/>
                    <a:pt x="1820" y="2204"/>
                    <a:pt x="1811" y="2178"/>
                  </a:cubicBezTo>
                  <a:cubicBezTo>
                    <a:pt x="1749" y="1651"/>
                    <a:pt x="1481" y="1161"/>
                    <a:pt x="1178" y="714"/>
                  </a:cubicBezTo>
                  <a:cubicBezTo>
                    <a:pt x="1205" y="500"/>
                    <a:pt x="1115" y="268"/>
                    <a:pt x="946" y="126"/>
                  </a:cubicBezTo>
                  <a:cubicBezTo>
                    <a:pt x="875" y="63"/>
                    <a:pt x="785" y="28"/>
                    <a:pt x="705" y="1"/>
                  </a:cubicBezTo>
                  <a:close/>
                </a:path>
              </a:pathLst>
            </a:custGeom>
            <a:solidFill>
              <a:srgbClr val="FFA461">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834;p57">
              <a:extLst>
                <a:ext uri="{FF2B5EF4-FFF2-40B4-BE49-F238E27FC236}">
                  <a16:creationId xmlns:a16="http://schemas.microsoft.com/office/drawing/2014/main" id="{1A256297-3BB0-4276-A2AB-78A9DE42DAC6}"/>
                </a:ext>
              </a:extLst>
            </p:cNvPr>
            <p:cNvSpPr/>
            <p:nvPr/>
          </p:nvSpPr>
          <p:spPr>
            <a:xfrm>
              <a:off x="7613454" y="2470623"/>
              <a:ext cx="52859" cy="36341"/>
            </a:xfrm>
            <a:custGeom>
              <a:avLst/>
              <a:gdLst/>
              <a:ahLst/>
              <a:cxnLst/>
              <a:rect l="l" t="t" r="r" b="b"/>
              <a:pathLst>
                <a:path w="144" h="99" extrusionOk="0">
                  <a:moveTo>
                    <a:pt x="104" y="1"/>
                  </a:moveTo>
                  <a:cubicBezTo>
                    <a:pt x="90" y="1"/>
                    <a:pt x="72" y="5"/>
                    <a:pt x="54" y="14"/>
                  </a:cubicBezTo>
                  <a:cubicBezTo>
                    <a:pt x="18" y="32"/>
                    <a:pt x="0" y="68"/>
                    <a:pt x="9" y="86"/>
                  </a:cubicBezTo>
                  <a:cubicBezTo>
                    <a:pt x="18" y="94"/>
                    <a:pt x="32" y="99"/>
                    <a:pt x="46" y="99"/>
                  </a:cubicBezTo>
                  <a:cubicBezTo>
                    <a:pt x="61" y="99"/>
                    <a:pt x="76" y="94"/>
                    <a:pt x="90" y="86"/>
                  </a:cubicBezTo>
                  <a:cubicBezTo>
                    <a:pt x="125" y="68"/>
                    <a:pt x="143" y="32"/>
                    <a:pt x="134" y="14"/>
                  </a:cubicBezTo>
                  <a:cubicBezTo>
                    <a:pt x="130" y="5"/>
                    <a:pt x="118"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835;p57">
              <a:extLst>
                <a:ext uri="{FF2B5EF4-FFF2-40B4-BE49-F238E27FC236}">
                  <a16:creationId xmlns:a16="http://schemas.microsoft.com/office/drawing/2014/main" id="{0CC81350-1DD1-4D16-83C8-F788D8A7C8BF}"/>
                </a:ext>
              </a:extLst>
            </p:cNvPr>
            <p:cNvSpPr/>
            <p:nvPr/>
          </p:nvSpPr>
          <p:spPr>
            <a:xfrm>
              <a:off x="7338147" y="2239733"/>
              <a:ext cx="269069" cy="373686"/>
            </a:xfrm>
            <a:custGeom>
              <a:avLst/>
              <a:gdLst/>
              <a:ahLst/>
              <a:cxnLst/>
              <a:rect l="l" t="t" r="r" b="b"/>
              <a:pathLst>
                <a:path w="733" h="1018" extrusionOk="0">
                  <a:moveTo>
                    <a:pt x="724" y="1"/>
                  </a:moveTo>
                  <a:cubicBezTo>
                    <a:pt x="554" y="54"/>
                    <a:pt x="402" y="179"/>
                    <a:pt x="295" y="322"/>
                  </a:cubicBezTo>
                  <a:cubicBezTo>
                    <a:pt x="179" y="465"/>
                    <a:pt x="108" y="634"/>
                    <a:pt x="37" y="804"/>
                  </a:cubicBezTo>
                  <a:cubicBezTo>
                    <a:pt x="19" y="857"/>
                    <a:pt x="1" y="911"/>
                    <a:pt x="1" y="964"/>
                  </a:cubicBezTo>
                  <a:cubicBezTo>
                    <a:pt x="10" y="982"/>
                    <a:pt x="10" y="1000"/>
                    <a:pt x="19" y="1018"/>
                  </a:cubicBezTo>
                  <a:cubicBezTo>
                    <a:pt x="63" y="1018"/>
                    <a:pt x="117" y="1018"/>
                    <a:pt x="162" y="982"/>
                  </a:cubicBezTo>
                  <a:cubicBezTo>
                    <a:pt x="197" y="955"/>
                    <a:pt x="224" y="920"/>
                    <a:pt x="242" y="884"/>
                  </a:cubicBezTo>
                  <a:cubicBezTo>
                    <a:pt x="331" y="706"/>
                    <a:pt x="385" y="518"/>
                    <a:pt x="483" y="340"/>
                  </a:cubicBezTo>
                  <a:cubicBezTo>
                    <a:pt x="545" y="215"/>
                    <a:pt x="634" y="108"/>
                    <a:pt x="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836;p57">
              <a:extLst>
                <a:ext uri="{FF2B5EF4-FFF2-40B4-BE49-F238E27FC236}">
                  <a16:creationId xmlns:a16="http://schemas.microsoft.com/office/drawing/2014/main" id="{2D4F6E59-DCB4-40DC-8B48-1371B9D0B66F}"/>
                </a:ext>
              </a:extLst>
            </p:cNvPr>
            <p:cNvSpPr/>
            <p:nvPr/>
          </p:nvSpPr>
          <p:spPr>
            <a:xfrm>
              <a:off x="7338147" y="2488610"/>
              <a:ext cx="216576" cy="259158"/>
            </a:xfrm>
            <a:custGeom>
              <a:avLst/>
              <a:gdLst/>
              <a:ahLst/>
              <a:cxnLst/>
              <a:rect l="l" t="t" r="r" b="b"/>
              <a:pathLst>
                <a:path w="590" h="706" extrusionOk="0">
                  <a:moveTo>
                    <a:pt x="290" y="1"/>
                  </a:moveTo>
                  <a:cubicBezTo>
                    <a:pt x="212" y="1"/>
                    <a:pt x="134" y="22"/>
                    <a:pt x="63" y="63"/>
                  </a:cubicBezTo>
                  <a:cubicBezTo>
                    <a:pt x="54" y="81"/>
                    <a:pt x="46" y="99"/>
                    <a:pt x="37" y="126"/>
                  </a:cubicBezTo>
                  <a:cubicBezTo>
                    <a:pt x="19" y="179"/>
                    <a:pt x="1" y="233"/>
                    <a:pt x="1" y="286"/>
                  </a:cubicBezTo>
                  <a:cubicBezTo>
                    <a:pt x="10" y="376"/>
                    <a:pt x="81" y="456"/>
                    <a:pt x="126" y="527"/>
                  </a:cubicBezTo>
                  <a:cubicBezTo>
                    <a:pt x="135" y="590"/>
                    <a:pt x="144" y="652"/>
                    <a:pt x="153" y="706"/>
                  </a:cubicBezTo>
                  <a:cubicBezTo>
                    <a:pt x="233" y="697"/>
                    <a:pt x="313" y="661"/>
                    <a:pt x="385" y="607"/>
                  </a:cubicBezTo>
                  <a:cubicBezTo>
                    <a:pt x="509" y="518"/>
                    <a:pt x="590" y="376"/>
                    <a:pt x="581" y="224"/>
                  </a:cubicBezTo>
                  <a:cubicBezTo>
                    <a:pt x="572" y="161"/>
                    <a:pt x="554" y="108"/>
                    <a:pt x="518" y="72"/>
                  </a:cubicBezTo>
                  <a:cubicBezTo>
                    <a:pt x="492" y="45"/>
                    <a:pt x="447" y="28"/>
                    <a:pt x="411" y="19"/>
                  </a:cubicBezTo>
                  <a:cubicBezTo>
                    <a:pt x="371" y="6"/>
                    <a:pt x="331" y="1"/>
                    <a:pt x="290" y="1"/>
                  </a:cubicBezTo>
                  <a:close/>
                </a:path>
              </a:pathLst>
            </a:custGeom>
            <a:solidFill>
              <a:srgbClr val="8A6349">
                <a:alpha val="559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837;p57">
              <a:extLst>
                <a:ext uri="{FF2B5EF4-FFF2-40B4-BE49-F238E27FC236}">
                  <a16:creationId xmlns:a16="http://schemas.microsoft.com/office/drawing/2014/main" id="{F5839830-AE5D-4F5E-8BAD-938AABF5B0FA}"/>
                </a:ext>
              </a:extLst>
            </p:cNvPr>
            <p:cNvSpPr/>
            <p:nvPr/>
          </p:nvSpPr>
          <p:spPr>
            <a:xfrm>
              <a:off x="7727981" y="2538165"/>
              <a:ext cx="599806" cy="530429"/>
            </a:xfrm>
            <a:custGeom>
              <a:avLst/>
              <a:gdLst/>
              <a:ahLst/>
              <a:cxnLst/>
              <a:rect l="l" t="t" r="r" b="b"/>
              <a:pathLst>
                <a:path w="1634" h="1445" extrusionOk="0">
                  <a:moveTo>
                    <a:pt x="481" y="1"/>
                  </a:moveTo>
                  <a:cubicBezTo>
                    <a:pt x="376" y="1"/>
                    <a:pt x="275" y="21"/>
                    <a:pt x="197" y="80"/>
                  </a:cubicBezTo>
                  <a:cubicBezTo>
                    <a:pt x="90" y="169"/>
                    <a:pt x="27" y="303"/>
                    <a:pt x="1" y="437"/>
                  </a:cubicBezTo>
                  <a:cubicBezTo>
                    <a:pt x="295" y="687"/>
                    <a:pt x="589" y="927"/>
                    <a:pt x="893" y="1159"/>
                  </a:cubicBezTo>
                  <a:cubicBezTo>
                    <a:pt x="955" y="1213"/>
                    <a:pt x="1026" y="1258"/>
                    <a:pt x="1107" y="1275"/>
                  </a:cubicBezTo>
                  <a:lnTo>
                    <a:pt x="1142" y="1275"/>
                  </a:lnTo>
                  <a:cubicBezTo>
                    <a:pt x="1169" y="1258"/>
                    <a:pt x="1151" y="1213"/>
                    <a:pt x="1134" y="1186"/>
                  </a:cubicBezTo>
                  <a:cubicBezTo>
                    <a:pt x="1072" y="1108"/>
                    <a:pt x="1006" y="1036"/>
                    <a:pt x="938" y="969"/>
                  </a:cubicBezTo>
                  <a:lnTo>
                    <a:pt x="938" y="969"/>
                  </a:lnTo>
                  <a:cubicBezTo>
                    <a:pt x="1072" y="1085"/>
                    <a:pt x="1212" y="1194"/>
                    <a:pt x="1348" y="1302"/>
                  </a:cubicBezTo>
                  <a:cubicBezTo>
                    <a:pt x="1419" y="1365"/>
                    <a:pt x="1490" y="1418"/>
                    <a:pt x="1571" y="1445"/>
                  </a:cubicBezTo>
                  <a:cubicBezTo>
                    <a:pt x="1597" y="1445"/>
                    <a:pt x="1624" y="1445"/>
                    <a:pt x="1633" y="1427"/>
                  </a:cubicBezTo>
                  <a:cubicBezTo>
                    <a:pt x="1633" y="1409"/>
                    <a:pt x="1624" y="1400"/>
                    <a:pt x="1615" y="1382"/>
                  </a:cubicBezTo>
                  <a:cubicBezTo>
                    <a:pt x="1580" y="1338"/>
                    <a:pt x="1544" y="1284"/>
                    <a:pt x="1508" y="1240"/>
                  </a:cubicBezTo>
                  <a:cubicBezTo>
                    <a:pt x="1526" y="1204"/>
                    <a:pt x="1517" y="1168"/>
                    <a:pt x="1499" y="1133"/>
                  </a:cubicBezTo>
                  <a:cubicBezTo>
                    <a:pt x="1285" y="696"/>
                    <a:pt x="973" y="312"/>
                    <a:pt x="598" y="9"/>
                  </a:cubicBezTo>
                  <a:cubicBezTo>
                    <a:pt x="559" y="4"/>
                    <a:pt x="520" y="1"/>
                    <a:pt x="4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838;p57">
              <a:extLst>
                <a:ext uri="{FF2B5EF4-FFF2-40B4-BE49-F238E27FC236}">
                  <a16:creationId xmlns:a16="http://schemas.microsoft.com/office/drawing/2014/main" id="{F03E0887-7444-46D8-9357-460A1B24006E}"/>
                </a:ext>
              </a:extLst>
            </p:cNvPr>
            <p:cNvSpPr/>
            <p:nvPr/>
          </p:nvSpPr>
          <p:spPr>
            <a:xfrm>
              <a:off x="7816447" y="2721335"/>
              <a:ext cx="138022" cy="104984"/>
            </a:xfrm>
            <a:custGeom>
              <a:avLst/>
              <a:gdLst/>
              <a:ahLst/>
              <a:cxnLst/>
              <a:rect l="l" t="t" r="r" b="b"/>
              <a:pathLst>
                <a:path w="376" h="286" extrusionOk="0">
                  <a:moveTo>
                    <a:pt x="0" y="0"/>
                  </a:moveTo>
                  <a:lnTo>
                    <a:pt x="0" y="0"/>
                  </a:lnTo>
                  <a:cubicBezTo>
                    <a:pt x="63" y="81"/>
                    <a:pt x="134" y="152"/>
                    <a:pt x="215" y="214"/>
                  </a:cubicBezTo>
                  <a:cubicBezTo>
                    <a:pt x="250" y="241"/>
                    <a:pt x="286" y="277"/>
                    <a:pt x="330" y="286"/>
                  </a:cubicBezTo>
                  <a:cubicBezTo>
                    <a:pt x="339" y="286"/>
                    <a:pt x="357" y="286"/>
                    <a:pt x="357" y="277"/>
                  </a:cubicBezTo>
                  <a:cubicBezTo>
                    <a:pt x="366" y="277"/>
                    <a:pt x="375" y="268"/>
                    <a:pt x="375" y="259"/>
                  </a:cubicBezTo>
                  <a:cubicBezTo>
                    <a:pt x="375" y="232"/>
                    <a:pt x="357" y="205"/>
                    <a:pt x="339" y="188"/>
                  </a:cubicBezTo>
                  <a:cubicBezTo>
                    <a:pt x="304" y="134"/>
                    <a:pt x="259" y="89"/>
                    <a:pt x="223" y="45"/>
                  </a:cubicBezTo>
                  <a:lnTo>
                    <a:pt x="223" y="45"/>
                  </a:lnTo>
                  <a:cubicBezTo>
                    <a:pt x="241" y="81"/>
                    <a:pt x="250" y="116"/>
                    <a:pt x="268" y="143"/>
                  </a:cubicBezTo>
                  <a:cubicBezTo>
                    <a:pt x="277" y="161"/>
                    <a:pt x="286" y="188"/>
                    <a:pt x="277" y="205"/>
                  </a:cubicBezTo>
                  <a:cubicBezTo>
                    <a:pt x="179" y="143"/>
                    <a:pt x="81" y="81"/>
                    <a:pt x="0" y="0"/>
                  </a:cubicBezTo>
                  <a:close/>
                </a:path>
              </a:pathLst>
            </a:custGeom>
            <a:solidFill>
              <a:srgbClr val="FFA461">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839;p57">
              <a:extLst>
                <a:ext uri="{FF2B5EF4-FFF2-40B4-BE49-F238E27FC236}">
                  <a16:creationId xmlns:a16="http://schemas.microsoft.com/office/drawing/2014/main" id="{E574B329-67D5-402B-80D9-67C5979FD3F2}"/>
                </a:ext>
              </a:extLst>
            </p:cNvPr>
            <p:cNvSpPr/>
            <p:nvPr/>
          </p:nvSpPr>
          <p:spPr>
            <a:xfrm>
              <a:off x="7914823" y="2694906"/>
              <a:ext cx="229424" cy="168122"/>
            </a:xfrm>
            <a:custGeom>
              <a:avLst/>
              <a:gdLst/>
              <a:ahLst/>
              <a:cxnLst/>
              <a:rect l="l" t="t" r="r" b="b"/>
              <a:pathLst>
                <a:path w="625" h="458" extrusionOk="0">
                  <a:moveTo>
                    <a:pt x="259" y="1"/>
                  </a:moveTo>
                  <a:cubicBezTo>
                    <a:pt x="339" y="90"/>
                    <a:pt x="410" y="197"/>
                    <a:pt x="491" y="286"/>
                  </a:cubicBezTo>
                  <a:cubicBezTo>
                    <a:pt x="509" y="304"/>
                    <a:pt x="526" y="331"/>
                    <a:pt x="517" y="349"/>
                  </a:cubicBezTo>
                  <a:cubicBezTo>
                    <a:pt x="428" y="313"/>
                    <a:pt x="357" y="260"/>
                    <a:pt x="286" y="206"/>
                  </a:cubicBezTo>
                  <a:cubicBezTo>
                    <a:pt x="196" y="144"/>
                    <a:pt x="89" y="81"/>
                    <a:pt x="0" y="10"/>
                  </a:cubicBezTo>
                  <a:lnTo>
                    <a:pt x="0" y="10"/>
                  </a:lnTo>
                  <a:cubicBezTo>
                    <a:pt x="170" y="179"/>
                    <a:pt x="357" y="358"/>
                    <a:pt x="580" y="447"/>
                  </a:cubicBezTo>
                  <a:cubicBezTo>
                    <a:pt x="585" y="452"/>
                    <a:pt x="596" y="457"/>
                    <a:pt x="606" y="457"/>
                  </a:cubicBezTo>
                  <a:cubicBezTo>
                    <a:pt x="614" y="457"/>
                    <a:pt x="621" y="454"/>
                    <a:pt x="625" y="447"/>
                  </a:cubicBezTo>
                  <a:cubicBezTo>
                    <a:pt x="625" y="438"/>
                    <a:pt x="625" y="429"/>
                    <a:pt x="616" y="420"/>
                  </a:cubicBezTo>
                  <a:cubicBezTo>
                    <a:pt x="544" y="251"/>
                    <a:pt x="401" y="126"/>
                    <a:pt x="259" y="1"/>
                  </a:cubicBezTo>
                  <a:close/>
                </a:path>
              </a:pathLst>
            </a:custGeom>
            <a:solidFill>
              <a:srgbClr val="FFA461">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840;p57">
              <a:extLst>
                <a:ext uri="{FF2B5EF4-FFF2-40B4-BE49-F238E27FC236}">
                  <a16:creationId xmlns:a16="http://schemas.microsoft.com/office/drawing/2014/main" id="{14330EFA-2A14-4AFD-BF75-0D226E608133}"/>
                </a:ext>
              </a:extLst>
            </p:cNvPr>
            <p:cNvSpPr/>
            <p:nvPr/>
          </p:nvSpPr>
          <p:spPr>
            <a:xfrm>
              <a:off x="7885090" y="2583682"/>
              <a:ext cx="111959" cy="85529"/>
            </a:xfrm>
            <a:custGeom>
              <a:avLst/>
              <a:gdLst/>
              <a:ahLst/>
              <a:cxnLst/>
              <a:rect l="l" t="t" r="r" b="b"/>
              <a:pathLst>
                <a:path w="305" h="233" extrusionOk="0">
                  <a:moveTo>
                    <a:pt x="117" y="1"/>
                  </a:moveTo>
                  <a:lnTo>
                    <a:pt x="117" y="1"/>
                  </a:lnTo>
                  <a:cubicBezTo>
                    <a:pt x="152" y="36"/>
                    <a:pt x="170" y="63"/>
                    <a:pt x="206" y="108"/>
                  </a:cubicBezTo>
                  <a:cubicBezTo>
                    <a:pt x="215" y="117"/>
                    <a:pt x="224" y="125"/>
                    <a:pt x="215" y="134"/>
                  </a:cubicBezTo>
                  <a:cubicBezTo>
                    <a:pt x="210" y="145"/>
                    <a:pt x="201" y="149"/>
                    <a:pt x="194" y="149"/>
                  </a:cubicBezTo>
                  <a:cubicBezTo>
                    <a:pt x="188" y="149"/>
                    <a:pt x="183" y="147"/>
                    <a:pt x="179" y="143"/>
                  </a:cubicBezTo>
                  <a:cubicBezTo>
                    <a:pt x="108" y="134"/>
                    <a:pt x="54" y="134"/>
                    <a:pt x="1" y="90"/>
                  </a:cubicBezTo>
                  <a:lnTo>
                    <a:pt x="1" y="90"/>
                  </a:lnTo>
                  <a:cubicBezTo>
                    <a:pt x="63" y="161"/>
                    <a:pt x="143" y="206"/>
                    <a:pt x="233" y="233"/>
                  </a:cubicBezTo>
                  <a:cubicBezTo>
                    <a:pt x="251" y="233"/>
                    <a:pt x="277" y="233"/>
                    <a:pt x="295" y="215"/>
                  </a:cubicBezTo>
                  <a:cubicBezTo>
                    <a:pt x="304" y="206"/>
                    <a:pt x="295" y="188"/>
                    <a:pt x="295" y="179"/>
                  </a:cubicBezTo>
                  <a:cubicBezTo>
                    <a:pt x="286" y="143"/>
                    <a:pt x="259" y="117"/>
                    <a:pt x="233" y="90"/>
                  </a:cubicBezTo>
                  <a:cubicBezTo>
                    <a:pt x="197" y="54"/>
                    <a:pt x="152" y="27"/>
                    <a:pt x="117" y="1"/>
                  </a:cubicBezTo>
                  <a:close/>
                </a:path>
              </a:pathLst>
            </a:custGeom>
            <a:solidFill>
              <a:srgbClr val="FFA461">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841;p57">
              <a:extLst>
                <a:ext uri="{FF2B5EF4-FFF2-40B4-BE49-F238E27FC236}">
                  <a16:creationId xmlns:a16="http://schemas.microsoft.com/office/drawing/2014/main" id="{D49FD928-17EA-40F7-B532-8B1B11424622}"/>
                </a:ext>
              </a:extLst>
            </p:cNvPr>
            <p:cNvSpPr/>
            <p:nvPr/>
          </p:nvSpPr>
          <p:spPr>
            <a:xfrm>
              <a:off x="8160397" y="2881747"/>
              <a:ext cx="91770" cy="95440"/>
            </a:xfrm>
            <a:custGeom>
              <a:avLst/>
              <a:gdLst/>
              <a:ahLst/>
              <a:cxnLst/>
              <a:rect l="l" t="t" r="r" b="b"/>
              <a:pathLst>
                <a:path w="250" h="260" extrusionOk="0">
                  <a:moveTo>
                    <a:pt x="80" y="0"/>
                  </a:moveTo>
                  <a:lnTo>
                    <a:pt x="80" y="0"/>
                  </a:lnTo>
                  <a:cubicBezTo>
                    <a:pt x="90" y="12"/>
                    <a:pt x="100" y="24"/>
                    <a:pt x="110" y="36"/>
                  </a:cubicBezTo>
                  <a:lnTo>
                    <a:pt x="110" y="36"/>
                  </a:lnTo>
                  <a:cubicBezTo>
                    <a:pt x="101" y="23"/>
                    <a:pt x="91" y="11"/>
                    <a:pt x="80" y="0"/>
                  </a:cubicBezTo>
                  <a:close/>
                  <a:moveTo>
                    <a:pt x="110" y="36"/>
                  </a:moveTo>
                  <a:lnTo>
                    <a:pt x="110" y="36"/>
                  </a:lnTo>
                  <a:cubicBezTo>
                    <a:pt x="137" y="75"/>
                    <a:pt x="156" y="123"/>
                    <a:pt x="170" y="170"/>
                  </a:cubicBezTo>
                  <a:cubicBezTo>
                    <a:pt x="164" y="172"/>
                    <a:pt x="159" y="174"/>
                    <a:pt x="154" y="174"/>
                  </a:cubicBezTo>
                  <a:cubicBezTo>
                    <a:pt x="141" y="174"/>
                    <a:pt x="129" y="167"/>
                    <a:pt x="116" y="161"/>
                  </a:cubicBezTo>
                  <a:cubicBezTo>
                    <a:pt x="71" y="134"/>
                    <a:pt x="36" y="107"/>
                    <a:pt x="0" y="72"/>
                  </a:cubicBezTo>
                  <a:lnTo>
                    <a:pt x="0" y="72"/>
                  </a:lnTo>
                  <a:cubicBezTo>
                    <a:pt x="45" y="143"/>
                    <a:pt x="116" y="206"/>
                    <a:pt x="187" y="250"/>
                  </a:cubicBezTo>
                  <a:cubicBezTo>
                    <a:pt x="196" y="250"/>
                    <a:pt x="205" y="259"/>
                    <a:pt x="223" y="259"/>
                  </a:cubicBezTo>
                  <a:cubicBezTo>
                    <a:pt x="241" y="250"/>
                    <a:pt x="250" y="232"/>
                    <a:pt x="250" y="214"/>
                  </a:cubicBezTo>
                  <a:cubicBezTo>
                    <a:pt x="241" y="188"/>
                    <a:pt x="232" y="179"/>
                    <a:pt x="214" y="161"/>
                  </a:cubicBezTo>
                  <a:cubicBezTo>
                    <a:pt x="179" y="119"/>
                    <a:pt x="145" y="77"/>
                    <a:pt x="110" y="36"/>
                  </a:cubicBezTo>
                  <a:close/>
                </a:path>
              </a:pathLst>
            </a:custGeom>
            <a:solidFill>
              <a:srgbClr val="FFA461">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842;p57">
              <a:extLst>
                <a:ext uri="{FF2B5EF4-FFF2-40B4-BE49-F238E27FC236}">
                  <a16:creationId xmlns:a16="http://schemas.microsoft.com/office/drawing/2014/main" id="{8599FAA7-3088-4948-B973-1E373CF97613}"/>
                </a:ext>
              </a:extLst>
            </p:cNvPr>
            <p:cNvSpPr/>
            <p:nvPr/>
          </p:nvSpPr>
          <p:spPr>
            <a:xfrm>
              <a:off x="7983466" y="2829255"/>
              <a:ext cx="82226" cy="83327"/>
            </a:xfrm>
            <a:custGeom>
              <a:avLst/>
              <a:gdLst/>
              <a:ahLst/>
              <a:cxnLst/>
              <a:rect l="l" t="t" r="r" b="b"/>
              <a:pathLst>
                <a:path w="224" h="227" extrusionOk="0">
                  <a:moveTo>
                    <a:pt x="54" y="1"/>
                  </a:moveTo>
                  <a:cubicBezTo>
                    <a:pt x="67" y="11"/>
                    <a:pt x="80" y="22"/>
                    <a:pt x="93" y="32"/>
                  </a:cubicBezTo>
                  <a:lnTo>
                    <a:pt x="93" y="32"/>
                  </a:lnTo>
                  <a:cubicBezTo>
                    <a:pt x="80" y="20"/>
                    <a:pt x="67" y="9"/>
                    <a:pt x="54" y="1"/>
                  </a:cubicBezTo>
                  <a:close/>
                  <a:moveTo>
                    <a:pt x="93" y="32"/>
                  </a:moveTo>
                  <a:lnTo>
                    <a:pt x="93" y="32"/>
                  </a:lnTo>
                  <a:cubicBezTo>
                    <a:pt x="123" y="63"/>
                    <a:pt x="151" y="103"/>
                    <a:pt x="170" y="134"/>
                  </a:cubicBezTo>
                  <a:cubicBezTo>
                    <a:pt x="170" y="143"/>
                    <a:pt x="170" y="152"/>
                    <a:pt x="170" y="161"/>
                  </a:cubicBezTo>
                  <a:lnTo>
                    <a:pt x="152" y="161"/>
                  </a:lnTo>
                  <a:cubicBezTo>
                    <a:pt x="99" y="152"/>
                    <a:pt x="45" y="134"/>
                    <a:pt x="0" y="108"/>
                  </a:cubicBezTo>
                  <a:lnTo>
                    <a:pt x="0" y="108"/>
                  </a:lnTo>
                  <a:cubicBezTo>
                    <a:pt x="45" y="143"/>
                    <a:pt x="90" y="170"/>
                    <a:pt x="134" y="206"/>
                  </a:cubicBezTo>
                  <a:cubicBezTo>
                    <a:pt x="156" y="213"/>
                    <a:pt x="177" y="226"/>
                    <a:pt x="199" y="226"/>
                  </a:cubicBezTo>
                  <a:cubicBezTo>
                    <a:pt x="204" y="226"/>
                    <a:pt x="209" y="225"/>
                    <a:pt x="214" y="224"/>
                  </a:cubicBezTo>
                  <a:cubicBezTo>
                    <a:pt x="223" y="188"/>
                    <a:pt x="197" y="152"/>
                    <a:pt x="179" y="117"/>
                  </a:cubicBezTo>
                  <a:cubicBezTo>
                    <a:pt x="154" y="85"/>
                    <a:pt x="124" y="58"/>
                    <a:pt x="93" y="32"/>
                  </a:cubicBezTo>
                  <a:close/>
                </a:path>
              </a:pathLst>
            </a:custGeom>
            <a:solidFill>
              <a:srgbClr val="FFA461">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843;p57">
              <a:extLst>
                <a:ext uri="{FF2B5EF4-FFF2-40B4-BE49-F238E27FC236}">
                  <a16:creationId xmlns:a16="http://schemas.microsoft.com/office/drawing/2014/main" id="{6072D90B-BB57-451F-8DD1-EFC2D682BD5E}"/>
                </a:ext>
              </a:extLst>
            </p:cNvPr>
            <p:cNvSpPr/>
            <p:nvPr/>
          </p:nvSpPr>
          <p:spPr>
            <a:xfrm>
              <a:off x="6906098" y="2547342"/>
              <a:ext cx="589895" cy="328168"/>
            </a:xfrm>
            <a:custGeom>
              <a:avLst/>
              <a:gdLst/>
              <a:ahLst/>
              <a:cxnLst/>
              <a:rect l="l" t="t" r="r" b="b"/>
              <a:pathLst>
                <a:path w="1607" h="894" extrusionOk="0">
                  <a:moveTo>
                    <a:pt x="1455" y="1"/>
                  </a:moveTo>
                  <a:cubicBezTo>
                    <a:pt x="1387" y="1"/>
                    <a:pt x="1316" y="5"/>
                    <a:pt x="1258" y="37"/>
                  </a:cubicBezTo>
                  <a:cubicBezTo>
                    <a:pt x="1178" y="73"/>
                    <a:pt x="1098" y="144"/>
                    <a:pt x="1026" y="198"/>
                  </a:cubicBezTo>
                  <a:lnTo>
                    <a:pt x="384" y="608"/>
                  </a:lnTo>
                  <a:cubicBezTo>
                    <a:pt x="268" y="688"/>
                    <a:pt x="143" y="769"/>
                    <a:pt x="27" y="849"/>
                  </a:cubicBezTo>
                  <a:cubicBezTo>
                    <a:pt x="18" y="858"/>
                    <a:pt x="0" y="867"/>
                    <a:pt x="9" y="876"/>
                  </a:cubicBezTo>
                  <a:cubicBezTo>
                    <a:pt x="9" y="894"/>
                    <a:pt x="27" y="894"/>
                    <a:pt x="45" y="894"/>
                  </a:cubicBezTo>
                  <a:cubicBezTo>
                    <a:pt x="98" y="876"/>
                    <a:pt x="152" y="858"/>
                    <a:pt x="206" y="831"/>
                  </a:cubicBezTo>
                  <a:cubicBezTo>
                    <a:pt x="598" y="662"/>
                    <a:pt x="1000" y="501"/>
                    <a:pt x="1410" y="367"/>
                  </a:cubicBezTo>
                  <a:cubicBezTo>
                    <a:pt x="1446" y="358"/>
                    <a:pt x="1481" y="340"/>
                    <a:pt x="1517" y="314"/>
                  </a:cubicBezTo>
                  <a:cubicBezTo>
                    <a:pt x="1544" y="287"/>
                    <a:pt x="1562" y="251"/>
                    <a:pt x="1570" y="207"/>
                  </a:cubicBezTo>
                  <a:cubicBezTo>
                    <a:pt x="1588" y="162"/>
                    <a:pt x="1597" y="117"/>
                    <a:pt x="1606" y="73"/>
                  </a:cubicBezTo>
                  <a:cubicBezTo>
                    <a:pt x="1606" y="55"/>
                    <a:pt x="1606" y="46"/>
                    <a:pt x="1606" y="28"/>
                  </a:cubicBezTo>
                  <a:cubicBezTo>
                    <a:pt x="1588" y="10"/>
                    <a:pt x="1562" y="1"/>
                    <a:pt x="1535" y="1"/>
                  </a:cubicBezTo>
                  <a:cubicBezTo>
                    <a:pt x="1509" y="1"/>
                    <a:pt x="1482" y="1"/>
                    <a:pt x="14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844;p57">
              <a:extLst>
                <a:ext uri="{FF2B5EF4-FFF2-40B4-BE49-F238E27FC236}">
                  <a16:creationId xmlns:a16="http://schemas.microsoft.com/office/drawing/2014/main" id="{96039C60-B8DA-4A31-B1B0-25119A289EFA}"/>
                </a:ext>
              </a:extLst>
            </p:cNvPr>
            <p:cNvSpPr/>
            <p:nvPr/>
          </p:nvSpPr>
          <p:spPr>
            <a:xfrm>
              <a:off x="6912705" y="2577075"/>
              <a:ext cx="583288" cy="298435"/>
            </a:xfrm>
            <a:custGeom>
              <a:avLst/>
              <a:gdLst/>
              <a:ahLst/>
              <a:cxnLst/>
              <a:rect l="l" t="t" r="r" b="b"/>
              <a:pathLst>
                <a:path w="1589" h="813" extrusionOk="0">
                  <a:moveTo>
                    <a:pt x="1588" y="1"/>
                  </a:moveTo>
                  <a:cubicBezTo>
                    <a:pt x="1044" y="242"/>
                    <a:pt x="544" y="590"/>
                    <a:pt x="0" y="813"/>
                  </a:cubicBezTo>
                  <a:lnTo>
                    <a:pt x="27" y="813"/>
                  </a:lnTo>
                  <a:cubicBezTo>
                    <a:pt x="80" y="795"/>
                    <a:pt x="134" y="777"/>
                    <a:pt x="188" y="750"/>
                  </a:cubicBezTo>
                  <a:cubicBezTo>
                    <a:pt x="580" y="581"/>
                    <a:pt x="982" y="420"/>
                    <a:pt x="1392" y="286"/>
                  </a:cubicBezTo>
                  <a:cubicBezTo>
                    <a:pt x="1428" y="277"/>
                    <a:pt x="1463" y="259"/>
                    <a:pt x="1499" y="233"/>
                  </a:cubicBezTo>
                  <a:cubicBezTo>
                    <a:pt x="1526" y="206"/>
                    <a:pt x="1544" y="170"/>
                    <a:pt x="1552" y="126"/>
                  </a:cubicBezTo>
                  <a:cubicBezTo>
                    <a:pt x="1570" y="90"/>
                    <a:pt x="1579" y="45"/>
                    <a:pt x="1588"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845;p57">
              <a:extLst>
                <a:ext uri="{FF2B5EF4-FFF2-40B4-BE49-F238E27FC236}">
                  <a16:creationId xmlns:a16="http://schemas.microsoft.com/office/drawing/2014/main" id="{DB28D84F-500B-4EC4-9FB9-63836074DCDD}"/>
                </a:ext>
              </a:extLst>
            </p:cNvPr>
            <p:cNvSpPr/>
            <p:nvPr/>
          </p:nvSpPr>
          <p:spPr>
            <a:xfrm>
              <a:off x="7295566" y="2595429"/>
              <a:ext cx="72682" cy="55062"/>
            </a:xfrm>
            <a:custGeom>
              <a:avLst/>
              <a:gdLst/>
              <a:ahLst/>
              <a:cxnLst/>
              <a:rect l="l" t="t" r="r" b="b"/>
              <a:pathLst>
                <a:path w="198" h="150" extrusionOk="0">
                  <a:moveTo>
                    <a:pt x="176" y="1"/>
                  </a:moveTo>
                  <a:cubicBezTo>
                    <a:pt x="154" y="1"/>
                    <a:pt x="130" y="11"/>
                    <a:pt x="117" y="31"/>
                  </a:cubicBezTo>
                  <a:lnTo>
                    <a:pt x="99" y="31"/>
                  </a:lnTo>
                  <a:cubicBezTo>
                    <a:pt x="63" y="49"/>
                    <a:pt x="37" y="85"/>
                    <a:pt x="10" y="120"/>
                  </a:cubicBezTo>
                  <a:cubicBezTo>
                    <a:pt x="10" y="129"/>
                    <a:pt x="1" y="129"/>
                    <a:pt x="10" y="138"/>
                  </a:cubicBezTo>
                  <a:cubicBezTo>
                    <a:pt x="10" y="147"/>
                    <a:pt x="17" y="149"/>
                    <a:pt x="24" y="149"/>
                  </a:cubicBezTo>
                  <a:cubicBezTo>
                    <a:pt x="32" y="149"/>
                    <a:pt x="41" y="147"/>
                    <a:pt x="46" y="147"/>
                  </a:cubicBezTo>
                  <a:cubicBezTo>
                    <a:pt x="108" y="111"/>
                    <a:pt x="170" y="76"/>
                    <a:pt x="197" y="4"/>
                  </a:cubicBezTo>
                  <a:cubicBezTo>
                    <a:pt x="191" y="2"/>
                    <a:pt x="183" y="1"/>
                    <a:pt x="176"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4846;p57">
              <a:extLst>
                <a:ext uri="{FF2B5EF4-FFF2-40B4-BE49-F238E27FC236}">
                  <a16:creationId xmlns:a16="http://schemas.microsoft.com/office/drawing/2014/main" id="{4727A21B-5890-4667-A97A-23800DFFB32C}"/>
                </a:ext>
              </a:extLst>
            </p:cNvPr>
            <p:cNvGrpSpPr/>
            <p:nvPr/>
          </p:nvGrpSpPr>
          <p:grpSpPr>
            <a:xfrm>
              <a:off x="6965115" y="2070619"/>
              <a:ext cx="2967255" cy="1365343"/>
              <a:chOff x="3285211" y="551700"/>
              <a:chExt cx="1180809" cy="543355"/>
            </a:xfrm>
          </p:grpSpPr>
          <p:sp>
            <p:nvSpPr>
              <p:cNvPr id="110" name="Google Shape;4847;p57">
                <a:extLst>
                  <a:ext uri="{FF2B5EF4-FFF2-40B4-BE49-F238E27FC236}">
                    <a16:creationId xmlns:a16="http://schemas.microsoft.com/office/drawing/2014/main" id="{29326420-4069-4F80-8A0F-D4058DDC3C06}"/>
                  </a:ext>
                </a:extLst>
              </p:cNvPr>
              <p:cNvSpPr/>
              <p:nvPr/>
            </p:nvSpPr>
            <p:spPr>
              <a:xfrm>
                <a:off x="3285211" y="551700"/>
                <a:ext cx="1180809" cy="543355"/>
              </a:xfrm>
              <a:custGeom>
                <a:avLst/>
                <a:gdLst/>
                <a:ahLst/>
                <a:cxnLst/>
                <a:rect l="l" t="t" r="r" b="b"/>
                <a:pathLst>
                  <a:path w="10064" h="4631" extrusionOk="0">
                    <a:moveTo>
                      <a:pt x="9974" y="0"/>
                    </a:moveTo>
                    <a:lnTo>
                      <a:pt x="6237" y="2926"/>
                    </a:lnTo>
                    <a:lnTo>
                      <a:pt x="3123" y="3783"/>
                    </a:lnTo>
                    <a:cubicBezTo>
                      <a:pt x="3123" y="3783"/>
                      <a:pt x="821" y="4175"/>
                      <a:pt x="545" y="4274"/>
                    </a:cubicBezTo>
                    <a:cubicBezTo>
                      <a:pt x="268" y="4381"/>
                      <a:pt x="1" y="4630"/>
                      <a:pt x="1" y="4630"/>
                    </a:cubicBezTo>
                    <a:cubicBezTo>
                      <a:pt x="1" y="4630"/>
                      <a:pt x="1447" y="4207"/>
                      <a:pt x="2063" y="4207"/>
                    </a:cubicBezTo>
                    <a:cubicBezTo>
                      <a:pt x="2098" y="4207"/>
                      <a:pt x="2130" y="4208"/>
                      <a:pt x="2160" y="4211"/>
                    </a:cubicBezTo>
                    <a:cubicBezTo>
                      <a:pt x="2199" y="4214"/>
                      <a:pt x="2242" y="4216"/>
                      <a:pt x="2288" y="4216"/>
                    </a:cubicBezTo>
                    <a:cubicBezTo>
                      <a:pt x="2865" y="4216"/>
                      <a:pt x="3904" y="3973"/>
                      <a:pt x="4194" y="3890"/>
                    </a:cubicBezTo>
                    <a:cubicBezTo>
                      <a:pt x="4506" y="3810"/>
                      <a:pt x="6540" y="3390"/>
                      <a:pt x="6540" y="3390"/>
                    </a:cubicBezTo>
                    <a:lnTo>
                      <a:pt x="10064" y="696"/>
                    </a:lnTo>
                    <a:lnTo>
                      <a:pt x="99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848;p57">
                <a:extLst>
                  <a:ext uri="{FF2B5EF4-FFF2-40B4-BE49-F238E27FC236}">
                    <a16:creationId xmlns:a16="http://schemas.microsoft.com/office/drawing/2014/main" id="{83B3D2A3-334F-444F-A80A-94B72F49E9F9}"/>
                  </a:ext>
                </a:extLst>
              </p:cNvPr>
              <p:cNvSpPr/>
              <p:nvPr/>
            </p:nvSpPr>
            <p:spPr>
              <a:xfrm>
                <a:off x="3290491" y="579976"/>
                <a:ext cx="1175529" cy="512967"/>
              </a:xfrm>
              <a:custGeom>
                <a:avLst/>
                <a:gdLst/>
                <a:ahLst/>
                <a:cxnLst/>
                <a:rect l="l" t="t" r="r" b="b"/>
                <a:pathLst>
                  <a:path w="10019" h="4372" extrusionOk="0">
                    <a:moveTo>
                      <a:pt x="9965" y="0"/>
                    </a:moveTo>
                    <a:cubicBezTo>
                      <a:pt x="8547" y="1303"/>
                      <a:pt x="7048" y="2543"/>
                      <a:pt x="5246" y="3176"/>
                    </a:cubicBezTo>
                    <a:cubicBezTo>
                      <a:pt x="3854" y="3667"/>
                      <a:pt x="2364" y="3756"/>
                      <a:pt x="919" y="4050"/>
                    </a:cubicBezTo>
                    <a:cubicBezTo>
                      <a:pt x="598" y="4122"/>
                      <a:pt x="277" y="4202"/>
                      <a:pt x="0" y="4371"/>
                    </a:cubicBezTo>
                    <a:cubicBezTo>
                      <a:pt x="253" y="4304"/>
                      <a:pt x="1476" y="3966"/>
                      <a:pt x="2025" y="3966"/>
                    </a:cubicBezTo>
                    <a:cubicBezTo>
                      <a:pt x="2057" y="3966"/>
                      <a:pt x="2087" y="3968"/>
                      <a:pt x="2115" y="3970"/>
                    </a:cubicBezTo>
                    <a:cubicBezTo>
                      <a:pt x="2154" y="3973"/>
                      <a:pt x="2197" y="3975"/>
                      <a:pt x="2243" y="3975"/>
                    </a:cubicBezTo>
                    <a:cubicBezTo>
                      <a:pt x="2820" y="3975"/>
                      <a:pt x="3859" y="3732"/>
                      <a:pt x="4149" y="3649"/>
                    </a:cubicBezTo>
                    <a:cubicBezTo>
                      <a:pt x="4461" y="3569"/>
                      <a:pt x="6495" y="3149"/>
                      <a:pt x="6495" y="3149"/>
                    </a:cubicBezTo>
                    <a:lnTo>
                      <a:pt x="10019" y="455"/>
                    </a:lnTo>
                    <a:lnTo>
                      <a:pt x="9965" y="0"/>
                    </a:ln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4849;p57">
              <a:extLst>
                <a:ext uri="{FF2B5EF4-FFF2-40B4-BE49-F238E27FC236}">
                  <a16:creationId xmlns:a16="http://schemas.microsoft.com/office/drawing/2014/main" id="{AF8BCBAE-1AE7-4807-B836-E9D2C8789081}"/>
                </a:ext>
              </a:extLst>
            </p:cNvPr>
            <p:cNvGrpSpPr/>
            <p:nvPr/>
          </p:nvGrpSpPr>
          <p:grpSpPr>
            <a:xfrm>
              <a:off x="7646290" y="3101258"/>
              <a:ext cx="341014" cy="207032"/>
              <a:chOff x="7642820" y="3101258"/>
              <a:chExt cx="341014" cy="207032"/>
            </a:xfrm>
          </p:grpSpPr>
          <p:sp>
            <p:nvSpPr>
              <p:cNvPr id="98" name="Google Shape;4850;p57">
                <a:extLst>
                  <a:ext uri="{FF2B5EF4-FFF2-40B4-BE49-F238E27FC236}">
                    <a16:creationId xmlns:a16="http://schemas.microsoft.com/office/drawing/2014/main" id="{19CC0597-22F0-4E4B-B1AB-6274BD02A50D}"/>
                  </a:ext>
                </a:extLst>
              </p:cNvPr>
              <p:cNvSpPr/>
              <p:nvPr/>
            </p:nvSpPr>
            <p:spPr>
              <a:xfrm>
                <a:off x="7642820" y="3137966"/>
                <a:ext cx="59467" cy="170324"/>
              </a:xfrm>
              <a:custGeom>
                <a:avLst/>
                <a:gdLst/>
                <a:ahLst/>
                <a:cxnLst/>
                <a:rect l="l" t="t" r="r" b="b"/>
                <a:pathLst>
                  <a:path w="162" h="464" extrusionOk="0">
                    <a:moveTo>
                      <a:pt x="106" y="1"/>
                    </a:moveTo>
                    <a:cubicBezTo>
                      <a:pt x="63" y="1"/>
                      <a:pt x="32" y="97"/>
                      <a:pt x="18" y="132"/>
                    </a:cubicBezTo>
                    <a:cubicBezTo>
                      <a:pt x="1" y="203"/>
                      <a:pt x="10" y="275"/>
                      <a:pt x="27" y="346"/>
                    </a:cubicBezTo>
                    <a:cubicBezTo>
                      <a:pt x="36" y="391"/>
                      <a:pt x="54" y="426"/>
                      <a:pt x="90" y="453"/>
                    </a:cubicBezTo>
                    <a:cubicBezTo>
                      <a:pt x="100" y="458"/>
                      <a:pt x="110" y="463"/>
                      <a:pt x="121" y="463"/>
                    </a:cubicBezTo>
                    <a:cubicBezTo>
                      <a:pt x="128" y="463"/>
                      <a:pt x="136" y="461"/>
                      <a:pt x="143" y="453"/>
                    </a:cubicBezTo>
                    <a:cubicBezTo>
                      <a:pt x="143" y="444"/>
                      <a:pt x="143" y="435"/>
                      <a:pt x="143" y="426"/>
                    </a:cubicBezTo>
                    <a:cubicBezTo>
                      <a:pt x="125" y="346"/>
                      <a:pt x="108" y="257"/>
                      <a:pt x="134" y="168"/>
                    </a:cubicBezTo>
                    <a:cubicBezTo>
                      <a:pt x="143" y="150"/>
                      <a:pt x="152" y="123"/>
                      <a:pt x="161" y="96"/>
                    </a:cubicBezTo>
                    <a:cubicBezTo>
                      <a:pt x="161" y="79"/>
                      <a:pt x="161" y="43"/>
                      <a:pt x="143" y="25"/>
                    </a:cubicBezTo>
                    <a:cubicBezTo>
                      <a:pt x="130" y="8"/>
                      <a:pt x="118" y="1"/>
                      <a:pt x="1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851;p57">
                <a:extLst>
                  <a:ext uri="{FF2B5EF4-FFF2-40B4-BE49-F238E27FC236}">
                    <a16:creationId xmlns:a16="http://schemas.microsoft.com/office/drawing/2014/main" id="{B7369AB3-13DA-4AE8-9DA7-8E7F1F69578E}"/>
                  </a:ext>
                </a:extLst>
              </p:cNvPr>
              <p:cNvSpPr/>
              <p:nvPr/>
            </p:nvSpPr>
            <p:spPr>
              <a:xfrm>
                <a:off x="7659338" y="3137231"/>
                <a:ext cx="42948" cy="170692"/>
              </a:xfrm>
              <a:custGeom>
                <a:avLst/>
                <a:gdLst/>
                <a:ahLst/>
                <a:cxnLst/>
                <a:rect l="l" t="t" r="r" b="b"/>
                <a:pathLst>
                  <a:path w="117" h="465" extrusionOk="0">
                    <a:moveTo>
                      <a:pt x="72" y="0"/>
                    </a:moveTo>
                    <a:cubicBezTo>
                      <a:pt x="27" y="63"/>
                      <a:pt x="9" y="143"/>
                      <a:pt x="9" y="214"/>
                    </a:cubicBezTo>
                    <a:cubicBezTo>
                      <a:pt x="0" y="304"/>
                      <a:pt x="36" y="393"/>
                      <a:pt x="89" y="464"/>
                    </a:cubicBezTo>
                    <a:cubicBezTo>
                      <a:pt x="89" y="464"/>
                      <a:pt x="89" y="464"/>
                      <a:pt x="98" y="455"/>
                    </a:cubicBezTo>
                    <a:cubicBezTo>
                      <a:pt x="98" y="446"/>
                      <a:pt x="98" y="437"/>
                      <a:pt x="98" y="428"/>
                    </a:cubicBezTo>
                    <a:cubicBezTo>
                      <a:pt x="80" y="348"/>
                      <a:pt x="63" y="259"/>
                      <a:pt x="89" y="170"/>
                    </a:cubicBezTo>
                    <a:cubicBezTo>
                      <a:pt x="98" y="152"/>
                      <a:pt x="107" y="125"/>
                      <a:pt x="116" y="98"/>
                    </a:cubicBezTo>
                    <a:cubicBezTo>
                      <a:pt x="116" y="81"/>
                      <a:pt x="116" y="45"/>
                      <a:pt x="98" y="27"/>
                    </a:cubicBezTo>
                    <a:cubicBezTo>
                      <a:pt x="89" y="9"/>
                      <a:pt x="80" y="9"/>
                      <a:pt x="72"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852;p57">
                <a:extLst>
                  <a:ext uri="{FF2B5EF4-FFF2-40B4-BE49-F238E27FC236}">
                    <a16:creationId xmlns:a16="http://schemas.microsoft.com/office/drawing/2014/main" id="{0E4785E9-40F8-47BD-B0D2-65DC7B22C177}"/>
                  </a:ext>
                </a:extLst>
              </p:cNvPr>
              <p:cNvSpPr/>
              <p:nvPr/>
            </p:nvSpPr>
            <p:spPr>
              <a:xfrm>
                <a:off x="7675489" y="3140535"/>
                <a:ext cx="59467" cy="155641"/>
              </a:xfrm>
              <a:custGeom>
                <a:avLst/>
                <a:gdLst/>
                <a:ahLst/>
                <a:cxnLst/>
                <a:rect l="l" t="t" r="r" b="b"/>
                <a:pathLst>
                  <a:path w="162" h="424" extrusionOk="0">
                    <a:moveTo>
                      <a:pt x="87" y="1"/>
                    </a:moveTo>
                    <a:cubicBezTo>
                      <a:pt x="69" y="1"/>
                      <a:pt x="50" y="12"/>
                      <a:pt x="36" y="36"/>
                    </a:cubicBezTo>
                    <a:cubicBezTo>
                      <a:pt x="1" y="80"/>
                      <a:pt x="1" y="161"/>
                      <a:pt x="10" y="223"/>
                    </a:cubicBezTo>
                    <a:cubicBezTo>
                      <a:pt x="19" y="295"/>
                      <a:pt x="54" y="366"/>
                      <a:pt x="108" y="411"/>
                    </a:cubicBezTo>
                    <a:cubicBezTo>
                      <a:pt x="120" y="417"/>
                      <a:pt x="133" y="423"/>
                      <a:pt x="143" y="423"/>
                    </a:cubicBezTo>
                    <a:cubicBezTo>
                      <a:pt x="146" y="423"/>
                      <a:pt x="150" y="422"/>
                      <a:pt x="152" y="419"/>
                    </a:cubicBezTo>
                    <a:cubicBezTo>
                      <a:pt x="161" y="411"/>
                      <a:pt x="152" y="402"/>
                      <a:pt x="152" y="402"/>
                    </a:cubicBezTo>
                    <a:cubicBezTo>
                      <a:pt x="144" y="312"/>
                      <a:pt x="90" y="223"/>
                      <a:pt x="108" y="134"/>
                    </a:cubicBezTo>
                    <a:cubicBezTo>
                      <a:pt x="117" y="107"/>
                      <a:pt x="117" y="89"/>
                      <a:pt x="126" y="72"/>
                    </a:cubicBezTo>
                    <a:cubicBezTo>
                      <a:pt x="137" y="28"/>
                      <a:pt x="114" y="1"/>
                      <a:pt x="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853;p57">
                <a:extLst>
                  <a:ext uri="{FF2B5EF4-FFF2-40B4-BE49-F238E27FC236}">
                    <a16:creationId xmlns:a16="http://schemas.microsoft.com/office/drawing/2014/main" id="{81FA7DC6-102D-453A-B5F8-4DB70A49DE27}"/>
                  </a:ext>
                </a:extLst>
              </p:cNvPr>
              <p:cNvSpPr/>
              <p:nvPr/>
            </p:nvSpPr>
            <p:spPr>
              <a:xfrm>
                <a:off x="7692008" y="3140535"/>
                <a:ext cx="42948" cy="157477"/>
              </a:xfrm>
              <a:custGeom>
                <a:avLst/>
                <a:gdLst/>
                <a:ahLst/>
                <a:cxnLst/>
                <a:rect l="l" t="t" r="r" b="b"/>
                <a:pathLst>
                  <a:path w="117" h="429" extrusionOk="0">
                    <a:moveTo>
                      <a:pt x="45" y="0"/>
                    </a:moveTo>
                    <a:cubicBezTo>
                      <a:pt x="36" y="27"/>
                      <a:pt x="27" y="45"/>
                      <a:pt x="18" y="72"/>
                    </a:cubicBezTo>
                    <a:cubicBezTo>
                      <a:pt x="9" y="116"/>
                      <a:pt x="0" y="170"/>
                      <a:pt x="9" y="214"/>
                    </a:cubicBezTo>
                    <a:cubicBezTo>
                      <a:pt x="18" y="259"/>
                      <a:pt x="36" y="303"/>
                      <a:pt x="54" y="348"/>
                    </a:cubicBezTo>
                    <a:cubicBezTo>
                      <a:pt x="63" y="375"/>
                      <a:pt x="81" y="402"/>
                      <a:pt x="99" y="428"/>
                    </a:cubicBezTo>
                    <a:cubicBezTo>
                      <a:pt x="99" y="428"/>
                      <a:pt x="107" y="419"/>
                      <a:pt x="107" y="419"/>
                    </a:cubicBezTo>
                    <a:cubicBezTo>
                      <a:pt x="116" y="411"/>
                      <a:pt x="107" y="402"/>
                      <a:pt x="107" y="402"/>
                    </a:cubicBezTo>
                    <a:cubicBezTo>
                      <a:pt x="99" y="312"/>
                      <a:pt x="45" y="223"/>
                      <a:pt x="63" y="134"/>
                    </a:cubicBezTo>
                    <a:cubicBezTo>
                      <a:pt x="72" y="107"/>
                      <a:pt x="72" y="89"/>
                      <a:pt x="81" y="72"/>
                    </a:cubicBezTo>
                    <a:cubicBezTo>
                      <a:pt x="90" y="27"/>
                      <a:pt x="72" y="0"/>
                      <a:pt x="4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854;p57">
                <a:extLst>
                  <a:ext uri="{FF2B5EF4-FFF2-40B4-BE49-F238E27FC236}">
                    <a16:creationId xmlns:a16="http://schemas.microsoft.com/office/drawing/2014/main" id="{AB4A70D0-CE1E-4EB8-8B32-F56C7FBD9BC9}"/>
                  </a:ext>
                </a:extLst>
              </p:cNvPr>
              <p:cNvSpPr/>
              <p:nvPr/>
            </p:nvSpPr>
            <p:spPr>
              <a:xfrm>
                <a:off x="7708526" y="3136497"/>
                <a:ext cx="55796" cy="155274"/>
              </a:xfrm>
              <a:custGeom>
                <a:avLst/>
                <a:gdLst/>
                <a:ahLst/>
                <a:cxnLst/>
                <a:rect l="l" t="t" r="r" b="b"/>
                <a:pathLst>
                  <a:path w="152" h="423" extrusionOk="0">
                    <a:moveTo>
                      <a:pt x="80" y="1"/>
                    </a:moveTo>
                    <a:cubicBezTo>
                      <a:pt x="65" y="1"/>
                      <a:pt x="49" y="10"/>
                      <a:pt x="36" y="29"/>
                    </a:cubicBezTo>
                    <a:cubicBezTo>
                      <a:pt x="0" y="83"/>
                      <a:pt x="0" y="163"/>
                      <a:pt x="9" y="216"/>
                    </a:cubicBezTo>
                    <a:cubicBezTo>
                      <a:pt x="18" y="288"/>
                      <a:pt x="54" y="359"/>
                      <a:pt x="107" y="413"/>
                    </a:cubicBezTo>
                    <a:cubicBezTo>
                      <a:pt x="117" y="418"/>
                      <a:pt x="128" y="423"/>
                      <a:pt x="136" y="423"/>
                    </a:cubicBezTo>
                    <a:cubicBezTo>
                      <a:pt x="143" y="423"/>
                      <a:pt x="148" y="420"/>
                      <a:pt x="152" y="413"/>
                    </a:cubicBezTo>
                    <a:cubicBezTo>
                      <a:pt x="152" y="413"/>
                      <a:pt x="152" y="404"/>
                      <a:pt x="152" y="395"/>
                    </a:cubicBezTo>
                    <a:cubicBezTo>
                      <a:pt x="143" y="306"/>
                      <a:pt x="89" y="216"/>
                      <a:pt x="107" y="127"/>
                    </a:cubicBezTo>
                    <a:cubicBezTo>
                      <a:pt x="107" y="109"/>
                      <a:pt x="116" y="91"/>
                      <a:pt x="125" y="74"/>
                    </a:cubicBezTo>
                    <a:cubicBezTo>
                      <a:pt x="131" y="28"/>
                      <a:pt x="107" y="1"/>
                      <a:pt x="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855;p57">
                <a:extLst>
                  <a:ext uri="{FF2B5EF4-FFF2-40B4-BE49-F238E27FC236}">
                    <a16:creationId xmlns:a16="http://schemas.microsoft.com/office/drawing/2014/main" id="{63325F7D-64E1-446C-B625-16EA080DCA95}"/>
                  </a:ext>
                </a:extLst>
              </p:cNvPr>
              <p:cNvSpPr/>
              <p:nvPr/>
            </p:nvSpPr>
            <p:spPr>
              <a:xfrm>
                <a:off x="7724678" y="3137231"/>
                <a:ext cx="39644" cy="154173"/>
              </a:xfrm>
              <a:custGeom>
                <a:avLst/>
                <a:gdLst/>
                <a:ahLst/>
                <a:cxnLst/>
                <a:rect l="l" t="t" r="r" b="b"/>
                <a:pathLst>
                  <a:path w="108" h="420" extrusionOk="0">
                    <a:moveTo>
                      <a:pt x="45" y="0"/>
                    </a:moveTo>
                    <a:cubicBezTo>
                      <a:pt x="36" y="18"/>
                      <a:pt x="27" y="45"/>
                      <a:pt x="18" y="63"/>
                    </a:cubicBezTo>
                    <a:cubicBezTo>
                      <a:pt x="1" y="116"/>
                      <a:pt x="1" y="161"/>
                      <a:pt x="10" y="214"/>
                    </a:cubicBezTo>
                    <a:cubicBezTo>
                      <a:pt x="10" y="259"/>
                      <a:pt x="36" y="304"/>
                      <a:pt x="54" y="339"/>
                    </a:cubicBezTo>
                    <a:cubicBezTo>
                      <a:pt x="63" y="366"/>
                      <a:pt x="81" y="393"/>
                      <a:pt x="99" y="420"/>
                    </a:cubicBezTo>
                    <a:cubicBezTo>
                      <a:pt x="99" y="420"/>
                      <a:pt x="108" y="420"/>
                      <a:pt x="108" y="411"/>
                    </a:cubicBezTo>
                    <a:cubicBezTo>
                      <a:pt x="108" y="411"/>
                      <a:pt x="108" y="402"/>
                      <a:pt x="108" y="393"/>
                    </a:cubicBezTo>
                    <a:cubicBezTo>
                      <a:pt x="99" y="304"/>
                      <a:pt x="45" y="214"/>
                      <a:pt x="63" y="125"/>
                    </a:cubicBezTo>
                    <a:cubicBezTo>
                      <a:pt x="63" y="107"/>
                      <a:pt x="72" y="89"/>
                      <a:pt x="81" y="72"/>
                    </a:cubicBezTo>
                    <a:cubicBezTo>
                      <a:pt x="90" y="27"/>
                      <a:pt x="63" y="0"/>
                      <a:pt x="4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856;p57">
                <a:extLst>
                  <a:ext uri="{FF2B5EF4-FFF2-40B4-BE49-F238E27FC236}">
                    <a16:creationId xmlns:a16="http://schemas.microsoft.com/office/drawing/2014/main" id="{8E0B6233-699E-49D1-8636-93BE5F0CAE7F}"/>
                  </a:ext>
                </a:extLst>
              </p:cNvPr>
              <p:cNvSpPr/>
              <p:nvPr/>
            </p:nvSpPr>
            <p:spPr>
              <a:xfrm>
                <a:off x="7862331" y="3104195"/>
                <a:ext cx="59100" cy="171426"/>
              </a:xfrm>
              <a:custGeom>
                <a:avLst/>
                <a:gdLst/>
                <a:ahLst/>
                <a:cxnLst/>
                <a:rect l="l" t="t" r="r" b="b"/>
                <a:pathLst>
                  <a:path w="161" h="467" extrusionOk="0">
                    <a:moveTo>
                      <a:pt x="103" y="0"/>
                    </a:moveTo>
                    <a:cubicBezTo>
                      <a:pt x="59" y="0"/>
                      <a:pt x="25" y="100"/>
                      <a:pt x="18" y="135"/>
                    </a:cubicBezTo>
                    <a:cubicBezTo>
                      <a:pt x="0" y="206"/>
                      <a:pt x="0" y="278"/>
                      <a:pt x="18" y="349"/>
                    </a:cubicBezTo>
                    <a:cubicBezTo>
                      <a:pt x="36" y="394"/>
                      <a:pt x="54" y="429"/>
                      <a:pt x="90" y="456"/>
                    </a:cubicBezTo>
                    <a:cubicBezTo>
                      <a:pt x="95" y="461"/>
                      <a:pt x="106" y="466"/>
                      <a:pt x="116" y="466"/>
                    </a:cubicBezTo>
                    <a:cubicBezTo>
                      <a:pt x="123" y="466"/>
                      <a:pt x="130" y="464"/>
                      <a:pt x="134" y="456"/>
                    </a:cubicBezTo>
                    <a:cubicBezTo>
                      <a:pt x="143" y="447"/>
                      <a:pt x="134" y="438"/>
                      <a:pt x="134" y="429"/>
                    </a:cubicBezTo>
                    <a:cubicBezTo>
                      <a:pt x="116" y="340"/>
                      <a:pt x="107" y="251"/>
                      <a:pt x="134" y="171"/>
                    </a:cubicBezTo>
                    <a:cubicBezTo>
                      <a:pt x="134" y="144"/>
                      <a:pt x="152" y="126"/>
                      <a:pt x="152" y="99"/>
                    </a:cubicBezTo>
                    <a:cubicBezTo>
                      <a:pt x="161" y="72"/>
                      <a:pt x="161" y="46"/>
                      <a:pt x="143" y="28"/>
                    </a:cubicBezTo>
                    <a:cubicBezTo>
                      <a:pt x="129" y="8"/>
                      <a:pt x="116" y="0"/>
                      <a:pt x="1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857;p57">
                <a:extLst>
                  <a:ext uri="{FF2B5EF4-FFF2-40B4-BE49-F238E27FC236}">
                    <a16:creationId xmlns:a16="http://schemas.microsoft.com/office/drawing/2014/main" id="{2184E8AA-6F85-4999-AAFF-43632389BBBA}"/>
                  </a:ext>
                </a:extLst>
              </p:cNvPr>
              <p:cNvSpPr/>
              <p:nvPr/>
            </p:nvSpPr>
            <p:spPr>
              <a:xfrm>
                <a:off x="7878482" y="3104562"/>
                <a:ext cx="42948" cy="170324"/>
              </a:xfrm>
              <a:custGeom>
                <a:avLst/>
                <a:gdLst/>
                <a:ahLst/>
                <a:cxnLst/>
                <a:rect l="l" t="t" r="r" b="b"/>
                <a:pathLst>
                  <a:path w="117" h="464" extrusionOk="0">
                    <a:moveTo>
                      <a:pt x="63" y="0"/>
                    </a:moveTo>
                    <a:cubicBezTo>
                      <a:pt x="28" y="62"/>
                      <a:pt x="1" y="134"/>
                      <a:pt x="1" y="214"/>
                    </a:cubicBezTo>
                    <a:cubicBezTo>
                      <a:pt x="1" y="303"/>
                      <a:pt x="28" y="393"/>
                      <a:pt x="81" y="464"/>
                    </a:cubicBezTo>
                    <a:cubicBezTo>
                      <a:pt x="90" y="464"/>
                      <a:pt x="90" y="455"/>
                      <a:pt x="90" y="455"/>
                    </a:cubicBezTo>
                    <a:cubicBezTo>
                      <a:pt x="99" y="446"/>
                      <a:pt x="90" y="437"/>
                      <a:pt x="90" y="428"/>
                    </a:cubicBezTo>
                    <a:cubicBezTo>
                      <a:pt x="72" y="339"/>
                      <a:pt x="63" y="250"/>
                      <a:pt x="90" y="170"/>
                    </a:cubicBezTo>
                    <a:cubicBezTo>
                      <a:pt x="90" y="143"/>
                      <a:pt x="108" y="125"/>
                      <a:pt x="108" y="98"/>
                    </a:cubicBezTo>
                    <a:cubicBezTo>
                      <a:pt x="117" y="71"/>
                      <a:pt x="117" y="45"/>
                      <a:pt x="99" y="27"/>
                    </a:cubicBezTo>
                    <a:cubicBezTo>
                      <a:pt x="90" y="9"/>
                      <a:pt x="72" y="0"/>
                      <a:pt x="63"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858;p57">
                <a:extLst>
                  <a:ext uri="{FF2B5EF4-FFF2-40B4-BE49-F238E27FC236}">
                    <a16:creationId xmlns:a16="http://schemas.microsoft.com/office/drawing/2014/main" id="{4E3F8CB1-BE34-48DA-916C-7E00C0B159D1}"/>
                  </a:ext>
                </a:extLst>
              </p:cNvPr>
              <p:cNvSpPr/>
              <p:nvPr/>
            </p:nvSpPr>
            <p:spPr>
              <a:xfrm>
                <a:off x="7891697" y="3107131"/>
                <a:ext cx="59467" cy="156008"/>
              </a:xfrm>
              <a:custGeom>
                <a:avLst/>
                <a:gdLst/>
                <a:ahLst/>
                <a:cxnLst/>
                <a:rect l="l" t="t" r="r" b="b"/>
                <a:pathLst>
                  <a:path w="162" h="425" extrusionOk="0">
                    <a:moveTo>
                      <a:pt x="89" y="0"/>
                    </a:moveTo>
                    <a:cubicBezTo>
                      <a:pt x="75" y="0"/>
                      <a:pt x="58" y="9"/>
                      <a:pt x="45" y="29"/>
                    </a:cubicBezTo>
                    <a:cubicBezTo>
                      <a:pt x="10" y="82"/>
                      <a:pt x="1" y="163"/>
                      <a:pt x="10" y="216"/>
                    </a:cubicBezTo>
                    <a:cubicBezTo>
                      <a:pt x="18" y="296"/>
                      <a:pt x="63" y="359"/>
                      <a:pt x="117" y="412"/>
                    </a:cubicBezTo>
                    <a:cubicBezTo>
                      <a:pt x="123" y="419"/>
                      <a:pt x="138" y="425"/>
                      <a:pt x="150" y="425"/>
                    </a:cubicBezTo>
                    <a:cubicBezTo>
                      <a:pt x="154" y="425"/>
                      <a:pt x="159" y="424"/>
                      <a:pt x="161" y="421"/>
                    </a:cubicBezTo>
                    <a:cubicBezTo>
                      <a:pt x="161" y="412"/>
                      <a:pt x="161" y="403"/>
                      <a:pt x="161" y="403"/>
                    </a:cubicBezTo>
                    <a:cubicBezTo>
                      <a:pt x="152" y="305"/>
                      <a:pt x="90" y="216"/>
                      <a:pt x="117" y="127"/>
                    </a:cubicBezTo>
                    <a:cubicBezTo>
                      <a:pt x="117" y="109"/>
                      <a:pt x="125" y="91"/>
                      <a:pt x="125" y="73"/>
                    </a:cubicBezTo>
                    <a:cubicBezTo>
                      <a:pt x="137" y="28"/>
                      <a:pt x="116" y="0"/>
                      <a:pt x="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859;p57">
                <a:extLst>
                  <a:ext uri="{FF2B5EF4-FFF2-40B4-BE49-F238E27FC236}">
                    <a16:creationId xmlns:a16="http://schemas.microsoft.com/office/drawing/2014/main" id="{BAAAD02A-D14D-47DA-9978-866D9A478693}"/>
                  </a:ext>
                </a:extLst>
              </p:cNvPr>
              <p:cNvSpPr/>
              <p:nvPr/>
            </p:nvSpPr>
            <p:spPr>
              <a:xfrm>
                <a:off x="7911519" y="3107498"/>
                <a:ext cx="39644" cy="154540"/>
              </a:xfrm>
              <a:custGeom>
                <a:avLst/>
                <a:gdLst/>
                <a:ahLst/>
                <a:cxnLst/>
                <a:rect l="l" t="t" r="r" b="b"/>
                <a:pathLst>
                  <a:path w="108" h="421" extrusionOk="0">
                    <a:moveTo>
                      <a:pt x="36" y="1"/>
                    </a:moveTo>
                    <a:cubicBezTo>
                      <a:pt x="27" y="19"/>
                      <a:pt x="18" y="46"/>
                      <a:pt x="18" y="72"/>
                    </a:cubicBezTo>
                    <a:cubicBezTo>
                      <a:pt x="0" y="117"/>
                      <a:pt x="0" y="170"/>
                      <a:pt x="0" y="215"/>
                    </a:cubicBezTo>
                    <a:cubicBezTo>
                      <a:pt x="9" y="260"/>
                      <a:pt x="27" y="304"/>
                      <a:pt x="45" y="340"/>
                    </a:cubicBezTo>
                    <a:cubicBezTo>
                      <a:pt x="63" y="367"/>
                      <a:pt x="80" y="393"/>
                      <a:pt x="89" y="420"/>
                    </a:cubicBezTo>
                    <a:cubicBezTo>
                      <a:pt x="98" y="420"/>
                      <a:pt x="98" y="420"/>
                      <a:pt x="107" y="411"/>
                    </a:cubicBezTo>
                    <a:cubicBezTo>
                      <a:pt x="107" y="411"/>
                      <a:pt x="107" y="402"/>
                      <a:pt x="107" y="402"/>
                    </a:cubicBezTo>
                    <a:cubicBezTo>
                      <a:pt x="98" y="304"/>
                      <a:pt x="36" y="215"/>
                      <a:pt x="63" y="126"/>
                    </a:cubicBezTo>
                    <a:cubicBezTo>
                      <a:pt x="63" y="108"/>
                      <a:pt x="71" y="90"/>
                      <a:pt x="71" y="72"/>
                    </a:cubicBezTo>
                    <a:cubicBezTo>
                      <a:pt x="80" y="28"/>
                      <a:pt x="63" y="1"/>
                      <a:pt x="36"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860;p57">
                <a:extLst>
                  <a:ext uri="{FF2B5EF4-FFF2-40B4-BE49-F238E27FC236}">
                    <a16:creationId xmlns:a16="http://schemas.microsoft.com/office/drawing/2014/main" id="{845631C3-0B5E-4E37-BB3B-096B48E82680}"/>
                  </a:ext>
                </a:extLst>
              </p:cNvPr>
              <p:cNvSpPr/>
              <p:nvPr/>
            </p:nvSpPr>
            <p:spPr>
              <a:xfrm>
                <a:off x="7924367" y="3101258"/>
                <a:ext cx="59467" cy="157844"/>
              </a:xfrm>
              <a:custGeom>
                <a:avLst/>
                <a:gdLst/>
                <a:ahLst/>
                <a:cxnLst/>
                <a:rect l="l" t="t" r="r" b="b"/>
                <a:pathLst>
                  <a:path w="162" h="430" extrusionOk="0">
                    <a:moveTo>
                      <a:pt x="93" y="1"/>
                    </a:moveTo>
                    <a:cubicBezTo>
                      <a:pt x="77" y="1"/>
                      <a:pt x="59" y="12"/>
                      <a:pt x="45" y="36"/>
                    </a:cubicBezTo>
                    <a:cubicBezTo>
                      <a:pt x="10" y="89"/>
                      <a:pt x="1" y="161"/>
                      <a:pt x="10" y="223"/>
                    </a:cubicBezTo>
                    <a:cubicBezTo>
                      <a:pt x="19" y="294"/>
                      <a:pt x="54" y="366"/>
                      <a:pt x="117" y="410"/>
                    </a:cubicBezTo>
                    <a:cubicBezTo>
                      <a:pt x="122" y="421"/>
                      <a:pt x="135" y="429"/>
                      <a:pt x="145" y="429"/>
                    </a:cubicBezTo>
                    <a:cubicBezTo>
                      <a:pt x="152" y="429"/>
                      <a:pt x="158" y="426"/>
                      <a:pt x="161" y="419"/>
                    </a:cubicBezTo>
                    <a:cubicBezTo>
                      <a:pt x="161" y="419"/>
                      <a:pt x="161" y="410"/>
                      <a:pt x="161" y="402"/>
                    </a:cubicBezTo>
                    <a:cubicBezTo>
                      <a:pt x="152" y="312"/>
                      <a:pt x="90" y="223"/>
                      <a:pt x="108" y="134"/>
                    </a:cubicBezTo>
                    <a:cubicBezTo>
                      <a:pt x="117" y="116"/>
                      <a:pt x="126" y="98"/>
                      <a:pt x="126" y="71"/>
                    </a:cubicBezTo>
                    <a:cubicBezTo>
                      <a:pt x="137" y="28"/>
                      <a:pt x="117" y="1"/>
                      <a:pt x="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861;p57">
                <a:extLst>
                  <a:ext uri="{FF2B5EF4-FFF2-40B4-BE49-F238E27FC236}">
                    <a16:creationId xmlns:a16="http://schemas.microsoft.com/office/drawing/2014/main" id="{D0D4C9D0-B5F8-4650-8800-23F7C6CE4CDC}"/>
                  </a:ext>
                </a:extLst>
              </p:cNvPr>
              <p:cNvSpPr/>
              <p:nvPr/>
            </p:nvSpPr>
            <p:spPr>
              <a:xfrm>
                <a:off x="7940885" y="3101258"/>
                <a:ext cx="42948" cy="157477"/>
              </a:xfrm>
              <a:custGeom>
                <a:avLst/>
                <a:gdLst/>
                <a:ahLst/>
                <a:cxnLst/>
                <a:rect l="l" t="t" r="r" b="b"/>
                <a:pathLst>
                  <a:path w="117" h="429" extrusionOk="0">
                    <a:moveTo>
                      <a:pt x="45" y="0"/>
                    </a:moveTo>
                    <a:cubicBezTo>
                      <a:pt x="36" y="27"/>
                      <a:pt x="27" y="54"/>
                      <a:pt x="27" y="71"/>
                    </a:cubicBezTo>
                    <a:cubicBezTo>
                      <a:pt x="9" y="125"/>
                      <a:pt x="0" y="170"/>
                      <a:pt x="9" y="223"/>
                    </a:cubicBezTo>
                    <a:cubicBezTo>
                      <a:pt x="18" y="268"/>
                      <a:pt x="36" y="303"/>
                      <a:pt x="54" y="348"/>
                    </a:cubicBezTo>
                    <a:cubicBezTo>
                      <a:pt x="72" y="375"/>
                      <a:pt x="81" y="402"/>
                      <a:pt x="99" y="428"/>
                    </a:cubicBezTo>
                    <a:cubicBezTo>
                      <a:pt x="107" y="428"/>
                      <a:pt x="107" y="428"/>
                      <a:pt x="116" y="419"/>
                    </a:cubicBezTo>
                    <a:cubicBezTo>
                      <a:pt x="116" y="419"/>
                      <a:pt x="116" y="410"/>
                      <a:pt x="116" y="402"/>
                    </a:cubicBezTo>
                    <a:cubicBezTo>
                      <a:pt x="107" y="312"/>
                      <a:pt x="45" y="223"/>
                      <a:pt x="63" y="134"/>
                    </a:cubicBezTo>
                    <a:cubicBezTo>
                      <a:pt x="72" y="116"/>
                      <a:pt x="81" y="98"/>
                      <a:pt x="81" y="71"/>
                    </a:cubicBezTo>
                    <a:cubicBezTo>
                      <a:pt x="90" y="27"/>
                      <a:pt x="72" y="0"/>
                      <a:pt x="4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2" name="Google Shape;4754;p57">
            <a:extLst>
              <a:ext uri="{FF2B5EF4-FFF2-40B4-BE49-F238E27FC236}">
                <a16:creationId xmlns:a16="http://schemas.microsoft.com/office/drawing/2014/main" id="{25F9623E-EDA7-46AB-B36F-51C633E96E71}"/>
              </a:ext>
            </a:extLst>
          </p:cNvPr>
          <p:cNvSpPr txBox="1">
            <a:spLocks/>
          </p:cNvSpPr>
          <p:nvPr/>
        </p:nvSpPr>
        <p:spPr>
          <a:xfrm>
            <a:off x="1768375" y="1479827"/>
            <a:ext cx="5722150" cy="146171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erriweather"/>
              <a:buNone/>
              <a:defRPr sz="3000" b="1" i="0" u="none" strike="noStrike" cap="none">
                <a:solidFill>
                  <a:schemeClr val="dk1"/>
                </a:solidFill>
                <a:latin typeface="Merriweather"/>
                <a:ea typeface="Merriweather"/>
                <a:cs typeface="Merriweather"/>
                <a:sym typeface="Merriweather"/>
              </a:defRPr>
            </a:lvl1pPr>
            <a:lvl2pPr marR="0" lvl="1" algn="l" rtl="0">
              <a:lnSpc>
                <a:spcPct val="100000"/>
              </a:lnSpc>
              <a:spcBef>
                <a:spcPts val="0"/>
              </a:spcBef>
              <a:spcAft>
                <a:spcPts val="0"/>
              </a:spcAft>
              <a:buClr>
                <a:schemeClr val="dk1"/>
              </a:buClr>
              <a:buSzPts val="3000"/>
              <a:buFont typeface="Merriweather"/>
              <a:buNone/>
              <a:defRPr sz="3000" b="1" i="0" u="none" strike="noStrike" cap="none">
                <a:solidFill>
                  <a:schemeClr val="dk1"/>
                </a:solidFill>
                <a:latin typeface="Merriweather"/>
                <a:ea typeface="Merriweather"/>
                <a:cs typeface="Merriweather"/>
                <a:sym typeface="Merriweather"/>
              </a:defRPr>
            </a:lvl2pPr>
            <a:lvl3pPr marR="0" lvl="2" algn="l" rtl="0">
              <a:lnSpc>
                <a:spcPct val="100000"/>
              </a:lnSpc>
              <a:spcBef>
                <a:spcPts val="0"/>
              </a:spcBef>
              <a:spcAft>
                <a:spcPts val="0"/>
              </a:spcAft>
              <a:buClr>
                <a:schemeClr val="dk1"/>
              </a:buClr>
              <a:buSzPts val="3000"/>
              <a:buFont typeface="Merriweather"/>
              <a:buNone/>
              <a:defRPr sz="3000" b="1" i="0" u="none" strike="noStrike" cap="none">
                <a:solidFill>
                  <a:schemeClr val="dk1"/>
                </a:solidFill>
                <a:latin typeface="Merriweather"/>
                <a:ea typeface="Merriweather"/>
                <a:cs typeface="Merriweather"/>
                <a:sym typeface="Merriweather"/>
              </a:defRPr>
            </a:lvl3pPr>
            <a:lvl4pPr marR="0" lvl="3" algn="l" rtl="0">
              <a:lnSpc>
                <a:spcPct val="100000"/>
              </a:lnSpc>
              <a:spcBef>
                <a:spcPts val="0"/>
              </a:spcBef>
              <a:spcAft>
                <a:spcPts val="0"/>
              </a:spcAft>
              <a:buClr>
                <a:schemeClr val="dk1"/>
              </a:buClr>
              <a:buSzPts val="3000"/>
              <a:buFont typeface="Merriweather"/>
              <a:buNone/>
              <a:defRPr sz="3000" b="1" i="0" u="none" strike="noStrike" cap="none">
                <a:solidFill>
                  <a:schemeClr val="dk1"/>
                </a:solidFill>
                <a:latin typeface="Merriweather"/>
                <a:ea typeface="Merriweather"/>
                <a:cs typeface="Merriweather"/>
                <a:sym typeface="Merriweather"/>
              </a:defRPr>
            </a:lvl4pPr>
            <a:lvl5pPr marR="0" lvl="4" algn="l" rtl="0">
              <a:lnSpc>
                <a:spcPct val="100000"/>
              </a:lnSpc>
              <a:spcBef>
                <a:spcPts val="0"/>
              </a:spcBef>
              <a:spcAft>
                <a:spcPts val="0"/>
              </a:spcAft>
              <a:buClr>
                <a:schemeClr val="dk1"/>
              </a:buClr>
              <a:buSzPts val="3000"/>
              <a:buFont typeface="Merriweather"/>
              <a:buNone/>
              <a:defRPr sz="3000" b="1" i="0" u="none" strike="noStrike" cap="none">
                <a:solidFill>
                  <a:schemeClr val="dk1"/>
                </a:solidFill>
                <a:latin typeface="Merriweather"/>
                <a:ea typeface="Merriweather"/>
                <a:cs typeface="Merriweather"/>
                <a:sym typeface="Merriweather"/>
              </a:defRPr>
            </a:lvl5pPr>
            <a:lvl6pPr marR="0" lvl="5" algn="l" rtl="0">
              <a:lnSpc>
                <a:spcPct val="100000"/>
              </a:lnSpc>
              <a:spcBef>
                <a:spcPts val="0"/>
              </a:spcBef>
              <a:spcAft>
                <a:spcPts val="0"/>
              </a:spcAft>
              <a:buClr>
                <a:schemeClr val="dk1"/>
              </a:buClr>
              <a:buSzPts val="3000"/>
              <a:buFont typeface="Merriweather"/>
              <a:buNone/>
              <a:defRPr sz="3000" b="1" i="0" u="none" strike="noStrike" cap="none">
                <a:solidFill>
                  <a:schemeClr val="dk1"/>
                </a:solidFill>
                <a:latin typeface="Merriweather"/>
                <a:ea typeface="Merriweather"/>
                <a:cs typeface="Merriweather"/>
                <a:sym typeface="Merriweather"/>
              </a:defRPr>
            </a:lvl6pPr>
            <a:lvl7pPr marR="0" lvl="6" algn="l" rtl="0">
              <a:lnSpc>
                <a:spcPct val="100000"/>
              </a:lnSpc>
              <a:spcBef>
                <a:spcPts val="0"/>
              </a:spcBef>
              <a:spcAft>
                <a:spcPts val="0"/>
              </a:spcAft>
              <a:buClr>
                <a:schemeClr val="dk1"/>
              </a:buClr>
              <a:buSzPts val="3000"/>
              <a:buFont typeface="Merriweather"/>
              <a:buNone/>
              <a:defRPr sz="3000" b="1" i="0" u="none" strike="noStrike" cap="none">
                <a:solidFill>
                  <a:schemeClr val="dk1"/>
                </a:solidFill>
                <a:latin typeface="Merriweather"/>
                <a:ea typeface="Merriweather"/>
                <a:cs typeface="Merriweather"/>
                <a:sym typeface="Merriweather"/>
              </a:defRPr>
            </a:lvl7pPr>
            <a:lvl8pPr marR="0" lvl="7" algn="l" rtl="0">
              <a:lnSpc>
                <a:spcPct val="100000"/>
              </a:lnSpc>
              <a:spcBef>
                <a:spcPts val="0"/>
              </a:spcBef>
              <a:spcAft>
                <a:spcPts val="0"/>
              </a:spcAft>
              <a:buClr>
                <a:schemeClr val="dk1"/>
              </a:buClr>
              <a:buSzPts val="3000"/>
              <a:buFont typeface="Merriweather"/>
              <a:buNone/>
              <a:defRPr sz="3000" b="1" i="0" u="none" strike="noStrike" cap="none">
                <a:solidFill>
                  <a:schemeClr val="dk1"/>
                </a:solidFill>
                <a:latin typeface="Merriweather"/>
                <a:ea typeface="Merriweather"/>
                <a:cs typeface="Merriweather"/>
                <a:sym typeface="Merriweather"/>
              </a:defRPr>
            </a:lvl8pPr>
            <a:lvl9pPr marR="0" lvl="8" algn="l" rtl="0">
              <a:lnSpc>
                <a:spcPct val="100000"/>
              </a:lnSpc>
              <a:spcBef>
                <a:spcPts val="0"/>
              </a:spcBef>
              <a:spcAft>
                <a:spcPts val="0"/>
              </a:spcAft>
              <a:buClr>
                <a:schemeClr val="dk1"/>
              </a:buClr>
              <a:buSzPts val="3000"/>
              <a:buFont typeface="Merriweather"/>
              <a:buNone/>
              <a:defRPr sz="3000" b="1" i="0" u="none" strike="noStrike" cap="none">
                <a:solidFill>
                  <a:schemeClr val="dk1"/>
                </a:solidFill>
                <a:latin typeface="Merriweather"/>
                <a:ea typeface="Merriweather"/>
                <a:cs typeface="Merriweather"/>
                <a:sym typeface="Merriweather"/>
              </a:defRPr>
            </a:lvl9pPr>
          </a:lstStyle>
          <a:p>
            <a:r>
              <a:rPr lang="en-US" sz="6600" dirty="0">
                <a:solidFill>
                  <a:schemeClr val="accent4">
                    <a:lumMod val="50000"/>
                  </a:schemeClr>
                </a:solidFill>
              </a:rPr>
              <a:t>Thank You</a:t>
            </a:r>
            <a:endParaRPr lang="en-US" sz="6600" i="1" dirty="0">
              <a:solidFill>
                <a:schemeClr val="accent4">
                  <a:lumMod val="50000"/>
                </a:schemeClr>
              </a:solidFill>
            </a:endParaRPr>
          </a:p>
        </p:txBody>
      </p:sp>
      <p:grpSp>
        <p:nvGrpSpPr>
          <p:cNvPr id="115" name="Google Shape;5085;p59">
            <a:extLst>
              <a:ext uri="{FF2B5EF4-FFF2-40B4-BE49-F238E27FC236}">
                <a16:creationId xmlns:a16="http://schemas.microsoft.com/office/drawing/2014/main" id="{5D2EC566-889B-438F-8345-C68CCF01EBAA}"/>
              </a:ext>
            </a:extLst>
          </p:cNvPr>
          <p:cNvGrpSpPr/>
          <p:nvPr/>
        </p:nvGrpSpPr>
        <p:grpSpPr>
          <a:xfrm>
            <a:off x="6167590" y="4597058"/>
            <a:ext cx="665044" cy="546442"/>
            <a:chOff x="7705481" y="2812312"/>
            <a:chExt cx="668050" cy="548912"/>
          </a:xfrm>
        </p:grpSpPr>
        <p:sp>
          <p:nvSpPr>
            <p:cNvPr id="116" name="Google Shape;5086;p59">
              <a:extLst>
                <a:ext uri="{FF2B5EF4-FFF2-40B4-BE49-F238E27FC236}">
                  <a16:creationId xmlns:a16="http://schemas.microsoft.com/office/drawing/2014/main" id="{EB92C5C5-CFBF-4D8B-9D19-0B9A3B61C5A7}"/>
                </a:ext>
              </a:extLst>
            </p:cNvPr>
            <p:cNvSpPr/>
            <p:nvPr/>
          </p:nvSpPr>
          <p:spPr>
            <a:xfrm>
              <a:off x="7931622" y="2859060"/>
              <a:ext cx="401905" cy="502164"/>
            </a:xfrm>
            <a:custGeom>
              <a:avLst/>
              <a:gdLst/>
              <a:ahLst/>
              <a:cxnLst/>
              <a:rect l="l" t="t" r="r" b="b"/>
              <a:pathLst>
                <a:path w="3757" h="4694" extrusionOk="0">
                  <a:moveTo>
                    <a:pt x="3756" y="1"/>
                  </a:moveTo>
                  <a:cubicBezTo>
                    <a:pt x="2909" y="1125"/>
                    <a:pt x="1499" y="1740"/>
                    <a:pt x="732" y="2927"/>
                  </a:cubicBezTo>
                  <a:cubicBezTo>
                    <a:pt x="384" y="3462"/>
                    <a:pt x="188" y="4087"/>
                    <a:pt x="0" y="4693"/>
                  </a:cubicBezTo>
                  <a:cubicBezTo>
                    <a:pt x="268" y="4220"/>
                    <a:pt x="571" y="3721"/>
                    <a:pt x="982" y="3364"/>
                  </a:cubicBezTo>
                  <a:cubicBezTo>
                    <a:pt x="1339" y="3043"/>
                    <a:pt x="1794" y="2829"/>
                    <a:pt x="2150" y="2508"/>
                  </a:cubicBezTo>
                  <a:cubicBezTo>
                    <a:pt x="2409" y="2276"/>
                    <a:pt x="2614" y="1990"/>
                    <a:pt x="2811" y="1696"/>
                  </a:cubicBezTo>
                  <a:cubicBezTo>
                    <a:pt x="3176" y="1160"/>
                    <a:pt x="3515" y="607"/>
                    <a:pt x="3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087;p59">
              <a:extLst>
                <a:ext uri="{FF2B5EF4-FFF2-40B4-BE49-F238E27FC236}">
                  <a16:creationId xmlns:a16="http://schemas.microsoft.com/office/drawing/2014/main" id="{1017FCC2-C390-49A2-9E50-4F32264D2BD1}"/>
                </a:ext>
              </a:extLst>
            </p:cNvPr>
            <p:cNvSpPr/>
            <p:nvPr/>
          </p:nvSpPr>
          <p:spPr>
            <a:xfrm>
              <a:off x="7931622" y="2859060"/>
              <a:ext cx="401905" cy="502164"/>
            </a:xfrm>
            <a:custGeom>
              <a:avLst/>
              <a:gdLst/>
              <a:ahLst/>
              <a:cxnLst/>
              <a:rect l="l" t="t" r="r" b="b"/>
              <a:pathLst>
                <a:path w="3757" h="4694" extrusionOk="0">
                  <a:moveTo>
                    <a:pt x="3756" y="1"/>
                  </a:moveTo>
                  <a:lnTo>
                    <a:pt x="3756" y="1"/>
                  </a:lnTo>
                  <a:cubicBezTo>
                    <a:pt x="2909" y="1125"/>
                    <a:pt x="1499" y="1740"/>
                    <a:pt x="732" y="2927"/>
                  </a:cubicBezTo>
                  <a:cubicBezTo>
                    <a:pt x="384" y="3462"/>
                    <a:pt x="188" y="4087"/>
                    <a:pt x="0" y="4693"/>
                  </a:cubicBezTo>
                  <a:cubicBezTo>
                    <a:pt x="9" y="4684"/>
                    <a:pt x="9" y="4675"/>
                    <a:pt x="18" y="4666"/>
                  </a:cubicBezTo>
                  <a:cubicBezTo>
                    <a:pt x="197" y="4238"/>
                    <a:pt x="402" y="3828"/>
                    <a:pt x="678" y="3462"/>
                  </a:cubicBezTo>
                  <a:cubicBezTo>
                    <a:pt x="875" y="3203"/>
                    <a:pt x="1107" y="2980"/>
                    <a:pt x="1339" y="2748"/>
                  </a:cubicBezTo>
                  <a:cubicBezTo>
                    <a:pt x="2133" y="1963"/>
                    <a:pt x="2962" y="1187"/>
                    <a:pt x="3622" y="295"/>
                  </a:cubicBezTo>
                  <a:cubicBezTo>
                    <a:pt x="3667" y="197"/>
                    <a:pt x="3712" y="99"/>
                    <a:pt x="3756"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088;p59">
              <a:extLst>
                <a:ext uri="{FF2B5EF4-FFF2-40B4-BE49-F238E27FC236}">
                  <a16:creationId xmlns:a16="http://schemas.microsoft.com/office/drawing/2014/main" id="{54D61A78-C9E6-4EDA-9678-F2794731BF16}"/>
                </a:ext>
              </a:extLst>
            </p:cNvPr>
            <p:cNvSpPr/>
            <p:nvPr/>
          </p:nvSpPr>
          <p:spPr>
            <a:xfrm>
              <a:off x="8174022" y="2842372"/>
              <a:ext cx="199508" cy="488257"/>
            </a:xfrm>
            <a:custGeom>
              <a:avLst/>
              <a:gdLst/>
              <a:ahLst/>
              <a:cxnLst/>
              <a:rect l="l" t="t" r="r" b="b"/>
              <a:pathLst>
                <a:path w="1865" h="4564" extrusionOk="0">
                  <a:moveTo>
                    <a:pt x="1603" y="1"/>
                  </a:moveTo>
                  <a:cubicBezTo>
                    <a:pt x="1569" y="1"/>
                    <a:pt x="1534" y="15"/>
                    <a:pt x="1508" y="41"/>
                  </a:cubicBezTo>
                  <a:cubicBezTo>
                    <a:pt x="1463" y="85"/>
                    <a:pt x="1446" y="139"/>
                    <a:pt x="1428" y="201"/>
                  </a:cubicBezTo>
                  <a:cubicBezTo>
                    <a:pt x="1142" y="1031"/>
                    <a:pt x="857" y="1861"/>
                    <a:pt x="661" y="2717"/>
                  </a:cubicBezTo>
                  <a:cubicBezTo>
                    <a:pt x="509" y="3359"/>
                    <a:pt x="402" y="4037"/>
                    <a:pt x="0" y="4564"/>
                  </a:cubicBezTo>
                  <a:cubicBezTo>
                    <a:pt x="206" y="4296"/>
                    <a:pt x="545" y="4100"/>
                    <a:pt x="759" y="3823"/>
                  </a:cubicBezTo>
                  <a:cubicBezTo>
                    <a:pt x="1160" y="3324"/>
                    <a:pt x="1446" y="2744"/>
                    <a:pt x="1588" y="2119"/>
                  </a:cubicBezTo>
                  <a:cubicBezTo>
                    <a:pt x="1740" y="1477"/>
                    <a:pt x="1865" y="790"/>
                    <a:pt x="1722" y="130"/>
                  </a:cubicBezTo>
                  <a:cubicBezTo>
                    <a:pt x="1713" y="94"/>
                    <a:pt x="1704" y="50"/>
                    <a:pt x="1669" y="23"/>
                  </a:cubicBezTo>
                  <a:cubicBezTo>
                    <a:pt x="1650" y="8"/>
                    <a:pt x="1627" y="1"/>
                    <a:pt x="16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089;p59">
              <a:extLst>
                <a:ext uri="{FF2B5EF4-FFF2-40B4-BE49-F238E27FC236}">
                  <a16:creationId xmlns:a16="http://schemas.microsoft.com/office/drawing/2014/main" id="{A360E0C3-58BC-47E7-BF9F-67D09E0AED35}"/>
                </a:ext>
              </a:extLst>
            </p:cNvPr>
            <p:cNvSpPr/>
            <p:nvPr/>
          </p:nvSpPr>
          <p:spPr>
            <a:xfrm>
              <a:off x="8032818" y="2840018"/>
              <a:ext cx="310227" cy="503983"/>
            </a:xfrm>
            <a:custGeom>
              <a:avLst/>
              <a:gdLst/>
              <a:ahLst/>
              <a:cxnLst/>
              <a:rect l="l" t="t" r="r" b="b"/>
              <a:pathLst>
                <a:path w="2900" h="4711" extrusionOk="0">
                  <a:moveTo>
                    <a:pt x="2899" y="0"/>
                  </a:moveTo>
                  <a:lnTo>
                    <a:pt x="2899" y="0"/>
                  </a:lnTo>
                  <a:cubicBezTo>
                    <a:pt x="2525" y="571"/>
                    <a:pt x="2177" y="1044"/>
                    <a:pt x="1802" y="1624"/>
                  </a:cubicBezTo>
                  <a:cubicBezTo>
                    <a:pt x="1606" y="1918"/>
                    <a:pt x="1410" y="2213"/>
                    <a:pt x="1231" y="2525"/>
                  </a:cubicBezTo>
                  <a:cubicBezTo>
                    <a:pt x="830" y="3248"/>
                    <a:pt x="509" y="4050"/>
                    <a:pt x="0" y="4711"/>
                  </a:cubicBezTo>
                  <a:cubicBezTo>
                    <a:pt x="794" y="4202"/>
                    <a:pt x="1401" y="3435"/>
                    <a:pt x="1847" y="2614"/>
                  </a:cubicBezTo>
                  <a:cubicBezTo>
                    <a:pt x="2293" y="1785"/>
                    <a:pt x="2596" y="892"/>
                    <a:pt x="28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090;p59">
              <a:extLst>
                <a:ext uri="{FF2B5EF4-FFF2-40B4-BE49-F238E27FC236}">
                  <a16:creationId xmlns:a16="http://schemas.microsoft.com/office/drawing/2014/main" id="{B347585E-98BC-4579-B813-5D00BF219564}"/>
                </a:ext>
              </a:extLst>
            </p:cNvPr>
            <p:cNvSpPr/>
            <p:nvPr/>
          </p:nvSpPr>
          <p:spPr>
            <a:xfrm>
              <a:off x="8174022" y="2842907"/>
              <a:ext cx="169021" cy="487722"/>
            </a:xfrm>
            <a:custGeom>
              <a:avLst/>
              <a:gdLst/>
              <a:ahLst/>
              <a:cxnLst/>
              <a:rect l="l" t="t" r="r" b="b"/>
              <a:pathLst>
                <a:path w="1580" h="4559" extrusionOk="0">
                  <a:moveTo>
                    <a:pt x="1579" y="0"/>
                  </a:moveTo>
                  <a:lnTo>
                    <a:pt x="1579" y="0"/>
                  </a:lnTo>
                  <a:cubicBezTo>
                    <a:pt x="1553" y="9"/>
                    <a:pt x="1526" y="18"/>
                    <a:pt x="1508" y="36"/>
                  </a:cubicBezTo>
                  <a:cubicBezTo>
                    <a:pt x="1463" y="80"/>
                    <a:pt x="1446" y="134"/>
                    <a:pt x="1428" y="196"/>
                  </a:cubicBezTo>
                  <a:cubicBezTo>
                    <a:pt x="1142" y="1026"/>
                    <a:pt x="857" y="1856"/>
                    <a:pt x="661" y="2712"/>
                  </a:cubicBezTo>
                  <a:cubicBezTo>
                    <a:pt x="511" y="3345"/>
                    <a:pt x="405" y="4013"/>
                    <a:pt x="18" y="4536"/>
                  </a:cubicBezTo>
                  <a:lnTo>
                    <a:pt x="18" y="4536"/>
                  </a:lnTo>
                  <a:cubicBezTo>
                    <a:pt x="86" y="4448"/>
                    <a:pt x="168" y="4373"/>
                    <a:pt x="250" y="4291"/>
                  </a:cubicBezTo>
                  <a:cubicBezTo>
                    <a:pt x="571" y="3756"/>
                    <a:pt x="785" y="3149"/>
                    <a:pt x="973" y="2560"/>
                  </a:cubicBezTo>
                  <a:cubicBezTo>
                    <a:pt x="1062" y="2275"/>
                    <a:pt x="1142" y="1989"/>
                    <a:pt x="1223" y="1713"/>
                  </a:cubicBezTo>
                  <a:cubicBezTo>
                    <a:pt x="1383" y="1151"/>
                    <a:pt x="1535" y="580"/>
                    <a:pt x="1579" y="0"/>
                  </a:cubicBezTo>
                  <a:close/>
                  <a:moveTo>
                    <a:pt x="18" y="4536"/>
                  </a:moveTo>
                  <a:cubicBezTo>
                    <a:pt x="12" y="4543"/>
                    <a:pt x="6" y="4551"/>
                    <a:pt x="0" y="4559"/>
                  </a:cubicBezTo>
                  <a:cubicBezTo>
                    <a:pt x="6" y="4551"/>
                    <a:pt x="12" y="4543"/>
                    <a:pt x="18" y="4536"/>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091;p59">
              <a:extLst>
                <a:ext uri="{FF2B5EF4-FFF2-40B4-BE49-F238E27FC236}">
                  <a16:creationId xmlns:a16="http://schemas.microsoft.com/office/drawing/2014/main" id="{D8618025-CA54-4723-87A5-D4835EB0C783}"/>
                </a:ext>
              </a:extLst>
            </p:cNvPr>
            <p:cNvSpPr/>
            <p:nvPr/>
          </p:nvSpPr>
          <p:spPr>
            <a:xfrm>
              <a:off x="8032818" y="2840018"/>
              <a:ext cx="310227" cy="503983"/>
            </a:xfrm>
            <a:custGeom>
              <a:avLst/>
              <a:gdLst/>
              <a:ahLst/>
              <a:cxnLst/>
              <a:rect l="l" t="t" r="r" b="b"/>
              <a:pathLst>
                <a:path w="2900" h="4711" extrusionOk="0">
                  <a:moveTo>
                    <a:pt x="2899" y="0"/>
                  </a:moveTo>
                  <a:lnTo>
                    <a:pt x="2899" y="0"/>
                  </a:lnTo>
                  <a:cubicBezTo>
                    <a:pt x="2525" y="571"/>
                    <a:pt x="2177" y="1044"/>
                    <a:pt x="1802" y="1615"/>
                  </a:cubicBezTo>
                  <a:cubicBezTo>
                    <a:pt x="1606" y="1918"/>
                    <a:pt x="1410" y="2213"/>
                    <a:pt x="1231" y="2525"/>
                  </a:cubicBezTo>
                  <a:cubicBezTo>
                    <a:pt x="830" y="3248"/>
                    <a:pt x="509" y="4050"/>
                    <a:pt x="0" y="4711"/>
                  </a:cubicBezTo>
                  <a:cubicBezTo>
                    <a:pt x="18" y="4702"/>
                    <a:pt x="27" y="4693"/>
                    <a:pt x="36" y="4684"/>
                  </a:cubicBezTo>
                  <a:cubicBezTo>
                    <a:pt x="223" y="4505"/>
                    <a:pt x="384" y="4300"/>
                    <a:pt x="535" y="4086"/>
                  </a:cubicBezTo>
                  <a:cubicBezTo>
                    <a:pt x="1463" y="2819"/>
                    <a:pt x="2186" y="1410"/>
                    <a:pt x="2899"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092;p59">
              <a:extLst>
                <a:ext uri="{FF2B5EF4-FFF2-40B4-BE49-F238E27FC236}">
                  <a16:creationId xmlns:a16="http://schemas.microsoft.com/office/drawing/2014/main" id="{5757EE26-01BA-4718-B289-E2A04F982B63}"/>
                </a:ext>
              </a:extLst>
            </p:cNvPr>
            <p:cNvSpPr/>
            <p:nvPr/>
          </p:nvSpPr>
          <p:spPr>
            <a:xfrm>
              <a:off x="7705481" y="2822795"/>
              <a:ext cx="616604" cy="182401"/>
            </a:xfrm>
            <a:custGeom>
              <a:avLst/>
              <a:gdLst/>
              <a:ahLst/>
              <a:cxnLst/>
              <a:rect l="l" t="t" r="r" b="b"/>
              <a:pathLst>
                <a:path w="5764" h="1705" extrusionOk="0">
                  <a:moveTo>
                    <a:pt x="5763" y="1"/>
                  </a:moveTo>
                  <a:cubicBezTo>
                    <a:pt x="4425" y="447"/>
                    <a:pt x="2908" y="143"/>
                    <a:pt x="1606" y="670"/>
                  </a:cubicBezTo>
                  <a:cubicBezTo>
                    <a:pt x="1008" y="911"/>
                    <a:pt x="500" y="1312"/>
                    <a:pt x="0" y="1705"/>
                  </a:cubicBezTo>
                  <a:cubicBezTo>
                    <a:pt x="491" y="1473"/>
                    <a:pt x="1017" y="1241"/>
                    <a:pt x="1561" y="1178"/>
                  </a:cubicBezTo>
                  <a:cubicBezTo>
                    <a:pt x="1701" y="1160"/>
                    <a:pt x="1841" y="1155"/>
                    <a:pt x="1980" y="1155"/>
                  </a:cubicBezTo>
                  <a:cubicBezTo>
                    <a:pt x="2183" y="1155"/>
                    <a:pt x="2385" y="1166"/>
                    <a:pt x="2588" y="1166"/>
                  </a:cubicBezTo>
                  <a:cubicBezTo>
                    <a:pt x="2727" y="1166"/>
                    <a:pt x="2867" y="1161"/>
                    <a:pt x="3007" y="1143"/>
                  </a:cubicBezTo>
                  <a:cubicBezTo>
                    <a:pt x="3354" y="1098"/>
                    <a:pt x="3685" y="982"/>
                    <a:pt x="4015" y="857"/>
                  </a:cubicBezTo>
                  <a:cubicBezTo>
                    <a:pt x="4621" y="616"/>
                    <a:pt x="5219" y="358"/>
                    <a:pt x="5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093;p59">
              <a:extLst>
                <a:ext uri="{FF2B5EF4-FFF2-40B4-BE49-F238E27FC236}">
                  <a16:creationId xmlns:a16="http://schemas.microsoft.com/office/drawing/2014/main" id="{1787E2D9-9B53-45DC-AD41-79B18A8C8126}"/>
                </a:ext>
              </a:extLst>
            </p:cNvPr>
            <p:cNvSpPr/>
            <p:nvPr/>
          </p:nvSpPr>
          <p:spPr>
            <a:xfrm>
              <a:off x="7705481" y="2822795"/>
              <a:ext cx="616604" cy="182401"/>
            </a:xfrm>
            <a:custGeom>
              <a:avLst/>
              <a:gdLst/>
              <a:ahLst/>
              <a:cxnLst/>
              <a:rect l="l" t="t" r="r" b="b"/>
              <a:pathLst>
                <a:path w="5764" h="1705" extrusionOk="0">
                  <a:moveTo>
                    <a:pt x="5763" y="1"/>
                  </a:moveTo>
                  <a:cubicBezTo>
                    <a:pt x="4425" y="447"/>
                    <a:pt x="2908" y="143"/>
                    <a:pt x="1606" y="670"/>
                  </a:cubicBezTo>
                  <a:cubicBezTo>
                    <a:pt x="1008" y="911"/>
                    <a:pt x="500" y="1312"/>
                    <a:pt x="0" y="1705"/>
                  </a:cubicBezTo>
                  <a:cubicBezTo>
                    <a:pt x="9" y="1705"/>
                    <a:pt x="18" y="1696"/>
                    <a:pt x="27" y="1696"/>
                  </a:cubicBezTo>
                  <a:cubicBezTo>
                    <a:pt x="419" y="1446"/>
                    <a:pt x="821" y="1223"/>
                    <a:pt x="1258" y="1089"/>
                  </a:cubicBezTo>
                  <a:cubicBezTo>
                    <a:pt x="1570" y="991"/>
                    <a:pt x="1891" y="929"/>
                    <a:pt x="2204" y="875"/>
                  </a:cubicBezTo>
                  <a:cubicBezTo>
                    <a:pt x="3310" y="688"/>
                    <a:pt x="4425" y="518"/>
                    <a:pt x="5487" y="170"/>
                  </a:cubicBezTo>
                  <a:cubicBezTo>
                    <a:pt x="5576" y="117"/>
                    <a:pt x="5674" y="54"/>
                    <a:pt x="5763"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094;p59">
              <a:extLst>
                <a:ext uri="{FF2B5EF4-FFF2-40B4-BE49-F238E27FC236}">
                  <a16:creationId xmlns:a16="http://schemas.microsoft.com/office/drawing/2014/main" id="{D1FA6576-02C9-4F75-82FE-18DEC8B83E64}"/>
                </a:ext>
              </a:extLst>
            </p:cNvPr>
            <p:cNvSpPr/>
            <p:nvPr/>
          </p:nvSpPr>
          <p:spPr>
            <a:xfrm>
              <a:off x="7922101" y="2814024"/>
              <a:ext cx="425760" cy="304786"/>
            </a:xfrm>
            <a:custGeom>
              <a:avLst/>
              <a:gdLst/>
              <a:ahLst/>
              <a:cxnLst/>
              <a:rect l="l" t="t" r="r" b="b"/>
              <a:pathLst>
                <a:path w="3980" h="2849" extrusionOk="0">
                  <a:moveTo>
                    <a:pt x="3842" y="1"/>
                  </a:moveTo>
                  <a:cubicBezTo>
                    <a:pt x="3834" y="1"/>
                    <a:pt x="3826" y="1"/>
                    <a:pt x="3818" y="2"/>
                  </a:cubicBezTo>
                  <a:cubicBezTo>
                    <a:pt x="3756" y="11"/>
                    <a:pt x="3711" y="47"/>
                    <a:pt x="3658" y="83"/>
                  </a:cubicBezTo>
                  <a:cubicBezTo>
                    <a:pt x="2953" y="600"/>
                    <a:pt x="2239" y="1118"/>
                    <a:pt x="1588" y="1706"/>
                  </a:cubicBezTo>
                  <a:cubicBezTo>
                    <a:pt x="1099" y="2151"/>
                    <a:pt x="628" y="2640"/>
                    <a:pt x="6" y="2846"/>
                  </a:cubicBezTo>
                  <a:lnTo>
                    <a:pt x="6" y="2846"/>
                  </a:lnTo>
                  <a:cubicBezTo>
                    <a:pt x="326" y="2742"/>
                    <a:pt x="707" y="2776"/>
                    <a:pt x="1044" y="2679"/>
                  </a:cubicBezTo>
                  <a:cubicBezTo>
                    <a:pt x="1651" y="2491"/>
                    <a:pt x="2222" y="2179"/>
                    <a:pt x="2694" y="1751"/>
                  </a:cubicBezTo>
                  <a:cubicBezTo>
                    <a:pt x="3185" y="1314"/>
                    <a:pt x="3685" y="814"/>
                    <a:pt x="3943" y="199"/>
                  </a:cubicBezTo>
                  <a:cubicBezTo>
                    <a:pt x="3961" y="163"/>
                    <a:pt x="3979" y="118"/>
                    <a:pt x="3961" y="74"/>
                  </a:cubicBezTo>
                  <a:cubicBezTo>
                    <a:pt x="3946" y="27"/>
                    <a:pt x="3896" y="1"/>
                    <a:pt x="3842" y="1"/>
                  </a:cubicBezTo>
                  <a:close/>
                  <a:moveTo>
                    <a:pt x="6" y="2846"/>
                  </a:moveTo>
                  <a:cubicBezTo>
                    <a:pt x="4" y="2847"/>
                    <a:pt x="2" y="2848"/>
                    <a:pt x="0" y="2848"/>
                  </a:cubicBezTo>
                  <a:cubicBezTo>
                    <a:pt x="2" y="2848"/>
                    <a:pt x="4" y="2847"/>
                    <a:pt x="6" y="28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095;p59">
              <a:extLst>
                <a:ext uri="{FF2B5EF4-FFF2-40B4-BE49-F238E27FC236}">
                  <a16:creationId xmlns:a16="http://schemas.microsoft.com/office/drawing/2014/main" id="{CDEC621C-7211-46E1-9903-DCC96B906A0D}"/>
                </a:ext>
              </a:extLst>
            </p:cNvPr>
            <p:cNvSpPr/>
            <p:nvPr/>
          </p:nvSpPr>
          <p:spPr>
            <a:xfrm>
              <a:off x="7798975" y="2812312"/>
              <a:ext cx="541187" cy="237175"/>
            </a:xfrm>
            <a:custGeom>
              <a:avLst/>
              <a:gdLst/>
              <a:ahLst/>
              <a:cxnLst/>
              <a:rect l="l" t="t" r="r" b="b"/>
              <a:pathLst>
                <a:path w="5059" h="2217" extrusionOk="0">
                  <a:moveTo>
                    <a:pt x="5059" y="1"/>
                  </a:moveTo>
                  <a:lnTo>
                    <a:pt x="5059" y="1"/>
                  </a:lnTo>
                  <a:cubicBezTo>
                    <a:pt x="4425" y="259"/>
                    <a:pt x="3872" y="447"/>
                    <a:pt x="3239" y="705"/>
                  </a:cubicBezTo>
                  <a:cubicBezTo>
                    <a:pt x="2900" y="839"/>
                    <a:pt x="2570" y="973"/>
                    <a:pt x="2249" y="1125"/>
                  </a:cubicBezTo>
                  <a:cubicBezTo>
                    <a:pt x="1508" y="1490"/>
                    <a:pt x="785" y="1963"/>
                    <a:pt x="0" y="2213"/>
                  </a:cubicBezTo>
                  <a:cubicBezTo>
                    <a:pt x="53" y="2215"/>
                    <a:pt x="106" y="2216"/>
                    <a:pt x="159" y="2216"/>
                  </a:cubicBezTo>
                  <a:cubicBezTo>
                    <a:pt x="1042" y="2216"/>
                    <a:pt x="1912" y="1940"/>
                    <a:pt x="2704" y="1544"/>
                  </a:cubicBezTo>
                  <a:cubicBezTo>
                    <a:pt x="3542" y="1125"/>
                    <a:pt x="4300" y="563"/>
                    <a:pt x="50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096;p59">
              <a:extLst>
                <a:ext uri="{FF2B5EF4-FFF2-40B4-BE49-F238E27FC236}">
                  <a16:creationId xmlns:a16="http://schemas.microsoft.com/office/drawing/2014/main" id="{8A841093-87D7-4F9B-94C9-34502F315F1A}"/>
                </a:ext>
              </a:extLst>
            </p:cNvPr>
            <p:cNvSpPr/>
            <p:nvPr/>
          </p:nvSpPr>
          <p:spPr>
            <a:xfrm>
              <a:off x="7922101" y="2813810"/>
              <a:ext cx="416133" cy="305000"/>
            </a:xfrm>
            <a:custGeom>
              <a:avLst/>
              <a:gdLst/>
              <a:ahLst/>
              <a:cxnLst/>
              <a:rect l="l" t="t" r="r" b="b"/>
              <a:pathLst>
                <a:path w="3890" h="2851" extrusionOk="0">
                  <a:moveTo>
                    <a:pt x="3842" y="1"/>
                  </a:moveTo>
                  <a:cubicBezTo>
                    <a:pt x="3834" y="1"/>
                    <a:pt x="3826" y="2"/>
                    <a:pt x="3818" y="4"/>
                  </a:cubicBezTo>
                  <a:cubicBezTo>
                    <a:pt x="3756" y="13"/>
                    <a:pt x="3711" y="49"/>
                    <a:pt x="3658" y="85"/>
                  </a:cubicBezTo>
                  <a:cubicBezTo>
                    <a:pt x="2953" y="602"/>
                    <a:pt x="2239" y="1120"/>
                    <a:pt x="1588" y="1708"/>
                  </a:cubicBezTo>
                  <a:cubicBezTo>
                    <a:pt x="1099" y="2153"/>
                    <a:pt x="627" y="2643"/>
                    <a:pt x="5" y="2849"/>
                  </a:cubicBezTo>
                  <a:lnTo>
                    <a:pt x="5" y="2849"/>
                  </a:lnTo>
                  <a:cubicBezTo>
                    <a:pt x="111" y="2814"/>
                    <a:pt x="234" y="2796"/>
                    <a:pt x="357" y="2779"/>
                  </a:cubicBezTo>
                  <a:cubicBezTo>
                    <a:pt x="919" y="2520"/>
                    <a:pt x="1437" y="2145"/>
                    <a:pt x="1936" y="1762"/>
                  </a:cubicBezTo>
                  <a:cubicBezTo>
                    <a:pt x="2168" y="1583"/>
                    <a:pt x="2400" y="1396"/>
                    <a:pt x="2632" y="1209"/>
                  </a:cubicBezTo>
                  <a:cubicBezTo>
                    <a:pt x="3078" y="843"/>
                    <a:pt x="3524" y="459"/>
                    <a:pt x="3890" y="13"/>
                  </a:cubicBezTo>
                  <a:cubicBezTo>
                    <a:pt x="3877" y="7"/>
                    <a:pt x="3860" y="1"/>
                    <a:pt x="3842" y="1"/>
                  </a:cubicBezTo>
                  <a:close/>
                  <a:moveTo>
                    <a:pt x="5" y="2849"/>
                  </a:moveTo>
                  <a:cubicBezTo>
                    <a:pt x="4" y="2849"/>
                    <a:pt x="2" y="2850"/>
                    <a:pt x="0" y="2850"/>
                  </a:cubicBezTo>
                  <a:cubicBezTo>
                    <a:pt x="2" y="2850"/>
                    <a:pt x="4" y="2849"/>
                    <a:pt x="5" y="2849"/>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097;p59">
              <a:extLst>
                <a:ext uri="{FF2B5EF4-FFF2-40B4-BE49-F238E27FC236}">
                  <a16:creationId xmlns:a16="http://schemas.microsoft.com/office/drawing/2014/main" id="{8C2AA88C-F7A9-4A5B-962D-9D8FE8374DBB}"/>
                </a:ext>
              </a:extLst>
            </p:cNvPr>
            <p:cNvSpPr/>
            <p:nvPr/>
          </p:nvSpPr>
          <p:spPr>
            <a:xfrm>
              <a:off x="7798975" y="2812312"/>
              <a:ext cx="541187" cy="236854"/>
            </a:xfrm>
            <a:custGeom>
              <a:avLst/>
              <a:gdLst/>
              <a:ahLst/>
              <a:cxnLst/>
              <a:rect l="l" t="t" r="r" b="b"/>
              <a:pathLst>
                <a:path w="5059" h="2214" extrusionOk="0">
                  <a:moveTo>
                    <a:pt x="5059" y="1"/>
                  </a:moveTo>
                  <a:cubicBezTo>
                    <a:pt x="4425" y="259"/>
                    <a:pt x="3872" y="447"/>
                    <a:pt x="3239" y="705"/>
                  </a:cubicBezTo>
                  <a:cubicBezTo>
                    <a:pt x="2900" y="839"/>
                    <a:pt x="2570" y="973"/>
                    <a:pt x="2249" y="1125"/>
                  </a:cubicBezTo>
                  <a:cubicBezTo>
                    <a:pt x="1508" y="1490"/>
                    <a:pt x="785" y="1963"/>
                    <a:pt x="0" y="2213"/>
                  </a:cubicBezTo>
                  <a:lnTo>
                    <a:pt x="36" y="2213"/>
                  </a:lnTo>
                  <a:cubicBezTo>
                    <a:pt x="286" y="2168"/>
                    <a:pt x="545" y="2088"/>
                    <a:pt x="785" y="2008"/>
                  </a:cubicBezTo>
                  <a:cubicBezTo>
                    <a:pt x="2275" y="1499"/>
                    <a:pt x="3676" y="759"/>
                    <a:pt x="5059"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5098;p59">
            <a:extLst>
              <a:ext uri="{FF2B5EF4-FFF2-40B4-BE49-F238E27FC236}">
                <a16:creationId xmlns:a16="http://schemas.microsoft.com/office/drawing/2014/main" id="{AA7ABC83-D610-4A0C-A5F6-656A468DE387}"/>
              </a:ext>
            </a:extLst>
          </p:cNvPr>
          <p:cNvGrpSpPr/>
          <p:nvPr/>
        </p:nvGrpSpPr>
        <p:grpSpPr>
          <a:xfrm rot="-9430802">
            <a:off x="5945692" y="3725431"/>
            <a:ext cx="366878" cy="1184822"/>
            <a:chOff x="7337066" y="2610987"/>
            <a:chExt cx="368529" cy="1190153"/>
          </a:xfrm>
        </p:grpSpPr>
        <p:sp>
          <p:nvSpPr>
            <p:cNvPr id="129" name="Google Shape;5099;p59">
              <a:extLst>
                <a:ext uri="{FF2B5EF4-FFF2-40B4-BE49-F238E27FC236}">
                  <a16:creationId xmlns:a16="http://schemas.microsoft.com/office/drawing/2014/main" id="{6E0F3C41-E71E-4212-ABB3-2F1749F813B2}"/>
                </a:ext>
              </a:extLst>
            </p:cNvPr>
            <p:cNvSpPr/>
            <p:nvPr/>
          </p:nvSpPr>
          <p:spPr>
            <a:xfrm>
              <a:off x="7337066" y="2610987"/>
              <a:ext cx="368529" cy="1190153"/>
            </a:xfrm>
            <a:custGeom>
              <a:avLst/>
              <a:gdLst/>
              <a:ahLst/>
              <a:cxnLst/>
              <a:rect l="l" t="t" r="r" b="b"/>
              <a:pathLst>
                <a:path w="3445" h="11125" extrusionOk="0">
                  <a:moveTo>
                    <a:pt x="1598" y="0"/>
                  </a:moveTo>
                  <a:cubicBezTo>
                    <a:pt x="1178" y="652"/>
                    <a:pt x="759" y="1303"/>
                    <a:pt x="482" y="2025"/>
                  </a:cubicBezTo>
                  <a:cubicBezTo>
                    <a:pt x="72" y="3060"/>
                    <a:pt x="1" y="4175"/>
                    <a:pt x="99" y="5290"/>
                  </a:cubicBezTo>
                  <a:cubicBezTo>
                    <a:pt x="411" y="5326"/>
                    <a:pt x="705" y="5460"/>
                    <a:pt x="955" y="5647"/>
                  </a:cubicBezTo>
                  <a:cubicBezTo>
                    <a:pt x="741" y="5647"/>
                    <a:pt x="536" y="5692"/>
                    <a:pt x="349" y="5781"/>
                  </a:cubicBezTo>
                  <a:cubicBezTo>
                    <a:pt x="313" y="5790"/>
                    <a:pt x="277" y="5808"/>
                    <a:pt x="259" y="5844"/>
                  </a:cubicBezTo>
                  <a:cubicBezTo>
                    <a:pt x="242" y="5879"/>
                    <a:pt x="242" y="5924"/>
                    <a:pt x="259" y="5968"/>
                  </a:cubicBezTo>
                  <a:cubicBezTo>
                    <a:pt x="393" y="6513"/>
                    <a:pt x="1036" y="6736"/>
                    <a:pt x="1446" y="7119"/>
                  </a:cubicBezTo>
                  <a:cubicBezTo>
                    <a:pt x="1767" y="7431"/>
                    <a:pt x="1954" y="7860"/>
                    <a:pt x="2124" y="8279"/>
                  </a:cubicBezTo>
                  <a:lnTo>
                    <a:pt x="3310" y="11125"/>
                  </a:lnTo>
                  <a:cubicBezTo>
                    <a:pt x="3373" y="11071"/>
                    <a:pt x="3444" y="11098"/>
                    <a:pt x="3426" y="11018"/>
                  </a:cubicBezTo>
                  <a:cubicBezTo>
                    <a:pt x="3275" y="10322"/>
                    <a:pt x="2891" y="9706"/>
                    <a:pt x="2579" y="9073"/>
                  </a:cubicBezTo>
                  <a:cubicBezTo>
                    <a:pt x="2276" y="8431"/>
                    <a:pt x="2035" y="7708"/>
                    <a:pt x="2213" y="7021"/>
                  </a:cubicBezTo>
                  <a:cubicBezTo>
                    <a:pt x="2311" y="6611"/>
                    <a:pt x="2552" y="6263"/>
                    <a:pt x="2739" y="5888"/>
                  </a:cubicBezTo>
                  <a:cubicBezTo>
                    <a:pt x="2927" y="5513"/>
                    <a:pt x="3007" y="5103"/>
                    <a:pt x="2900" y="4702"/>
                  </a:cubicBezTo>
                  <a:lnTo>
                    <a:pt x="2900" y="4702"/>
                  </a:lnTo>
                  <a:cubicBezTo>
                    <a:pt x="2579" y="4827"/>
                    <a:pt x="2258" y="4943"/>
                    <a:pt x="1937" y="5067"/>
                  </a:cubicBezTo>
                  <a:cubicBezTo>
                    <a:pt x="2115" y="4719"/>
                    <a:pt x="2409" y="4434"/>
                    <a:pt x="2757" y="4256"/>
                  </a:cubicBezTo>
                  <a:cubicBezTo>
                    <a:pt x="2400" y="2837"/>
                    <a:pt x="2035" y="1401"/>
                    <a:pt x="1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100;p59">
              <a:extLst>
                <a:ext uri="{FF2B5EF4-FFF2-40B4-BE49-F238E27FC236}">
                  <a16:creationId xmlns:a16="http://schemas.microsoft.com/office/drawing/2014/main" id="{D98B19F7-8A19-413C-8919-437E388D0777}"/>
                </a:ext>
              </a:extLst>
            </p:cNvPr>
            <p:cNvSpPr/>
            <p:nvPr/>
          </p:nvSpPr>
          <p:spPr>
            <a:xfrm>
              <a:off x="7370441" y="2695924"/>
              <a:ext cx="227322" cy="705319"/>
            </a:xfrm>
            <a:custGeom>
              <a:avLst/>
              <a:gdLst/>
              <a:ahLst/>
              <a:cxnLst/>
              <a:rect l="l" t="t" r="r" b="b"/>
              <a:pathLst>
                <a:path w="2125" h="6593" extrusionOk="0">
                  <a:moveTo>
                    <a:pt x="1196" y="0"/>
                  </a:moveTo>
                  <a:lnTo>
                    <a:pt x="1196" y="0"/>
                  </a:lnTo>
                  <a:cubicBezTo>
                    <a:pt x="991" y="437"/>
                    <a:pt x="848" y="901"/>
                    <a:pt x="795" y="1383"/>
                  </a:cubicBezTo>
                  <a:cubicBezTo>
                    <a:pt x="759" y="1089"/>
                    <a:pt x="715" y="803"/>
                    <a:pt x="679" y="518"/>
                  </a:cubicBezTo>
                  <a:cubicBezTo>
                    <a:pt x="652" y="946"/>
                    <a:pt x="652" y="1374"/>
                    <a:pt x="652" y="1811"/>
                  </a:cubicBezTo>
                  <a:cubicBezTo>
                    <a:pt x="572" y="1597"/>
                    <a:pt x="483" y="1392"/>
                    <a:pt x="402" y="1178"/>
                  </a:cubicBezTo>
                  <a:lnTo>
                    <a:pt x="402" y="1178"/>
                  </a:lnTo>
                  <a:cubicBezTo>
                    <a:pt x="456" y="1552"/>
                    <a:pt x="554" y="1918"/>
                    <a:pt x="679" y="2266"/>
                  </a:cubicBezTo>
                  <a:cubicBezTo>
                    <a:pt x="518" y="2079"/>
                    <a:pt x="376" y="1865"/>
                    <a:pt x="233" y="1660"/>
                  </a:cubicBezTo>
                  <a:lnTo>
                    <a:pt x="233" y="1660"/>
                  </a:lnTo>
                  <a:cubicBezTo>
                    <a:pt x="367" y="2043"/>
                    <a:pt x="509" y="2436"/>
                    <a:pt x="643" y="2828"/>
                  </a:cubicBezTo>
                  <a:cubicBezTo>
                    <a:pt x="447" y="2712"/>
                    <a:pt x="269" y="2561"/>
                    <a:pt x="117" y="2391"/>
                  </a:cubicBezTo>
                  <a:lnTo>
                    <a:pt x="117" y="2391"/>
                  </a:lnTo>
                  <a:cubicBezTo>
                    <a:pt x="286" y="2703"/>
                    <a:pt x="465" y="3007"/>
                    <a:pt x="643" y="3310"/>
                  </a:cubicBezTo>
                  <a:cubicBezTo>
                    <a:pt x="447" y="3203"/>
                    <a:pt x="269" y="3087"/>
                    <a:pt x="90" y="2953"/>
                  </a:cubicBezTo>
                  <a:lnTo>
                    <a:pt x="90" y="2953"/>
                  </a:lnTo>
                  <a:cubicBezTo>
                    <a:pt x="322" y="3203"/>
                    <a:pt x="518" y="3506"/>
                    <a:pt x="643" y="3827"/>
                  </a:cubicBezTo>
                  <a:cubicBezTo>
                    <a:pt x="429" y="3720"/>
                    <a:pt x="224" y="3604"/>
                    <a:pt x="1" y="3542"/>
                  </a:cubicBezTo>
                  <a:lnTo>
                    <a:pt x="1" y="3542"/>
                  </a:lnTo>
                  <a:cubicBezTo>
                    <a:pt x="269" y="3765"/>
                    <a:pt x="518" y="4024"/>
                    <a:pt x="732" y="4309"/>
                  </a:cubicBezTo>
                  <a:cubicBezTo>
                    <a:pt x="509" y="4238"/>
                    <a:pt x="286" y="4166"/>
                    <a:pt x="63" y="4104"/>
                  </a:cubicBezTo>
                  <a:lnTo>
                    <a:pt x="63" y="4104"/>
                  </a:lnTo>
                  <a:cubicBezTo>
                    <a:pt x="242" y="4238"/>
                    <a:pt x="411" y="4380"/>
                    <a:pt x="581" y="4523"/>
                  </a:cubicBezTo>
                  <a:cubicBezTo>
                    <a:pt x="741" y="4657"/>
                    <a:pt x="911" y="4809"/>
                    <a:pt x="991" y="5005"/>
                  </a:cubicBezTo>
                  <a:cubicBezTo>
                    <a:pt x="831" y="5023"/>
                    <a:pt x="679" y="5050"/>
                    <a:pt x="518" y="5067"/>
                  </a:cubicBezTo>
                  <a:cubicBezTo>
                    <a:pt x="706" y="5157"/>
                    <a:pt x="884" y="5264"/>
                    <a:pt x="1054" y="5389"/>
                  </a:cubicBezTo>
                  <a:cubicBezTo>
                    <a:pt x="839" y="5308"/>
                    <a:pt x="608" y="5273"/>
                    <a:pt x="385" y="5273"/>
                  </a:cubicBezTo>
                  <a:cubicBezTo>
                    <a:pt x="634" y="5415"/>
                    <a:pt x="866" y="5585"/>
                    <a:pt x="1071" y="5772"/>
                  </a:cubicBezTo>
                  <a:cubicBezTo>
                    <a:pt x="884" y="5772"/>
                    <a:pt x="688" y="5701"/>
                    <a:pt x="536" y="5585"/>
                  </a:cubicBezTo>
                  <a:lnTo>
                    <a:pt x="536" y="5585"/>
                  </a:lnTo>
                  <a:cubicBezTo>
                    <a:pt x="839" y="5951"/>
                    <a:pt x="1170" y="6290"/>
                    <a:pt x="1535" y="6593"/>
                  </a:cubicBezTo>
                  <a:cubicBezTo>
                    <a:pt x="1678" y="6049"/>
                    <a:pt x="1865" y="5522"/>
                    <a:pt x="2124" y="5032"/>
                  </a:cubicBezTo>
                  <a:lnTo>
                    <a:pt x="2124" y="5032"/>
                  </a:lnTo>
                  <a:cubicBezTo>
                    <a:pt x="1865" y="5281"/>
                    <a:pt x="1616" y="5531"/>
                    <a:pt x="1366" y="5781"/>
                  </a:cubicBezTo>
                  <a:cubicBezTo>
                    <a:pt x="1642" y="5406"/>
                    <a:pt x="1928" y="5023"/>
                    <a:pt x="2124" y="4603"/>
                  </a:cubicBezTo>
                  <a:lnTo>
                    <a:pt x="2124" y="4603"/>
                  </a:lnTo>
                  <a:lnTo>
                    <a:pt x="1321" y="5255"/>
                  </a:lnTo>
                  <a:cubicBezTo>
                    <a:pt x="1616" y="4942"/>
                    <a:pt x="1910" y="4639"/>
                    <a:pt x="2115" y="4264"/>
                  </a:cubicBezTo>
                  <a:lnTo>
                    <a:pt x="2115" y="4264"/>
                  </a:lnTo>
                  <a:cubicBezTo>
                    <a:pt x="1776" y="4514"/>
                    <a:pt x="1419" y="4746"/>
                    <a:pt x="1054" y="4960"/>
                  </a:cubicBezTo>
                  <a:cubicBezTo>
                    <a:pt x="1250" y="4559"/>
                    <a:pt x="1446" y="4157"/>
                    <a:pt x="1642" y="3756"/>
                  </a:cubicBezTo>
                  <a:lnTo>
                    <a:pt x="1642" y="3756"/>
                  </a:lnTo>
                  <a:cubicBezTo>
                    <a:pt x="1446" y="3970"/>
                    <a:pt x="1241" y="4184"/>
                    <a:pt x="1018" y="4389"/>
                  </a:cubicBezTo>
                  <a:cubicBezTo>
                    <a:pt x="1339" y="3970"/>
                    <a:pt x="1669" y="3551"/>
                    <a:pt x="1874" y="3069"/>
                  </a:cubicBezTo>
                  <a:lnTo>
                    <a:pt x="1874" y="3069"/>
                  </a:lnTo>
                  <a:cubicBezTo>
                    <a:pt x="1651" y="3328"/>
                    <a:pt x="1410" y="3515"/>
                    <a:pt x="1116" y="3685"/>
                  </a:cubicBezTo>
                  <a:cubicBezTo>
                    <a:pt x="1303" y="3462"/>
                    <a:pt x="1482" y="3221"/>
                    <a:pt x="1625" y="2971"/>
                  </a:cubicBezTo>
                  <a:cubicBezTo>
                    <a:pt x="1705" y="2855"/>
                    <a:pt x="1776" y="2712"/>
                    <a:pt x="1749" y="2569"/>
                  </a:cubicBezTo>
                  <a:lnTo>
                    <a:pt x="1749" y="2569"/>
                  </a:lnTo>
                  <a:cubicBezTo>
                    <a:pt x="1491" y="2766"/>
                    <a:pt x="1268" y="3007"/>
                    <a:pt x="1089" y="3265"/>
                  </a:cubicBezTo>
                  <a:cubicBezTo>
                    <a:pt x="1178" y="2810"/>
                    <a:pt x="1589" y="2454"/>
                    <a:pt x="1625" y="1981"/>
                  </a:cubicBezTo>
                  <a:lnTo>
                    <a:pt x="1625" y="1981"/>
                  </a:lnTo>
                  <a:cubicBezTo>
                    <a:pt x="1402" y="2186"/>
                    <a:pt x="1205" y="2409"/>
                    <a:pt x="1027" y="2641"/>
                  </a:cubicBezTo>
                  <a:cubicBezTo>
                    <a:pt x="1321" y="2195"/>
                    <a:pt x="1517" y="1668"/>
                    <a:pt x="1580" y="1142"/>
                  </a:cubicBezTo>
                  <a:lnTo>
                    <a:pt x="1580" y="1142"/>
                  </a:lnTo>
                  <a:lnTo>
                    <a:pt x="1080" y="1927"/>
                  </a:lnTo>
                  <a:cubicBezTo>
                    <a:pt x="1259" y="1490"/>
                    <a:pt x="1348" y="1008"/>
                    <a:pt x="1348" y="536"/>
                  </a:cubicBezTo>
                  <a:lnTo>
                    <a:pt x="1348" y="536"/>
                  </a:lnTo>
                  <a:cubicBezTo>
                    <a:pt x="1250" y="812"/>
                    <a:pt x="1152" y="1089"/>
                    <a:pt x="1054" y="1374"/>
                  </a:cubicBezTo>
                  <a:cubicBezTo>
                    <a:pt x="1134" y="919"/>
                    <a:pt x="1178" y="464"/>
                    <a:pt x="119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101;p59">
              <a:extLst>
                <a:ext uri="{FF2B5EF4-FFF2-40B4-BE49-F238E27FC236}">
                  <a16:creationId xmlns:a16="http://schemas.microsoft.com/office/drawing/2014/main" id="{6045E016-CE9E-4037-AB2F-1B2434D9A805}"/>
                </a:ext>
              </a:extLst>
            </p:cNvPr>
            <p:cNvSpPr/>
            <p:nvPr/>
          </p:nvSpPr>
          <p:spPr>
            <a:xfrm>
              <a:off x="7448746" y="2621470"/>
              <a:ext cx="210099" cy="817969"/>
            </a:xfrm>
            <a:custGeom>
              <a:avLst/>
              <a:gdLst/>
              <a:ahLst/>
              <a:cxnLst/>
              <a:rect l="l" t="t" r="r" b="b"/>
              <a:pathLst>
                <a:path w="1964" h="7646" extrusionOk="0">
                  <a:moveTo>
                    <a:pt x="589" y="0"/>
                  </a:moveTo>
                  <a:cubicBezTo>
                    <a:pt x="63" y="1472"/>
                    <a:pt x="0" y="3096"/>
                    <a:pt x="179" y="4657"/>
                  </a:cubicBezTo>
                  <a:cubicBezTo>
                    <a:pt x="304" y="5701"/>
                    <a:pt x="545" y="6763"/>
                    <a:pt x="1116" y="7646"/>
                  </a:cubicBezTo>
                  <a:cubicBezTo>
                    <a:pt x="1098" y="7405"/>
                    <a:pt x="1107" y="7164"/>
                    <a:pt x="1169" y="6923"/>
                  </a:cubicBezTo>
                  <a:cubicBezTo>
                    <a:pt x="1267" y="6513"/>
                    <a:pt x="1508" y="6165"/>
                    <a:pt x="1695" y="5790"/>
                  </a:cubicBezTo>
                  <a:cubicBezTo>
                    <a:pt x="1883" y="5415"/>
                    <a:pt x="1963" y="5005"/>
                    <a:pt x="1856" y="4604"/>
                  </a:cubicBezTo>
                  <a:lnTo>
                    <a:pt x="1856" y="4604"/>
                  </a:lnTo>
                  <a:cubicBezTo>
                    <a:pt x="1535" y="4729"/>
                    <a:pt x="1214" y="4845"/>
                    <a:pt x="893" y="4969"/>
                  </a:cubicBezTo>
                  <a:cubicBezTo>
                    <a:pt x="1071" y="4621"/>
                    <a:pt x="1365" y="4336"/>
                    <a:pt x="1713" y="4158"/>
                  </a:cubicBezTo>
                  <a:cubicBezTo>
                    <a:pt x="1365" y="2775"/>
                    <a:pt x="1009" y="1365"/>
                    <a:pt x="589"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102;p59">
              <a:extLst>
                <a:ext uri="{FF2B5EF4-FFF2-40B4-BE49-F238E27FC236}">
                  <a16:creationId xmlns:a16="http://schemas.microsoft.com/office/drawing/2014/main" id="{326BA55D-5135-43FA-BC60-3C67902B8A9F}"/>
                </a:ext>
              </a:extLst>
            </p:cNvPr>
            <p:cNvSpPr/>
            <p:nvPr/>
          </p:nvSpPr>
          <p:spPr>
            <a:xfrm>
              <a:off x="7428742" y="2650995"/>
              <a:ext cx="276851" cy="1150142"/>
            </a:xfrm>
            <a:custGeom>
              <a:avLst/>
              <a:gdLst/>
              <a:ahLst/>
              <a:cxnLst/>
              <a:rect l="l" t="t" r="r" b="b"/>
              <a:pathLst>
                <a:path w="2588" h="10751" extrusionOk="0">
                  <a:moveTo>
                    <a:pt x="616" y="1"/>
                  </a:moveTo>
                  <a:cubicBezTo>
                    <a:pt x="0" y="2142"/>
                    <a:pt x="71" y="4488"/>
                    <a:pt x="821" y="6594"/>
                  </a:cubicBezTo>
                  <a:cubicBezTo>
                    <a:pt x="865" y="6727"/>
                    <a:pt x="919" y="6870"/>
                    <a:pt x="883" y="7013"/>
                  </a:cubicBezTo>
                  <a:cubicBezTo>
                    <a:pt x="874" y="7040"/>
                    <a:pt x="865" y="7057"/>
                    <a:pt x="857" y="7075"/>
                  </a:cubicBezTo>
                  <a:cubicBezTo>
                    <a:pt x="1026" y="7334"/>
                    <a:pt x="1151" y="7619"/>
                    <a:pt x="1267" y="7905"/>
                  </a:cubicBezTo>
                  <a:lnTo>
                    <a:pt x="2453" y="10751"/>
                  </a:lnTo>
                  <a:cubicBezTo>
                    <a:pt x="2516" y="10697"/>
                    <a:pt x="2587" y="10724"/>
                    <a:pt x="2569" y="10644"/>
                  </a:cubicBezTo>
                  <a:cubicBezTo>
                    <a:pt x="2418" y="9948"/>
                    <a:pt x="2034" y="9332"/>
                    <a:pt x="1722" y="8699"/>
                  </a:cubicBezTo>
                  <a:cubicBezTo>
                    <a:pt x="1490" y="8217"/>
                    <a:pt x="1303" y="7691"/>
                    <a:pt x="1294" y="7165"/>
                  </a:cubicBezTo>
                  <a:cubicBezTo>
                    <a:pt x="1204" y="7075"/>
                    <a:pt x="1124" y="6968"/>
                    <a:pt x="1053" y="6852"/>
                  </a:cubicBezTo>
                  <a:cubicBezTo>
                    <a:pt x="874" y="6549"/>
                    <a:pt x="785" y="6201"/>
                    <a:pt x="714" y="5862"/>
                  </a:cubicBezTo>
                  <a:cubicBezTo>
                    <a:pt x="312" y="3944"/>
                    <a:pt x="241" y="1919"/>
                    <a:pt x="6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5109;p59">
            <a:extLst>
              <a:ext uri="{FF2B5EF4-FFF2-40B4-BE49-F238E27FC236}">
                <a16:creationId xmlns:a16="http://schemas.microsoft.com/office/drawing/2014/main" id="{338696BB-0C1E-4B2B-95E6-DF5CE223EE74}"/>
              </a:ext>
            </a:extLst>
          </p:cNvPr>
          <p:cNvGrpSpPr/>
          <p:nvPr/>
        </p:nvGrpSpPr>
        <p:grpSpPr>
          <a:xfrm>
            <a:off x="1170548" y="4553593"/>
            <a:ext cx="882725" cy="508105"/>
            <a:chOff x="5110638" y="3283105"/>
            <a:chExt cx="886715" cy="510402"/>
          </a:xfrm>
        </p:grpSpPr>
        <p:sp>
          <p:nvSpPr>
            <p:cNvPr id="134" name="Google Shape;5110;p59">
              <a:extLst>
                <a:ext uri="{FF2B5EF4-FFF2-40B4-BE49-F238E27FC236}">
                  <a16:creationId xmlns:a16="http://schemas.microsoft.com/office/drawing/2014/main" id="{21C92635-70AB-49C8-B293-8EDB4FB24A02}"/>
                </a:ext>
              </a:extLst>
            </p:cNvPr>
            <p:cNvSpPr/>
            <p:nvPr/>
          </p:nvSpPr>
          <p:spPr>
            <a:xfrm>
              <a:off x="5110638" y="3283105"/>
              <a:ext cx="845637" cy="510402"/>
            </a:xfrm>
            <a:custGeom>
              <a:avLst/>
              <a:gdLst/>
              <a:ahLst/>
              <a:cxnLst/>
              <a:rect l="l" t="t" r="r" b="b"/>
              <a:pathLst>
                <a:path w="7905" h="4771" extrusionOk="0">
                  <a:moveTo>
                    <a:pt x="3499" y="654"/>
                  </a:moveTo>
                  <a:cubicBezTo>
                    <a:pt x="3585" y="654"/>
                    <a:pt x="3690" y="729"/>
                    <a:pt x="3748" y="845"/>
                  </a:cubicBezTo>
                  <a:cubicBezTo>
                    <a:pt x="3819" y="988"/>
                    <a:pt x="3801" y="1140"/>
                    <a:pt x="3703" y="1184"/>
                  </a:cubicBezTo>
                  <a:cubicBezTo>
                    <a:pt x="3685" y="1193"/>
                    <a:pt x="3665" y="1196"/>
                    <a:pt x="3645" y="1196"/>
                  </a:cubicBezTo>
                  <a:cubicBezTo>
                    <a:pt x="3557" y="1196"/>
                    <a:pt x="3458" y="1122"/>
                    <a:pt x="3400" y="1006"/>
                  </a:cubicBezTo>
                  <a:cubicBezTo>
                    <a:pt x="3328" y="863"/>
                    <a:pt x="3346" y="711"/>
                    <a:pt x="3444" y="667"/>
                  </a:cubicBezTo>
                  <a:cubicBezTo>
                    <a:pt x="3461" y="658"/>
                    <a:pt x="3480" y="654"/>
                    <a:pt x="3499" y="654"/>
                  </a:cubicBezTo>
                  <a:close/>
                  <a:moveTo>
                    <a:pt x="2024" y="1296"/>
                  </a:moveTo>
                  <a:cubicBezTo>
                    <a:pt x="2053" y="1296"/>
                    <a:pt x="2079" y="1314"/>
                    <a:pt x="2097" y="1345"/>
                  </a:cubicBezTo>
                  <a:cubicBezTo>
                    <a:pt x="2115" y="1380"/>
                    <a:pt x="2097" y="1434"/>
                    <a:pt x="2053" y="1452"/>
                  </a:cubicBezTo>
                  <a:cubicBezTo>
                    <a:pt x="2043" y="1457"/>
                    <a:pt x="2032" y="1459"/>
                    <a:pt x="2021" y="1459"/>
                  </a:cubicBezTo>
                  <a:cubicBezTo>
                    <a:pt x="1991" y="1459"/>
                    <a:pt x="1959" y="1442"/>
                    <a:pt x="1946" y="1416"/>
                  </a:cubicBezTo>
                  <a:cubicBezTo>
                    <a:pt x="1919" y="1371"/>
                    <a:pt x="1937" y="1327"/>
                    <a:pt x="1981" y="1309"/>
                  </a:cubicBezTo>
                  <a:cubicBezTo>
                    <a:pt x="1996" y="1300"/>
                    <a:pt x="2010" y="1296"/>
                    <a:pt x="2024" y="1296"/>
                  </a:cubicBezTo>
                  <a:close/>
                  <a:moveTo>
                    <a:pt x="1517" y="1209"/>
                  </a:moveTo>
                  <a:cubicBezTo>
                    <a:pt x="1557" y="1209"/>
                    <a:pt x="1606" y="1225"/>
                    <a:pt x="1651" y="1256"/>
                  </a:cubicBezTo>
                  <a:cubicBezTo>
                    <a:pt x="1740" y="1309"/>
                    <a:pt x="1776" y="1389"/>
                    <a:pt x="1749" y="1434"/>
                  </a:cubicBezTo>
                  <a:cubicBezTo>
                    <a:pt x="1734" y="1453"/>
                    <a:pt x="1709" y="1462"/>
                    <a:pt x="1677" y="1462"/>
                  </a:cubicBezTo>
                  <a:cubicBezTo>
                    <a:pt x="1637" y="1462"/>
                    <a:pt x="1586" y="1446"/>
                    <a:pt x="1535" y="1416"/>
                  </a:cubicBezTo>
                  <a:cubicBezTo>
                    <a:pt x="1455" y="1363"/>
                    <a:pt x="1410" y="1282"/>
                    <a:pt x="1446" y="1238"/>
                  </a:cubicBezTo>
                  <a:cubicBezTo>
                    <a:pt x="1461" y="1218"/>
                    <a:pt x="1487" y="1209"/>
                    <a:pt x="1517" y="1209"/>
                  </a:cubicBezTo>
                  <a:close/>
                  <a:moveTo>
                    <a:pt x="3944" y="1347"/>
                  </a:moveTo>
                  <a:cubicBezTo>
                    <a:pt x="3976" y="1347"/>
                    <a:pt x="4005" y="1363"/>
                    <a:pt x="4024" y="1389"/>
                  </a:cubicBezTo>
                  <a:cubicBezTo>
                    <a:pt x="4042" y="1434"/>
                    <a:pt x="4024" y="1479"/>
                    <a:pt x="3980" y="1505"/>
                  </a:cubicBezTo>
                  <a:cubicBezTo>
                    <a:pt x="3970" y="1510"/>
                    <a:pt x="3960" y="1512"/>
                    <a:pt x="3949" y="1512"/>
                  </a:cubicBezTo>
                  <a:cubicBezTo>
                    <a:pt x="3919" y="1512"/>
                    <a:pt x="3886" y="1494"/>
                    <a:pt x="3873" y="1461"/>
                  </a:cubicBezTo>
                  <a:cubicBezTo>
                    <a:pt x="3846" y="1425"/>
                    <a:pt x="3864" y="1371"/>
                    <a:pt x="3908" y="1354"/>
                  </a:cubicBezTo>
                  <a:cubicBezTo>
                    <a:pt x="3920" y="1349"/>
                    <a:pt x="3932" y="1347"/>
                    <a:pt x="3944" y="1347"/>
                  </a:cubicBezTo>
                  <a:close/>
                  <a:moveTo>
                    <a:pt x="3579" y="2747"/>
                  </a:moveTo>
                  <a:cubicBezTo>
                    <a:pt x="3613" y="2747"/>
                    <a:pt x="3645" y="2764"/>
                    <a:pt x="3658" y="2790"/>
                  </a:cubicBezTo>
                  <a:cubicBezTo>
                    <a:pt x="3676" y="2835"/>
                    <a:pt x="3658" y="2879"/>
                    <a:pt x="3623" y="2897"/>
                  </a:cubicBezTo>
                  <a:cubicBezTo>
                    <a:pt x="3609" y="2906"/>
                    <a:pt x="3593" y="2910"/>
                    <a:pt x="3579" y="2910"/>
                  </a:cubicBezTo>
                  <a:cubicBezTo>
                    <a:pt x="3548" y="2910"/>
                    <a:pt x="3519" y="2892"/>
                    <a:pt x="3507" y="2861"/>
                  </a:cubicBezTo>
                  <a:cubicBezTo>
                    <a:pt x="3489" y="2826"/>
                    <a:pt x="3507" y="2772"/>
                    <a:pt x="3543" y="2754"/>
                  </a:cubicBezTo>
                  <a:cubicBezTo>
                    <a:pt x="3554" y="2749"/>
                    <a:pt x="3567" y="2747"/>
                    <a:pt x="3579" y="2747"/>
                  </a:cubicBezTo>
                  <a:close/>
                  <a:moveTo>
                    <a:pt x="1991" y="2515"/>
                  </a:moveTo>
                  <a:cubicBezTo>
                    <a:pt x="2074" y="2515"/>
                    <a:pt x="2137" y="2561"/>
                    <a:pt x="2133" y="2692"/>
                  </a:cubicBezTo>
                  <a:cubicBezTo>
                    <a:pt x="2126" y="2860"/>
                    <a:pt x="1972" y="2983"/>
                    <a:pt x="1808" y="2983"/>
                  </a:cubicBezTo>
                  <a:cubicBezTo>
                    <a:pt x="1755" y="2983"/>
                    <a:pt x="1701" y="2970"/>
                    <a:pt x="1651" y="2942"/>
                  </a:cubicBezTo>
                  <a:cubicBezTo>
                    <a:pt x="1616" y="2924"/>
                    <a:pt x="1580" y="2888"/>
                    <a:pt x="1571" y="2843"/>
                  </a:cubicBezTo>
                  <a:cubicBezTo>
                    <a:pt x="1553" y="2781"/>
                    <a:pt x="1616" y="2719"/>
                    <a:pt x="1660" y="2665"/>
                  </a:cubicBezTo>
                  <a:cubicBezTo>
                    <a:pt x="1736" y="2594"/>
                    <a:pt x="1881" y="2515"/>
                    <a:pt x="1991" y="2515"/>
                  </a:cubicBezTo>
                  <a:close/>
                  <a:moveTo>
                    <a:pt x="3307" y="2958"/>
                  </a:moveTo>
                  <a:cubicBezTo>
                    <a:pt x="3335" y="2958"/>
                    <a:pt x="3360" y="2964"/>
                    <a:pt x="3382" y="2977"/>
                  </a:cubicBezTo>
                  <a:cubicBezTo>
                    <a:pt x="3471" y="3040"/>
                    <a:pt x="3462" y="3191"/>
                    <a:pt x="3373" y="3325"/>
                  </a:cubicBezTo>
                  <a:cubicBezTo>
                    <a:pt x="3306" y="3420"/>
                    <a:pt x="3203" y="3478"/>
                    <a:pt x="3118" y="3478"/>
                  </a:cubicBezTo>
                  <a:cubicBezTo>
                    <a:pt x="3090" y="3478"/>
                    <a:pt x="3065" y="3472"/>
                    <a:pt x="3043" y="3459"/>
                  </a:cubicBezTo>
                  <a:cubicBezTo>
                    <a:pt x="2954" y="3397"/>
                    <a:pt x="2963" y="3245"/>
                    <a:pt x="3052" y="3111"/>
                  </a:cubicBezTo>
                  <a:cubicBezTo>
                    <a:pt x="3119" y="3017"/>
                    <a:pt x="3222" y="2958"/>
                    <a:pt x="3307" y="2958"/>
                  </a:cubicBezTo>
                  <a:close/>
                  <a:moveTo>
                    <a:pt x="5011" y="3699"/>
                  </a:moveTo>
                  <a:cubicBezTo>
                    <a:pt x="5056" y="3699"/>
                    <a:pt x="5095" y="3719"/>
                    <a:pt x="5113" y="3753"/>
                  </a:cubicBezTo>
                  <a:cubicBezTo>
                    <a:pt x="5139" y="3807"/>
                    <a:pt x="5104" y="3878"/>
                    <a:pt x="5032" y="3914"/>
                  </a:cubicBezTo>
                  <a:cubicBezTo>
                    <a:pt x="5005" y="3928"/>
                    <a:pt x="4975" y="3935"/>
                    <a:pt x="4947" y="3935"/>
                  </a:cubicBezTo>
                  <a:cubicBezTo>
                    <a:pt x="4902" y="3935"/>
                    <a:pt x="4861" y="3917"/>
                    <a:pt x="4845" y="3878"/>
                  </a:cubicBezTo>
                  <a:cubicBezTo>
                    <a:pt x="4818" y="3825"/>
                    <a:pt x="4854" y="3753"/>
                    <a:pt x="4934" y="3718"/>
                  </a:cubicBezTo>
                  <a:cubicBezTo>
                    <a:pt x="4959" y="3705"/>
                    <a:pt x="4986" y="3699"/>
                    <a:pt x="5011" y="3699"/>
                  </a:cubicBezTo>
                  <a:close/>
                  <a:moveTo>
                    <a:pt x="3899" y="1"/>
                  </a:moveTo>
                  <a:cubicBezTo>
                    <a:pt x="3305" y="1"/>
                    <a:pt x="2716" y="152"/>
                    <a:pt x="2231" y="479"/>
                  </a:cubicBezTo>
                  <a:cubicBezTo>
                    <a:pt x="2508" y="765"/>
                    <a:pt x="2695" y="1086"/>
                    <a:pt x="2865" y="1443"/>
                  </a:cubicBezTo>
                  <a:cubicBezTo>
                    <a:pt x="2597" y="1148"/>
                    <a:pt x="2195" y="890"/>
                    <a:pt x="1830" y="720"/>
                  </a:cubicBezTo>
                  <a:cubicBezTo>
                    <a:pt x="1143" y="1166"/>
                    <a:pt x="500" y="1702"/>
                    <a:pt x="1" y="2344"/>
                  </a:cubicBezTo>
                  <a:cubicBezTo>
                    <a:pt x="411" y="2371"/>
                    <a:pt x="795" y="2585"/>
                    <a:pt x="1045" y="2906"/>
                  </a:cubicBezTo>
                  <a:cubicBezTo>
                    <a:pt x="1170" y="3066"/>
                    <a:pt x="1259" y="3254"/>
                    <a:pt x="1375" y="3414"/>
                  </a:cubicBezTo>
                  <a:cubicBezTo>
                    <a:pt x="1500" y="3584"/>
                    <a:pt x="1723" y="3718"/>
                    <a:pt x="1928" y="3736"/>
                  </a:cubicBezTo>
                  <a:cubicBezTo>
                    <a:pt x="2169" y="3405"/>
                    <a:pt x="2490" y="3066"/>
                    <a:pt x="2802" y="2799"/>
                  </a:cubicBezTo>
                  <a:lnTo>
                    <a:pt x="2802" y="2799"/>
                  </a:lnTo>
                  <a:cubicBezTo>
                    <a:pt x="2517" y="3191"/>
                    <a:pt x="2302" y="3620"/>
                    <a:pt x="2195" y="4083"/>
                  </a:cubicBezTo>
                  <a:cubicBezTo>
                    <a:pt x="2606" y="4333"/>
                    <a:pt x="3061" y="4458"/>
                    <a:pt x="3543" y="4556"/>
                  </a:cubicBezTo>
                  <a:cubicBezTo>
                    <a:pt x="3623" y="3807"/>
                    <a:pt x="3917" y="3075"/>
                    <a:pt x="4435" y="2504"/>
                  </a:cubicBezTo>
                  <a:lnTo>
                    <a:pt x="4435" y="2504"/>
                  </a:lnTo>
                  <a:cubicBezTo>
                    <a:pt x="4426" y="2576"/>
                    <a:pt x="4408" y="2656"/>
                    <a:pt x="4390" y="2736"/>
                  </a:cubicBezTo>
                  <a:cubicBezTo>
                    <a:pt x="4274" y="3388"/>
                    <a:pt x="4256" y="4057"/>
                    <a:pt x="4301" y="4708"/>
                  </a:cubicBezTo>
                  <a:cubicBezTo>
                    <a:pt x="4450" y="4751"/>
                    <a:pt x="4604" y="4771"/>
                    <a:pt x="4758" y="4771"/>
                  </a:cubicBezTo>
                  <a:cubicBezTo>
                    <a:pt x="5021" y="4771"/>
                    <a:pt x="5285" y="4714"/>
                    <a:pt x="5532" y="4619"/>
                  </a:cubicBezTo>
                  <a:cubicBezTo>
                    <a:pt x="5924" y="4476"/>
                    <a:pt x="6281" y="4253"/>
                    <a:pt x="6620" y="4012"/>
                  </a:cubicBezTo>
                  <a:cubicBezTo>
                    <a:pt x="7004" y="3753"/>
                    <a:pt x="7379" y="3477"/>
                    <a:pt x="7700" y="3147"/>
                  </a:cubicBezTo>
                  <a:cubicBezTo>
                    <a:pt x="7780" y="3138"/>
                    <a:pt x="7905" y="2933"/>
                    <a:pt x="7896" y="2861"/>
                  </a:cubicBezTo>
                  <a:cubicBezTo>
                    <a:pt x="7842" y="2326"/>
                    <a:pt x="7486" y="1871"/>
                    <a:pt x="7093" y="1496"/>
                  </a:cubicBezTo>
                  <a:cubicBezTo>
                    <a:pt x="6469" y="872"/>
                    <a:pt x="5701" y="346"/>
                    <a:pt x="4827" y="123"/>
                  </a:cubicBezTo>
                  <a:cubicBezTo>
                    <a:pt x="4526" y="43"/>
                    <a:pt x="4212" y="1"/>
                    <a:pt x="38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111;p59">
              <a:extLst>
                <a:ext uri="{FF2B5EF4-FFF2-40B4-BE49-F238E27FC236}">
                  <a16:creationId xmlns:a16="http://schemas.microsoft.com/office/drawing/2014/main" id="{2697CF76-1318-47C6-8FF8-50B395075946}"/>
                </a:ext>
              </a:extLst>
            </p:cNvPr>
            <p:cNvSpPr/>
            <p:nvPr/>
          </p:nvSpPr>
          <p:spPr>
            <a:xfrm>
              <a:off x="5172682" y="3291342"/>
              <a:ext cx="785517" cy="422892"/>
            </a:xfrm>
            <a:custGeom>
              <a:avLst/>
              <a:gdLst/>
              <a:ahLst/>
              <a:cxnLst/>
              <a:rect l="l" t="t" r="r" b="b"/>
              <a:pathLst>
                <a:path w="7343" h="3953" extrusionOk="0">
                  <a:moveTo>
                    <a:pt x="3098" y="3095"/>
                  </a:moveTo>
                  <a:cubicBezTo>
                    <a:pt x="3052" y="3190"/>
                    <a:pt x="3016" y="3289"/>
                    <a:pt x="2989" y="3391"/>
                  </a:cubicBezTo>
                  <a:cubicBezTo>
                    <a:pt x="3024" y="3292"/>
                    <a:pt x="3061" y="3193"/>
                    <a:pt x="3098" y="3095"/>
                  </a:cubicBezTo>
                  <a:close/>
                  <a:moveTo>
                    <a:pt x="3516" y="1"/>
                  </a:moveTo>
                  <a:lnTo>
                    <a:pt x="3516" y="1"/>
                  </a:lnTo>
                  <a:cubicBezTo>
                    <a:pt x="3730" y="179"/>
                    <a:pt x="3944" y="376"/>
                    <a:pt x="4140" y="563"/>
                  </a:cubicBezTo>
                  <a:cubicBezTo>
                    <a:pt x="4238" y="652"/>
                    <a:pt x="4336" y="750"/>
                    <a:pt x="4417" y="848"/>
                  </a:cubicBezTo>
                  <a:cubicBezTo>
                    <a:pt x="4586" y="1054"/>
                    <a:pt x="4702" y="1286"/>
                    <a:pt x="4818" y="1526"/>
                  </a:cubicBezTo>
                  <a:cubicBezTo>
                    <a:pt x="4310" y="991"/>
                    <a:pt x="3685" y="581"/>
                    <a:pt x="3043" y="215"/>
                  </a:cubicBezTo>
                  <a:lnTo>
                    <a:pt x="3043" y="215"/>
                  </a:lnTo>
                  <a:cubicBezTo>
                    <a:pt x="3471" y="608"/>
                    <a:pt x="3855" y="1063"/>
                    <a:pt x="4176" y="1544"/>
                  </a:cubicBezTo>
                  <a:cubicBezTo>
                    <a:pt x="3926" y="1339"/>
                    <a:pt x="3632" y="1143"/>
                    <a:pt x="3364" y="964"/>
                  </a:cubicBezTo>
                  <a:lnTo>
                    <a:pt x="3364" y="964"/>
                  </a:lnTo>
                  <a:cubicBezTo>
                    <a:pt x="3587" y="1161"/>
                    <a:pt x="3774" y="1402"/>
                    <a:pt x="3908" y="1669"/>
                  </a:cubicBezTo>
                  <a:cubicBezTo>
                    <a:pt x="3284" y="1500"/>
                    <a:pt x="2686" y="1116"/>
                    <a:pt x="2320" y="608"/>
                  </a:cubicBezTo>
                  <a:lnTo>
                    <a:pt x="2320" y="608"/>
                  </a:lnTo>
                  <a:cubicBezTo>
                    <a:pt x="2490" y="964"/>
                    <a:pt x="2757" y="1294"/>
                    <a:pt x="3070" y="1553"/>
                  </a:cubicBezTo>
                  <a:cubicBezTo>
                    <a:pt x="2748" y="1410"/>
                    <a:pt x="2392" y="1250"/>
                    <a:pt x="2195" y="973"/>
                  </a:cubicBezTo>
                  <a:lnTo>
                    <a:pt x="2195" y="973"/>
                  </a:lnTo>
                  <a:cubicBezTo>
                    <a:pt x="2222" y="1071"/>
                    <a:pt x="2285" y="1161"/>
                    <a:pt x="2347" y="1250"/>
                  </a:cubicBezTo>
                  <a:cubicBezTo>
                    <a:pt x="2418" y="1348"/>
                    <a:pt x="2490" y="1446"/>
                    <a:pt x="2552" y="1544"/>
                  </a:cubicBezTo>
                  <a:cubicBezTo>
                    <a:pt x="2311" y="1491"/>
                    <a:pt x="2088" y="1393"/>
                    <a:pt x="1874" y="1268"/>
                  </a:cubicBezTo>
                  <a:cubicBezTo>
                    <a:pt x="1660" y="1152"/>
                    <a:pt x="1455" y="1045"/>
                    <a:pt x="1250" y="929"/>
                  </a:cubicBezTo>
                  <a:lnTo>
                    <a:pt x="1250" y="929"/>
                  </a:lnTo>
                  <a:cubicBezTo>
                    <a:pt x="1508" y="1134"/>
                    <a:pt x="1758" y="1357"/>
                    <a:pt x="1990" y="1607"/>
                  </a:cubicBezTo>
                  <a:cubicBezTo>
                    <a:pt x="1746" y="1559"/>
                    <a:pt x="1492" y="1536"/>
                    <a:pt x="1237" y="1536"/>
                  </a:cubicBezTo>
                  <a:cubicBezTo>
                    <a:pt x="970" y="1536"/>
                    <a:pt x="703" y="1561"/>
                    <a:pt x="447" y="1607"/>
                  </a:cubicBezTo>
                  <a:cubicBezTo>
                    <a:pt x="759" y="1616"/>
                    <a:pt x="1062" y="1651"/>
                    <a:pt x="1357" y="1705"/>
                  </a:cubicBezTo>
                  <a:cubicBezTo>
                    <a:pt x="884" y="1794"/>
                    <a:pt x="456" y="1964"/>
                    <a:pt x="1" y="2142"/>
                  </a:cubicBezTo>
                  <a:cubicBezTo>
                    <a:pt x="411" y="2187"/>
                    <a:pt x="830" y="2213"/>
                    <a:pt x="1241" y="2222"/>
                  </a:cubicBezTo>
                  <a:cubicBezTo>
                    <a:pt x="1009" y="2258"/>
                    <a:pt x="777" y="2329"/>
                    <a:pt x="572" y="2436"/>
                  </a:cubicBezTo>
                  <a:cubicBezTo>
                    <a:pt x="1098" y="2356"/>
                    <a:pt x="1624" y="2303"/>
                    <a:pt x="2151" y="2222"/>
                  </a:cubicBezTo>
                  <a:lnTo>
                    <a:pt x="2151" y="2222"/>
                  </a:lnTo>
                  <a:cubicBezTo>
                    <a:pt x="1946" y="2436"/>
                    <a:pt x="1749" y="2659"/>
                    <a:pt x="1571" y="2900"/>
                  </a:cubicBezTo>
                  <a:cubicBezTo>
                    <a:pt x="1919" y="2543"/>
                    <a:pt x="2365" y="2276"/>
                    <a:pt x="2855" y="2133"/>
                  </a:cubicBezTo>
                  <a:lnTo>
                    <a:pt x="2855" y="2133"/>
                  </a:lnTo>
                  <a:cubicBezTo>
                    <a:pt x="2632" y="2481"/>
                    <a:pt x="2409" y="2838"/>
                    <a:pt x="2186" y="3195"/>
                  </a:cubicBezTo>
                  <a:cubicBezTo>
                    <a:pt x="2490" y="2740"/>
                    <a:pt x="2945" y="2383"/>
                    <a:pt x="3471" y="2204"/>
                  </a:cubicBezTo>
                  <a:lnTo>
                    <a:pt x="3471" y="2204"/>
                  </a:lnTo>
                  <a:cubicBezTo>
                    <a:pt x="3336" y="2494"/>
                    <a:pt x="3212" y="2793"/>
                    <a:pt x="3098" y="3095"/>
                  </a:cubicBezTo>
                  <a:lnTo>
                    <a:pt x="3098" y="3095"/>
                  </a:lnTo>
                  <a:cubicBezTo>
                    <a:pt x="3358" y="2552"/>
                    <a:pt x="3909" y="2144"/>
                    <a:pt x="4524" y="2053"/>
                  </a:cubicBezTo>
                  <a:lnTo>
                    <a:pt x="4524" y="2053"/>
                  </a:lnTo>
                  <a:cubicBezTo>
                    <a:pt x="4363" y="2392"/>
                    <a:pt x="4194" y="2731"/>
                    <a:pt x="4024" y="3070"/>
                  </a:cubicBezTo>
                  <a:cubicBezTo>
                    <a:pt x="4372" y="2784"/>
                    <a:pt x="4773" y="2570"/>
                    <a:pt x="5211" y="2445"/>
                  </a:cubicBezTo>
                  <a:lnTo>
                    <a:pt x="5211" y="2445"/>
                  </a:lnTo>
                  <a:cubicBezTo>
                    <a:pt x="4782" y="2731"/>
                    <a:pt x="4408" y="3088"/>
                    <a:pt x="4095" y="3480"/>
                  </a:cubicBezTo>
                  <a:cubicBezTo>
                    <a:pt x="4658" y="3088"/>
                    <a:pt x="5309" y="2811"/>
                    <a:pt x="5987" y="2677"/>
                  </a:cubicBezTo>
                  <a:lnTo>
                    <a:pt x="5987" y="2677"/>
                  </a:lnTo>
                  <a:cubicBezTo>
                    <a:pt x="5478" y="3061"/>
                    <a:pt x="4997" y="3489"/>
                    <a:pt x="4550" y="3953"/>
                  </a:cubicBezTo>
                  <a:cubicBezTo>
                    <a:pt x="5121" y="3516"/>
                    <a:pt x="5755" y="3159"/>
                    <a:pt x="6424" y="2909"/>
                  </a:cubicBezTo>
                  <a:lnTo>
                    <a:pt x="6424" y="2909"/>
                  </a:lnTo>
                  <a:cubicBezTo>
                    <a:pt x="6022" y="3230"/>
                    <a:pt x="5594" y="3543"/>
                    <a:pt x="5157" y="3819"/>
                  </a:cubicBezTo>
                  <a:cubicBezTo>
                    <a:pt x="5960" y="3614"/>
                    <a:pt x="6772" y="3302"/>
                    <a:pt x="7343" y="2713"/>
                  </a:cubicBezTo>
                  <a:cubicBezTo>
                    <a:pt x="7316" y="2552"/>
                    <a:pt x="7227" y="2436"/>
                    <a:pt x="7138" y="2294"/>
                  </a:cubicBezTo>
                  <a:cubicBezTo>
                    <a:pt x="6540" y="1410"/>
                    <a:pt x="5630" y="724"/>
                    <a:pt x="4595" y="367"/>
                  </a:cubicBezTo>
                  <a:lnTo>
                    <a:pt x="4595" y="367"/>
                  </a:lnTo>
                  <a:cubicBezTo>
                    <a:pt x="4809" y="554"/>
                    <a:pt x="5041" y="750"/>
                    <a:pt x="5255" y="938"/>
                  </a:cubicBezTo>
                  <a:cubicBezTo>
                    <a:pt x="5496" y="1143"/>
                    <a:pt x="5737" y="1357"/>
                    <a:pt x="5889" y="1625"/>
                  </a:cubicBezTo>
                  <a:cubicBezTo>
                    <a:pt x="5666" y="1419"/>
                    <a:pt x="5380" y="1232"/>
                    <a:pt x="5130" y="1045"/>
                  </a:cubicBezTo>
                  <a:cubicBezTo>
                    <a:pt x="4970" y="929"/>
                    <a:pt x="4800" y="804"/>
                    <a:pt x="4640" y="688"/>
                  </a:cubicBezTo>
                  <a:cubicBezTo>
                    <a:pt x="4452" y="554"/>
                    <a:pt x="4274" y="420"/>
                    <a:pt x="4078" y="295"/>
                  </a:cubicBezTo>
                  <a:cubicBezTo>
                    <a:pt x="3899" y="188"/>
                    <a:pt x="3712" y="90"/>
                    <a:pt x="3516"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112;p59">
              <a:extLst>
                <a:ext uri="{FF2B5EF4-FFF2-40B4-BE49-F238E27FC236}">
                  <a16:creationId xmlns:a16="http://schemas.microsoft.com/office/drawing/2014/main" id="{25C6B222-2767-4136-B18D-7C8CA9144F86}"/>
                </a:ext>
              </a:extLst>
            </p:cNvPr>
            <p:cNvSpPr/>
            <p:nvPr/>
          </p:nvSpPr>
          <p:spPr>
            <a:xfrm>
              <a:off x="5115452" y="3483575"/>
              <a:ext cx="840824" cy="309921"/>
            </a:xfrm>
            <a:custGeom>
              <a:avLst/>
              <a:gdLst/>
              <a:ahLst/>
              <a:cxnLst/>
              <a:rect l="l" t="t" r="r" b="b"/>
              <a:pathLst>
                <a:path w="7860" h="2897" extrusionOk="0">
                  <a:moveTo>
                    <a:pt x="3534" y="873"/>
                  </a:moveTo>
                  <a:cubicBezTo>
                    <a:pt x="3568" y="873"/>
                    <a:pt x="3600" y="890"/>
                    <a:pt x="3613" y="916"/>
                  </a:cubicBezTo>
                  <a:cubicBezTo>
                    <a:pt x="3631" y="961"/>
                    <a:pt x="3613" y="1005"/>
                    <a:pt x="3578" y="1023"/>
                  </a:cubicBezTo>
                  <a:cubicBezTo>
                    <a:pt x="3564" y="1032"/>
                    <a:pt x="3548" y="1036"/>
                    <a:pt x="3534" y="1036"/>
                  </a:cubicBezTo>
                  <a:cubicBezTo>
                    <a:pt x="3503" y="1036"/>
                    <a:pt x="3474" y="1018"/>
                    <a:pt x="3462" y="987"/>
                  </a:cubicBezTo>
                  <a:cubicBezTo>
                    <a:pt x="3444" y="952"/>
                    <a:pt x="3462" y="898"/>
                    <a:pt x="3498" y="880"/>
                  </a:cubicBezTo>
                  <a:cubicBezTo>
                    <a:pt x="3509" y="875"/>
                    <a:pt x="3522" y="873"/>
                    <a:pt x="3534" y="873"/>
                  </a:cubicBezTo>
                  <a:close/>
                  <a:moveTo>
                    <a:pt x="1946" y="641"/>
                  </a:moveTo>
                  <a:cubicBezTo>
                    <a:pt x="2029" y="641"/>
                    <a:pt x="2092" y="687"/>
                    <a:pt x="2088" y="818"/>
                  </a:cubicBezTo>
                  <a:cubicBezTo>
                    <a:pt x="2081" y="986"/>
                    <a:pt x="1927" y="1109"/>
                    <a:pt x="1763" y="1109"/>
                  </a:cubicBezTo>
                  <a:cubicBezTo>
                    <a:pt x="1710" y="1109"/>
                    <a:pt x="1656" y="1096"/>
                    <a:pt x="1606" y="1068"/>
                  </a:cubicBezTo>
                  <a:cubicBezTo>
                    <a:pt x="1571" y="1050"/>
                    <a:pt x="1535" y="1014"/>
                    <a:pt x="1526" y="969"/>
                  </a:cubicBezTo>
                  <a:cubicBezTo>
                    <a:pt x="1508" y="907"/>
                    <a:pt x="1571" y="845"/>
                    <a:pt x="1615" y="791"/>
                  </a:cubicBezTo>
                  <a:cubicBezTo>
                    <a:pt x="1691" y="720"/>
                    <a:pt x="1836" y="641"/>
                    <a:pt x="1946" y="641"/>
                  </a:cubicBezTo>
                  <a:close/>
                  <a:moveTo>
                    <a:pt x="3262" y="1084"/>
                  </a:moveTo>
                  <a:cubicBezTo>
                    <a:pt x="3290" y="1084"/>
                    <a:pt x="3315" y="1090"/>
                    <a:pt x="3337" y="1103"/>
                  </a:cubicBezTo>
                  <a:cubicBezTo>
                    <a:pt x="3426" y="1166"/>
                    <a:pt x="3417" y="1317"/>
                    <a:pt x="3328" y="1451"/>
                  </a:cubicBezTo>
                  <a:cubicBezTo>
                    <a:pt x="3261" y="1546"/>
                    <a:pt x="3158" y="1604"/>
                    <a:pt x="3073" y="1604"/>
                  </a:cubicBezTo>
                  <a:cubicBezTo>
                    <a:pt x="3045" y="1604"/>
                    <a:pt x="3020" y="1598"/>
                    <a:pt x="2998" y="1585"/>
                  </a:cubicBezTo>
                  <a:cubicBezTo>
                    <a:pt x="2909" y="1523"/>
                    <a:pt x="2918" y="1371"/>
                    <a:pt x="3007" y="1237"/>
                  </a:cubicBezTo>
                  <a:cubicBezTo>
                    <a:pt x="3074" y="1143"/>
                    <a:pt x="3177" y="1084"/>
                    <a:pt x="3262" y="1084"/>
                  </a:cubicBezTo>
                  <a:close/>
                  <a:moveTo>
                    <a:pt x="4966" y="1825"/>
                  </a:moveTo>
                  <a:cubicBezTo>
                    <a:pt x="5011" y="1825"/>
                    <a:pt x="5050" y="1845"/>
                    <a:pt x="5068" y="1879"/>
                  </a:cubicBezTo>
                  <a:cubicBezTo>
                    <a:pt x="5094" y="1933"/>
                    <a:pt x="5059" y="2004"/>
                    <a:pt x="4987" y="2040"/>
                  </a:cubicBezTo>
                  <a:cubicBezTo>
                    <a:pt x="4960" y="2054"/>
                    <a:pt x="4930" y="2061"/>
                    <a:pt x="4902" y="2061"/>
                  </a:cubicBezTo>
                  <a:cubicBezTo>
                    <a:pt x="4857" y="2061"/>
                    <a:pt x="4816" y="2043"/>
                    <a:pt x="4800" y="2004"/>
                  </a:cubicBezTo>
                  <a:cubicBezTo>
                    <a:pt x="4773" y="1951"/>
                    <a:pt x="4809" y="1879"/>
                    <a:pt x="4889" y="1844"/>
                  </a:cubicBezTo>
                  <a:cubicBezTo>
                    <a:pt x="4914" y="1831"/>
                    <a:pt x="4941" y="1825"/>
                    <a:pt x="4966" y="1825"/>
                  </a:cubicBezTo>
                  <a:close/>
                  <a:moveTo>
                    <a:pt x="3340" y="1"/>
                  </a:moveTo>
                  <a:cubicBezTo>
                    <a:pt x="2211" y="1"/>
                    <a:pt x="1082" y="156"/>
                    <a:pt x="0" y="470"/>
                  </a:cubicBezTo>
                  <a:cubicBezTo>
                    <a:pt x="393" y="514"/>
                    <a:pt x="759" y="720"/>
                    <a:pt x="1000" y="1032"/>
                  </a:cubicBezTo>
                  <a:cubicBezTo>
                    <a:pt x="1125" y="1192"/>
                    <a:pt x="1214" y="1380"/>
                    <a:pt x="1330" y="1540"/>
                  </a:cubicBezTo>
                  <a:cubicBezTo>
                    <a:pt x="1455" y="1710"/>
                    <a:pt x="1678" y="1844"/>
                    <a:pt x="1883" y="1862"/>
                  </a:cubicBezTo>
                  <a:cubicBezTo>
                    <a:pt x="2124" y="1531"/>
                    <a:pt x="2445" y="1192"/>
                    <a:pt x="2757" y="925"/>
                  </a:cubicBezTo>
                  <a:lnTo>
                    <a:pt x="2757" y="925"/>
                  </a:lnTo>
                  <a:cubicBezTo>
                    <a:pt x="2472" y="1317"/>
                    <a:pt x="2257" y="1746"/>
                    <a:pt x="2150" y="2209"/>
                  </a:cubicBezTo>
                  <a:cubicBezTo>
                    <a:pt x="2561" y="2459"/>
                    <a:pt x="3016" y="2584"/>
                    <a:pt x="3498" y="2682"/>
                  </a:cubicBezTo>
                  <a:cubicBezTo>
                    <a:pt x="3578" y="1933"/>
                    <a:pt x="3872" y="1201"/>
                    <a:pt x="4390" y="630"/>
                  </a:cubicBezTo>
                  <a:lnTo>
                    <a:pt x="4390" y="630"/>
                  </a:lnTo>
                  <a:cubicBezTo>
                    <a:pt x="4381" y="702"/>
                    <a:pt x="4363" y="782"/>
                    <a:pt x="4345" y="862"/>
                  </a:cubicBezTo>
                  <a:cubicBezTo>
                    <a:pt x="4229" y="1514"/>
                    <a:pt x="4211" y="2183"/>
                    <a:pt x="4256" y="2834"/>
                  </a:cubicBezTo>
                  <a:cubicBezTo>
                    <a:pt x="4405" y="2877"/>
                    <a:pt x="4559" y="2897"/>
                    <a:pt x="4713" y="2897"/>
                  </a:cubicBezTo>
                  <a:cubicBezTo>
                    <a:pt x="4976" y="2897"/>
                    <a:pt x="5240" y="2840"/>
                    <a:pt x="5487" y="2745"/>
                  </a:cubicBezTo>
                  <a:cubicBezTo>
                    <a:pt x="5879" y="2602"/>
                    <a:pt x="6236" y="2379"/>
                    <a:pt x="6575" y="2138"/>
                  </a:cubicBezTo>
                  <a:cubicBezTo>
                    <a:pt x="6959" y="1879"/>
                    <a:pt x="7334" y="1603"/>
                    <a:pt x="7655" y="1273"/>
                  </a:cubicBezTo>
                  <a:cubicBezTo>
                    <a:pt x="7735" y="1264"/>
                    <a:pt x="7860" y="1059"/>
                    <a:pt x="7851" y="987"/>
                  </a:cubicBezTo>
                  <a:cubicBezTo>
                    <a:pt x="7851" y="943"/>
                    <a:pt x="7842" y="898"/>
                    <a:pt x="7833" y="853"/>
                  </a:cubicBezTo>
                  <a:cubicBezTo>
                    <a:pt x="6414" y="288"/>
                    <a:pt x="4877" y="1"/>
                    <a:pt x="334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113;p59">
              <a:extLst>
                <a:ext uri="{FF2B5EF4-FFF2-40B4-BE49-F238E27FC236}">
                  <a16:creationId xmlns:a16="http://schemas.microsoft.com/office/drawing/2014/main" id="{80ED2DA2-FCEA-4279-A42D-E8B867DCA134}"/>
                </a:ext>
              </a:extLst>
            </p:cNvPr>
            <p:cNvSpPr/>
            <p:nvPr/>
          </p:nvSpPr>
          <p:spPr>
            <a:xfrm>
              <a:off x="5145083" y="3480579"/>
              <a:ext cx="852270" cy="123455"/>
            </a:xfrm>
            <a:custGeom>
              <a:avLst/>
              <a:gdLst/>
              <a:ahLst/>
              <a:cxnLst/>
              <a:rect l="l" t="t" r="r" b="b"/>
              <a:pathLst>
                <a:path w="7967" h="1154" extrusionOk="0">
                  <a:moveTo>
                    <a:pt x="3032" y="1"/>
                  </a:moveTo>
                  <a:cubicBezTo>
                    <a:pt x="2004" y="1"/>
                    <a:pt x="983" y="124"/>
                    <a:pt x="0" y="418"/>
                  </a:cubicBezTo>
                  <a:cubicBezTo>
                    <a:pt x="598" y="274"/>
                    <a:pt x="1240" y="245"/>
                    <a:pt x="1876" y="245"/>
                  </a:cubicBezTo>
                  <a:cubicBezTo>
                    <a:pt x="2228" y="245"/>
                    <a:pt x="2578" y="254"/>
                    <a:pt x="2917" y="257"/>
                  </a:cubicBezTo>
                  <a:cubicBezTo>
                    <a:pt x="4514" y="284"/>
                    <a:pt x="6164" y="364"/>
                    <a:pt x="7574" y="1087"/>
                  </a:cubicBezTo>
                  <a:cubicBezTo>
                    <a:pt x="7632" y="1123"/>
                    <a:pt x="7703" y="1154"/>
                    <a:pt x="7776" y="1154"/>
                  </a:cubicBezTo>
                  <a:cubicBezTo>
                    <a:pt x="7792" y="1154"/>
                    <a:pt x="7808" y="1152"/>
                    <a:pt x="7824" y="1149"/>
                  </a:cubicBezTo>
                  <a:cubicBezTo>
                    <a:pt x="7913" y="1131"/>
                    <a:pt x="7967" y="1060"/>
                    <a:pt x="7895" y="1006"/>
                  </a:cubicBezTo>
                  <a:cubicBezTo>
                    <a:pt x="7297" y="596"/>
                    <a:pt x="6557" y="409"/>
                    <a:pt x="5843" y="275"/>
                  </a:cubicBezTo>
                  <a:cubicBezTo>
                    <a:pt x="4918" y="104"/>
                    <a:pt x="3972" y="1"/>
                    <a:pt x="3032" y="1"/>
                  </a:cubicBezTo>
                  <a:close/>
                </a:path>
              </a:pathLst>
            </a:custGeom>
            <a:solidFill>
              <a:srgbClr val="849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114;p59">
              <a:extLst>
                <a:ext uri="{FF2B5EF4-FFF2-40B4-BE49-F238E27FC236}">
                  <a16:creationId xmlns:a16="http://schemas.microsoft.com/office/drawing/2014/main" id="{AF383657-2E98-45B8-92A2-24CC2BB3F497}"/>
                </a:ext>
              </a:extLst>
            </p:cNvPr>
            <p:cNvSpPr/>
            <p:nvPr/>
          </p:nvSpPr>
          <p:spPr>
            <a:xfrm>
              <a:off x="5145083" y="3480579"/>
              <a:ext cx="852270" cy="123455"/>
            </a:xfrm>
            <a:custGeom>
              <a:avLst/>
              <a:gdLst/>
              <a:ahLst/>
              <a:cxnLst/>
              <a:rect l="l" t="t" r="r" b="b"/>
              <a:pathLst>
                <a:path w="7967" h="1154" extrusionOk="0">
                  <a:moveTo>
                    <a:pt x="3032" y="1"/>
                  </a:moveTo>
                  <a:cubicBezTo>
                    <a:pt x="2004" y="1"/>
                    <a:pt x="983" y="124"/>
                    <a:pt x="0" y="418"/>
                  </a:cubicBezTo>
                  <a:cubicBezTo>
                    <a:pt x="598" y="274"/>
                    <a:pt x="1240" y="245"/>
                    <a:pt x="1876" y="245"/>
                  </a:cubicBezTo>
                  <a:cubicBezTo>
                    <a:pt x="2228" y="245"/>
                    <a:pt x="2578" y="254"/>
                    <a:pt x="2917" y="257"/>
                  </a:cubicBezTo>
                  <a:cubicBezTo>
                    <a:pt x="4514" y="284"/>
                    <a:pt x="6164" y="364"/>
                    <a:pt x="7574" y="1087"/>
                  </a:cubicBezTo>
                  <a:cubicBezTo>
                    <a:pt x="7632" y="1123"/>
                    <a:pt x="7703" y="1154"/>
                    <a:pt x="7776" y="1154"/>
                  </a:cubicBezTo>
                  <a:cubicBezTo>
                    <a:pt x="7792" y="1154"/>
                    <a:pt x="7808" y="1152"/>
                    <a:pt x="7824" y="1149"/>
                  </a:cubicBezTo>
                  <a:cubicBezTo>
                    <a:pt x="7913" y="1131"/>
                    <a:pt x="7967" y="1060"/>
                    <a:pt x="7895" y="1006"/>
                  </a:cubicBezTo>
                  <a:cubicBezTo>
                    <a:pt x="7297" y="596"/>
                    <a:pt x="6557" y="409"/>
                    <a:pt x="5843" y="275"/>
                  </a:cubicBezTo>
                  <a:cubicBezTo>
                    <a:pt x="4918" y="104"/>
                    <a:pt x="3972" y="1"/>
                    <a:pt x="3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5115;p59">
            <a:extLst>
              <a:ext uri="{FF2B5EF4-FFF2-40B4-BE49-F238E27FC236}">
                <a16:creationId xmlns:a16="http://schemas.microsoft.com/office/drawing/2014/main" id="{2F33E833-3C50-4301-9C4B-E4DB595E21CB}"/>
              </a:ext>
            </a:extLst>
          </p:cNvPr>
          <p:cNvGrpSpPr/>
          <p:nvPr/>
        </p:nvGrpSpPr>
        <p:grpSpPr>
          <a:xfrm>
            <a:off x="2444686" y="3455130"/>
            <a:ext cx="902638" cy="514378"/>
            <a:chOff x="5189905" y="2326542"/>
            <a:chExt cx="906719" cy="516703"/>
          </a:xfrm>
        </p:grpSpPr>
        <p:sp>
          <p:nvSpPr>
            <p:cNvPr id="140" name="Google Shape;5116;p59">
              <a:extLst>
                <a:ext uri="{FF2B5EF4-FFF2-40B4-BE49-F238E27FC236}">
                  <a16:creationId xmlns:a16="http://schemas.microsoft.com/office/drawing/2014/main" id="{4DB6AE61-8595-4DAA-9E47-AC286C237733}"/>
                </a:ext>
              </a:extLst>
            </p:cNvPr>
            <p:cNvSpPr/>
            <p:nvPr/>
          </p:nvSpPr>
          <p:spPr>
            <a:xfrm>
              <a:off x="5270028" y="2326542"/>
              <a:ext cx="826596" cy="490717"/>
            </a:xfrm>
            <a:custGeom>
              <a:avLst/>
              <a:gdLst/>
              <a:ahLst/>
              <a:cxnLst/>
              <a:rect l="l" t="t" r="r" b="b"/>
              <a:pathLst>
                <a:path w="7727" h="4587" extrusionOk="0">
                  <a:moveTo>
                    <a:pt x="3113" y="195"/>
                  </a:moveTo>
                  <a:cubicBezTo>
                    <a:pt x="3122" y="195"/>
                    <a:pt x="3132" y="196"/>
                    <a:pt x="3141" y="197"/>
                  </a:cubicBezTo>
                  <a:cubicBezTo>
                    <a:pt x="3203" y="206"/>
                    <a:pt x="3257" y="260"/>
                    <a:pt x="3257" y="322"/>
                  </a:cubicBezTo>
                  <a:cubicBezTo>
                    <a:pt x="3257" y="384"/>
                    <a:pt x="3203" y="429"/>
                    <a:pt x="3150" y="465"/>
                  </a:cubicBezTo>
                  <a:cubicBezTo>
                    <a:pt x="3087" y="509"/>
                    <a:pt x="3016" y="554"/>
                    <a:pt x="2954" y="599"/>
                  </a:cubicBezTo>
                  <a:cubicBezTo>
                    <a:pt x="2846" y="679"/>
                    <a:pt x="2784" y="822"/>
                    <a:pt x="2695" y="920"/>
                  </a:cubicBezTo>
                  <a:cubicBezTo>
                    <a:pt x="2686" y="911"/>
                    <a:pt x="2677" y="875"/>
                    <a:pt x="2668" y="857"/>
                  </a:cubicBezTo>
                  <a:cubicBezTo>
                    <a:pt x="2650" y="616"/>
                    <a:pt x="2766" y="367"/>
                    <a:pt x="2971" y="242"/>
                  </a:cubicBezTo>
                  <a:cubicBezTo>
                    <a:pt x="3016" y="212"/>
                    <a:pt x="3066" y="195"/>
                    <a:pt x="3113" y="195"/>
                  </a:cubicBezTo>
                  <a:close/>
                  <a:moveTo>
                    <a:pt x="4070" y="442"/>
                  </a:moveTo>
                  <a:cubicBezTo>
                    <a:pt x="4081" y="442"/>
                    <a:pt x="4093" y="444"/>
                    <a:pt x="4104" y="447"/>
                  </a:cubicBezTo>
                  <a:cubicBezTo>
                    <a:pt x="4158" y="456"/>
                    <a:pt x="4202" y="536"/>
                    <a:pt x="4176" y="581"/>
                  </a:cubicBezTo>
                  <a:cubicBezTo>
                    <a:pt x="4060" y="741"/>
                    <a:pt x="3997" y="920"/>
                    <a:pt x="3828" y="1018"/>
                  </a:cubicBezTo>
                  <a:cubicBezTo>
                    <a:pt x="3774" y="964"/>
                    <a:pt x="3756" y="884"/>
                    <a:pt x="3765" y="813"/>
                  </a:cubicBezTo>
                  <a:cubicBezTo>
                    <a:pt x="3783" y="688"/>
                    <a:pt x="3846" y="572"/>
                    <a:pt x="3935" y="500"/>
                  </a:cubicBezTo>
                  <a:cubicBezTo>
                    <a:pt x="3971" y="471"/>
                    <a:pt x="4020" y="442"/>
                    <a:pt x="4070" y="442"/>
                  </a:cubicBezTo>
                  <a:close/>
                  <a:moveTo>
                    <a:pt x="1669" y="714"/>
                  </a:moveTo>
                  <a:cubicBezTo>
                    <a:pt x="1705" y="714"/>
                    <a:pt x="1740" y="732"/>
                    <a:pt x="1758" y="768"/>
                  </a:cubicBezTo>
                  <a:cubicBezTo>
                    <a:pt x="1826" y="870"/>
                    <a:pt x="1894" y="1181"/>
                    <a:pt x="1709" y="1181"/>
                  </a:cubicBezTo>
                  <a:cubicBezTo>
                    <a:pt x="1699" y="1181"/>
                    <a:pt x="1689" y="1180"/>
                    <a:pt x="1678" y="1178"/>
                  </a:cubicBezTo>
                  <a:cubicBezTo>
                    <a:pt x="1482" y="1152"/>
                    <a:pt x="1490" y="857"/>
                    <a:pt x="1598" y="750"/>
                  </a:cubicBezTo>
                  <a:cubicBezTo>
                    <a:pt x="1615" y="732"/>
                    <a:pt x="1642" y="714"/>
                    <a:pt x="1669" y="714"/>
                  </a:cubicBezTo>
                  <a:close/>
                  <a:moveTo>
                    <a:pt x="5058" y="650"/>
                  </a:moveTo>
                  <a:cubicBezTo>
                    <a:pt x="5064" y="650"/>
                    <a:pt x="5070" y="650"/>
                    <a:pt x="5077" y="652"/>
                  </a:cubicBezTo>
                  <a:cubicBezTo>
                    <a:pt x="5121" y="661"/>
                    <a:pt x="5130" y="732"/>
                    <a:pt x="5121" y="786"/>
                  </a:cubicBezTo>
                  <a:cubicBezTo>
                    <a:pt x="5104" y="902"/>
                    <a:pt x="5059" y="1018"/>
                    <a:pt x="5005" y="1125"/>
                  </a:cubicBezTo>
                  <a:cubicBezTo>
                    <a:pt x="4979" y="1161"/>
                    <a:pt x="4952" y="1205"/>
                    <a:pt x="4916" y="1232"/>
                  </a:cubicBezTo>
                  <a:cubicBezTo>
                    <a:pt x="4885" y="1250"/>
                    <a:pt x="4859" y="1258"/>
                    <a:pt x="4836" y="1258"/>
                  </a:cubicBezTo>
                  <a:cubicBezTo>
                    <a:pt x="4746" y="1258"/>
                    <a:pt x="4718" y="1137"/>
                    <a:pt x="4747" y="1045"/>
                  </a:cubicBezTo>
                  <a:cubicBezTo>
                    <a:pt x="4791" y="911"/>
                    <a:pt x="4872" y="768"/>
                    <a:pt x="4988" y="679"/>
                  </a:cubicBezTo>
                  <a:cubicBezTo>
                    <a:pt x="5009" y="664"/>
                    <a:pt x="5031" y="650"/>
                    <a:pt x="5058" y="650"/>
                  </a:cubicBezTo>
                  <a:close/>
                  <a:moveTo>
                    <a:pt x="5550" y="1009"/>
                  </a:moveTo>
                  <a:cubicBezTo>
                    <a:pt x="5576" y="1018"/>
                    <a:pt x="5576" y="1036"/>
                    <a:pt x="5585" y="1053"/>
                  </a:cubicBezTo>
                  <a:cubicBezTo>
                    <a:pt x="5594" y="1169"/>
                    <a:pt x="5558" y="1277"/>
                    <a:pt x="5496" y="1366"/>
                  </a:cubicBezTo>
                  <a:cubicBezTo>
                    <a:pt x="5452" y="1421"/>
                    <a:pt x="5409" y="1447"/>
                    <a:pt x="5376" y="1447"/>
                  </a:cubicBezTo>
                  <a:cubicBezTo>
                    <a:pt x="5329" y="1447"/>
                    <a:pt x="5302" y="1394"/>
                    <a:pt x="5318" y="1294"/>
                  </a:cubicBezTo>
                  <a:cubicBezTo>
                    <a:pt x="5335" y="1178"/>
                    <a:pt x="5416" y="1071"/>
                    <a:pt x="5532" y="1018"/>
                  </a:cubicBezTo>
                  <a:cubicBezTo>
                    <a:pt x="5532" y="1018"/>
                    <a:pt x="5541" y="1009"/>
                    <a:pt x="5550" y="1009"/>
                  </a:cubicBezTo>
                  <a:close/>
                  <a:moveTo>
                    <a:pt x="7040" y="1952"/>
                  </a:moveTo>
                  <a:cubicBezTo>
                    <a:pt x="7085" y="1952"/>
                    <a:pt x="7131" y="1966"/>
                    <a:pt x="7138" y="2008"/>
                  </a:cubicBezTo>
                  <a:cubicBezTo>
                    <a:pt x="7138" y="2044"/>
                    <a:pt x="7102" y="2079"/>
                    <a:pt x="7066" y="2097"/>
                  </a:cubicBezTo>
                  <a:cubicBezTo>
                    <a:pt x="7010" y="2125"/>
                    <a:pt x="6942" y="2143"/>
                    <a:pt x="6876" y="2143"/>
                  </a:cubicBezTo>
                  <a:cubicBezTo>
                    <a:pt x="6837" y="2143"/>
                    <a:pt x="6799" y="2137"/>
                    <a:pt x="6763" y="2124"/>
                  </a:cubicBezTo>
                  <a:cubicBezTo>
                    <a:pt x="6745" y="2124"/>
                    <a:pt x="6718" y="2115"/>
                    <a:pt x="6709" y="2097"/>
                  </a:cubicBezTo>
                  <a:cubicBezTo>
                    <a:pt x="6691" y="2079"/>
                    <a:pt x="6691" y="2053"/>
                    <a:pt x="6700" y="2035"/>
                  </a:cubicBezTo>
                  <a:cubicBezTo>
                    <a:pt x="6754" y="1955"/>
                    <a:pt x="6906" y="1963"/>
                    <a:pt x="7004" y="1955"/>
                  </a:cubicBezTo>
                  <a:cubicBezTo>
                    <a:pt x="7015" y="1953"/>
                    <a:pt x="7028" y="1952"/>
                    <a:pt x="7040" y="1952"/>
                  </a:cubicBezTo>
                  <a:close/>
                  <a:moveTo>
                    <a:pt x="660" y="1606"/>
                  </a:moveTo>
                  <a:cubicBezTo>
                    <a:pt x="700" y="1606"/>
                    <a:pt x="723" y="1663"/>
                    <a:pt x="723" y="1705"/>
                  </a:cubicBezTo>
                  <a:cubicBezTo>
                    <a:pt x="741" y="1839"/>
                    <a:pt x="750" y="1963"/>
                    <a:pt x="741" y="2097"/>
                  </a:cubicBezTo>
                  <a:cubicBezTo>
                    <a:pt x="741" y="2124"/>
                    <a:pt x="741" y="2151"/>
                    <a:pt x="723" y="2169"/>
                  </a:cubicBezTo>
                  <a:cubicBezTo>
                    <a:pt x="714" y="2195"/>
                    <a:pt x="688" y="2204"/>
                    <a:pt x="661" y="2204"/>
                  </a:cubicBezTo>
                  <a:cubicBezTo>
                    <a:pt x="572" y="2178"/>
                    <a:pt x="563" y="1946"/>
                    <a:pt x="563" y="1874"/>
                  </a:cubicBezTo>
                  <a:cubicBezTo>
                    <a:pt x="554" y="1821"/>
                    <a:pt x="554" y="1776"/>
                    <a:pt x="563" y="1723"/>
                  </a:cubicBezTo>
                  <a:cubicBezTo>
                    <a:pt x="572" y="1669"/>
                    <a:pt x="607" y="1624"/>
                    <a:pt x="652" y="1607"/>
                  </a:cubicBezTo>
                  <a:cubicBezTo>
                    <a:pt x="655" y="1606"/>
                    <a:pt x="658" y="1606"/>
                    <a:pt x="660" y="1606"/>
                  </a:cubicBezTo>
                  <a:close/>
                  <a:moveTo>
                    <a:pt x="5330" y="2834"/>
                  </a:moveTo>
                  <a:cubicBezTo>
                    <a:pt x="5452" y="2834"/>
                    <a:pt x="5607" y="2909"/>
                    <a:pt x="5657" y="2972"/>
                  </a:cubicBezTo>
                  <a:cubicBezTo>
                    <a:pt x="5683" y="3007"/>
                    <a:pt x="5701" y="3043"/>
                    <a:pt x="5683" y="3079"/>
                  </a:cubicBezTo>
                  <a:cubicBezTo>
                    <a:pt x="5666" y="3132"/>
                    <a:pt x="5594" y="3141"/>
                    <a:pt x="5541" y="3141"/>
                  </a:cubicBezTo>
                  <a:cubicBezTo>
                    <a:pt x="5451" y="3132"/>
                    <a:pt x="5068" y="3034"/>
                    <a:pt x="5202" y="2882"/>
                  </a:cubicBezTo>
                  <a:cubicBezTo>
                    <a:pt x="5231" y="2847"/>
                    <a:pt x="5277" y="2834"/>
                    <a:pt x="5330" y="2834"/>
                  </a:cubicBezTo>
                  <a:close/>
                  <a:moveTo>
                    <a:pt x="4583" y="3251"/>
                  </a:moveTo>
                  <a:cubicBezTo>
                    <a:pt x="4736" y="3251"/>
                    <a:pt x="4908" y="3450"/>
                    <a:pt x="4738" y="3489"/>
                  </a:cubicBezTo>
                  <a:cubicBezTo>
                    <a:pt x="4728" y="3491"/>
                    <a:pt x="4717" y="3492"/>
                    <a:pt x="4705" y="3492"/>
                  </a:cubicBezTo>
                  <a:cubicBezTo>
                    <a:pt x="4572" y="3492"/>
                    <a:pt x="4318" y="3364"/>
                    <a:pt x="4515" y="3266"/>
                  </a:cubicBezTo>
                  <a:cubicBezTo>
                    <a:pt x="4536" y="3255"/>
                    <a:pt x="4559" y="3251"/>
                    <a:pt x="4583" y="3251"/>
                  </a:cubicBezTo>
                  <a:close/>
                  <a:moveTo>
                    <a:pt x="1522" y="3762"/>
                  </a:moveTo>
                  <a:cubicBezTo>
                    <a:pt x="1546" y="3762"/>
                    <a:pt x="1569" y="3763"/>
                    <a:pt x="1589" y="3765"/>
                  </a:cubicBezTo>
                  <a:cubicBezTo>
                    <a:pt x="1821" y="3765"/>
                    <a:pt x="2061" y="3873"/>
                    <a:pt x="2231" y="4033"/>
                  </a:cubicBezTo>
                  <a:cubicBezTo>
                    <a:pt x="2240" y="4042"/>
                    <a:pt x="2258" y="4060"/>
                    <a:pt x="2258" y="4069"/>
                  </a:cubicBezTo>
                  <a:cubicBezTo>
                    <a:pt x="2276" y="4113"/>
                    <a:pt x="2231" y="4158"/>
                    <a:pt x="2177" y="4167"/>
                  </a:cubicBezTo>
                  <a:cubicBezTo>
                    <a:pt x="2161" y="4171"/>
                    <a:pt x="2145" y="4173"/>
                    <a:pt x="2129" y="4173"/>
                  </a:cubicBezTo>
                  <a:cubicBezTo>
                    <a:pt x="2074" y="4173"/>
                    <a:pt x="2019" y="4152"/>
                    <a:pt x="1963" y="4131"/>
                  </a:cubicBezTo>
                  <a:lnTo>
                    <a:pt x="1642" y="4024"/>
                  </a:lnTo>
                  <a:cubicBezTo>
                    <a:pt x="1562" y="3997"/>
                    <a:pt x="1375" y="3944"/>
                    <a:pt x="1366" y="3846"/>
                  </a:cubicBezTo>
                  <a:cubicBezTo>
                    <a:pt x="1359" y="3778"/>
                    <a:pt x="1445" y="3762"/>
                    <a:pt x="1522" y="3762"/>
                  </a:cubicBezTo>
                  <a:close/>
                  <a:moveTo>
                    <a:pt x="3183" y="3951"/>
                  </a:moveTo>
                  <a:cubicBezTo>
                    <a:pt x="3234" y="3951"/>
                    <a:pt x="3283" y="3966"/>
                    <a:pt x="3319" y="3989"/>
                  </a:cubicBezTo>
                  <a:cubicBezTo>
                    <a:pt x="3355" y="4006"/>
                    <a:pt x="3391" y="4024"/>
                    <a:pt x="3417" y="4051"/>
                  </a:cubicBezTo>
                  <a:cubicBezTo>
                    <a:pt x="3444" y="4069"/>
                    <a:pt x="3462" y="4104"/>
                    <a:pt x="3453" y="4140"/>
                  </a:cubicBezTo>
                  <a:cubicBezTo>
                    <a:pt x="3444" y="4158"/>
                    <a:pt x="3435" y="4176"/>
                    <a:pt x="3417" y="4194"/>
                  </a:cubicBezTo>
                  <a:cubicBezTo>
                    <a:pt x="3384" y="4238"/>
                    <a:pt x="3313" y="4255"/>
                    <a:pt x="3243" y="4255"/>
                  </a:cubicBezTo>
                  <a:cubicBezTo>
                    <a:pt x="3200" y="4255"/>
                    <a:pt x="3157" y="4248"/>
                    <a:pt x="3123" y="4238"/>
                  </a:cubicBezTo>
                  <a:cubicBezTo>
                    <a:pt x="3070" y="4229"/>
                    <a:pt x="3025" y="4194"/>
                    <a:pt x="2998" y="4149"/>
                  </a:cubicBezTo>
                  <a:cubicBezTo>
                    <a:pt x="2980" y="4104"/>
                    <a:pt x="2980" y="4042"/>
                    <a:pt x="3016" y="4006"/>
                  </a:cubicBezTo>
                  <a:cubicBezTo>
                    <a:pt x="3052" y="3962"/>
                    <a:pt x="3105" y="3953"/>
                    <a:pt x="3150" y="3953"/>
                  </a:cubicBezTo>
                  <a:cubicBezTo>
                    <a:pt x="3161" y="3951"/>
                    <a:pt x="3172" y="3951"/>
                    <a:pt x="3183" y="3951"/>
                  </a:cubicBezTo>
                  <a:close/>
                  <a:moveTo>
                    <a:pt x="4069" y="1"/>
                  </a:moveTo>
                  <a:cubicBezTo>
                    <a:pt x="4042" y="1"/>
                    <a:pt x="4024" y="19"/>
                    <a:pt x="4015" y="37"/>
                  </a:cubicBezTo>
                  <a:cubicBezTo>
                    <a:pt x="3658" y="527"/>
                    <a:pt x="3417" y="1098"/>
                    <a:pt x="3301" y="1687"/>
                  </a:cubicBezTo>
                  <a:cubicBezTo>
                    <a:pt x="3293" y="1152"/>
                    <a:pt x="3524" y="634"/>
                    <a:pt x="3792" y="170"/>
                  </a:cubicBezTo>
                  <a:cubicBezTo>
                    <a:pt x="3783" y="126"/>
                    <a:pt x="3730" y="108"/>
                    <a:pt x="3694" y="99"/>
                  </a:cubicBezTo>
                  <a:cubicBezTo>
                    <a:pt x="3530" y="61"/>
                    <a:pt x="3361" y="43"/>
                    <a:pt x="3193" y="43"/>
                  </a:cubicBezTo>
                  <a:cubicBezTo>
                    <a:pt x="3005" y="43"/>
                    <a:pt x="2816" y="66"/>
                    <a:pt x="2632" y="108"/>
                  </a:cubicBezTo>
                  <a:cubicBezTo>
                    <a:pt x="2427" y="661"/>
                    <a:pt x="2374" y="1259"/>
                    <a:pt x="2481" y="1839"/>
                  </a:cubicBezTo>
                  <a:cubicBezTo>
                    <a:pt x="2284" y="1401"/>
                    <a:pt x="2168" y="911"/>
                    <a:pt x="2213" y="429"/>
                  </a:cubicBezTo>
                  <a:cubicBezTo>
                    <a:pt x="1901" y="429"/>
                    <a:pt x="1615" y="563"/>
                    <a:pt x="1357" y="714"/>
                  </a:cubicBezTo>
                  <a:cubicBezTo>
                    <a:pt x="1294" y="750"/>
                    <a:pt x="1241" y="786"/>
                    <a:pt x="1205" y="839"/>
                  </a:cubicBezTo>
                  <a:cubicBezTo>
                    <a:pt x="964" y="1285"/>
                    <a:pt x="1267" y="1847"/>
                    <a:pt x="1383" y="2338"/>
                  </a:cubicBezTo>
                  <a:cubicBezTo>
                    <a:pt x="1232" y="2115"/>
                    <a:pt x="1098" y="1883"/>
                    <a:pt x="1018" y="1624"/>
                  </a:cubicBezTo>
                  <a:cubicBezTo>
                    <a:pt x="991" y="1544"/>
                    <a:pt x="964" y="1464"/>
                    <a:pt x="946" y="1384"/>
                  </a:cubicBezTo>
                  <a:cubicBezTo>
                    <a:pt x="928" y="1259"/>
                    <a:pt x="937" y="1134"/>
                    <a:pt x="964" y="1018"/>
                  </a:cubicBezTo>
                  <a:lnTo>
                    <a:pt x="964" y="1018"/>
                  </a:lnTo>
                  <a:cubicBezTo>
                    <a:pt x="741" y="1089"/>
                    <a:pt x="607" y="1339"/>
                    <a:pt x="536" y="1562"/>
                  </a:cubicBezTo>
                  <a:cubicBezTo>
                    <a:pt x="322" y="2213"/>
                    <a:pt x="152" y="2882"/>
                    <a:pt x="19" y="3551"/>
                  </a:cubicBezTo>
                  <a:cubicBezTo>
                    <a:pt x="10" y="3614"/>
                    <a:pt x="1" y="3685"/>
                    <a:pt x="27" y="3748"/>
                  </a:cubicBezTo>
                  <a:cubicBezTo>
                    <a:pt x="643" y="3935"/>
                    <a:pt x="1285" y="4149"/>
                    <a:pt x="1901" y="4345"/>
                  </a:cubicBezTo>
                  <a:cubicBezTo>
                    <a:pt x="2222" y="4443"/>
                    <a:pt x="2552" y="4542"/>
                    <a:pt x="2882" y="4586"/>
                  </a:cubicBezTo>
                  <a:cubicBezTo>
                    <a:pt x="2632" y="4256"/>
                    <a:pt x="2409" y="3890"/>
                    <a:pt x="2231" y="3516"/>
                  </a:cubicBezTo>
                  <a:lnTo>
                    <a:pt x="2231" y="3516"/>
                  </a:lnTo>
                  <a:cubicBezTo>
                    <a:pt x="2507" y="3864"/>
                    <a:pt x="2829" y="4212"/>
                    <a:pt x="3123" y="4542"/>
                  </a:cubicBezTo>
                  <a:cubicBezTo>
                    <a:pt x="3507" y="4488"/>
                    <a:pt x="3872" y="4390"/>
                    <a:pt x="4158" y="4140"/>
                  </a:cubicBezTo>
                  <a:cubicBezTo>
                    <a:pt x="3908" y="3953"/>
                    <a:pt x="3667" y="3757"/>
                    <a:pt x="3435" y="3551"/>
                  </a:cubicBezTo>
                  <a:cubicBezTo>
                    <a:pt x="3159" y="3319"/>
                    <a:pt x="2882" y="3070"/>
                    <a:pt x="2722" y="2740"/>
                  </a:cubicBezTo>
                  <a:lnTo>
                    <a:pt x="2722" y="2740"/>
                  </a:lnTo>
                  <a:cubicBezTo>
                    <a:pt x="2945" y="2927"/>
                    <a:pt x="3177" y="3096"/>
                    <a:pt x="3417" y="3266"/>
                  </a:cubicBezTo>
                  <a:cubicBezTo>
                    <a:pt x="3756" y="3507"/>
                    <a:pt x="4113" y="3739"/>
                    <a:pt x="4506" y="3899"/>
                  </a:cubicBezTo>
                  <a:cubicBezTo>
                    <a:pt x="4525" y="3912"/>
                    <a:pt x="4550" y="3921"/>
                    <a:pt x="4575" y="3921"/>
                  </a:cubicBezTo>
                  <a:cubicBezTo>
                    <a:pt x="4585" y="3921"/>
                    <a:pt x="4594" y="3920"/>
                    <a:pt x="4604" y="3917"/>
                  </a:cubicBezTo>
                  <a:cubicBezTo>
                    <a:pt x="4631" y="3917"/>
                    <a:pt x="4657" y="3899"/>
                    <a:pt x="4684" y="3873"/>
                  </a:cubicBezTo>
                  <a:cubicBezTo>
                    <a:pt x="4845" y="3739"/>
                    <a:pt x="5005" y="3569"/>
                    <a:pt x="5148" y="3409"/>
                  </a:cubicBezTo>
                  <a:cubicBezTo>
                    <a:pt x="4854" y="3168"/>
                    <a:pt x="4541" y="2909"/>
                    <a:pt x="4408" y="2543"/>
                  </a:cubicBezTo>
                  <a:lnTo>
                    <a:pt x="4408" y="2543"/>
                  </a:lnTo>
                  <a:cubicBezTo>
                    <a:pt x="4541" y="2686"/>
                    <a:pt x="4675" y="2820"/>
                    <a:pt x="4827" y="2954"/>
                  </a:cubicBezTo>
                  <a:cubicBezTo>
                    <a:pt x="4981" y="3091"/>
                    <a:pt x="5171" y="3309"/>
                    <a:pt x="5371" y="3309"/>
                  </a:cubicBezTo>
                  <a:cubicBezTo>
                    <a:pt x="5392" y="3309"/>
                    <a:pt x="5413" y="3307"/>
                    <a:pt x="5434" y="3302"/>
                  </a:cubicBezTo>
                  <a:cubicBezTo>
                    <a:pt x="5683" y="3239"/>
                    <a:pt x="5987" y="3132"/>
                    <a:pt x="6192" y="2963"/>
                  </a:cubicBezTo>
                  <a:cubicBezTo>
                    <a:pt x="5969" y="2722"/>
                    <a:pt x="5755" y="2472"/>
                    <a:pt x="5585" y="2195"/>
                  </a:cubicBezTo>
                  <a:lnTo>
                    <a:pt x="5585" y="2195"/>
                  </a:lnTo>
                  <a:cubicBezTo>
                    <a:pt x="5755" y="2347"/>
                    <a:pt x="5942" y="2481"/>
                    <a:pt x="6129" y="2606"/>
                  </a:cubicBezTo>
                  <a:cubicBezTo>
                    <a:pt x="6219" y="2659"/>
                    <a:pt x="6308" y="2722"/>
                    <a:pt x="6415" y="2748"/>
                  </a:cubicBezTo>
                  <a:cubicBezTo>
                    <a:pt x="6567" y="2641"/>
                    <a:pt x="6700" y="2517"/>
                    <a:pt x="6825" y="2374"/>
                  </a:cubicBezTo>
                  <a:cubicBezTo>
                    <a:pt x="6674" y="2276"/>
                    <a:pt x="6522" y="2160"/>
                    <a:pt x="6388" y="2044"/>
                  </a:cubicBezTo>
                  <a:lnTo>
                    <a:pt x="6388" y="2044"/>
                  </a:lnTo>
                  <a:cubicBezTo>
                    <a:pt x="6451" y="2070"/>
                    <a:pt x="6513" y="2106"/>
                    <a:pt x="6584" y="2133"/>
                  </a:cubicBezTo>
                  <a:cubicBezTo>
                    <a:pt x="6704" y="2193"/>
                    <a:pt x="6848" y="2277"/>
                    <a:pt x="6986" y="2277"/>
                  </a:cubicBezTo>
                  <a:cubicBezTo>
                    <a:pt x="7013" y="2277"/>
                    <a:pt x="7040" y="2274"/>
                    <a:pt x="7066" y="2267"/>
                  </a:cubicBezTo>
                  <a:cubicBezTo>
                    <a:pt x="7316" y="2204"/>
                    <a:pt x="7477" y="1937"/>
                    <a:pt x="7726" y="1901"/>
                  </a:cubicBezTo>
                  <a:cubicBezTo>
                    <a:pt x="7575" y="1723"/>
                    <a:pt x="7405" y="1580"/>
                    <a:pt x="7209" y="1437"/>
                  </a:cubicBezTo>
                  <a:cubicBezTo>
                    <a:pt x="7030" y="1437"/>
                    <a:pt x="6843" y="1473"/>
                    <a:pt x="6665" y="1535"/>
                  </a:cubicBezTo>
                  <a:cubicBezTo>
                    <a:pt x="6807" y="1455"/>
                    <a:pt x="6941" y="1375"/>
                    <a:pt x="7084" y="1294"/>
                  </a:cubicBezTo>
                  <a:cubicBezTo>
                    <a:pt x="6959" y="1196"/>
                    <a:pt x="6816" y="1089"/>
                    <a:pt x="6674" y="1018"/>
                  </a:cubicBezTo>
                  <a:cubicBezTo>
                    <a:pt x="6602" y="1053"/>
                    <a:pt x="6531" y="1107"/>
                    <a:pt x="6460" y="1152"/>
                  </a:cubicBezTo>
                  <a:cubicBezTo>
                    <a:pt x="6290" y="1277"/>
                    <a:pt x="6112" y="1401"/>
                    <a:pt x="5942" y="1535"/>
                  </a:cubicBezTo>
                  <a:cubicBezTo>
                    <a:pt x="6112" y="1294"/>
                    <a:pt x="6317" y="1071"/>
                    <a:pt x="6540" y="884"/>
                  </a:cubicBezTo>
                  <a:cubicBezTo>
                    <a:pt x="6460" y="830"/>
                    <a:pt x="6379" y="759"/>
                    <a:pt x="6290" y="706"/>
                  </a:cubicBezTo>
                  <a:cubicBezTo>
                    <a:pt x="6094" y="830"/>
                    <a:pt x="5906" y="938"/>
                    <a:pt x="5710" y="1071"/>
                  </a:cubicBezTo>
                  <a:cubicBezTo>
                    <a:pt x="5817" y="929"/>
                    <a:pt x="5951" y="786"/>
                    <a:pt x="6058" y="643"/>
                  </a:cubicBezTo>
                  <a:cubicBezTo>
                    <a:pt x="5969" y="572"/>
                    <a:pt x="5853" y="527"/>
                    <a:pt x="5746" y="483"/>
                  </a:cubicBezTo>
                  <a:cubicBezTo>
                    <a:pt x="5425" y="866"/>
                    <a:pt x="5148" y="1285"/>
                    <a:pt x="4934" y="1740"/>
                  </a:cubicBezTo>
                  <a:cubicBezTo>
                    <a:pt x="5059" y="1303"/>
                    <a:pt x="5219" y="830"/>
                    <a:pt x="5451" y="429"/>
                  </a:cubicBezTo>
                  <a:cubicBezTo>
                    <a:pt x="5309" y="322"/>
                    <a:pt x="5184" y="188"/>
                    <a:pt x="5041" y="81"/>
                  </a:cubicBezTo>
                  <a:cubicBezTo>
                    <a:pt x="4720" y="572"/>
                    <a:pt x="4506" y="1125"/>
                    <a:pt x="4399" y="1705"/>
                  </a:cubicBezTo>
                  <a:cubicBezTo>
                    <a:pt x="4408" y="1384"/>
                    <a:pt x="4434" y="1027"/>
                    <a:pt x="4506" y="714"/>
                  </a:cubicBezTo>
                  <a:cubicBezTo>
                    <a:pt x="4515" y="670"/>
                    <a:pt x="4533" y="625"/>
                    <a:pt x="4524" y="581"/>
                  </a:cubicBezTo>
                  <a:cubicBezTo>
                    <a:pt x="4515" y="536"/>
                    <a:pt x="4479" y="500"/>
                    <a:pt x="4461" y="465"/>
                  </a:cubicBezTo>
                  <a:cubicBezTo>
                    <a:pt x="4345" y="322"/>
                    <a:pt x="4238" y="188"/>
                    <a:pt x="4131" y="45"/>
                  </a:cubicBezTo>
                  <a:cubicBezTo>
                    <a:pt x="4113" y="19"/>
                    <a:pt x="4095" y="1"/>
                    <a:pt x="4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117;p59">
              <a:extLst>
                <a:ext uri="{FF2B5EF4-FFF2-40B4-BE49-F238E27FC236}">
                  <a16:creationId xmlns:a16="http://schemas.microsoft.com/office/drawing/2014/main" id="{D58D1676-E92E-4634-9A2F-AE784C12FD67}"/>
                </a:ext>
              </a:extLst>
            </p:cNvPr>
            <p:cNvSpPr/>
            <p:nvPr/>
          </p:nvSpPr>
          <p:spPr>
            <a:xfrm>
              <a:off x="5289176" y="2377141"/>
              <a:ext cx="766369" cy="387589"/>
            </a:xfrm>
            <a:custGeom>
              <a:avLst/>
              <a:gdLst/>
              <a:ahLst/>
              <a:cxnLst/>
              <a:rect l="l" t="t" r="r" b="b"/>
              <a:pathLst>
                <a:path w="7164" h="3623" extrusionOk="0">
                  <a:moveTo>
                    <a:pt x="3203" y="1"/>
                  </a:moveTo>
                  <a:cubicBezTo>
                    <a:pt x="3015" y="491"/>
                    <a:pt x="2819" y="1000"/>
                    <a:pt x="2837" y="1526"/>
                  </a:cubicBezTo>
                  <a:cubicBezTo>
                    <a:pt x="2632" y="1160"/>
                    <a:pt x="2659" y="714"/>
                    <a:pt x="2703" y="295"/>
                  </a:cubicBezTo>
                  <a:lnTo>
                    <a:pt x="2703" y="295"/>
                  </a:lnTo>
                  <a:cubicBezTo>
                    <a:pt x="2560" y="804"/>
                    <a:pt x="2489" y="1339"/>
                    <a:pt x="2507" y="1874"/>
                  </a:cubicBezTo>
                  <a:cubicBezTo>
                    <a:pt x="2052" y="1508"/>
                    <a:pt x="1766" y="928"/>
                    <a:pt x="1758" y="340"/>
                  </a:cubicBezTo>
                  <a:lnTo>
                    <a:pt x="1758" y="340"/>
                  </a:lnTo>
                  <a:cubicBezTo>
                    <a:pt x="1722" y="875"/>
                    <a:pt x="1820" y="1419"/>
                    <a:pt x="2052" y="1901"/>
                  </a:cubicBezTo>
                  <a:cubicBezTo>
                    <a:pt x="1936" y="1821"/>
                    <a:pt x="1856" y="1696"/>
                    <a:pt x="1775" y="1580"/>
                  </a:cubicBezTo>
                  <a:cubicBezTo>
                    <a:pt x="1606" y="1312"/>
                    <a:pt x="1454" y="1027"/>
                    <a:pt x="1320" y="741"/>
                  </a:cubicBezTo>
                  <a:lnTo>
                    <a:pt x="1320" y="741"/>
                  </a:lnTo>
                  <a:cubicBezTo>
                    <a:pt x="1374" y="1223"/>
                    <a:pt x="1472" y="1696"/>
                    <a:pt x="1615" y="2168"/>
                  </a:cubicBezTo>
                  <a:cubicBezTo>
                    <a:pt x="1204" y="2070"/>
                    <a:pt x="848" y="1803"/>
                    <a:pt x="660" y="1428"/>
                  </a:cubicBezTo>
                  <a:lnTo>
                    <a:pt x="660" y="1428"/>
                  </a:lnTo>
                  <a:cubicBezTo>
                    <a:pt x="785" y="1749"/>
                    <a:pt x="964" y="2044"/>
                    <a:pt x="1169" y="2311"/>
                  </a:cubicBezTo>
                  <a:cubicBezTo>
                    <a:pt x="919" y="2249"/>
                    <a:pt x="696" y="2106"/>
                    <a:pt x="535" y="1901"/>
                  </a:cubicBezTo>
                  <a:lnTo>
                    <a:pt x="535" y="1901"/>
                  </a:lnTo>
                  <a:cubicBezTo>
                    <a:pt x="642" y="2106"/>
                    <a:pt x="758" y="2302"/>
                    <a:pt x="892" y="2490"/>
                  </a:cubicBezTo>
                  <a:cubicBezTo>
                    <a:pt x="696" y="2490"/>
                    <a:pt x="500" y="2400"/>
                    <a:pt x="357" y="2258"/>
                  </a:cubicBezTo>
                  <a:lnTo>
                    <a:pt x="357" y="2258"/>
                  </a:lnTo>
                  <a:cubicBezTo>
                    <a:pt x="366" y="2427"/>
                    <a:pt x="375" y="2597"/>
                    <a:pt x="393" y="2766"/>
                  </a:cubicBezTo>
                  <a:cubicBezTo>
                    <a:pt x="321" y="2730"/>
                    <a:pt x="241" y="2659"/>
                    <a:pt x="205" y="2588"/>
                  </a:cubicBezTo>
                  <a:cubicBezTo>
                    <a:pt x="98" y="2766"/>
                    <a:pt x="27" y="2962"/>
                    <a:pt x="0" y="3168"/>
                  </a:cubicBezTo>
                  <a:cubicBezTo>
                    <a:pt x="509" y="3408"/>
                    <a:pt x="1053" y="3551"/>
                    <a:pt x="1615" y="3623"/>
                  </a:cubicBezTo>
                  <a:cubicBezTo>
                    <a:pt x="1187" y="3498"/>
                    <a:pt x="785" y="3284"/>
                    <a:pt x="455" y="2980"/>
                  </a:cubicBezTo>
                  <a:lnTo>
                    <a:pt x="455" y="2980"/>
                  </a:lnTo>
                  <a:cubicBezTo>
                    <a:pt x="901" y="3177"/>
                    <a:pt x="955" y="3123"/>
                    <a:pt x="1410" y="3292"/>
                  </a:cubicBezTo>
                  <a:cubicBezTo>
                    <a:pt x="1017" y="3087"/>
                    <a:pt x="892" y="2909"/>
                    <a:pt x="830" y="2659"/>
                  </a:cubicBezTo>
                  <a:lnTo>
                    <a:pt x="830" y="2659"/>
                  </a:lnTo>
                  <a:lnTo>
                    <a:pt x="2007" y="3435"/>
                  </a:lnTo>
                  <a:cubicBezTo>
                    <a:pt x="1722" y="3123"/>
                    <a:pt x="1454" y="2793"/>
                    <a:pt x="1204" y="2454"/>
                  </a:cubicBezTo>
                  <a:lnTo>
                    <a:pt x="1204" y="2454"/>
                  </a:lnTo>
                  <a:cubicBezTo>
                    <a:pt x="1624" y="2677"/>
                    <a:pt x="2052" y="2873"/>
                    <a:pt x="2480" y="3096"/>
                  </a:cubicBezTo>
                  <a:cubicBezTo>
                    <a:pt x="2186" y="2882"/>
                    <a:pt x="1936" y="2623"/>
                    <a:pt x="1731" y="2329"/>
                  </a:cubicBezTo>
                  <a:lnTo>
                    <a:pt x="1731" y="2329"/>
                  </a:lnTo>
                  <a:cubicBezTo>
                    <a:pt x="2159" y="2695"/>
                    <a:pt x="2614" y="3025"/>
                    <a:pt x="3087" y="3328"/>
                  </a:cubicBezTo>
                  <a:cubicBezTo>
                    <a:pt x="2641" y="2936"/>
                    <a:pt x="2195" y="2507"/>
                    <a:pt x="2007" y="1954"/>
                  </a:cubicBezTo>
                  <a:lnTo>
                    <a:pt x="2007" y="1954"/>
                  </a:lnTo>
                  <a:cubicBezTo>
                    <a:pt x="2739" y="2204"/>
                    <a:pt x="3461" y="2499"/>
                    <a:pt x="4166" y="2838"/>
                  </a:cubicBezTo>
                  <a:cubicBezTo>
                    <a:pt x="3747" y="2543"/>
                    <a:pt x="3337" y="2249"/>
                    <a:pt x="2917" y="1945"/>
                  </a:cubicBezTo>
                  <a:lnTo>
                    <a:pt x="2917" y="1945"/>
                  </a:lnTo>
                  <a:cubicBezTo>
                    <a:pt x="3390" y="2168"/>
                    <a:pt x="3881" y="2374"/>
                    <a:pt x="4354" y="2597"/>
                  </a:cubicBezTo>
                  <a:cubicBezTo>
                    <a:pt x="4050" y="2391"/>
                    <a:pt x="3783" y="2151"/>
                    <a:pt x="3560" y="1865"/>
                  </a:cubicBezTo>
                  <a:lnTo>
                    <a:pt x="3560" y="1865"/>
                  </a:lnTo>
                  <a:cubicBezTo>
                    <a:pt x="3729" y="1954"/>
                    <a:pt x="3899" y="2035"/>
                    <a:pt x="4059" y="2115"/>
                  </a:cubicBezTo>
                  <a:cubicBezTo>
                    <a:pt x="3961" y="2035"/>
                    <a:pt x="3899" y="1919"/>
                    <a:pt x="3872" y="1794"/>
                  </a:cubicBezTo>
                  <a:lnTo>
                    <a:pt x="3872" y="1794"/>
                  </a:lnTo>
                  <a:cubicBezTo>
                    <a:pt x="4229" y="2008"/>
                    <a:pt x="4594" y="2195"/>
                    <a:pt x="4987" y="2356"/>
                  </a:cubicBezTo>
                  <a:cubicBezTo>
                    <a:pt x="4728" y="2186"/>
                    <a:pt x="4505" y="1963"/>
                    <a:pt x="4345" y="1713"/>
                  </a:cubicBezTo>
                  <a:lnTo>
                    <a:pt x="4345" y="1713"/>
                  </a:lnTo>
                  <a:cubicBezTo>
                    <a:pt x="4657" y="1981"/>
                    <a:pt x="5023" y="2186"/>
                    <a:pt x="5415" y="2320"/>
                  </a:cubicBezTo>
                  <a:cubicBezTo>
                    <a:pt x="5148" y="2142"/>
                    <a:pt x="4916" y="1892"/>
                    <a:pt x="4764" y="1597"/>
                  </a:cubicBezTo>
                  <a:lnTo>
                    <a:pt x="4764" y="1597"/>
                  </a:lnTo>
                  <a:cubicBezTo>
                    <a:pt x="4960" y="1767"/>
                    <a:pt x="5174" y="1901"/>
                    <a:pt x="5406" y="2017"/>
                  </a:cubicBezTo>
                  <a:cubicBezTo>
                    <a:pt x="5246" y="1865"/>
                    <a:pt x="5130" y="1669"/>
                    <a:pt x="5067" y="1455"/>
                  </a:cubicBezTo>
                  <a:lnTo>
                    <a:pt x="5067" y="1455"/>
                  </a:lnTo>
                  <a:cubicBezTo>
                    <a:pt x="5388" y="1624"/>
                    <a:pt x="5727" y="1767"/>
                    <a:pt x="6075" y="1883"/>
                  </a:cubicBezTo>
                  <a:cubicBezTo>
                    <a:pt x="5897" y="1758"/>
                    <a:pt x="5745" y="1606"/>
                    <a:pt x="5620" y="1428"/>
                  </a:cubicBezTo>
                  <a:lnTo>
                    <a:pt x="5620" y="1428"/>
                  </a:lnTo>
                  <a:cubicBezTo>
                    <a:pt x="5834" y="1553"/>
                    <a:pt x="6049" y="1669"/>
                    <a:pt x="6254" y="1794"/>
                  </a:cubicBezTo>
                  <a:cubicBezTo>
                    <a:pt x="6147" y="1687"/>
                    <a:pt x="6057" y="1562"/>
                    <a:pt x="5986" y="1419"/>
                  </a:cubicBezTo>
                  <a:lnTo>
                    <a:pt x="5986" y="1419"/>
                  </a:lnTo>
                  <a:cubicBezTo>
                    <a:pt x="6117" y="1443"/>
                    <a:pt x="6250" y="1455"/>
                    <a:pt x="6383" y="1455"/>
                  </a:cubicBezTo>
                  <a:cubicBezTo>
                    <a:pt x="6648" y="1455"/>
                    <a:pt x="6914" y="1407"/>
                    <a:pt x="7164" y="1312"/>
                  </a:cubicBezTo>
                  <a:cubicBezTo>
                    <a:pt x="6971" y="1231"/>
                    <a:pt x="6765" y="1190"/>
                    <a:pt x="6560" y="1190"/>
                  </a:cubicBezTo>
                  <a:cubicBezTo>
                    <a:pt x="6339" y="1190"/>
                    <a:pt x="6119" y="1237"/>
                    <a:pt x="5915" y="1330"/>
                  </a:cubicBezTo>
                  <a:cubicBezTo>
                    <a:pt x="6084" y="1125"/>
                    <a:pt x="6307" y="955"/>
                    <a:pt x="6530" y="812"/>
                  </a:cubicBezTo>
                  <a:lnTo>
                    <a:pt x="6530" y="812"/>
                  </a:lnTo>
                  <a:cubicBezTo>
                    <a:pt x="6120" y="964"/>
                    <a:pt x="5736" y="1169"/>
                    <a:pt x="5379" y="1410"/>
                  </a:cubicBezTo>
                  <a:cubicBezTo>
                    <a:pt x="5540" y="1151"/>
                    <a:pt x="5710" y="893"/>
                    <a:pt x="5870" y="634"/>
                  </a:cubicBezTo>
                  <a:lnTo>
                    <a:pt x="5870" y="634"/>
                  </a:lnTo>
                  <a:cubicBezTo>
                    <a:pt x="5522" y="893"/>
                    <a:pt x="5183" y="1151"/>
                    <a:pt x="4835" y="1410"/>
                  </a:cubicBezTo>
                  <a:cubicBezTo>
                    <a:pt x="4996" y="1196"/>
                    <a:pt x="5148" y="973"/>
                    <a:pt x="5299" y="759"/>
                  </a:cubicBezTo>
                  <a:lnTo>
                    <a:pt x="5299" y="759"/>
                  </a:lnTo>
                  <a:cubicBezTo>
                    <a:pt x="5085" y="1027"/>
                    <a:pt x="4844" y="1267"/>
                    <a:pt x="4577" y="1490"/>
                  </a:cubicBezTo>
                  <a:cubicBezTo>
                    <a:pt x="4559" y="1366"/>
                    <a:pt x="4586" y="1241"/>
                    <a:pt x="4621" y="1125"/>
                  </a:cubicBezTo>
                  <a:lnTo>
                    <a:pt x="4621" y="1125"/>
                  </a:lnTo>
                  <a:cubicBezTo>
                    <a:pt x="4541" y="1205"/>
                    <a:pt x="4478" y="1151"/>
                    <a:pt x="4220" y="1464"/>
                  </a:cubicBezTo>
                  <a:cubicBezTo>
                    <a:pt x="4148" y="1392"/>
                    <a:pt x="4050" y="1348"/>
                    <a:pt x="4015" y="1258"/>
                  </a:cubicBezTo>
                  <a:cubicBezTo>
                    <a:pt x="3961" y="1125"/>
                    <a:pt x="3997" y="973"/>
                    <a:pt x="4023" y="830"/>
                  </a:cubicBezTo>
                  <a:cubicBezTo>
                    <a:pt x="4068" y="661"/>
                    <a:pt x="4104" y="482"/>
                    <a:pt x="4148" y="313"/>
                  </a:cubicBezTo>
                  <a:lnTo>
                    <a:pt x="4148" y="313"/>
                  </a:lnTo>
                  <a:cubicBezTo>
                    <a:pt x="3943" y="705"/>
                    <a:pt x="3774" y="1116"/>
                    <a:pt x="3658" y="1535"/>
                  </a:cubicBezTo>
                  <a:cubicBezTo>
                    <a:pt x="3586" y="1401"/>
                    <a:pt x="3542" y="1223"/>
                    <a:pt x="3551" y="1071"/>
                  </a:cubicBezTo>
                  <a:cubicBezTo>
                    <a:pt x="3560" y="919"/>
                    <a:pt x="3595" y="777"/>
                    <a:pt x="3640" y="625"/>
                  </a:cubicBezTo>
                  <a:lnTo>
                    <a:pt x="3640" y="625"/>
                  </a:lnTo>
                  <a:cubicBezTo>
                    <a:pt x="3435" y="982"/>
                    <a:pt x="3256" y="1357"/>
                    <a:pt x="3096" y="1731"/>
                  </a:cubicBezTo>
                  <a:cubicBezTo>
                    <a:pt x="2971" y="1169"/>
                    <a:pt x="3006" y="545"/>
                    <a:pt x="3203"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118;p59">
              <a:extLst>
                <a:ext uri="{FF2B5EF4-FFF2-40B4-BE49-F238E27FC236}">
                  <a16:creationId xmlns:a16="http://schemas.microsoft.com/office/drawing/2014/main" id="{68922F87-D121-41F2-95AA-89BA09AD7A8B}"/>
                </a:ext>
              </a:extLst>
            </p:cNvPr>
            <p:cNvSpPr/>
            <p:nvPr/>
          </p:nvSpPr>
          <p:spPr>
            <a:xfrm>
              <a:off x="5277730" y="2514389"/>
              <a:ext cx="818894" cy="302860"/>
            </a:xfrm>
            <a:custGeom>
              <a:avLst/>
              <a:gdLst/>
              <a:ahLst/>
              <a:cxnLst/>
              <a:rect l="l" t="t" r="r" b="b"/>
              <a:pathLst>
                <a:path w="7655" h="2831" extrusionOk="0">
                  <a:moveTo>
                    <a:pt x="6968" y="196"/>
                  </a:moveTo>
                  <a:cubicBezTo>
                    <a:pt x="7013" y="196"/>
                    <a:pt x="7059" y="210"/>
                    <a:pt x="7066" y="252"/>
                  </a:cubicBezTo>
                  <a:cubicBezTo>
                    <a:pt x="7066" y="288"/>
                    <a:pt x="7030" y="323"/>
                    <a:pt x="6994" y="341"/>
                  </a:cubicBezTo>
                  <a:cubicBezTo>
                    <a:pt x="6938" y="369"/>
                    <a:pt x="6870" y="387"/>
                    <a:pt x="6804" y="387"/>
                  </a:cubicBezTo>
                  <a:cubicBezTo>
                    <a:pt x="6765" y="387"/>
                    <a:pt x="6727" y="381"/>
                    <a:pt x="6691" y="368"/>
                  </a:cubicBezTo>
                  <a:cubicBezTo>
                    <a:pt x="6673" y="368"/>
                    <a:pt x="6646" y="359"/>
                    <a:pt x="6637" y="341"/>
                  </a:cubicBezTo>
                  <a:cubicBezTo>
                    <a:pt x="6619" y="323"/>
                    <a:pt x="6619" y="297"/>
                    <a:pt x="6628" y="279"/>
                  </a:cubicBezTo>
                  <a:cubicBezTo>
                    <a:pt x="6682" y="199"/>
                    <a:pt x="6834" y="207"/>
                    <a:pt x="6932" y="199"/>
                  </a:cubicBezTo>
                  <a:cubicBezTo>
                    <a:pt x="6943" y="197"/>
                    <a:pt x="6956" y="196"/>
                    <a:pt x="6968" y="196"/>
                  </a:cubicBezTo>
                  <a:close/>
                  <a:moveTo>
                    <a:pt x="5258" y="1078"/>
                  </a:moveTo>
                  <a:cubicBezTo>
                    <a:pt x="5380" y="1078"/>
                    <a:pt x="5535" y="1153"/>
                    <a:pt x="5585" y="1216"/>
                  </a:cubicBezTo>
                  <a:cubicBezTo>
                    <a:pt x="5611" y="1251"/>
                    <a:pt x="5629" y="1287"/>
                    <a:pt x="5611" y="1323"/>
                  </a:cubicBezTo>
                  <a:cubicBezTo>
                    <a:pt x="5594" y="1376"/>
                    <a:pt x="5522" y="1385"/>
                    <a:pt x="5469" y="1385"/>
                  </a:cubicBezTo>
                  <a:cubicBezTo>
                    <a:pt x="5379" y="1376"/>
                    <a:pt x="4996" y="1278"/>
                    <a:pt x="5130" y="1126"/>
                  </a:cubicBezTo>
                  <a:cubicBezTo>
                    <a:pt x="5159" y="1091"/>
                    <a:pt x="5205" y="1078"/>
                    <a:pt x="5258" y="1078"/>
                  </a:cubicBezTo>
                  <a:close/>
                  <a:moveTo>
                    <a:pt x="4511" y="1495"/>
                  </a:moveTo>
                  <a:cubicBezTo>
                    <a:pt x="4664" y="1495"/>
                    <a:pt x="4836" y="1694"/>
                    <a:pt x="4666" y="1733"/>
                  </a:cubicBezTo>
                  <a:cubicBezTo>
                    <a:pt x="4656" y="1735"/>
                    <a:pt x="4645" y="1736"/>
                    <a:pt x="4633" y="1736"/>
                  </a:cubicBezTo>
                  <a:cubicBezTo>
                    <a:pt x="4500" y="1736"/>
                    <a:pt x="4246" y="1608"/>
                    <a:pt x="4443" y="1510"/>
                  </a:cubicBezTo>
                  <a:cubicBezTo>
                    <a:pt x="4464" y="1499"/>
                    <a:pt x="4487" y="1495"/>
                    <a:pt x="4511" y="1495"/>
                  </a:cubicBezTo>
                  <a:close/>
                  <a:moveTo>
                    <a:pt x="1450" y="2006"/>
                  </a:moveTo>
                  <a:cubicBezTo>
                    <a:pt x="1474" y="2006"/>
                    <a:pt x="1497" y="2007"/>
                    <a:pt x="1517" y="2009"/>
                  </a:cubicBezTo>
                  <a:cubicBezTo>
                    <a:pt x="1749" y="2009"/>
                    <a:pt x="1989" y="2117"/>
                    <a:pt x="2159" y="2277"/>
                  </a:cubicBezTo>
                  <a:cubicBezTo>
                    <a:pt x="2168" y="2286"/>
                    <a:pt x="2186" y="2304"/>
                    <a:pt x="2186" y="2313"/>
                  </a:cubicBezTo>
                  <a:cubicBezTo>
                    <a:pt x="2204" y="2357"/>
                    <a:pt x="2159" y="2402"/>
                    <a:pt x="2105" y="2411"/>
                  </a:cubicBezTo>
                  <a:cubicBezTo>
                    <a:pt x="2089" y="2415"/>
                    <a:pt x="2073" y="2417"/>
                    <a:pt x="2057" y="2417"/>
                  </a:cubicBezTo>
                  <a:cubicBezTo>
                    <a:pt x="2002" y="2417"/>
                    <a:pt x="1947" y="2396"/>
                    <a:pt x="1891" y="2375"/>
                  </a:cubicBezTo>
                  <a:lnTo>
                    <a:pt x="1570" y="2268"/>
                  </a:lnTo>
                  <a:cubicBezTo>
                    <a:pt x="1490" y="2241"/>
                    <a:pt x="1303" y="2188"/>
                    <a:pt x="1294" y="2090"/>
                  </a:cubicBezTo>
                  <a:cubicBezTo>
                    <a:pt x="1287" y="2022"/>
                    <a:pt x="1373" y="2006"/>
                    <a:pt x="1450" y="2006"/>
                  </a:cubicBezTo>
                  <a:close/>
                  <a:moveTo>
                    <a:pt x="3111" y="2195"/>
                  </a:moveTo>
                  <a:cubicBezTo>
                    <a:pt x="3162" y="2195"/>
                    <a:pt x="3211" y="2210"/>
                    <a:pt x="3247" y="2233"/>
                  </a:cubicBezTo>
                  <a:cubicBezTo>
                    <a:pt x="3283" y="2250"/>
                    <a:pt x="3319" y="2268"/>
                    <a:pt x="3345" y="2295"/>
                  </a:cubicBezTo>
                  <a:cubicBezTo>
                    <a:pt x="3372" y="2313"/>
                    <a:pt x="3390" y="2348"/>
                    <a:pt x="3381" y="2384"/>
                  </a:cubicBezTo>
                  <a:cubicBezTo>
                    <a:pt x="3372" y="2402"/>
                    <a:pt x="3363" y="2420"/>
                    <a:pt x="3345" y="2438"/>
                  </a:cubicBezTo>
                  <a:cubicBezTo>
                    <a:pt x="3312" y="2482"/>
                    <a:pt x="3241" y="2499"/>
                    <a:pt x="3171" y="2499"/>
                  </a:cubicBezTo>
                  <a:cubicBezTo>
                    <a:pt x="3128" y="2499"/>
                    <a:pt x="3085" y="2492"/>
                    <a:pt x="3051" y="2482"/>
                  </a:cubicBezTo>
                  <a:cubicBezTo>
                    <a:pt x="2998" y="2473"/>
                    <a:pt x="2953" y="2438"/>
                    <a:pt x="2926" y="2393"/>
                  </a:cubicBezTo>
                  <a:cubicBezTo>
                    <a:pt x="2908" y="2348"/>
                    <a:pt x="2908" y="2286"/>
                    <a:pt x="2944" y="2250"/>
                  </a:cubicBezTo>
                  <a:cubicBezTo>
                    <a:pt x="2980" y="2206"/>
                    <a:pt x="3033" y="2197"/>
                    <a:pt x="3078" y="2197"/>
                  </a:cubicBezTo>
                  <a:cubicBezTo>
                    <a:pt x="3089" y="2195"/>
                    <a:pt x="3100" y="2195"/>
                    <a:pt x="3111" y="2195"/>
                  </a:cubicBezTo>
                  <a:close/>
                  <a:moveTo>
                    <a:pt x="6125" y="0"/>
                  </a:moveTo>
                  <a:cubicBezTo>
                    <a:pt x="5181" y="0"/>
                    <a:pt x="4281" y="142"/>
                    <a:pt x="3354" y="341"/>
                  </a:cubicBezTo>
                  <a:cubicBezTo>
                    <a:pt x="2123" y="609"/>
                    <a:pt x="919" y="1144"/>
                    <a:pt x="0" y="2001"/>
                  </a:cubicBezTo>
                  <a:cubicBezTo>
                    <a:pt x="607" y="2188"/>
                    <a:pt x="1231" y="2402"/>
                    <a:pt x="1829" y="2589"/>
                  </a:cubicBezTo>
                  <a:cubicBezTo>
                    <a:pt x="2150" y="2687"/>
                    <a:pt x="2480" y="2786"/>
                    <a:pt x="2810" y="2830"/>
                  </a:cubicBezTo>
                  <a:cubicBezTo>
                    <a:pt x="2560" y="2500"/>
                    <a:pt x="2337" y="2134"/>
                    <a:pt x="2159" y="1760"/>
                  </a:cubicBezTo>
                  <a:lnTo>
                    <a:pt x="2159" y="1760"/>
                  </a:lnTo>
                  <a:cubicBezTo>
                    <a:pt x="2435" y="2108"/>
                    <a:pt x="2757" y="2456"/>
                    <a:pt x="3051" y="2786"/>
                  </a:cubicBezTo>
                  <a:cubicBezTo>
                    <a:pt x="3435" y="2732"/>
                    <a:pt x="3800" y="2634"/>
                    <a:pt x="4086" y="2384"/>
                  </a:cubicBezTo>
                  <a:cubicBezTo>
                    <a:pt x="3836" y="2197"/>
                    <a:pt x="3595" y="2001"/>
                    <a:pt x="3363" y="1795"/>
                  </a:cubicBezTo>
                  <a:cubicBezTo>
                    <a:pt x="3087" y="1563"/>
                    <a:pt x="2810" y="1314"/>
                    <a:pt x="2650" y="984"/>
                  </a:cubicBezTo>
                  <a:lnTo>
                    <a:pt x="2650" y="984"/>
                  </a:lnTo>
                  <a:cubicBezTo>
                    <a:pt x="2873" y="1171"/>
                    <a:pt x="3105" y="1340"/>
                    <a:pt x="3345" y="1510"/>
                  </a:cubicBezTo>
                  <a:cubicBezTo>
                    <a:pt x="3684" y="1751"/>
                    <a:pt x="4041" y="1983"/>
                    <a:pt x="4434" y="2143"/>
                  </a:cubicBezTo>
                  <a:cubicBezTo>
                    <a:pt x="4453" y="2156"/>
                    <a:pt x="4478" y="2165"/>
                    <a:pt x="4503" y="2165"/>
                  </a:cubicBezTo>
                  <a:cubicBezTo>
                    <a:pt x="4513" y="2165"/>
                    <a:pt x="4522" y="2164"/>
                    <a:pt x="4532" y="2161"/>
                  </a:cubicBezTo>
                  <a:cubicBezTo>
                    <a:pt x="4559" y="2161"/>
                    <a:pt x="4585" y="2143"/>
                    <a:pt x="4612" y="2117"/>
                  </a:cubicBezTo>
                  <a:cubicBezTo>
                    <a:pt x="4773" y="1983"/>
                    <a:pt x="4933" y="1813"/>
                    <a:pt x="5076" y="1653"/>
                  </a:cubicBezTo>
                  <a:cubicBezTo>
                    <a:pt x="4782" y="1412"/>
                    <a:pt x="4469" y="1153"/>
                    <a:pt x="4336" y="787"/>
                  </a:cubicBezTo>
                  <a:lnTo>
                    <a:pt x="4336" y="787"/>
                  </a:lnTo>
                  <a:cubicBezTo>
                    <a:pt x="4469" y="930"/>
                    <a:pt x="4603" y="1064"/>
                    <a:pt x="4755" y="1198"/>
                  </a:cubicBezTo>
                  <a:cubicBezTo>
                    <a:pt x="4909" y="1335"/>
                    <a:pt x="5099" y="1553"/>
                    <a:pt x="5299" y="1553"/>
                  </a:cubicBezTo>
                  <a:cubicBezTo>
                    <a:pt x="5320" y="1553"/>
                    <a:pt x="5341" y="1551"/>
                    <a:pt x="5362" y="1546"/>
                  </a:cubicBezTo>
                  <a:cubicBezTo>
                    <a:pt x="5611" y="1483"/>
                    <a:pt x="5915" y="1376"/>
                    <a:pt x="6120" y="1207"/>
                  </a:cubicBezTo>
                  <a:cubicBezTo>
                    <a:pt x="5897" y="966"/>
                    <a:pt x="5683" y="716"/>
                    <a:pt x="5513" y="439"/>
                  </a:cubicBezTo>
                  <a:lnTo>
                    <a:pt x="5513" y="439"/>
                  </a:lnTo>
                  <a:cubicBezTo>
                    <a:pt x="5683" y="591"/>
                    <a:pt x="5870" y="725"/>
                    <a:pt x="6057" y="850"/>
                  </a:cubicBezTo>
                  <a:cubicBezTo>
                    <a:pt x="6147" y="903"/>
                    <a:pt x="6236" y="966"/>
                    <a:pt x="6343" y="992"/>
                  </a:cubicBezTo>
                  <a:cubicBezTo>
                    <a:pt x="6495" y="885"/>
                    <a:pt x="6628" y="761"/>
                    <a:pt x="6753" y="618"/>
                  </a:cubicBezTo>
                  <a:cubicBezTo>
                    <a:pt x="6602" y="520"/>
                    <a:pt x="6450" y="404"/>
                    <a:pt x="6316" y="288"/>
                  </a:cubicBezTo>
                  <a:lnTo>
                    <a:pt x="6316" y="288"/>
                  </a:lnTo>
                  <a:cubicBezTo>
                    <a:pt x="6379" y="314"/>
                    <a:pt x="6441" y="350"/>
                    <a:pt x="6512" y="377"/>
                  </a:cubicBezTo>
                  <a:cubicBezTo>
                    <a:pt x="6632" y="437"/>
                    <a:pt x="6776" y="521"/>
                    <a:pt x="6914" y="521"/>
                  </a:cubicBezTo>
                  <a:cubicBezTo>
                    <a:pt x="6941" y="521"/>
                    <a:pt x="6968" y="518"/>
                    <a:pt x="6994" y="511"/>
                  </a:cubicBezTo>
                  <a:cubicBezTo>
                    <a:pt x="7244" y="448"/>
                    <a:pt x="7405" y="181"/>
                    <a:pt x="7654" y="145"/>
                  </a:cubicBezTo>
                  <a:cubicBezTo>
                    <a:pt x="7654" y="136"/>
                    <a:pt x="7645" y="136"/>
                    <a:pt x="7645" y="127"/>
                  </a:cubicBezTo>
                  <a:cubicBezTo>
                    <a:pt x="7120" y="39"/>
                    <a:pt x="6617" y="0"/>
                    <a:pt x="612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119;p59">
              <a:extLst>
                <a:ext uri="{FF2B5EF4-FFF2-40B4-BE49-F238E27FC236}">
                  <a16:creationId xmlns:a16="http://schemas.microsoft.com/office/drawing/2014/main" id="{ACE50E69-0E44-4331-BBA2-1A8C826FD934}"/>
                </a:ext>
              </a:extLst>
            </p:cNvPr>
            <p:cNvSpPr/>
            <p:nvPr/>
          </p:nvSpPr>
          <p:spPr>
            <a:xfrm>
              <a:off x="5189905" y="2515673"/>
              <a:ext cx="870456" cy="327573"/>
            </a:xfrm>
            <a:custGeom>
              <a:avLst/>
              <a:gdLst/>
              <a:ahLst/>
              <a:cxnLst/>
              <a:rect l="l" t="t" r="r" b="b"/>
              <a:pathLst>
                <a:path w="8137" h="3062" extrusionOk="0">
                  <a:moveTo>
                    <a:pt x="7285" y="0"/>
                  </a:moveTo>
                  <a:cubicBezTo>
                    <a:pt x="6913" y="0"/>
                    <a:pt x="6539" y="24"/>
                    <a:pt x="6165" y="44"/>
                  </a:cubicBezTo>
                  <a:cubicBezTo>
                    <a:pt x="5148" y="106"/>
                    <a:pt x="4122" y="178"/>
                    <a:pt x="3167" y="517"/>
                  </a:cubicBezTo>
                  <a:cubicBezTo>
                    <a:pt x="2186" y="873"/>
                    <a:pt x="625" y="1667"/>
                    <a:pt x="107" y="2649"/>
                  </a:cubicBezTo>
                  <a:cubicBezTo>
                    <a:pt x="81" y="2702"/>
                    <a:pt x="36" y="2756"/>
                    <a:pt x="18" y="2827"/>
                  </a:cubicBezTo>
                  <a:cubicBezTo>
                    <a:pt x="0" y="2890"/>
                    <a:pt x="0" y="2961"/>
                    <a:pt x="36" y="3023"/>
                  </a:cubicBezTo>
                  <a:cubicBezTo>
                    <a:pt x="45" y="3041"/>
                    <a:pt x="54" y="3050"/>
                    <a:pt x="72" y="3059"/>
                  </a:cubicBezTo>
                  <a:cubicBezTo>
                    <a:pt x="77" y="3061"/>
                    <a:pt x="82" y="3062"/>
                    <a:pt x="86" y="3062"/>
                  </a:cubicBezTo>
                  <a:cubicBezTo>
                    <a:pt x="105" y="3062"/>
                    <a:pt x="120" y="3048"/>
                    <a:pt x="134" y="3041"/>
                  </a:cubicBezTo>
                  <a:cubicBezTo>
                    <a:pt x="295" y="2934"/>
                    <a:pt x="384" y="2684"/>
                    <a:pt x="500" y="2533"/>
                  </a:cubicBezTo>
                  <a:cubicBezTo>
                    <a:pt x="1338" y="1409"/>
                    <a:pt x="2694" y="766"/>
                    <a:pt x="4059" y="445"/>
                  </a:cubicBezTo>
                  <a:cubicBezTo>
                    <a:pt x="5380" y="142"/>
                    <a:pt x="6780" y="106"/>
                    <a:pt x="8136" y="53"/>
                  </a:cubicBezTo>
                  <a:cubicBezTo>
                    <a:pt x="7854" y="14"/>
                    <a:pt x="7570" y="0"/>
                    <a:pt x="72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5120;p59">
            <a:extLst>
              <a:ext uri="{FF2B5EF4-FFF2-40B4-BE49-F238E27FC236}">
                <a16:creationId xmlns:a16="http://schemas.microsoft.com/office/drawing/2014/main" id="{B1DAD796-1583-4C9F-9678-3C635BD9C01F}"/>
              </a:ext>
            </a:extLst>
          </p:cNvPr>
          <p:cNvGrpSpPr/>
          <p:nvPr/>
        </p:nvGrpSpPr>
        <p:grpSpPr>
          <a:xfrm>
            <a:off x="3085826" y="3651102"/>
            <a:ext cx="906470" cy="1114718"/>
            <a:chOff x="6094575" y="2309213"/>
            <a:chExt cx="910568" cy="1119757"/>
          </a:xfrm>
        </p:grpSpPr>
        <p:sp>
          <p:nvSpPr>
            <p:cNvPr id="145" name="Google Shape;5121;p59">
              <a:extLst>
                <a:ext uri="{FF2B5EF4-FFF2-40B4-BE49-F238E27FC236}">
                  <a16:creationId xmlns:a16="http://schemas.microsoft.com/office/drawing/2014/main" id="{81CFB906-CEEF-4FD6-8305-3862E65EC54F}"/>
                </a:ext>
              </a:extLst>
            </p:cNvPr>
            <p:cNvSpPr/>
            <p:nvPr/>
          </p:nvSpPr>
          <p:spPr>
            <a:xfrm>
              <a:off x="6279745" y="2309213"/>
              <a:ext cx="725397" cy="450707"/>
            </a:xfrm>
            <a:custGeom>
              <a:avLst/>
              <a:gdLst/>
              <a:ahLst/>
              <a:cxnLst/>
              <a:rect l="l" t="t" r="r" b="b"/>
              <a:pathLst>
                <a:path w="6781" h="4213" extrusionOk="0">
                  <a:moveTo>
                    <a:pt x="4833" y="0"/>
                  </a:moveTo>
                  <a:cubicBezTo>
                    <a:pt x="4588" y="0"/>
                    <a:pt x="4347" y="16"/>
                    <a:pt x="4113" y="47"/>
                  </a:cubicBezTo>
                  <a:cubicBezTo>
                    <a:pt x="4006" y="252"/>
                    <a:pt x="3890" y="475"/>
                    <a:pt x="3890" y="716"/>
                  </a:cubicBezTo>
                  <a:cubicBezTo>
                    <a:pt x="3801" y="502"/>
                    <a:pt x="3765" y="270"/>
                    <a:pt x="3774" y="38"/>
                  </a:cubicBezTo>
                  <a:cubicBezTo>
                    <a:pt x="3695" y="31"/>
                    <a:pt x="3616" y="28"/>
                    <a:pt x="3537" y="28"/>
                  </a:cubicBezTo>
                  <a:cubicBezTo>
                    <a:pt x="3082" y="28"/>
                    <a:pt x="2635" y="137"/>
                    <a:pt x="2239" y="350"/>
                  </a:cubicBezTo>
                  <a:cubicBezTo>
                    <a:pt x="2195" y="377"/>
                    <a:pt x="2141" y="413"/>
                    <a:pt x="2106" y="448"/>
                  </a:cubicBezTo>
                  <a:cubicBezTo>
                    <a:pt x="2007" y="546"/>
                    <a:pt x="1998" y="698"/>
                    <a:pt x="1998" y="841"/>
                  </a:cubicBezTo>
                  <a:cubicBezTo>
                    <a:pt x="1998" y="1100"/>
                    <a:pt x="2043" y="1349"/>
                    <a:pt x="2114" y="1590"/>
                  </a:cubicBezTo>
                  <a:cubicBezTo>
                    <a:pt x="1909" y="1367"/>
                    <a:pt x="1749" y="1091"/>
                    <a:pt x="1659" y="805"/>
                  </a:cubicBezTo>
                  <a:cubicBezTo>
                    <a:pt x="687" y="1626"/>
                    <a:pt x="89" y="2946"/>
                    <a:pt x="0" y="4213"/>
                  </a:cubicBezTo>
                  <a:cubicBezTo>
                    <a:pt x="696" y="3687"/>
                    <a:pt x="1713" y="3687"/>
                    <a:pt x="2320" y="3071"/>
                  </a:cubicBezTo>
                  <a:cubicBezTo>
                    <a:pt x="2177" y="2884"/>
                    <a:pt x="2061" y="2634"/>
                    <a:pt x="1891" y="2482"/>
                  </a:cubicBezTo>
                  <a:lnTo>
                    <a:pt x="1891" y="2482"/>
                  </a:lnTo>
                  <a:cubicBezTo>
                    <a:pt x="2132" y="2536"/>
                    <a:pt x="2355" y="2661"/>
                    <a:pt x="2534" y="2830"/>
                  </a:cubicBezTo>
                  <a:cubicBezTo>
                    <a:pt x="2748" y="2607"/>
                    <a:pt x="3051" y="2384"/>
                    <a:pt x="3337" y="2286"/>
                  </a:cubicBezTo>
                  <a:cubicBezTo>
                    <a:pt x="3685" y="2152"/>
                    <a:pt x="4077" y="2125"/>
                    <a:pt x="4389" y="1929"/>
                  </a:cubicBezTo>
                  <a:cubicBezTo>
                    <a:pt x="4291" y="1715"/>
                    <a:pt x="4175" y="1519"/>
                    <a:pt x="4024" y="1349"/>
                  </a:cubicBezTo>
                  <a:lnTo>
                    <a:pt x="4024" y="1349"/>
                  </a:lnTo>
                  <a:cubicBezTo>
                    <a:pt x="4282" y="1376"/>
                    <a:pt x="4541" y="1492"/>
                    <a:pt x="4737" y="1679"/>
                  </a:cubicBezTo>
                  <a:cubicBezTo>
                    <a:pt x="4969" y="1626"/>
                    <a:pt x="5264" y="1510"/>
                    <a:pt x="5451" y="1358"/>
                  </a:cubicBezTo>
                  <a:cubicBezTo>
                    <a:pt x="5638" y="1198"/>
                    <a:pt x="5790" y="984"/>
                    <a:pt x="5968" y="814"/>
                  </a:cubicBezTo>
                  <a:cubicBezTo>
                    <a:pt x="6200" y="591"/>
                    <a:pt x="6477" y="413"/>
                    <a:pt x="6780" y="306"/>
                  </a:cubicBezTo>
                  <a:cubicBezTo>
                    <a:pt x="6175" y="110"/>
                    <a:pt x="5493" y="0"/>
                    <a:pt x="4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122;p59">
              <a:extLst>
                <a:ext uri="{FF2B5EF4-FFF2-40B4-BE49-F238E27FC236}">
                  <a16:creationId xmlns:a16="http://schemas.microsoft.com/office/drawing/2014/main" id="{ECEFEE04-4C92-430F-89DF-DD9879A95FF1}"/>
                </a:ext>
              </a:extLst>
            </p:cNvPr>
            <p:cNvSpPr/>
            <p:nvPr/>
          </p:nvSpPr>
          <p:spPr>
            <a:xfrm>
              <a:off x="6302638" y="2322798"/>
              <a:ext cx="640459" cy="404705"/>
            </a:xfrm>
            <a:custGeom>
              <a:avLst/>
              <a:gdLst/>
              <a:ahLst/>
              <a:cxnLst/>
              <a:rect l="l" t="t" r="r" b="b"/>
              <a:pathLst>
                <a:path w="5987" h="3783" extrusionOk="0">
                  <a:moveTo>
                    <a:pt x="4488" y="0"/>
                  </a:moveTo>
                  <a:cubicBezTo>
                    <a:pt x="4354" y="134"/>
                    <a:pt x="4229" y="286"/>
                    <a:pt x="4140" y="455"/>
                  </a:cubicBezTo>
                  <a:cubicBezTo>
                    <a:pt x="4140" y="312"/>
                    <a:pt x="4157" y="170"/>
                    <a:pt x="4184" y="27"/>
                  </a:cubicBezTo>
                  <a:lnTo>
                    <a:pt x="4184" y="27"/>
                  </a:lnTo>
                  <a:cubicBezTo>
                    <a:pt x="4024" y="170"/>
                    <a:pt x="3926" y="357"/>
                    <a:pt x="3827" y="544"/>
                  </a:cubicBezTo>
                  <a:cubicBezTo>
                    <a:pt x="3854" y="402"/>
                    <a:pt x="3890" y="259"/>
                    <a:pt x="3943" y="116"/>
                  </a:cubicBezTo>
                  <a:lnTo>
                    <a:pt x="3943" y="116"/>
                  </a:lnTo>
                  <a:cubicBezTo>
                    <a:pt x="3827" y="295"/>
                    <a:pt x="3738" y="491"/>
                    <a:pt x="3667" y="687"/>
                  </a:cubicBezTo>
                  <a:cubicBezTo>
                    <a:pt x="3604" y="660"/>
                    <a:pt x="3578" y="580"/>
                    <a:pt x="3569" y="518"/>
                  </a:cubicBezTo>
                  <a:cubicBezTo>
                    <a:pt x="3533" y="366"/>
                    <a:pt x="3497" y="205"/>
                    <a:pt x="3462" y="54"/>
                  </a:cubicBezTo>
                  <a:cubicBezTo>
                    <a:pt x="3381" y="268"/>
                    <a:pt x="3337" y="491"/>
                    <a:pt x="3283" y="714"/>
                  </a:cubicBezTo>
                  <a:cubicBezTo>
                    <a:pt x="3256" y="500"/>
                    <a:pt x="3256" y="277"/>
                    <a:pt x="3274" y="54"/>
                  </a:cubicBezTo>
                  <a:lnTo>
                    <a:pt x="3274" y="54"/>
                  </a:lnTo>
                  <a:cubicBezTo>
                    <a:pt x="3158" y="286"/>
                    <a:pt x="3078" y="535"/>
                    <a:pt x="3007" y="785"/>
                  </a:cubicBezTo>
                  <a:cubicBezTo>
                    <a:pt x="2971" y="589"/>
                    <a:pt x="2980" y="384"/>
                    <a:pt x="3033" y="187"/>
                  </a:cubicBezTo>
                  <a:lnTo>
                    <a:pt x="3033" y="187"/>
                  </a:lnTo>
                  <a:cubicBezTo>
                    <a:pt x="2935" y="384"/>
                    <a:pt x="2873" y="598"/>
                    <a:pt x="2846" y="821"/>
                  </a:cubicBezTo>
                  <a:cubicBezTo>
                    <a:pt x="2784" y="669"/>
                    <a:pt x="2703" y="518"/>
                    <a:pt x="2668" y="357"/>
                  </a:cubicBezTo>
                  <a:cubicBezTo>
                    <a:pt x="2623" y="544"/>
                    <a:pt x="2614" y="732"/>
                    <a:pt x="2632" y="919"/>
                  </a:cubicBezTo>
                  <a:cubicBezTo>
                    <a:pt x="2552" y="669"/>
                    <a:pt x="2507" y="419"/>
                    <a:pt x="2516" y="161"/>
                  </a:cubicBezTo>
                  <a:lnTo>
                    <a:pt x="2516" y="161"/>
                  </a:lnTo>
                  <a:cubicBezTo>
                    <a:pt x="2454" y="482"/>
                    <a:pt x="2409" y="803"/>
                    <a:pt x="2391" y="1133"/>
                  </a:cubicBezTo>
                  <a:cubicBezTo>
                    <a:pt x="2293" y="848"/>
                    <a:pt x="2231" y="553"/>
                    <a:pt x="2222" y="250"/>
                  </a:cubicBezTo>
                  <a:cubicBezTo>
                    <a:pt x="2150" y="580"/>
                    <a:pt x="2088" y="928"/>
                    <a:pt x="2132" y="1258"/>
                  </a:cubicBezTo>
                  <a:cubicBezTo>
                    <a:pt x="2052" y="999"/>
                    <a:pt x="1981" y="732"/>
                    <a:pt x="2007" y="455"/>
                  </a:cubicBezTo>
                  <a:lnTo>
                    <a:pt x="2007" y="455"/>
                  </a:lnTo>
                  <a:cubicBezTo>
                    <a:pt x="1936" y="830"/>
                    <a:pt x="1972" y="1213"/>
                    <a:pt x="1981" y="1597"/>
                  </a:cubicBezTo>
                  <a:cubicBezTo>
                    <a:pt x="1981" y="1606"/>
                    <a:pt x="1981" y="1624"/>
                    <a:pt x="1972" y="1633"/>
                  </a:cubicBezTo>
                  <a:lnTo>
                    <a:pt x="1954" y="1633"/>
                  </a:lnTo>
                  <a:cubicBezTo>
                    <a:pt x="1847" y="1615"/>
                    <a:pt x="1776" y="1543"/>
                    <a:pt x="1704" y="1463"/>
                  </a:cubicBezTo>
                  <a:cubicBezTo>
                    <a:pt x="1606" y="1347"/>
                    <a:pt x="1526" y="1231"/>
                    <a:pt x="1437" y="1106"/>
                  </a:cubicBezTo>
                  <a:lnTo>
                    <a:pt x="1437" y="1106"/>
                  </a:lnTo>
                  <a:cubicBezTo>
                    <a:pt x="1472" y="1347"/>
                    <a:pt x="1544" y="1570"/>
                    <a:pt x="1642" y="1784"/>
                  </a:cubicBezTo>
                  <a:cubicBezTo>
                    <a:pt x="1454" y="1668"/>
                    <a:pt x="1329" y="1481"/>
                    <a:pt x="1222" y="1294"/>
                  </a:cubicBezTo>
                  <a:lnTo>
                    <a:pt x="1222" y="1294"/>
                  </a:lnTo>
                  <a:cubicBezTo>
                    <a:pt x="1231" y="1535"/>
                    <a:pt x="1294" y="1784"/>
                    <a:pt x="1401" y="2007"/>
                  </a:cubicBezTo>
                  <a:cubicBezTo>
                    <a:pt x="1267" y="1847"/>
                    <a:pt x="1151" y="1668"/>
                    <a:pt x="1071" y="1472"/>
                  </a:cubicBezTo>
                  <a:lnTo>
                    <a:pt x="1071" y="1472"/>
                  </a:lnTo>
                  <a:cubicBezTo>
                    <a:pt x="1017" y="1722"/>
                    <a:pt x="1080" y="1990"/>
                    <a:pt x="1178" y="2230"/>
                  </a:cubicBezTo>
                  <a:cubicBezTo>
                    <a:pt x="1062" y="2034"/>
                    <a:pt x="964" y="1829"/>
                    <a:pt x="892" y="1615"/>
                  </a:cubicBezTo>
                  <a:lnTo>
                    <a:pt x="892" y="1615"/>
                  </a:lnTo>
                  <a:cubicBezTo>
                    <a:pt x="866" y="1891"/>
                    <a:pt x="892" y="2177"/>
                    <a:pt x="982" y="2436"/>
                  </a:cubicBezTo>
                  <a:cubicBezTo>
                    <a:pt x="883" y="2221"/>
                    <a:pt x="803" y="2007"/>
                    <a:pt x="741" y="1784"/>
                  </a:cubicBezTo>
                  <a:lnTo>
                    <a:pt x="741" y="1784"/>
                  </a:lnTo>
                  <a:cubicBezTo>
                    <a:pt x="696" y="2070"/>
                    <a:pt x="741" y="2364"/>
                    <a:pt x="776" y="2650"/>
                  </a:cubicBezTo>
                  <a:cubicBezTo>
                    <a:pt x="696" y="2418"/>
                    <a:pt x="643" y="2177"/>
                    <a:pt x="598" y="1936"/>
                  </a:cubicBezTo>
                  <a:cubicBezTo>
                    <a:pt x="536" y="2275"/>
                    <a:pt x="536" y="2623"/>
                    <a:pt x="589" y="2962"/>
                  </a:cubicBezTo>
                  <a:cubicBezTo>
                    <a:pt x="553" y="2748"/>
                    <a:pt x="500" y="2543"/>
                    <a:pt x="428" y="2337"/>
                  </a:cubicBezTo>
                  <a:cubicBezTo>
                    <a:pt x="366" y="2614"/>
                    <a:pt x="393" y="2899"/>
                    <a:pt x="428" y="3176"/>
                  </a:cubicBezTo>
                  <a:cubicBezTo>
                    <a:pt x="375" y="2989"/>
                    <a:pt x="330" y="2801"/>
                    <a:pt x="277" y="2614"/>
                  </a:cubicBezTo>
                  <a:cubicBezTo>
                    <a:pt x="188" y="2882"/>
                    <a:pt x="205" y="3167"/>
                    <a:pt x="223" y="3435"/>
                  </a:cubicBezTo>
                  <a:cubicBezTo>
                    <a:pt x="161" y="3292"/>
                    <a:pt x="143" y="3122"/>
                    <a:pt x="116" y="2962"/>
                  </a:cubicBezTo>
                  <a:cubicBezTo>
                    <a:pt x="89" y="3060"/>
                    <a:pt x="89" y="3158"/>
                    <a:pt x="81" y="3256"/>
                  </a:cubicBezTo>
                  <a:cubicBezTo>
                    <a:pt x="81" y="3417"/>
                    <a:pt x="0" y="3631"/>
                    <a:pt x="0" y="3783"/>
                  </a:cubicBezTo>
                  <a:cubicBezTo>
                    <a:pt x="402" y="3560"/>
                    <a:pt x="848" y="3426"/>
                    <a:pt x="1285" y="3283"/>
                  </a:cubicBezTo>
                  <a:cubicBezTo>
                    <a:pt x="1089" y="3274"/>
                    <a:pt x="883" y="3274"/>
                    <a:pt x="678" y="3274"/>
                  </a:cubicBezTo>
                  <a:cubicBezTo>
                    <a:pt x="964" y="3176"/>
                    <a:pt x="1258" y="3105"/>
                    <a:pt x="1553" y="3078"/>
                  </a:cubicBezTo>
                  <a:cubicBezTo>
                    <a:pt x="1372" y="3023"/>
                    <a:pt x="1184" y="2968"/>
                    <a:pt x="995" y="2968"/>
                  </a:cubicBezTo>
                  <a:cubicBezTo>
                    <a:pt x="970" y="2968"/>
                    <a:pt x="944" y="2969"/>
                    <a:pt x="919" y="2971"/>
                  </a:cubicBezTo>
                  <a:cubicBezTo>
                    <a:pt x="1095" y="2945"/>
                    <a:pt x="1281" y="2928"/>
                    <a:pt x="1466" y="2928"/>
                  </a:cubicBezTo>
                  <a:cubicBezTo>
                    <a:pt x="1534" y="2928"/>
                    <a:pt x="1602" y="2930"/>
                    <a:pt x="1668" y="2935"/>
                  </a:cubicBezTo>
                  <a:cubicBezTo>
                    <a:pt x="1499" y="2828"/>
                    <a:pt x="1329" y="2730"/>
                    <a:pt x="1160" y="2641"/>
                  </a:cubicBezTo>
                  <a:cubicBezTo>
                    <a:pt x="1365" y="2641"/>
                    <a:pt x="1570" y="2685"/>
                    <a:pt x="1758" y="2783"/>
                  </a:cubicBezTo>
                  <a:cubicBezTo>
                    <a:pt x="1633" y="2605"/>
                    <a:pt x="1490" y="2444"/>
                    <a:pt x="1329" y="2293"/>
                  </a:cubicBezTo>
                  <a:cubicBezTo>
                    <a:pt x="1356" y="2248"/>
                    <a:pt x="1410" y="2239"/>
                    <a:pt x="1463" y="2239"/>
                  </a:cubicBezTo>
                  <a:cubicBezTo>
                    <a:pt x="1495" y="2237"/>
                    <a:pt x="1527" y="2237"/>
                    <a:pt x="1559" y="2237"/>
                  </a:cubicBezTo>
                  <a:cubicBezTo>
                    <a:pt x="1840" y="2237"/>
                    <a:pt x="2125" y="2306"/>
                    <a:pt x="2373" y="2427"/>
                  </a:cubicBezTo>
                  <a:cubicBezTo>
                    <a:pt x="2284" y="2221"/>
                    <a:pt x="2115" y="2061"/>
                    <a:pt x="1918" y="1972"/>
                  </a:cubicBezTo>
                  <a:lnTo>
                    <a:pt x="1918" y="1972"/>
                  </a:lnTo>
                  <a:cubicBezTo>
                    <a:pt x="2195" y="2007"/>
                    <a:pt x="2480" y="2061"/>
                    <a:pt x="2739" y="2168"/>
                  </a:cubicBezTo>
                  <a:cubicBezTo>
                    <a:pt x="2552" y="2007"/>
                    <a:pt x="2338" y="1874"/>
                    <a:pt x="2097" y="1784"/>
                  </a:cubicBezTo>
                  <a:lnTo>
                    <a:pt x="2097" y="1784"/>
                  </a:lnTo>
                  <a:cubicBezTo>
                    <a:pt x="2427" y="1874"/>
                    <a:pt x="2757" y="1954"/>
                    <a:pt x="3087" y="2016"/>
                  </a:cubicBezTo>
                  <a:cubicBezTo>
                    <a:pt x="2936" y="1906"/>
                    <a:pt x="2774" y="1786"/>
                    <a:pt x="2597" y="1720"/>
                  </a:cubicBezTo>
                  <a:lnTo>
                    <a:pt x="2597" y="1720"/>
                  </a:lnTo>
                  <a:cubicBezTo>
                    <a:pt x="2849" y="1786"/>
                    <a:pt x="3106" y="1850"/>
                    <a:pt x="3363" y="1909"/>
                  </a:cubicBezTo>
                  <a:cubicBezTo>
                    <a:pt x="3194" y="1749"/>
                    <a:pt x="3016" y="1606"/>
                    <a:pt x="2819" y="1481"/>
                  </a:cubicBezTo>
                  <a:lnTo>
                    <a:pt x="2819" y="1481"/>
                  </a:lnTo>
                  <a:cubicBezTo>
                    <a:pt x="3105" y="1561"/>
                    <a:pt x="3399" y="1642"/>
                    <a:pt x="3676" y="1740"/>
                  </a:cubicBezTo>
                  <a:cubicBezTo>
                    <a:pt x="3694" y="1722"/>
                    <a:pt x="3685" y="1704"/>
                    <a:pt x="3667" y="1686"/>
                  </a:cubicBezTo>
                  <a:cubicBezTo>
                    <a:pt x="3524" y="1508"/>
                    <a:pt x="3346" y="1356"/>
                    <a:pt x="3149" y="1240"/>
                  </a:cubicBezTo>
                  <a:lnTo>
                    <a:pt x="3149" y="1240"/>
                  </a:lnTo>
                  <a:cubicBezTo>
                    <a:pt x="3265" y="1285"/>
                    <a:pt x="3372" y="1329"/>
                    <a:pt x="3479" y="1374"/>
                  </a:cubicBezTo>
                  <a:cubicBezTo>
                    <a:pt x="3595" y="1419"/>
                    <a:pt x="3711" y="1463"/>
                    <a:pt x="3801" y="1543"/>
                  </a:cubicBezTo>
                  <a:cubicBezTo>
                    <a:pt x="3747" y="1436"/>
                    <a:pt x="3667" y="1329"/>
                    <a:pt x="3587" y="1240"/>
                  </a:cubicBezTo>
                  <a:cubicBezTo>
                    <a:pt x="3515" y="1169"/>
                    <a:pt x="3435" y="1097"/>
                    <a:pt x="3390" y="1008"/>
                  </a:cubicBezTo>
                  <a:lnTo>
                    <a:pt x="3390" y="1008"/>
                  </a:lnTo>
                  <a:cubicBezTo>
                    <a:pt x="3622" y="1053"/>
                    <a:pt x="3872" y="1071"/>
                    <a:pt x="4095" y="1133"/>
                  </a:cubicBezTo>
                  <a:cubicBezTo>
                    <a:pt x="4247" y="1178"/>
                    <a:pt x="4416" y="1240"/>
                    <a:pt x="4532" y="1347"/>
                  </a:cubicBezTo>
                  <a:cubicBezTo>
                    <a:pt x="4425" y="1204"/>
                    <a:pt x="4291" y="1071"/>
                    <a:pt x="4140" y="973"/>
                  </a:cubicBezTo>
                  <a:lnTo>
                    <a:pt x="4140" y="973"/>
                  </a:lnTo>
                  <a:cubicBezTo>
                    <a:pt x="4389" y="999"/>
                    <a:pt x="4630" y="1071"/>
                    <a:pt x="4862" y="1160"/>
                  </a:cubicBezTo>
                  <a:cubicBezTo>
                    <a:pt x="4702" y="981"/>
                    <a:pt x="4470" y="883"/>
                    <a:pt x="4238" y="794"/>
                  </a:cubicBezTo>
                  <a:lnTo>
                    <a:pt x="4238" y="794"/>
                  </a:lnTo>
                  <a:cubicBezTo>
                    <a:pt x="4523" y="812"/>
                    <a:pt x="4800" y="892"/>
                    <a:pt x="5076" y="964"/>
                  </a:cubicBezTo>
                  <a:cubicBezTo>
                    <a:pt x="4934" y="812"/>
                    <a:pt x="4755" y="696"/>
                    <a:pt x="4550" y="634"/>
                  </a:cubicBezTo>
                  <a:cubicBezTo>
                    <a:pt x="4666" y="634"/>
                    <a:pt x="4773" y="669"/>
                    <a:pt x="4871" y="705"/>
                  </a:cubicBezTo>
                  <a:cubicBezTo>
                    <a:pt x="5076" y="758"/>
                    <a:pt x="5273" y="794"/>
                    <a:pt x="5487" y="812"/>
                  </a:cubicBezTo>
                  <a:cubicBezTo>
                    <a:pt x="5371" y="678"/>
                    <a:pt x="5219" y="580"/>
                    <a:pt x="5058" y="526"/>
                  </a:cubicBezTo>
                  <a:cubicBezTo>
                    <a:pt x="5371" y="446"/>
                    <a:pt x="5674" y="366"/>
                    <a:pt x="5986" y="312"/>
                  </a:cubicBezTo>
                  <a:cubicBezTo>
                    <a:pt x="5792" y="274"/>
                    <a:pt x="5595" y="254"/>
                    <a:pt x="5399" y="254"/>
                  </a:cubicBezTo>
                  <a:cubicBezTo>
                    <a:pt x="5225" y="254"/>
                    <a:pt x="5052" y="270"/>
                    <a:pt x="4880" y="303"/>
                  </a:cubicBezTo>
                  <a:cubicBezTo>
                    <a:pt x="5085" y="179"/>
                    <a:pt x="5308" y="98"/>
                    <a:pt x="5540" y="63"/>
                  </a:cubicBezTo>
                  <a:cubicBezTo>
                    <a:pt x="5486" y="56"/>
                    <a:pt x="5432" y="53"/>
                    <a:pt x="5377" y="53"/>
                  </a:cubicBezTo>
                  <a:cubicBezTo>
                    <a:pt x="5133" y="53"/>
                    <a:pt x="4886" y="117"/>
                    <a:pt x="4675" y="241"/>
                  </a:cubicBezTo>
                  <a:cubicBezTo>
                    <a:pt x="4693" y="170"/>
                    <a:pt x="4711" y="107"/>
                    <a:pt x="4728" y="45"/>
                  </a:cubicBezTo>
                  <a:lnTo>
                    <a:pt x="4728" y="45"/>
                  </a:lnTo>
                  <a:cubicBezTo>
                    <a:pt x="4630" y="125"/>
                    <a:pt x="4532" y="223"/>
                    <a:pt x="4452" y="330"/>
                  </a:cubicBezTo>
                  <a:cubicBezTo>
                    <a:pt x="4452" y="214"/>
                    <a:pt x="4461" y="107"/>
                    <a:pt x="448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123;p59">
              <a:extLst>
                <a:ext uri="{FF2B5EF4-FFF2-40B4-BE49-F238E27FC236}">
                  <a16:creationId xmlns:a16="http://schemas.microsoft.com/office/drawing/2014/main" id="{182A96BC-76C3-4B30-8645-00FABDD9BC56}"/>
                </a:ext>
              </a:extLst>
            </p:cNvPr>
            <p:cNvSpPr/>
            <p:nvPr/>
          </p:nvSpPr>
          <p:spPr>
            <a:xfrm>
              <a:off x="6299749" y="2344728"/>
              <a:ext cx="698654" cy="400961"/>
            </a:xfrm>
            <a:custGeom>
              <a:avLst/>
              <a:gdLst/>
              <a:ahLst/>
              <a:cxnLst/>
              <a:rect l="l" t="t" r="r" b="b"/>
              <a:pathLst>
                <a:path w="6531" h="3748" extrusionOk="0">
                  <a:moveTo>
                    <a:pt x="6531" y="0"/>
                  </a:moveTo>
                  <a:lnTo>
                    <a:pt x="6531" y="0"/>
                  </a:lnTo>
                  <a:cubicBezTo>
                    <a:pt x="5282" y="152"/>
                    <a:pt x="4006" y="330"/>
                    <a:pt x="2882" y="875"/>
                  </a:cubicBezTo>
                  <a:cubicBezTo>
                    <a:pt x="2516" y="1053"/>
                    <a:pt x="2168" y="1267"/>
                    <a:pt x="1847" y="1499"/>
                  </a:cubicBezTo>
                  <a:cubicBezTo>
                    <a:pt x="1553" y="1704"/>
                    <a:pt x="1267" y="1927"/>
                    <a:pt x="1026" y="2195"/>
                  </a:cubicBezTo>
                  <a:cubicBezTo>
                    <a:pt x="786" y="2471"/>
                    <a:pt x="589" y="2793"/>
                    <a:pt x="393" y="3105"/>
                  </a:cubicBezTo>
                  <a:cubicBezTo>
                    <a:pt x="259" y="3319"/>
                    <a:pt x="125" y="3533"/>
                    <a:pt x="0" y="3747"/>
                  </a:cubicBezTo>
                  <a:cubicBezTo>
                    <a:pt x="678" y="3346"/>
                    <a:pt x="1580" y="3301"/>
                    <a:pt x="2133" y="2739"/>
                  </a:cubicBezTo>
                  <a:cubicBezTo>
                    <a:pt x="1990" y="2552"/>
                    <a:pt x="1874" y="2302"/>
                    <a:pt x="1704" y="2150"/>
                  </a:cubicBezTo>
                  <a:lnTo>
                    <a:pt x="1704" y="2150"/>
                  </a:lnTo>
                  <a:cubicBezTo>
                    <a:pt x="1945" y="2204"/>
                    <a:pt x="2168" y="2329"/>
                    <a:pt x="2356" y="2498"/>
                  </a:cubicBezTo>
                  <a:cubicBezTo>
                    <a:pt x="2561" y="2275"/>
                    <a:pt x="2864" y="2052"/>
                    <a:pt x="3150" y="1954"/>
                  </a:cubicBezTo>
                  <a:cubicBezTo>
                    <a:pt x="3498" y="1820"/>
                    <a:pt x="3890" y="1793"/>
                    <a:pt x="4202" y="1597"/>
                  </a:cubicBezTo>
                  <a:cubicBezTo>
                    <a:pt x="4104" y="1383"/>
                    <a:pt x="3988" y="1187"/>
                    <a:pt x="3837" y="1017"/>
                  </a:cubicBezTo>
                  <a:lnTo>
                    <a:pt x="3837" y="1017"/>
                  </a:lnTo>
                  <a:cubicBezTo>
                    <a:pt x="4095" y="1044"/>
                    <a:pt x="4354" y="1160"/>
                    <a:pt x="4550" y="1347"/>
                  </a:cubicBezTo>
                  <a:cubicBezTo>
                    <a:pt x="4782" y="1294"/>
                    <a:pt x="5077" y="1178"/>
                    <a:pt x="5264" y="1026"/>
                  </a:cubicBezTo>
                  <a:cubicBezTo>
                    <a:pt x="5451" y="866"/>
                    <a:pt x="5603" y="652"/>
                    <a:pt x="5781" y="482"/>
                  </a:cubicBezTo>
                  <a:cubicBezTo>
                    <a:pt x="5995" y="268"/>
                    <a:pt x="6254" y="107"/>
                    <a:pt x="653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124;p59">
              <a:extLst>
                <a:ext uri="{FF2B5EF4-FFF2-40B4-BE49-F238E27FC236}">
                  <a16:creationId xmlns:a16="http://schemas.microsoft.com/office/drawing/2014/main" id="{67BBE82F-E80D-44E8-AD2F-93785C171326}"/>
                </a:ext>
              </a:extLst>
            </p:cNvPr>
            <p:cNvSpPr/>
            <p:nvPr/>
          </p:nvSpPr>
          <p:spPr>
            <a:xfrm>
              <a:off x="6094575" y="2355211"/>
              <a:ext cx="856121" cy="1073758"/>
            </a:xfrm>
            <a:custGeom>
              <a:avLst/>
              <a:gdLst/>
              <a:ahLst/>
              <a:cxnLst/>
              <a:rect l="l" t="t" r="r" b="b"/>
              <a:pathLst>
                <a:path w="8003" h="10037" extrusionOk="0">
                  <a:moveTo>
                    <a:pt x="8003" y="0"/>
                  </a:moveTo>
                  <a:cubicBezTo>
                    <a:pt x="8003" y="0"/>
                    <a:pt x="7996" y="1"/>
                    <a:pt x="7983" y="1"/>
                  </a:cubicBezTo>
                  <a:lnTo>
                    <a:pt x="7983" y="1"/>
                  </a:lnTo>
                  <a:cubicBezTo>
                    <a:pt x="7989" y="1"/>
                    <a:pt x="7996" y="1"/>
                    <a:pt x="8003" y="0"/>
                  </a:cubicBezTo>
                  <a:close/>
                  <a:moveTo>
                    <a:pt x="7983" y="1"/>
                  </a:moveTo>
                  <a:cubicBezTo>
                    <a:pt x="6803" y="57"/>
                    <a:pt x="5615" y="289"/>
                    <a:pt x="4541" y="803"/>
                  </a:cubicBezTo>
                  <a:cubicBezTo>
                    <a:pt x="3471" y="1321"/>
                    <a:pt x="2472" y="2115"/>
                    <a:pt x="1963" y="3194"/>
                  </a:cubicBezTo>
                  <a:cubicBezTo>
                    <a:pt x="964" y="5308"/>
                    <a:pt x="304" y="7574"/>
                    <a:pt x="9" y="9885"/>
                  </a:cubicBezTo>
                  <a:cubicBezTo>
                    <a:pt x="0" y="9983"/>
                    <a:pt x="27" y="9983"/>
                    <a:pt x="99" y="10037"/>
                  </a:cubicBezTo>
                  <a:cubicBezTo>
                    <a:pt x="1446" y="4327"/>
                    <a:pt x="2106" y="2614"/>
                    <a:pt x="3935" y="1348"/>
                  </a:cubicBezTo>
                  <a:cubicBezTo>
                    <a:pt x="5662" y="151"/>
                    <a:pt x="7756" y="13"/>
                    <a:pt x="79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5125;p59">
            <a:extLst>
              <a:ext uri="{FF2B5EF4-FFF2-40B4-BE49-F238E27FC236}">
                <a16:creationId xmlns:a16="http://schemas.microsoft.com/office/drawing/2014/main" id="{B97EC220-0A34-414B-A424-03B7EFC7239F}"/>
              </a:ext>
            </a:extLst>
          </p:cNvPr>
          <p:cNvGrpSpPr/>
          <p:nvPr/>
        </p:nvGrpSpPr>
        <p:grpSpPr>
          <a:xfrm rot="-2948041">
            <a:off x="7745616" y="4132705"/>
            <a:ext cx="422856" cy="1080351"/>
            <a:chOff x="3234202" y="3252880"/>
            <a:chExt cx="479002" cy="1223796"/>
          </a:xfrm>
        </p:grpSpPr>
        <p:sp>
          <p:nvSpPr>
            <p:cNvPr id="150" name="Google Shape;5126;p59">
              <a:extLst>
                <a:ext uri="{FF2B5EF4-FFF2-40B4-BE49-F238E27FC236}">
                  <a16:creationId xmlns:a16="http://schemas.microsoft.com/office/drawing/2014/main" id="{BC71CE2D-1CD7-4AB0-B8AD-85E2EDB4CE4D}"/>
                </a:ext>
              </a:extLst>
            </p:cNvPr>
            <p:cNvSpPr/>
            <p:nvPr/>
          </p:nvSpPr>
          <p:spPr>
            <a:xfrm>
              <a:off x="3234202" y="3252880"/>
              <a:ext cx="479002" cy="830904"/>
            </a:xfrm>
            <a:custGeom>
              <a:avLst/>
              <a:gdLst/>
              <a:ahLst/>
              <a:cxnLst/>
              <a:rect l="l" t="t" r="r" b="b"/>
              <a:pathLst>
                <a:path w="3971" h="6888" extrusionOk="0">
                  <a:moveTo>
                    <a:pt x="1000" y="1383"/>
                  </a:moveTo>
                  <a:cubicBezTo>
                    <a:pt x="1125" y="1437"/>
                    <a:pt x="1223" y="1535"/>
                    <a:pt x="1294" y="1651"/>
                  </a:cubicBezTo>
                  <a:cubicBezTo>
                    <a:pt x="1321" y="1696"/>
                    <a:pt x="1339" y="1740"/>
                    <a:pt x="1330" y="1794"/>
                  </a:cubicBezTo>
                  <a:cubicBezTo>
                    <a:pt x="1321" y="1838"/>
                    <a:pt x="1285" y="1883"/>
                    <a:pt x="1232" y="1883"/>
                  </a:cubicBezTo>
                  <a:cubicBezTo>
                    <a:pt x="1205" y="1883"/>
                    <a:pt x="1187" y="1865"/>
                    <a:pt x="1160" y="1847"/>
                  </a:cubicBezTo>
                  <a:cubicBezTo>
                    <a:pt x="1080" y="1785"/>
                    <a:pt x="1018" y="1696"/>
                    <a:pt x="973" y="1606"/>
                  </a:cubicBezTo>
                  <a:cubicBezTo>
                    <a:pt x="937" y="1526"/>
                    <a:pt x="928" y="1437"/>
                    <a:pt x="1000" y="1383"/>
                  </a:cubicBezTo>
                  <a:close/>
                  <a:moveTo>
                    <a:pt x="2293" y="1757"/>
                  </a:moveTo>
                  <a:cubicBezTo>
                    <a:pt x="2296" y="1757"/>
                    <a:pt x="2299" y="1758"/>
                    <a:pt x="2302" y="1758"/>
                  </a:cubicBezTo>
                  <a:cubicBezTo>
                    <a:pt x="2347" y="1776"/>
                    <a:pt x="2383" y="1847"/>
                    <a:pt x="2409" y="1883"/>
                  </a:cubicBezTo>
                  <a:cubicBezTo>
                    <a:pt x="2454" y="1937"/>
                    <a:pt x="2463" y="2017"/>
                    <a:pt x="2454" y="2079"/>
                  </a:cubicBezTo>
                  <a:cubicBezTo>
                    <a:pt x="2445" y="2142"/>
                    <a:pt x="2418" y="2213"/>
                    <a:pt x="2356" y="2213"/>
                  </a:cubicBezTo>
                  <a:cubicBezTo>
                    <a:pt x="2302" y="2213"/>
                    <a:pt x="2267" y="2160"/>
                    <a:pt x="2249" y="2106"/>
                  </a:cubicBezTo>
                  <a:cubicBezTo>
                    <a:pt x="2222" y="2026"/>
                    <a:pt x="2204" y="1945"/>
                    <a:pt x="2204" y="1865"/>
                  </a:cubicBezTo>
                  <a:cubicBezTo>
                    <a:pt x="2196" y="1815"/>
                    <a:pt x="2250" y="1757"/>
                    <a:pt x="2293" y="1757"/>
                  </a:cubicBezTo>
                  <a:close/>
                  <a:moveTo>
                    <a:pt x="1290" y="2466"/>
                  </a:moveTo>
                  <a:cubicBezTo>
                    <a:pt x="1299" y="2466"/>
                    <a:pt x="1306" y="2468"/>
                    <a:pt x="1312" y="2472"/>
                  </a:cubicBezTo>
                  <a:cubicBezTo>
                    <a:pt x="1357" y="2472"/>
                    <a:pt x="1401" y="2499"/>
                    <a:pt x="1437" y="2534"/>
                  </a:cubicBezTo>
                  <a:cubicBezTo>
                    <a:pt x="1499" y="2597"/>
                    <a:pt x="1535" y="2677"/>
                    <a:pt x="1526" y="2766"/>
                  </a:cubicBezTo>
                  <a:cubicBezTo>
                    <a:pt x="1526" y="2784"/>
                    <a:pt x="1526" y="2811"/>
                    <a:pt x="1508" y="2829"/>
                  </a:cubicBezTo>
                  <a:cubicBezTo>
                    <a:pt x="1495" y="2842"/>
                    <a:pt x="1477" y="2847"/>
                    <a:pt x="1458" y="2847"/>
                  </a:cubicBezTo>
                  <a:cubicBezTo>
                    <a:pt x="1439" y="2847"/>
                    <a:pt x="1419" y="2842"/>
                    <a:pt x="1401" y="2838"/>
                  </a:cubicBezTo>
                  <a:cubicBezTo>
                    <a:pt x="1312" y="2793"/>
                    <a:pt x="1241" y="2713"/>
                    <a:pt x="1214" y="2615"/>
                  </a:cubicBezTo>
                  <a:cubicBezTo>
                    <a:pt x="1205" y="2579"/>
                    <a:pt x="1196" y="2543"/>
                    <a:pt x="1205" y="2516"/>
                  </a:cubicBezTo>
                  <a:cubicBezTo>
                    <a:pt x="1219" y="2489"/>
                    <a:pt x="1260" y="2466"/>
                    <a:pt x="1290" y="2466"/>
                  </a:cubicBezTo>
                  <a:close/>
                  <a:moveTo>
                    <a:pt x="1207" y="3517"/>
                  </a:moveTo>
                  <a:cubicBezTo>
                    <a:pt x="1248" y="3517"/>
                    <a:pt x="1291" y="3532"/>
                    <a:pt x="1330" y="3551"/>
                  </a:cubicBezTo>
                  <a:cubicBezTo>
                    <a:pt x="1455" y="3605"/>
                    <a:pt x="1544" y="3721"/>
                    <a:pt x="1589" y="3846"/>
                  </a:cubicBezTo>
                  <a:cubicBezTo>
                    <a:pt x="1606" y="3890"/>
                    <a:pt x="1615" y="3944"/>
                    <a:pt x="1589" y="3988"/>
                  </a:cubicBezTo>
                  <a:cubicBezTo>
                    <a:pt x="1562" y="4020"/>
                    <a:pt x="1521" y="4033"/>
                    <a:pt x="1477" y="4033"/>
                  </a:cubicBezTo>
                  <a:cubicBezTo>
                    <a:pt x="1446" y="4033"/>
                    <a:pt x="1413" y="4026"/>
                    <a:pt x="1383" y="4015"/>
                  </a:cubicBezTo>
                  <a:cubicBezTo>
                    <a:pt x="1241" y="3962"/>
                    <a:pt x="1116" y="3846"/>
                    <a:pt x="1053" y="3703"/>
                  </a:cubicBezTo>
                  <a:cubicBezTo>
                    <a:pt x="1035" y="3667"/>
                    <a:pt x="1009" y="3605"/>
                    <a:pt x="1035" y="3569"/>
                  </a:cubicBezTo>
                  <a:cubicBezTo>
                    <a:pt x="1053" y="3524"/>
                    <a:pt x="1116" y="3533"/>
                    <a:pt x="1160" y="3524"/>
                  </a:cubicBezTo>
                  <a:cubicBezTo>
                    <a:pt x="1175" y="3520"/>
                    <a:pt x="1191" y="3517"/>
                    <a:pt x="1207" y="3517"/>
                  </a:cubicBezTo>
                  <a:close/>
                  <a:moveTo>
                    <a:pt x="3055" y="3349"/>
                  </a:moveTo>
                  <a:cubicBezTo>
                    <a:pt x="3079" y="3349"/>
                    <a:pt x="3103" y="3354"/>
                    <a:pt x="3123" y="3364"/>
                  </a:cubicBezTo>
                  <a:cubicBezTo>
                    <a:pt x="3185" y="3409"/>
                    <a:pt x="3221" y="3489"/>
                    <a:pt x="3221" y="3569"/>
                  </a:cubicBezTo>
                  <a:cubicBezTo>
                    <a:pt x="3212" y="3640"/>
                    <a:pt x="3185" y="3721"/>
                    <a:pt x="3150" y="3792"/>
                  </a:cubicBezTo>
                  <a:cubicBezTo>
                    <a:pt x="3114" y="3872"/>
                    <a:pt x="3061" y="3953"/>
                    <a:pt x="2980" y="4006"/>
                  </a:cubicBezTo>
                  <a:cubicBezTo>
                    <a:pt x="2949" y="4026"/>
                    <a:pt x="2909" y="4037"/>
                    <a:pt x="2868" y="4037"/>
                  </a:cubicBezTo>
                  <a:cubicBezTo>
                    <a:pt x="2817" y="4037"/>
                    <a:pt x="2765" y="4019"/>
                    <a:pt x="2730" y="3979"/>
                  </a:cubicBezTo>
                  <a:cubicBezTo>
                    <a:pt x="2704" y="3944"/>
                    <a:pt x="2695" y="3908"/>
                    <a:pt x="2686" y="3863"/>
                  </a:cubicBezTo>
                  <a:cubicBezTo>
                    <a:pt x="2668" y="3694"/>
                    <a:pt x="2748" y="3516"/>
                    <a:pt x="2882" y="3409"/>
                  </a:cubicBezTo>
                  <a:cubicBezTo>
                    <a:pt x="2927" y="3377"/>
                    <a:pt x="2994" y="3349"/>
                    <a:pt x="3055" y="3349"/>
                  </a:cubicBezTo>
                  <a:close/>
                  <a:moveTo>
                    <a:pt x="1214" y="4880"/>
                  </a:moveTo>
                  <a:cubicBezTo>
                    <a:pt x="1253" y="4880"/>
                    <a:pt x="1291" y="4887"/>
                    <a:pt x="1330" y="4898"/>
                  </a:cubicBezTo>
                  <a:cubicBezTo>
                    <a:pt x="1383" y="4916"/>
                    <a:pt x="1437" y="4943"/>
                    <a:pt x="1446" y="4996"/>
                  </a:cubicBezTo>
                  <a:cubicBezTo>
                    <a:pt x="1446" y="5050"/>
                    <a:pt x="1410" y="5086"/>
                    <a:pt x="1366" y="5112"/>
                  </a:cubicBezTo>
                  <a:cubicBezTo>
                    <a:pt x="1321" y="5135"/>
                    <a:pt x="1272" y="5146"/>
                    <a:pt x="1222" y="5146"/>
                  </a:cubicBezTo>
                  <a:cubicBezTo>
                    <a:pt x="1153" y="5146"/>
                    <a:pt x="1084" y="5124"/>
                    <a:pt x="1027" y="5077"/>
                  </a:cubicBezTo>
                  <a:cubicBezTo>
                    <a:pt x="991" y="5050"/>
                    <a:pt x="955" y="4979"/>
                    <a:pt x="982" y="4934"/>
                  </a:cubicBezTo>
                  <a:cubicBezTo>
                    <a:pt x="1009" y="4898"/>
                    <a:pt x="1089" y="4898"/>
                    <a:pt x="1143" y="4889"/>
                  </a:cubicBezTo>
                  <a:cubicBezTo>
                    <a:pt x="1166" y="4883"/>
                    <a:pt x="1190" y="4880"/>
                    <a:pt x="1214" y="4880"/>
                  </a:cubicBezTo>
                  <a:close/>
                  <a:moveTo>
                    <a:pt x="3533" y="4684"/>
                  </a:moveTo>
                  <a:cubicBezTo>
                    <a:pt x="3569" y="4711"/>
                    <a:pt x="3587" y="4765"/>
                    <a:pt x="3587" y="4809"/>
                  </a:cubicBezTo>
                  <a:cubicBezTo>
                    <a:pt x="3578" y="4863"/>
                    <a:pt x="3551" y="4907"/>
                    <a:pt x="3524" y="4943"/>
                  </a:cubicBezTo>
                  <a:cubicBezTo>
                    <a:pt x="3489" y="5005"/>
                    <a:pt x="3435" y="5068"/>
                    <a:pt x="3391" y="5112"/>
                  </a:cubicBezTo>
                  <a:cubicBezTo>
                    <a:pt x="3364" y="5139"/>
                    <a:pt x="3337" y="5166"/>
                    <a:pt x="3301" y="5166"/>
                  </a:cubicBezTo>
                  <a:cubicBezTo>
                    <a:pt x="3295" y="5167"/>
                    <a:pt x="3289" y="5168"/>
                    <a:pt x="3282" y="5168"/>
                  </a:cubicBezTo>
                  <a:cubicBezTo>
                    <a:pt x="3210" y="5168"/>
                    <a:pt x="3151" y="5079"/>
                    <a:pt x="3168" y="5005"/>
                  </a:cubicBezTo>
                  <a:cubicBezTo>
                    <a:pt x="3185" y="4916"/>
                    <a:pt x="3257" y="4863"/>
                    <a:pt x="3319" y="4809"/>
                  </a:cubicBezTo>
                  <a:cubicBezTo>
                    <a:pt x="3373" y="4756"/>
                    <a:pt x="3462" y="4711"/>
                    <a:pt x="3533" y="4684"/>
                  </a:cubicBezTo>
                  <a:close/>
                  <a:moveTo>
                    <a:pt x="2180" y="5995"/>
                  </a:moveTo>
                  <a:cubicBezTo>
                    <a:pt x="2208" y="5995"/>
                    <a:pt x="2235" y="6005"/>
                    <a:pt x="2258" y="6022"/>
                  </a:cubicBezTo>
                  <a:cubicBezTo>
                    <a:pt x="2293" y="6040"/>
                    <a:pt x="2329" y="6076"/>
                    <a:pt x="2356" y="6103"/>
                  </a:cubicBezTo>
                  <a:cubicBezTo>
                    <a:pt x="2383" y="6129"/>
                    <a:pt x="2409" y="6147"/>
                    <a:pt x="2427" y="6183"/>
                  </a:cubicBezTo>
                  <a:cubicBezTo>
                    <a:pt x="2445" y="6210"/>
                    <a:pt x="2418" y="6281"/>
                    <a:pt x="2391" y="6299"/>
                  </a:cubicBezTo>
                  <a:cubicBezTo>
                    <a:pt x="2365" y="6314"/>
                    <a:pt x="2336" y="6321"/>
                    <a:pt x="2307" y="6321"/>
                  </a:cubicBezTo>
                  <a:cubicBezTo>
                    <a:pt x="2267" y="6321"/>
                    <a:pt x="2226" y="6307"/>
                    <a:pt x="2195" y="6281"/>
                  </a:cubicBezTo>
                  <a:cubicBezTo>
                    <a:pt x="2142" y="6245"/>
                    <a:pt x="2106" y="6183"/>
                    <a:pt x="2070" y="6129"/>
                  </a:cubicBezTo>
                  <a:cubicBezTo>
                    <a:pt x="2044" y="6094"/>
                    <a:pt x="2097" y="6022"/>
                    <a:pt x="2133" y="6005"/>
                  </a:cubicBezTo>
                  <a:cubicBezTo>
                    <a:pt x="2149" y="5998"/>
                    <a:pt x="2164" y="5995"/>
                    <a:pt x="2180" y="5995"/>
                  </a:cubicBezTo>
                  <a:close/>
                  <a:moveTo>
                    <a:pt x="1044" y="1"/>
                  </a:moveTo>
                  <a:cubicBezTo>
                    <a:pt x="955" y="117"/>
                    <a:pt x="857" y="242"/>
                    <a:pt x="768" y="366"/>
                  </a:cubicBezTo>
                  <a:cubicBezTo>
                    <a:pt x="750" y="393"/>
                    <a:pt x="732" y="420"/>
                    <a:pt x="723" y="447"/>
                  </a:cubicBezTo>
                  <a:cubicBezTo>
                    <a:pt x="714" y="491"/>
                    <a:pt x="714" y="527"/>
                    <a:pt x="714" y="572"/>
                  </a:cubicBezTo>
                  <a:cubicBezTo>
                    <a:pt x="723" y="670"/>
                    <a:pt x="732" y="777"/>
                    <a:pt x="714" y="884"/>
                  </a:cubicBezTo>
                  <a:cubicBezTo>
                    <a:pt x="661" y="1160"/>
                    <a:pt x="518" y="1410"/>
                    <a:pt x="331" y="1606"/>
                  </a:cubicBezTo>
                  <a:cubicBezTo>
                    <a:pt x="634" y="1794"/>
                    <a:pt x="964" y="1990"/>
                    <a:pt x="1214" y="2240"/>
                  </a:cubicBezTo>
                  <a:cubicBezTo>
                    <a:pt x="875" y="2115"/>
                    <a:pt x="518" y="1901"/>
                    <a:pt x="170" y="1776"/>
                  </a:cubicBezTo>
                  <a:cubicBezTo>
                    <a:pt x="108" y="1999"/>
                    <a:pt x="117" y="2231"/>
                    <a:pt x="134" y="2463"/>
                  </a:cubicBezTo>
                  <a:cubicBezTo>
                    <a:pt x="447" y="2632"/>
                    <a:pt x="812" y="2784"/>
                    <a:pt x="1151" y="2873"/>
                  </a:cubicBezTo>
                  <a:cubicBezTo>
                    <a:pt x="885" y="2908"/>
                    <a:pt x="613" y="2932"/>
                    <a:pt x="344" y="2932"/>
                  </a:cubicBezTo>
                  <a:cubicBezTo>
                    <a:pt x="271" y="2932"/>
                    <a:pt x="198" y="2931"/>
                    <a:pt x="126" y="2927"/>
                  </a:cubicBezTo>
                  <a:cubicBezTo>
                    <a:pt x="18" y="3221"/>
                    <a:pt x="10" y="3605"/>
                    <a:pt x="1" y="3926"/>
                  </a:cubicBezTo>
                  <a:cubicBezTo>
                    <a:pt x="152" y="3979"/>
                    <a:pt x="304" y="4024"/>
                    <a:pt x="456" y="4069"/>
                  </a:cubicBezTo>
                  <a:cubicBezTo>
                    <a:pt x="732" y="4149"/>
                    <a:pt x="1000" y="4220"/>
                    <a:pt x="1276" y="4301"/>
                  </a:cubicBezTo>
                  <a:cubicBezTo>
                    <a:pt x="1351" y="4317"/>
                    <a:pt x="1478" y="4364"/>
                    <a:pt x="1567" y="4364"/>
                  </a:cubicBezTo>
                  <a:cubicBezTo>
                    <a:pt x="1575" y="4364"/>
                    <a:pt x="1582" y="4364"/>
                    <a:pt x="1589" y="4363"/>
                  </a:cubicBezTo>
                  <a:lnTo>
                    <a:pt x="1589" y="4363"/>
                  </a:lnTo>
                  <a:cubicBezTo>
                    <a:pt x="1134" y="4515"/>
                    <a:pt x="607" y="4622"/>
                    <a:pt x="126" y="4675"/>
                  </a:cubicBezTo>
                  <a:cubicBezTo>
                    <a:pt x="259" y="5014"/>
                    <a:pt x="536" y="5353"/>
                    <a:pt x="768" y="5630"/>
                  </a:cubicBezTo>
                  <a:cubicBezTo>
                    <a:pt x="1134" y="5478"/>
                    <a:pt x="1553" y="5389"/>
                    <a:pt x="1936" y="5318"/>
                  </a:cubicBezTo>
                  <a:lnTo>
                    <a:pt x="1936" y="5318"/>
                  </a:lnTo>
                  <a:cubicBezTo>
                    <a:pt x="1776" y="5532"/>
                    <a:pt x="1606" y="5737"/>
                    <a:pt x="1437" y="5951"/>
                  </a:cubicBezTo>
                  <a:cubicBezTo>
                    <a:pt x="1392" y="6013"/>
                    <a:pt x="1366" y="6121"/>
                    <a:pt x="1383" y="6192"/>
                  </a:cubicBezTo>
                  <a:cubicBezTo>
                    <a:pt x="1499" y="6326"/>
                    <a:pt x="1660" y="6406"/>
                    <a:pt x="1821" y="6486"/>
                  </a:cubicBezTo>
                  <a:cubicBezTo>
                    <a:pt x="2240" y="6674"/>
                    <a:pt x="2677" y="6807"/>
                    <a:pt x="3123" y="6888"/>
                  </a:cubicBezTo>
                  <a:cubicBezTo>
                    <a:pt x="3292" y="6638"/>
                    <a:pt x="3426" y="6433"/>
                    <a:pt x="3596" y="6183"/>
                  </a:cubicBezTo>
                  <a:cubicBezTo>
                    <a:pt x="3783" y="5924"/>
                    <a:pt x="3970" y="5630"/>
                    <a:pt x="3953" y="5318"/>
                  </a:cubicBezTo>
                  <a:lnTo>
                    <a:pt x="3953" y="5318"/>
                  </a:lnTo>
                  <a:cubicBezTo>
                    <a:pt x="3739" y="5514"/>
                    <a:pt x="3507" y="5674"/>
                    <a:pt x="3248" y="5790"/>
                  </a:cubicBezTo>
                  <a:cubicBezTo>
                    <a:pt x="3248" y="5790"/>
                    <a:pt x="3944" y="4996"/>
                    <a:pt x="3953" y="4916"/>
                  </a:cubicBezTo>
                  <a:cubicBezTo>
                    <a:pt x="3953" y="4880"/>
                    <a:pt x="3944" y="4836"/>
                    <a:pt x="3926" y="4800"/>
                  </a:cubicBezTo>
                  <a:cubicBezTo>
                    <a:pt x="3881" y="4675"/>
                    <a:pt x="3855" y="4238"/>
                    <a:pt x="3801" y="4113"/>
                  </a:cubicBezTo>
                  <a:cubicBezTo>
                    <a:pt x="3463" y="4336"/>
                    <a:pt x="3027" y="4710"/>
                    <a:pt x="2618" y="4710"/>
                  </a:cubicBezTo>
                  <a:cubicBezTo>
                    <a:pt x="2584" y="4710"/>
                    <a:pt x="2550" y="4708"/>
                    <a:pt x="2516" y="4702"/>
                  </a:cubicBezTo>
                  <a:cubicBezTo>
                    <a:pt x="2998" y="4461"/>
                    <a:pt x="3435" y="4113"/>
                    <a:pt x="3774" y="3694"/>
                  </a:cubicBezTo>
                  <a:cubicBezTo>
                    <a:pt x="3792" y="3676"/>
                    <a:pt x="3810" y="3649"/>
                    <a:pt x="3810" y="3623"/>
                  </a:cubicBezTo>
                  <a:cubicBezTo>
                    <a:pt x="3810" y="3596"/>
                    <a:pt x="3792" y="3569"/>
                    <a:pt x="3774" y="3551"/>
                  </a:cubicBezTo>
                  <a:cubicBezTo>
                    <a:pt x="3587" y="3293"/>
                    <a:pt x="3417" y="3052"/>
                    <a:pt x="3221" y="2802"/>
                  </a:cubicBezTo>
                  <a:cubicBezTo>
                    <a:pt x="2962" y="2847"/>
                    <a:pt x="2695" y="2891"/>
                    <a:pt x="2436" y="2918"/>
                  </a:cubicBezTo>
                  <a:cubicBezTo>
                    <a:pt x="2570" y="2784"/>
                    <a:pt x="2695" y="2641"/>
                    <a:pt x="2811" y="2508"/>
                  </a:cubicBezTo>
                  <a:cubicBezTo>
                    <a:pt x="2855" y="2454"/>
                    <a:pt x="2900" y="2400"/>
                    <a:pt x="2918" y="2338"/>
                  </a:cubicBezTo>
                  <a:cubicBezTo>
                    <a:pt x="2927" y="2276"/>
                    <a:pt x="2918" y="2213"/>
                    <a:pt x="2900" y="2151"/>
                  </a:cubicBezTo>
                  <a:cubicBezTo>
                    <a:pt x="2650" y="1214"/>
                    <a:pt x="1954" y="340"/>
                    <a:pt x="10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5127;p59">
              <a:extLst>
                <a:ext uri="{FF2B5EF4-FFF2-40B4-BE49-F238E27FC236}">
                  <a16:creationId xmlns:a16="http://schemas.microsoft.com/office/drawing/2014/main" id="{03375640-EBC4-4DAE-8345-8B10629D1AC1}"/>
                </a:ext>
              </a:extLst>
            </p:cNvPr>
            <p:cNvSpPr/>
            <p:nvPr/>
          </p:nvSpPr>
          <p:spPr>
            <a:xfrm>
              <a:off x="3325634" y="3252880"/>
              <a:ext cx="342334" cy="811603"/>
            </a:xfrm>
            <a:custGeom>
              <a:avLst/>
              <a:gdLst/>
              <a:ahLst/>
              <a:cxnLst/>
              <a:rect l="l" t="t" r="r" b="b"/>
              <a:pathLst>
                <a:path w="2838" h="6728" extrusionOk="0">
                  <a:moveTo>
                    <a:pt x="46" y="2400"/>
                  </a:moveTo>
                  <a:cubicBezTo>
                    <a:pt x="60" y="2418"/>
                    <a:pt x="74" y="2435"/>
                    <a:pt x="89" y="2452"/>
                  </a:cubicBezTo>
                  <a:lnTo>
                    <a:pt x="89" y="2452"/>
                  </a:lnTo>
                  <a:cubicBezTo>
                    <a:pt x="74" y="2435"/>
                    <a:pt x="60" y="2418"/>
                    <a:pt x="46" y="2400"/>
                  </a:cubicBezTo>
                  <a:close/>
                  <a:moveTo>
                    <a:pt x="295" y="1"/>
                  </a:moveTo>
                  <a:lnTo>
                    <a:pt x="295" y="1"/>
                  </a:lnTo>
                  <a:cubicBezTo>
                    <a:pt x="429" y="474"/>
                    <a:pt x="545" y="955"/>
                    <a:pt x="634" y="1446"/>
                  </a:cubicBezTo>
                  <a:cubicBezTo>
                    <a:pt x="500" y="1223"/>
                    <a:pt x="331" y="1027"/>
                    <a:pt x="135" y="875"/>
                  </a:cubicBezTo>
                  <a:lnTo>
                    <a:pt x="135" y="875"/>
                  </a:lnTo>
                  <a:cubicBezTo>
                    <a:pt x="474" y="1330"/>
                    <a:pt x="741" y="1847"/>
                    <a:pt x="902" y="2392"/>
                  </a:cubicBezTo>
                  <a:cubicBezTo>
                    <a:pt x="625" y="2097"/>
                    <a:pt x="322" y="1830"/>
                    <a:pt x="1" y="1580"/>
                  </a:cubicBezTo>
                  <a:lnTo>
                    <a:pt x="1" y="1580"/>
                  </a:lnTo>
                  <a:lnTo>
                    <a:pt x="411" y="2017"/>
                  </a:lnTo>
                  <a:cubicBezTo>
                    <a:pt x="590" y="2204"/>
                    <a:pt x="759" y="2392"/>
                    <a:pt x="884" y="2615"/>
                  </a:cubicBezTo>
                  <a:cubicBezTo>
                    <a:pt x="1000" y="2811"/>
                    <a:pt x="1071" y="3025"/>
                    <a:pt x="1125" y="3248"/>
                  </a:cubicBezTo>
                  <a:cubicBezTo>
                    <a:pt x="734" y="3061"/>
                    <a:pt x="376" y="2785"/>
                    <a:pt x="89" y="2452"/>
                  </a:cubicBezTo>
                  <a:lnTo>
                    <a:pt x="89" y="2452"/>
                  </a:lnTo>
                  <a:cubicBezTo>
                    <a:pt x="398" y="2816"/>
                    <a:pt x="731" y="3156"/>
                    <a:pt x="1080" y="3480"/>
                  </a:cubicBezTo>
                  <a:cubicBezTo>
                    <a:pt x="759" y="3293"/>
                    <a:pt x="411" y="3150"/>
                    <a:pt x="46" y="3052"/>
                  </a:cubicBezTo>
                  <a:lnTo>
                    <a:pt x="46" y="3052"/>
                  </a:lnTo>
                  <a:cubicBezTo>
                    <a:pt x="518" y="3310"/>
                    <a:pt x="1009" y="3605"/>
                    <a:pt x="1268" y="4078"/>
                  </a:cubicBezTo>
                  <a:cubicBezTo>
                    <a:pt x="1156" y="4115"/>
                    <a:pt x="1039" y="4131"/>
                    <a:pt x="925" y="4131"/>
                  </a:cubicBezTo>
                  <a:cubicBezTo>
                    <a:pt x="875" y="4131"/>
                    <a:pt x="826" y="4128"/>
                    <a:pt x="777" y="4122"/>
                  </a:cubicBezTo>
                  <a:cubicBezTo>
                    <a:pt x="500" y="4095"/>
                    <a:pt x="251" y="3971"/>
                    <a:pt x="1" y="3855"/>
                  </a:cubicBezTo>
                  <a:lnTo>
                    <a:pt x="1" y="3855"/>
                  </a:lnTo>
                  <a:cubicBezTo>
                    <a:pt x="402" y="4087"/>
                    <a:pt x="813" y="4283"/>
                    <a:pt x="1241" y="4452"/>
                  </a:cubicBezTo>
                  <a:cubicBezTo>
                    <a:pt x="947" y="4515"/>
                    <a:pt x="652" y="4577"/>
                    <a:pt x="358" y="4640"/>
                  </a:cubicBezTo>
                  <a:cubicBezTo>
                    <a:pt x="670" y="4640"/>
                    <a:pt x="982" y="4693"/>
                    <a:pt x="1277" y="4800"/>
                  </a:cubicBezTo>
                  <a:cubicBezTo>
                    <a:pt x="1036" y="4854"/>
                    <a:pt x="839" y="5014"/>
                    <a:pt x="670" y="5193"/>
                  </a:cubicBezTo>
                  <a:cubicBezTo>
                    <a:pt x="842" y="5119"/>
                    <a:pt x="1028" y="5079"/>
                    <a:pt x="1214" y="5079"/>
                  </a:cubicBezTo>
                  <a:cubicBezTo>
                    <a:pt x="1297" y="5079"/>
                    <a:pt x="1381" y="5087"/>
                    <a:pt x="1464" y="5104"/>
                  </a:cubicBezTo>
                  <a:cubicBezTo>
                    <a:pt x="1303" y="5362"/>
                    <a:pt x="1161" y="5639"/>
                    <a:pt x="1036" y="5924"/>
                  </a:cubicBezTo>
                  <a:cubicBezTo>
                    <a:pt x="1143" y="5737"/>
                    <a:pt x="1321" y="5603"/>
                    <a:pt x="1517" y="5532"/>
                  </a:cubicBezTo>
                  <a:lnTo>
                    <a:pt x="1517" y="5532"/>
                  </a:lnTo>
                  <a:cubicBezTo>
                    <a:pt x="1455" y="5612"/>
                    <a:pt x="1402" y="5701"/>
                    <a:pt x="1348" y="5790"/>
                  </a:cubicBezTo>
                  <a:cubicBezTo>
                    <a:pt x="1369" y="5782"/>
                    <a:pt x="1391" y="5778"/>
                    <a:pt x="1413" y="5778"/>
                  </a:cubicBezTo>
                  <a:cubicBezTo>
                    <a:pt x="1457" y="5778"/>
                    <a:pt x="1503" y="5793"/>
                    <a:pt x="1544" y="5817"/>
                  </a:cubicBezTo>
                  <a:cubicBezTo>
                    <a:pt x="1598" y="5853"/>
                    <a:pt x="1651" y="5906"/>
                    <a:pt x="1696" y="5960"/>
                  </a:cubicBezTo>
                  <a:cubicBezTo>
                    <a:pt x="1892" y="6201"/>
                    <a:pt x="2080" y="6460"/>
                    <a:pt x="2249" y="6727"/>
                  </a:cubicBezTo>
                  <a:cubicBezTo>
                    <a:pt x="2401" y="6388"/>
                    <a:pt x="2597" y="5996"/>
                    <a:pt x="2838" y="5710"/>
                  </a:cubicBezTo>
                  <a:lnTo>
                    <a:pt x="2838" y="5710"/>
                  </a:lnTo>
                  <a:cubicBezTo>
                    <a:pt x="2642" y="5862"/>
                    <a:pt x="2410" y="5951"/>
                    <a:pt x="2169" y="5987"/>
                  </a:cubicBezTo>
                  <a:cubicBezTo>
                    <a:pt x="2392" y="5719"/>
                    <a:pt x="2597" y="5434"/>
                    <a:pt x="2766" y="5130"/>
                  </a:cubicBezTo>
                  <a:lnTo>
                    <a:pt x="2766" y="5130"/>
                  </a:lnTo>
                  <a:cubicBezTo>
                    <a:pt x="2570" y="5380"/>
                    <a:pt x="2356" y="5639"/>
                    <a:pt x="2053" y="5728"/>
                  </a:cubicBezTo>
                  <a:cubicBezTo>
                    <a:pt x="2142" y="5532"/>
                    <a:pt x="2204" y="5318"/>
                    <a:pt x="2231" y="5104"/>
                  </a:cubicBezTo>
                  <a:lnTo>
                    <a:pt x="2231" y="5104"/>
                  </a:lnTo>
                  <a:cubicBezTo>
                    <a:pt x="2133" y="5193"/>
                    <a:pt x="2026" y="5264"/>
                    <a:pt x="1901" y="5309"/>
                  </a:cubicBezTo>
                  <a:cubicBezTo>
                    <a:pt x="2151" y="5059"/>
                    <a:pt x="2401" y="4791"/>
                    <a:pt x="2633" y="4524"/>
                  </a:cubicBezTo>
                  <a:lnTo>
                    <a:pt x="2633" y="4524"/>
                  </a:lnTo>
                  <a:cubicBezTo>
                    <a:pt x="2463" y="4613"/>
                    <a:pt x="2320" y="4747"/>
                    <a:pt x="2133" y="4818"/>
                  </a:cubicBezTo>
                  <a:cubicBezTo>
                    <a:pt x="2064" y="4846"/>
                    <a:pt x="1987" y="4861"/>
                    <a:pt x="1912" y="4861"/>
                  </a:cubicBezTo>
                  <a:cubicBezTo>
                    <a:pt x="1791" y="4861"/>
                    <a:pt x="1674" y="4822"/>
                    <a:pt x="1598" y="4729"/>
                  </a:cubicBezTo>
                  <a:cubicBezTo>
                    <a:pt x="1589" y="4720"/>
                    <a:pt x="1580" y="4702"/>
                    <a:pt x="1580" y="4684"/>
                  </a:cubicBezTo>
                  <a:cubicBezTo>
                    <a:pt x="1580" y="4675"/>
                    <a:pt x="1589" y="4657"/>
                    <a:pt x="1598" y="4649"/>
                  </a:cubicBezTo>
                  <a:cubicBezTo>
                    <a:pt x="1660" y="4586"/>
                    <a:pt x="1732" y="4550"/>
                    <a:pt x="1803" y="4506"/>
                  </a:cubicBezTo>
                  <a:cubicBezTo>
                    <a:pt x="2026" y="4390"/>
                    <a:pt x="2213" y="4220"/>
                    <a:pt x="2374" y="4033"/>
                  </a:cubicBezTo>
                  <a:lnTo>
                    <a:pt x="2374" y="4033"/>
                  </a:lnTo>
                  <a:cubicBezTo>
                    <a:pt x="2258" y="4095"/>
                    <a:pt x="2142" y="4158"/>
                    <a:pt x="2035" y="4220"/>
                  </a:cubicBezTo>
                  <a:cubicBezTo>
                    <a:pt x="1928" y="4274"/>
                    <a:pt x="1812" y="4336"/>
                    <a:pt x="1696" y="4336"/>
                  </a:cubicBezTo>
                  <a:cubicBezTo>
                    <a:pt x="1714" y="3917"/>
                    <a:pt x="1856" y="3507"/>
                    <a:pt x="2088" y="3168"/>
                  </a:cubicBezTo>
                  <a:lnTo>
                    <a:pt x="2088" y="3168"/>
                  </a:lnTo>
                  <a:cubicBezTo>
                    <a:pt x="1928" y="3293"/>
                    <a:pt x="1749" y="3400"/>
                    <a:pt x="1544" y="3417"/>
                  </a:cubicBezTo>
                  <a:cubicBezTo>
                    <a:pt x="1741" y="3284"/>
                    <a:pt x="1919" y="3132"/>
                    <a:pt x="2080" y="2954"/>
                  </a:cubicBezTo>
                  <a:lnTo>
                    <a:pt x="2080" y="2954"/>
                  </a:lnTo>
                  <a:cubicBezTo>
                    <a:pt x="1865" y="3043"/>
                    <a:pt x="1642" y="3096"/>
                    <a:pt x="1410" y="3114"/>
                  </a:cubicBezTo>
                  <a:cubicBezTo>
                    <a:pt x="1580" y="2793"/>
                    <a:pt x="1758" y="2481"/>
                    <a:pt x="1937" y="2169"/>
                  </a:cubicBezTo>
                  <a:lnTo>
                    <a:pt x="1937" y="2169"/>
                  </a:lnTo>
                  <a:cubicBezTo>
                    <a:pt x="1776" y="2356"/>
                    <a:pt x="1598" y="2561"/>
                    <a:pt x="1357" y="2632"/>
                  </a:cubicBezTo>
                  <a:cubicBezTo>
                    <a:pt x="1375" y="2088"/>
                    <a:pt x="1357" y="1553"/>
                    <a:pt x="1303" y="1009"/>
                  </a:cubicBezTo>
                  <a:cubicBezTo>
                    <a:pt x="1294" y="1285"/>
                    <a:pt x="1250" y="1553"/>
                    <a:pt x="1187" y="1812"/>
                  </a:cubicBezTo>
                  <a:cubicBezTo>
                    <a:pt x="1178" y="1392"/>
                    <a:pt x="1089" y="964"/>
                    <a:pt x="938" y="572"/>
                  </a:cubicBezTo>
                  <a:lnTo>
                    <a:pt x="938" y="572"/>
                  </a:lnTo>
                  <a:cubicBezTo>
                    <a:pt x="1000" y="813"/>
                    <a:pt x="1027" y="1053"/>
                    <a:pt x="1027" y="1303"/>
                  </a:cubicBezTo>
                  <a:cubicBezTo>
                    <a:pt x="813" y="857"/>
                    <a:pt x="563" y="411"/>
                    <a:pt x="29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5128;p59">
              <a:extLst>
                <a:ext uri="{FF2B5EF4-FFF2-40B4-BE49-F238E27FC236}">
                  <a16:creationId xmlns:a16="http://schemas.microsoft.com/office/drawing/2014/main" id="{A84434EC-0F00-46A3-94AB-9691E1714A27}"/>
                </a:ext>
              </a:extLst>
            </p:cNvPr>
            <p:cNvSpPr/>
            <p:nvPr/>
          </p:nvSpPr>
          <p:spPr>
            <a:xfrm>
              <a:off x="3234202" y="3252880"/>
              <a:ext cx="371404" cy="829818"/>
            </a:xfrm>
            <a:custGeom>
              <a:avLst/>
              <a:gdLst/>
              <a:ahLst/>
              <a:cxnLst/>
              <a:rect l="l" t="t" r="r" b="b"/>
              <a:pathLst>
                <a:path w="3079" h="6879" extrusionOk="0">
                  <a:moveTo>
                    <a:pt x="1000" y="1383"/>
                  </a:moveTo>
                  <a:cubicBezTo>
                    <a:pt x="1125" y="1437"/>
                    <a:pt x="1223" y="1535"/>
                    <a:pt x="1294" y="1651"/>
                  </a:cubicBezTo>
                  <a:cubicBezTo>
                    <a:pt x="1321" y="1696"/>
                    <a:pt x="1339" y="1740"/>
                    <a:pt x="1330" y="1794"/>
                  </a:cubicBezTo>
                  <a:cubicBezTo>
                    <a:pt x="1321" y="1838"/>
                    <a:pt x="1285" y="1883"/>
                    <a:pt x="1232" y="1883"/>
                  </a:cubicBezTo>
                  <a:cubicBezTo>
                    <a:pt x="1205" y="1883"/>
                    <a:pt x="1187" y="1865"/>
                    <a:pt x="1160" y="1847"/>
                  </a:cubicBezTo>
                  <a:cubicBezTo>
                    <a:pt x="1080" y="1785"/>
                    <a:pt x="1018" y="1696"/>
                    <a:pt x="973" y="1606"/>
                  </a:cubicBezTo>
                  <a:cubicBezTo>
                    <a:pt x="937" y="1526"/>
                    <a:pt x="928" y="1437"/>
                    <a:pt x="1000" y="1383"/>
                  </a:cubicBezTo>
                  <a:close/>
                  <a:moveTo>
                    <a:pt x="1290" y="2466"/>
                  </a:moveTo>
                  <a:cubicBezTo>
                    <a:pt x="1299" y="2466"/>
                    <a:pt x="1306" y="2468"/>
                    <a:pt x="1312" y="2472"/>
                  </a:cubicBezTo>
                  <a:cubicBezTo>
                    <a:pt x="1357" y="2472"/>
                    <a:pt x="1401" y="2499"/>
                    <a:pt x="1437" y="2534"/>
                  </a:cubicBezTo>
                  <a:cubicBezTo>
                    <a:pt x="1499" y="2597"/>
                    <a:pt x="1535" y="2677"/>
                    <a:pt x="1526" y="2766"/>
                  </a:cubicBezTo>
                  <a:cubicBezTo>
                    <a:pt x="1526" y="2784"/>
                    <a:pt x="1526" y="2811"/>
                    <a:pt x="1508" y="2829"/>
                  </a:cubicBezTo>
                  <a:cubicBezTo>
                    <a:pt x="1495" y="2842"/>
                    <a:pt x="1477" y="2847"/>
                    <a:pt x="1458" y="2847"/>
                  </a:cubicBezTo>
                  <a:cubicBezTo>
                    <a:pt x="1439" y="2847"/>
                    <a:pt x="1419" y="2842"/>
                    <a:pt x="1401" y="2838"/>
                  </a:cubicBezTo>
                  <a:cubicBezTo>
                    <a:pt x="1312" y="2793"/>
                    <a:pt x="1241" y="2713"/>
                    <a:pt x="1214" y="2615"/>
                  </a:cubicBezTo>
                  <a:cubicBezTo>
                    <a:pt x="1205" y="2579"/>
                    <a:pt x="1196" y="2543"/>
                    <a:pt x="1205" y="2516"/>
                  </a:cubicBezTo>
                  <a:cubicBezTo>
                    <a:pt x="1219" y="2489"/>
                    <a:pt x="1260" y="2466"/>
                    <a:pt x="1290" y="2466"/>
                  </a:cubicBezTo>
                  <a:close/>
                  <a:moveTo>
                    <a:pt x="1207" y="3517"/>
                  </a:moveTo>
                  <a:cubicBezTo>
                    <a:pt x="1248" y="3517"/>
                    <a:pt x="1291" y="3532"/>
                    <a:pt x="1330" y="3551"/>
                  </a:cubicBezTo>
                  <a:cubicBezTo>
                    <a:pt x="1455" y="3605"/>
                    <a:pt x="1544" y="3721"/>
                    <a:pt x="1589" y="3846"/>
                  </a:cubicBezTo>
                  <a:cubicBezTo>
                    <a:pt x="1606" y="3890"/>
                    <a:pt x="1615" y="3944"/>
                    <a:pt x="1589" y="3988"/>
                  </a:cubicBezTo>
                  <a:cubicBezTo>
                    <a:pt x="1562" y="4020"/>
                    <a:pt x="1521" y="4033"/>
                    <a:pt x="1477" y="4033"/>
                  </a:cubicBezTo>
                  <a:cubicBezTo>
                    <a:pt x="1446" y="4033"/>
                    <a:pt x="1413" y="4026"/>
                    <a:pt x="1383" y="4015"/>
                  </a:cubicBezTo>
                  <a:cubicBezTo>
                    <a:pt x="1241" y="3962"/>
                    <a:pt x="1116" y="3846"/>
                    <a:pt x="1053" y="3703"/>
                  </a:cubicBezTo>
                  <a:cubicBezTo>
                    <a:pt x="1035" y="3667"/>
                    <a:pt x="1009" y="3605"/>
                    <a:pt x="1027" y="3569"/>
                  </a:cubicBezTo>
                  <a:cubicBezTo>
                    <a:pt x="1053" y="3524"/>
                    <a:pt x="1116" y="3533"/>
                    <a:pt x="1160" y="3524"/>
                  </a:cubicBezTo>
                  <a:cubicBezTo>
                    <a:pt x="1175" y="3520"/>
                    <a:pt x="1191" y="3517"/>
                    <a:pt x="1207" y="3517"/>
                  </a:cubicBezTo>
                  <a:close/>
                  <a:moveTo>
                    <a:pt x="1214" y="4880"/>
                  </a:moveTo>
                  <a:cubicBezTo>
                    <a:pt x="1253" y="4880"/>
                    <a:pt x="1291" y="4887"/>
                    <a:pt x="1330" y="4898"/>
                  </a:cubicBezTo>
                  <a:cubicBezTo>
                    <a:pt x="1383" y="4916"/>
                    <a:pt x="1437" y="4943"/>
                    <a:pt x="1446" y="4996"/>
                  </a:cubicBezTo>
                  <a:cubicBezTo>
                    <a:pt x="1446" y="5050"/>
                    <a:pt x="1410" y="5086"/>
                    <a:pt x="1366" y="5112"/>
                  </a:cubicBezTo>
                  <a:cubicBezTo>
                    <a:pt x="1321" y="5135"/>
                    <a:pt x="1272" y="5146"/>
                    <a:pt x="1222" y="5146"/>
                  </a:cubicBezTo>
                  <a:cubicBezTo>
                    <a:pt x="1153" y="5146"/>
                    <a:pt x="1084" y="5124"/>
                    <a:pt x="1027" y="5077"/>
                  </a:cubicBezTo>
                  <a:cubicBezTo>
                    <a:pt x="991" y="5050"/>
                    <a:pt x="955" y="4979"/>
                    <a:pt x="982" y="4934"/>
                  </a:cubicBezTo>
                  <a:cubicBezTo>
                    <a:pt x="1009" y="4898"/>
                    <a:pt x="1089" y="4898"/>
                    <a:pt x="1143" y="4889"/>
                  </a:cubicBezTo>
                  <a:cubicBezTo>
                    <a:pt x="1166" y="4883"/>
                    <a:pt x="1190" y="4880"/>
                    <a:pt x="1214" y="4880"/>
                  </a:cubicBezTo>
                  <a:close/>
                  <a:moveTo>
                    <a:pt x="2180" y="5995"/>
                  </a:moveTo>
                  <a:cubicBezTo>
                    <a:pt x="2208" y="5995"/>
                    <a:pt x="2235" y="6005"/>
                    <a:pt x="2258" y="6022"/>
                  </a:cubicBezTo>
                  <a:cubicBezTo>
                    <a:pt x="2293" y="6040"/>
                    <a:pt x="2329" y="6076"/>
                    <a:pt x="2356" y="6103"/>
                  </a:cubicBezTo>
                  <a:cubicBezTo>
                    <a:pt x="2383" y="6129"/>
                    <a:pt x="2409" y="6147"/>
                    <a:pt x="2427" y="6183"/>
                  </a:cubicBezTo>
                  <a:cubicBezTo>
                    <a:pt x="2445" y="6210"/>
                    <a:pt x="2418" y="6281"/>
                    <a:pt x="2391" y="6299"/>
                  </a:cubicBezTo>
                  <a:cubicBezTo>
                    <a:pt x="2365" y="6314"/>
                    <a:pt x="2336" y="6321"/>
                    <a:pt x="2307" y="6321"/>
                  </a:cubicBezTo>
                  <a:cubicBezTo>
                    <a:pt x="2267" y="6321"/>
                    <a:pt x="2226" y="6307"/>
                    <a:pt x="2195" y="6281"/>
                  </a:cubicBezTo>
                  <a:cubicBezTo>
                    <a:pt x="2142" y="6245"/>
                    <a:pt x="2106" y="6183"/>
                    <a:pt x="2070" y="6129"/>
                  </a:cubicBezTo>
                  <a:cubicBezTo>
                    <a:pt x="2044" y="6094"/>
                    <a:pt x="2097" y="6022"/>
                    <a:pt x="2133" y="6005"/>
                  </a:cubicBezTo>
                  <a:cubicBezTo>
                    <a:pt x="2149" y="5998"/>
                    <a:pt x="2164" y="5995"/>
                    <a:pt x="2180" y="5995"/>
                  </a:cubicBezTo>
                  <a:close/>
                  <a:moveTo>
                    <a:pt x="1044" y="1"/>
                  </a:moveTo>
                  <a:cubicBezTo>
                    <a:pt x="955" y="117"/>
                    <a:pt x="857" y="242"/>
                    <a:pt x="768" y="366"/>
                  </a:cubicBezTo>
                  <a:cubicBezTo>
                    <a:pt x="750" y="393"/>
                    <a:pt x="732" y="420"/>
                    <a:pt x="723" y="447"/>
                  </a:cubicBezTo>
                  <a:cubicBezTo>
                    <a:pt x="714" y="491"/>
                    <a:pt x="714" y="527"/>
                    <a:pt x="714" y="572"/>
                  </a:cubicBezTo>
                  <a:cubicBezTo>
                    <a:pt x="723" y="670"/>
                    <a:pt x="732" y="777"/>
                    <a:pt x="714" y="884"/>
                  </a:cubicBezTo>
                  <a:cubicBezTo>
                    <a:pt x="661" y="1160"/>
                    <a:pt x="518" y="1410"/>
                    <a:pt x="331" y="1606"/>
                  </a:cubicBezTo>
                  <a:cubicBezTo>
                    <a:pt x="634" y="1794"/>
                    <a:pt x="964" y="1990"/>
                    <a:pt x="1214" y="2240"/>
                  </a:cubicBezTo>
                  <a:cubicBezTo>
                    <a:pt x="875" y="2115"/>
                    <a:pt x="518" y="1901"/>
                    <a:pt x="170" y="1776"/>
                  </a:cubicBezTo>
                  <a:cubicBezTo>
                    <a:pt x="108" y="1999"/>
                    <a:pt x="117" y="2231"/>
                    <a:pt x="134" y="2463"/>
                  </a:cubicBezTo>
                  <a:cubicBezTo>
                    <a:pt x="447" y="2632"/>
                    <a:pt x="812" y="2784"/>
                    <a:pt x="1151" y="2873"/>
                  </a:cubicBezTo>
                  <a:cubicBezTo>
                    <a:pt x="885" y="2908"/>
                    <a:pt x="613" y="2932"/>
                    <a:pt x="344" y="2932"/>
                  </a:cubicBezTo>
                  <a:cubicBezTo>
                    <a:pt x="271" y="2932"/>
                    <a:pt x="198" y="2931"/>
                    <a:pt x="126" y="2927"/>
                  </a:cubicBezTo>
                  <a:cubicBezTo>
                    <a:pt x="18" y="3221"/>
                    <a:pt x="10" y="3605"/>
                    <a:pt x="1" y="3926"/>
                  </a:cubicBezTo>
                  <a:cubicBezTo>
                    <a:pt x="152" y="3979"/>
                    <a:pt x="304" y="4024"/>
                    <a:pt x="456" y="4069"/>
                  </a:cubicBezTo>
                  <a:cubicBezTo>
                    <a:pt x="732" y="4149"/>
                    <a:pt x="1000" y="4220"/>
                    <a:pt x="1276" y="4301"/>
                  </a:cubicBezTo>
                  <a:cubicBezTo>
                    <a:pt x="1351" y="4317"/>
                    <a:pt x="1478" y="4364"/>
                    <a:pt x="1567" y="4364"/>
                  </a:cubicBezTo>
                  <a:cubicBezTo>
                    <a:pt x="1575" y="4364"/>
                    <a:pt x="1582" y="4364"/>
                    <a:pt x="1589" y="4363"/>
                  </a:cubicBezTo>
                  <a:lnTo>
                    <a:pt x="1589" y="4363"/>
                  </a:lnTo>
                  <a:cubicBezTo>
                    <a:pt x="1134" y="4515"/>
                    <a:pt x="607" y="4622"/>
                    <a:pt x="126" y="4675"/>
                  </a:cubicBezTo>
                  <a:cubicBezTo>
                    <a:pt x="259" y="5014"/>
                    <a:pt x="536" y="5353"/>
                    <a:pt x="768" y="5630"/>
                  </a:cubicBezTo>
                  <a:cubicBezTo>
                    <a:pt x="1134" y="5478"/>
                    <a:pt x="1553" y="5389"/>
                    <a:pt x="1936" y="5318"/>
                  </a:cubicBezTo>
                  <a:lnTo>
                    <a:pt x="1936" y="5318"/>
                  </a:lnTo>
                  <a:cubicBezTo>
                    <a:pt x="1776" y="5532"/>
                    <a:pt x="1606" y="5737"/>
                    <a:pt x="1437" y="5951"/>
                  </a:cubicBezTo>
                  <a:cubicBezTo>
                    <a:pt x="1392" y="6013"/>
                    <a:pt x="1366" y="6121"/>
                    <a:pt x="1383" y="6192"/>
                  </a:cubicBezTo>
                  <a:cubicBezTo>
                    <a:pt x="1499" y="6326"/>
                    <a:pt x="1660" y="6406"/>
                    <a:pt x="1821" y="6486"/>
                  </a:cubicBezTo>
                  <a:cubicBezTo>
                    <a:pt x="2222" y="6665"/>
                    <a:pt x="2650" y="6799"/>
                    <a:pt x="3078" y="6879"/>
                  </a:cubicBezTo>
                  <a:cubicBezTo>
                    <a:pt x="2962" y="6575"/>
                    <a:pt x="2811" y="6290"/>
                    <a:pt x="2686" y="5987"/>
                  </a:cubicBezTo>
                  <a:cubicBezTo>
                    <a:pt x="2320" y="5104"/>
                    <a:pt x="2204" y="4131"/>
                    <a:pt x="2017" y="3194"/>
                  </a:cubicBezTo>
                  <a:cubicBezTo>
                    <a:pt x="1803" y="2097"/>
                    <a:pt x="1482" y="1027"/>
                    <a:pt x="1053"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5129;p59">
              <a:extLst>
                <a:ext uri="{FF2B5EF4-FFF2-40B4-BE49-F238E27FC236}">
                  <a16:creationId xmlns:a16="http://schemas.microsoft.com/office/drawing/2014/main" id="{B03EF2F7-CF95-488E-AD30-2E6CEA84E09C}"/>
                </a:ext>
              </a:extLst>
            </p:cNvPr>
            <p:cNvSpPr/>
            <p:nvPr/>
          </p:nvSpPr>
          <p:spPr>
            <a:xfrm>
              <a:off x="3371953" y="3280865"/>
              <a:ext cx="292878" cy="1195812"/>
            </a:xfrm>
            <a:custGeom>
              <a:avLst/>
              <a:gdLst/>
              <a:ahLst/>
              <a:cxnLst/>
              <a:rect l="l" t="t" r="r" b="b"/>
              <a:pathLst>
                <a:path w="2428" h="9913" extrusionOk="0">
                  <a:moveTo>
                    <a:pt x="1" y="1"/>
                  </a:moveTo>
                  <a:lnTo>
                    <a:pt x="1" y="1"/>
                  </a:lnTo>
                  <a:cubicBezTo>
                    <a:pt x="473" y="1348"/>
                    <a:pt x="803" y="2722"/>
                    <a:pt x="1018" y="4131"/>
                  </a:cubicBezTo>
                  <a:cubicBezTo>
                    <a:pt x="1071" y="4443"/>
                    <a:pt x="1116" y="4764"/>
                    <a:pt x="1205" y="5068"/>
                  </a:cubicBezTo>
                  <a:cubicBezTo>
                    <a:pt x="1321" y="5407"/>
                    <a:pt x="1490" y="5728"/>
                    <a:pt x="1624" y="6058"/>
                  </a:cubicBezTo>
                  <a:cubicBezTo>
                    <a:pt x="2035" y="7173"/>
                    <a:pt x="1901" y="8413"/>
                    <a:pt x="2052" y="9591"/>
                  </a:cubicBezTo>
                  <a:cubicBezTo>
                    <a:pt x="2070" y="9689"/>
                    <a:pt x="2088" y="9778"/>
                    <a:pt x="2150" y="9849"/>
                  </a:cubicBezTo>
                  <a:cubicBezTo>
                    <a:pt x="2186" y="9890"/>
                    <a:pt x="2237" y="9913"/>
                    <a:pt x="2287" y="9913"/>
                  </a:cubicBezTo>
                  <a:cubicBezTo>
                    <a:pt x="2326" y="9913"/>
                    <a:pt x="2364" y="9899"/>
                    <a:pt x="2391" y="9867"/>
                  </a:cubicBezTo>
                  <a:cubicBezTo>
                    <a:pt x="2427" y="9814"/>
                    <a:pt x="2427" y="9742"/>
                    <a:pt x="2418" y="9680"/>
                  </a:cubicBezTo>
                  <a:cubicBezTo>
                    <a:pt x="2391" y="9484"/>
                    <a:pt x="2275" y="9386"/>
                    <a:pt x="2275" y="9189"/>
                  </a:cubicBezTo>
                  <a:cubicBezTo>
                    <a:pt x="2240" y="8324"/>
                    <a:pt x="2204" y="7450"/>
                    <a:pt x="1972" y="6620"/>
                  </a:cubicBezTo>
                  <a:cubicBezTo>
                    <a:pt x="1811" y="6049"/>
                    <a:pt x="1562" y="5505"/>
                    <a:pt x="1392" y="4934"/>
                  </a:cubicBezTo>
                  <a:cubicBezTo>
                    <a:pt x="1205" y="4318"/>
                    <a:pt x="1116" y="3676"/>
                    <a:pt x="982" y="3052"/>
                  </a:cubicBezTo>
                  <a:cubicBezTo>
                    <a:pt x="759" y="2008"/>
                    <a:pt x="429" y="982"/>
                    <a:pt x="1" y="1"/>
                  </a:cubicBezTo>
                  <a:close/>
                </a:path>
              </a:pathLst>
            </a:custGeom>
            <a:solidFill>
              <a:srgbClr val="8A6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5130;p59">
              <a:extLst>
                <a:ext uri="{FF2B5EF4-FFF2-40B4-BE49-F238E27FC236}">
                  <a16:creationId xmlns:a16="http://schemas.microsoft.com/office/drawing/2014/main" id="{A0DC3294-9672-40C9-A0F5-1F1715C841E9}"/>
                </a:ext>
              </a:extLst>
            </p:cNvPr>
            <p:cNvSpPr/>
            <p:nvPr/>
          </p:nvSpPr>
          <p:spPr>
            <a:xfrm>
              <a:off x="3371953" y="3280865"/>
              <a:ext cx="292878" cy="1195812"/>
            </a:xfrm>
            <a:custGeom>
              <a:avLst/>
              <a:gdLst/>
              <a:ahLst/>
              <a:cxnLst/>
              <a:rect l="l" t="t" r="r" b="b"/>
              <a:pathLst>
                <a:path w="2428" h="9913" extrusionOk="0">
                  <a:moveTo>
                    <a:pt x="1" y="1"/>
                  </a:moveTo>
                  <a:lnTo>
                    <a:pt x="1" y="1"/>
                  </a:lnTo>
                  <a:cubicBezTo>
                    <a:pt x="473" y="1348"/>
                    <a:pt x="803" y="2722"/>
                    <a:pt x="1018" y="4131"/>
                  </a:cubicBezTo>
                  <a:cubicBezTo>
                    <a:pt x="1071" y="4443"/>
                    <a:pt x="1116" y="4764"/>
                    <a:pt x="1205" y="5068"/>
                  </a:cubicBezTo>
                  <a:cubicBezTo>
                    <a:pt x="1321" y="5407"/>
                    <a:pt x="1490" y="5728"/>
                    <a:pt x="1624" y="6058"/>
                  </a:cubicBezTo>
                  <a:cubicBezTo>
                    <a:pt x="2035" y="7173"/>
                    <a:pt x="1901" y="8413"/>
                    <a:pt x="2052" y="9591"/>
                  </a:cubicBezTo>
                  <a:cubicBezTo>
                    <a:pt x="2070" y="9689"/>
                    <a:pt x="2088" y="9778"/>
                    <a:pt x="2150" y="9849"/>
                  </a:cubicBezTo>
                  <a:cubicBezTo>
                    <a:pt x="2186" y="9890"/>
                    <a:pt x="2237" y="9913"/>
                    <a:pt x="2287" y="9913"/>
                  </a:cubicBezTo>
                  <a:cubicBezTo>
                    <a:pt x="2326" y="9913"/>
                    <a:pt x="2364" y="9899"/>
                    <a:pt x="2391" y="9867"/>
                  </a:cubicBezTo>
                  <a:cubicBezTo>
                    <a:pt x="2427" y="9814"/>
                    <a:pt x="2427" y="9742"/>
                    <a:pt x="2418" y="9680"/>
                  </a:cubicBezTo>
                  <a:cubicBezTo>
                    <a:pt x="2391" y="9484"/>
                    <a:pt x="2275" y="9386"/>
                    <a:pt x="2275" y="9189"/>
                  </a:cubicBezTo>
                  <a:cubicBezTo>
                    <a:pt x="2240" y="8324"/>
                    <a:pt x="2204" y="7450"/>
                    <a:pt x="1972" y="6620"/>
                  </a:cubicBezTo>
                  <a:cubicBezTo>
                    <a:pt x="1811" y="6049"/>
                    <a:pt x="1562" y="5505"/>
                    <a:pt x="1392" y="4934"/>
                  </a:cubicBezTo>
                  <a:cubicBezTo>
                    <a:pt x="1205" y="4318"/>
                    <a:pt x="1116" y="3676"/>
                    <a:pt x="982" y="3052"/>
                  </a:cubicBezTo>
                  <a:cubicBezTo>
                    <a:pt x="759" y="2008"/>
                    <a:pt x="429" y="98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5132;p59">
            <a:extLst>
              <a:ext uri="{FF2B5EF4-FFF2-40B4-BE49-F238E27FC236}">
                <a16:creationId xmlns:a16="http://schemas.microsoft.com/office/drawing/2014/main" id="{FCCD4BFD-2054-4A7F-903C-EC0C5715182E}"/>
              </a:ext>
            </a:extLst>
          </p:cNvPr>
          <p:cNvSpPr/>
          <p:nvPr/>
        </p:nvSpPr>
        <p:spPr>
          <a:xfrm>
            <a:off x="1570479" y="3455135"/>
            <a:ext cx="836972" cy="245519"/>
          </a:xfrm>
          <a:custGeom>
            <a:avLst/>
            <a:gdLst/>
            <a:ahLst/>
            <a:cxnLst/>
            <a:rect l="l" t="t" r="r" b="b"/>
            <a:pathLst>
              <a:path w="7824" h="2295" extrusionOk="0">
                <a:moveTo>
                  <a:pt x="3404" y="0"/>
                </a:moveTo>
                <a:cubicBezTo>
                  <a:pt x="3397" y="0"/>
                  <a:pt x="3389" y="0"/>
                  <a:pt x="3381" y="1"/>
                </a:cubicBezTo>
                <a:cubicBezTo>
                  <a:pt x="3123" y="19"/>
                  <a:pt x="2891" y="179"/>
                  <a:pt x="2748" y="402"/>
                </a:cubicBezTo>
                <a:cubicBezTo>
                  <a:pt x="2614" y="607"/>
                  <a:pt x="2659" y="866"/>
                  <a:pt x="2534" y="1062"/>
                </a:cubicBezTo>
                <a:cubicBezTo>
                  <a:pt x="2436" y="1223"/>
                  <a:pt x="2204" y="1312"/>
                  <a:pt x="2070" y="1446"/>
                </a:cubicBezTo>
                <a:cubicBezTo>
                  <a:pt x="1972" y="1543"/>
                  <a:pt x="1837" y="1641"/>
                  <a:pt x="1706" y="1641"/>
                </a:cubicBezTo>
                <a:cubicBezTo>
                  <a:pt x="1669" y="1641"/>
                  <a:pt x="1632" y="1633"/>
                  <a:pt x="1597" y="1615"/>
                </a:cubicBezTo>
                <a:cubicBezTo>
                  <a:pt x="1535" y="1580"/>
                  <a:pt x="1499" y="1526"/>
                  <a:pt x="1445" y="1482"/>
                </a:cubicBezTo>
                <a:cubicBezTo>
                  <a:pt x="1383" y="1435"/>
                  <a:pt x="1306" y="1414"/>
                  <a:pt x="1230" y="1414"/>
                </a:cubicBezTo>
                <a:cubicBezTo>
                  <a:pt x="1101" y="1414"/>
                  <a:pt x="972" y="1476"/>
                  <a:pt x="910" y="1589"/>
                </a:cubicBezTo>
                <a:cubicBezTo>
                  <a:pt x="883" y="1633"/>
                  <a:pt x="866" y="1678"/>
                  <a:pt x="830" y="1714"/>
                </a:cubicBezTo>
                <a:cubicBezTo>
                  <a:pt x="776" y="1767"/>
                  <a:pt x="696" y="1767"/>
                  <a:pt x="625" y="1776"/>
                </a:cubicBezTo>
                <a:cubicBezTo>
                  <a:pt x="464" y="1785"/>
                  <a:pt x="304" y="1821"/>
                  <a:pt x="152" y="1892"/>
                </a:cubicBezTo>
                <a:cubicBezTo>
                  <a:pt x="98" y="1910"/>
                  <a:pt x="36" y="1946"/>
                  <a:pt x="18" y="2008"/>
                </a:cubicBezTo>
                <a:cubicBezTo>
                  <a:pt x="0" y="2106"/>
                  <a:pt x="125" y="2169"/>
                  <a:pt x="223" y="2195"/>
                </a:cubicBezTo>
                <a:cubicBezTo>
                  <a:pt x="555" y="2270"/>
                  <a:pt x="891" y="2295"/>
                  <a:pt x="1229" y="2295"/>
                </a:cubicBezTo>
                <a:cubicBezTo>
                  <a:pt x="1656" y="2295"/>
                  <a:pt x="2084" y="2256"/>
                  <a:pt x="2507" y="2231"/>
                </a:cubicBezTo>
                <a:cubicBezTo>
                  <a:pt x="2989" y="2204"/>
                  <a:pt x="3470" y="2195"/>
                  <a:pt x="3952" y="2195"/>
                </a:cubicBezTo>
                <a:cubicBezTo>
                  <a:pt x="4785" y="2195"/>
                  <a:pt x="5619" y="2221"/>
                  <a:pt x="6450" y="2221"/>
                </a:cubicBezTo>
                <a:cubicBezTo>
                  <a:pt x="6864" y="2221"/>
                  <a:pt x="7277" y="2215"/>
                  <a:pt x="7690" y="2195"/>
                </a:cubicBezTo>
                <a:cubicBezTo>
                  <a:pt x="7726" y="2195"/>
                  <a:pt x="7779" y="2186"/>
                  <a:pt x="7797" y="2151"/>
                </a:cubicBezTo>
                <a:cubicBezTo>
                  <a:pt x="7824" y="2097"/>
                  <a:pt x="7762" y="2044"/>
                  <a:pt x="7699" y="2026"/>
                </a:cubicBezTo>
                <a:cubicBezTo>
                  <a:pt x="7646" y="2017"/>
                  <a:pt x="7574" y="2017"/>
                  <a:pt x="7539" y="1972"/>
                </a:cubicBezTo>
                <a:cubicBezTo>
                  <a:pt x="7494" y="1919"/>
                  <a:pt x="7512" y="1838"/>
                  <a:pt x="7494" y="1776"/>
                </a:cubicBezTo>
                <a:cubicBezTo>
                  <a:pt x="7476" y="1705"/>
                  <a:pt x="7405" y="1660"/>
                  <a:pt x="7333" y="1633"/>
                </a:cubicBezTo>
                <a:cubicBezTo>
                  <a:pt x="7162" y="1552"/>
                  <a:pt x="6968" y="1507"/>
                  <a:pt x="6772" y="1507"/>
                </a:cubicBezTo>
                <a:cubicBezTo>
                  <a:pt x="6754" y="1507"/>
                  <a:pt x="6736" y="1508"/>
                  <a:pt x="6718" y="1508"/>
                </a:cubicBezTo>
                <a:cubicBezTo>
                  <a:pt x="6696" y="1512"/>
                  <a:pt x="6672" y="1514"/>
                  <a:pt x="6648" y="1514"/>
                </a:cubicBezTo>
                <a:cubicBezTo>
                  <a:pt x="6614" y="1514"/>
                  <a:pt x="6580" y="1510"/>
                  <a:pt x="6548" y="1499"/>
                </a:cubicBezTo>
                <a:cubicBezTo>
                  <a:pt x="6432" y="1464"/>
                  <a:pt x="6379" y="1321"/>
                  <a:pt x="6299" y="1214"/>
                </a:cubicBezTo>
                <a:cubicBezTo>
                  <a:pt x="6165" y="1027"/>
                  <a:pt x="5915" y="964"/>
                  <a:pt x="5683" y="964"/>
                </a:cubicBezTo>
                <a:cubicBezTo>
                  <a:pt x="5469" y="964"/>
                  <a:pt x="5262" y="1010"/>
                  <a:pt x="5049" y="1010"/>
                </a:cubicBezTo>
                <a:cubicBezTo>
                  <a:pt x="5032" y="1010"/>
                  <a:pt x="5014" y="1009"/>
                  <a:pt x="4996" y="1009"/>
                </a:cubicBezTo>
                <a:cubicBezTo>
                  <a:pt x="4898" y="1009"/>
                  <a:pt x="4782" y="982"/>
                  <a:pt x="4719" y="902"/>
                </a:cubicBezTo>
                <a:cubicBezTo>
                  <a:pt x="4666" y="830"/>
                  <a:pt x="4666" y="723"/>
                  <a:pt x="4604" y="652"/>
                </a:cubicBezTo>
                <a:cubicBezTo>
                  <a:pt x="4479" y="509"/>
                  <a:pt x="4202" y="634"/>
                  <a:pt x="4077" y="491"/>
                </a:cubicBezTo>
                <a:cubicBezTo>
                  <a:pt x="4041" y="456"/>
                  <a:pt x="4033" y="411"/>
                  <a:pt x="4015" y="366"/>
                </a:cubicBezTo>
                <a:cubicBezTo>
                  <a:pt x="3911" y="141"/>
                  <a:pt x="3656" y="0"/>
                  <a:pt x="3404" y="0"/>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5133;p59">
            <a:extLst>
              <a:ext uri="{FF2B5EF4-FFF2-40B4-BE49-F238E27FC236}">
                <a16:creationId xmlns:a16="http://schemas.microsoft.com/office/drawing/2014/main" id="{18DCFF36-109C-491F-88A6-EE411CE5237E}"/>
              </a:ext>
            </a:extLst>
          </p:cNvPr>
          <p:cNvSpPr/>
          <p:nvPr/>
        </p:nvSpPr>
        <p:spPr>
          <a:xfrm>
            <a:off x="7010058" y="4685269"/>
            <a:ext cx="838042" cy="244770"/>
          </a:xfrm>
          <a:custGeom>
            <a:avLst/>
            <a:gdLst/>
            <a:ahLst/>
            <a:cxnLst/>
            <a:rect l="l" t="t" r="r" b="b"/>
            <a:pathLst>
              <a:path w="7834" h="2288" extrusionOk="0">
                <a:moveTo>
                  <a:pt x="3435" y="1"/>
                </a:moveTo>
                <a:cubicBezTo>
                  <a:pt x="3420" y="1"/>
                  <a:pt x="3406" y="1"/>
                  <a:pt x="3391" y="2"/>
                </a:cubicBezTo>
                <a:cubicBezTo>
                  <a:pt x="3132" y="20"/>
                  <a:pt x="2900" y="181"/>
                  <a:pt x="2758" y="395"/>
                </a:cubicBezTo>
                <a:cubicBezTo>
                  <a:pt x="2624" y="600"/>
                  <a:pt x="2659" y="867"/>
                  <a:pt x="2543" y="1064"/>
                </a:cubicBezTo>
                <a:cubicBezTo>
                  <a:pt x="2445" y="1224"/>
                  <a:pt x="2213" y="1305"/>
                  <a:pt x="2080" y="1438"/>
                </a:cubicBezTo>
                <a:cubicBezTo>
                  <a:pt x="1975" y="1536"/>
                  <a:pt x="1844" y="1633"/>
                  <a:pt x="1715" y="1633"/>
                </a:cubicBezTo>
                <a:cubicBezTo>
                  <a:pt x="1678" y="1633"/>
                  <a:pt x="1642" y="1626"/>
                  <a:pt x="1607" y="1608"/>
                </a:cubicBezTo>
                <a:cubicBezTo>
                  <a:pt x="1544" y="1572"/>
                  <a:pt x="1500" y="1519"/>
                  <a:pt x="1446" y="1474"/>
                </a:cubicBezTo>
                <a:cubicBezTo>
                  <a:pt x="1387" y="1428"/>
                  <a:pt x="1312" y="1406"/>
                  <a:pt x="1237" y="1406"/>
                </a:cubicBezTo>
                <a:cubicBezTo>
                  <a:pt x="1109" y="1406"/>
                  <a:pt x="978" y="1469"/>
                  <a:pt x="911" y="1581"/>
                </a:cubicBezTo>
                <a:cubicBezTo>
                  <a:pt x="884" y="1626"/>
                  <a:pt x="875" y="1679"/>
                  <a:pt x="831" y="1706"/>
                </a:cubicBezTo>
                <a:cubicBezTo>
                  <a:pt x="777" y="1760"/>
                  <a:pt x="706" y="1760"/>
                  <a:pt x="634" y="1768"/>
                </a:cubicBezTo>
                <a:cubicBezTo>
                  <a:pt x="465" y="1777"/>
                  <a:pt x="304" y="1822"/>
                  <a:pt x="153" y="1884"/>
                </a:cubicBezTo>
                <a:cubicBezTo>
                  <a:pt x="99" y="1911"/>
                  <a:pt x="46" y="1938"/>
                  <a:pt x="28" y="2000"/>
                </a:cubicBezTo>
                <a:cubicBezTo>
                  <a:pt x="1" y="2099"/>
                  <a:pt x="135" y="2170"/>
                  <a:pt x="233" y="2188"/>
                </a:cubicBezTo>
                <a:cubicBezTo>
                  <a:pt x="560" y="2263"/>
                  <a:pt x="895" y="2287"/>
                  <a:pt x="1232" y="2287"/>
                </a:cubicBezTo>
                <a:cubicBezTo>
                  <a:pt x="1658" y="2287"/>
                  <a:pt x="2089" y="2248"/>
                  <a:pt x="2517" y="2223"/>
                </a:cubicBezTo>
                <a:cubicBezTo>
                  <a:pt x="2974" y="2197"/>
                  <a:pt x="3433" y="2189"/>
                  <a:pt x="3892" y="2189"/>
                </a:cubicBezTo>
                <a:cubicBezTo>
                  <a:pt x="4731" y="2189"/>
                  <a:pt x="5572" y="2217"/>
                  <a:pt x="6414" y="2217"/>
                </a:cubicBezTo>
                <a:cubicBezTo>
                  <a:pt x="6843" y="2217"/>
                  <a:pt x="7271" y="2210"/>
                  <a:pt x="7700" y="2188"/>
                </a:cubicBezTo>
                <a:cubicBezTo>
                  <a:pt x="7736" y="2188"/>
                  <a:pt x="7780" y="2179"/>
                  <a:pt x="7798" y="2152"/>
                </a:cubicBezTo>
                <a:cubicBezTo>
                  <a:pt x="7834" y="2099"/>
                  <a:pt x="7771" y="2036"/>
                  <a:pt x="7709" y="2027"/>
                </a:cubicBezTo>
                <a:cubicBezTo>
                  <a:pt x="7646" y="2009"/>
                  <a:pt x="7584" y="2009"/>
                  <a:pt x="7539" y="1965"/>
                </a:cubicBezTo>
                <a:cubicBezTo>
                  <a:pt x="7504" y="1911"/>
                  <a:pt x="7521" y="1831"/>
                  <a:pt x="7504" y="1768"/>
                </a:cubicBezTo>
                <a:cubicBezTo>
                  <a:pt x="7477" y="1697"/>
                  <a:pt x="7405" y="1653"/>
                  <a:pt x="7343" y="1626"/>
                </a:cubicBezTo>
                <a:cubicBezTo>
                  <a:pt x="7174" y="1545"/>
                  <a:pt x="6984" y="1508"/>
                  <a:pt x="6791" y="1508"/>
                </a:cubicBezTo>
                <a:cubicBezTo>
                  <a:pt x="6770" y="1508"/>
                  <a:pt x="6749" y="1509"/>
                  <a:pt x="6727" y="1510"/>
                </a:cubicBezTo>
                <a:cubicBezTo>
                  <a:pt x="6701" y="1510"/>
                  <a:pt x="6672" y="1512"/>
                  <a:pt x="6643" y="1512"/>
                </a:cubicBezTo>
                <a:cubicBezTo>
                  <a:pt x="6614" y="1512"/>
                  <a:pt x="6585" y="1510"/>
                  <a:pt x="6558" y="1501"/>
                </a:cubicBezTo>
                <a:cubicBezTo>
                  <a:pt x="6433" y="1456"/>
                  <a:pt x="6388" y="1314"/>
                  <a:pt x="6308" y="1206"/>
                </a:cubicBezTo>
                <a:cubicBezTo>
                  <a:pt x="6165" y="1028"/>
                  <a:pt x="5925" y="957"/>
                  <a:pt x="5693" y="957"/>
                </a:cubicBezTo>
                <a:cubicBezTo>
                  <a:pt x="5478" y="957"/>
                  <a:pt x="5264" y="1002"/>
                  <a:pt x="5057" y="1002"/>
                </a:cubicBezTo>
                <a:cubicBezTo>
                  <a:pt x="5040" y="1002"/>
                  <a:pt x="5023" y="1002"/>
                  <a:pt x="5006" y="1001"/>
                </a:cubicBezTo>
                <a:cubicBezTo>
                  <a:pt x="4899" y="1001"/>
                  <a:pt x="4792" y="983"/>
                  <a:pt x="4729" y="903"/>
                </a:cubicBezTo>
                <a:cubicBezTo>
                  <a:pt x="4667" y="823"/>
                  <a:pt x="4676" y="716"/>
                  <a:pt x="4613" y="644"/>
                </a:cubicBezTo>
                <a:cubicBezTo>
                  <a:pt x="4488" y="502"/>
                  <a:pt x="4203" y="636"/>
                  <a:pt x="4087" y="493"/>
                </a:cubicBezTo>
                <a:cubicBezTo>
                  <a:pt x="4051" y="448"/>
                  <a:pt x="4042" y="404"/>
                  <a:pt x="4015" y="359"/>
                </a:cubicBezTo>
                <a:cubicBezTo>
                  <a:pt x="3923" y="140"/>
                  <a:pt x="3679" y="1"/>
                  <a:pt x="3435" y="1"/>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5134;p59">
            <a:extLst>
              <a:ext uri="{FF2B5EF4-FFF2-40B4-BE49-F238E27FC236}">
                <a16:creationId xmlns:a16="http://schemas.microsoft.com/office/drawing/2014/main" id="{3012AEE8-22F8-45BF-81AE-DD043D4EF1A9}"/>
              </a:ext>
            </a:extLst>
          </p:cNvPr>
          <p:cNvSpPr/>
          <p:nvPr/>
        </p:nvSpPr>
        <p:spPr>
          <a:xfrm>
            <a:off x="5381115" y="4830078"/>
            <a:ext cx="837079" cy="244663"/>
          </a:xfrm>
          <a:custGeom>
            <a:avLst/>
            <a:gdLst/>
            <a:ahLst/>
            <a:cxnLst/>
            <a:rect l="l" t="t" r="r" b="b"/>
            <a:pathLst>
              <a:path w="7825" h="2287" extrusionOk="0">
                <a:moveTo>
                  <a:pt x="3425" y="0"/>
                </a:moveTo>
                <a:cubicBezTo>
                  <a:pt x="3411" y="0"/>
                  <a:pt x="3396" y="1"/>
                  <a:pt x="3382" y="2"/>
                </a:cubicBezTo>
                <a:cubicBezTo>
                  <a:pt x="3132" y="20"/>
                  <a:pt x="2891" y="180"/>
                  <a:pt x="2757" y="394"/>
                </a:cubicBezTo>
                <a:cubicBezTo>
                  <a:pt x="2623" y="600"/>
                  <a:pt x="2659" y="867"/>
                  <a:pt x="2534" y="1064"/>
                </a:cubicBezTo>
                <a:cubicBezTo>
                  <a:pt x="2436" y="1224"/>
                  <a:pt x="2204" y="1304"/>
                  <a:pt x="2070" y="1438"/>
                </a:cubicBezTo>
                <a:cubicBezTo>
                  <a:pt x="1973" y="1536"/>
                  <a:pt x="1837" y="1633"/>
                  <a:pt x="1710" y="1633"/>
                </a:cubicBezTo>
                <a:cubicBezTo>
                  <a:pt x="1675" y="1633"/>
                  <a:pt x="1640" y="1625"/>
                  <a:pt x="1606" y="1608"/>
                </a:cubicBezTo>
                <a:cubicBezTo>
                  <a:pt x="1544" y="1572"/>
                  <a:pt x="1499" y="1519"/>
                  <a:pt x="1446" y="1474"/>
                </a:cubicBezTo>
                <a:cubicBezTo>
                  <a:pt x="1383" y="1428"/>
                  <a:pt x="1307" y="1406"/>
                  <a:pt x="1230" y="1406"/>
                </a:cubicBezTo>
                <a:cubicBezTo>
                  <a:pt x="1101" y="1406"/>
                  <a:pt x="972" y="1469"/>
                  <a:pt x="910" y="1581"/>
                </a:cubicBezTo>
                <a:cubicBezTo>
                  <a:pt x="884" y="1626"/>
                  <a:pt x="866" y="1679"/>
                  <a:pt x="830" y="1715"/>
                </a:cubicBezTo>
                <a:cubicBezTo>
                  <a:pt x="777" y="1759"/>
                  <a:pt x="696" y="1759"/>
                  <a:pt x="625" y="1768"/>
                </a:cubicBezTo>
                <a:cubicBezTo>
                  <a:pt x="464" y="1777"/>
                  <a:pt x="304" y="1822"/>
                  <a:pt x="152" y="1884"/>
                </a:cubicBezTo>
                <a:cubicBezTo>
                  <a:pt x="99" y="1911"/>
                  <a:pt x="36" y="1938"/>
                  <a:pt x="27" y="2000"/>
                </a:cubicBezTo>
                <a:cubicBezTo>
                  <a:pt x="0" y="2098"/>
                  <a:pt x="125" y="2170"/>
                  <a:pt x="223" y="2188"/>
                </a:cubicBezTo>
                <a:cubicBezTo>
                  <a:pt x="555" y="2263"/>
                  <a:pt x="892" y="2287"/>
                  <a:pt x="1230" y="2287"/>
                </a:cubicBezTo>
                <a:cubicBezTo>
                  <a:pt x="1656" y="2287"/>
                  <a:pt x="2084" y="2248"/>
                  <a:pt x="2507" y="2223"/>
                </a:cubicBezTo>
                <a:cubicBezTo>
                  <a:pt x="2967" y="2197"/>
                  <a:pt x="3427" y="2189"/>
                  <a:pt x="3887" y="2189"/>
                </a:cubicBezTo>
                <a:cubicBezTo>
                  <a:pt x="4729" y="2189"/>
                  <a:pt x="5570" y="2217"/>
                  <a:pt x="6410" y="2217"/>
                </a:cubicBezTo>
                <a:cubicBezTo>
                  <a:pt x="6837" y="2217"/>
                  <a:pt x="7264" y="2210"/>
                  <a:pt x="7690" y="2188"/>
                </a:cubicBezTo>
                <a:cubicBezTo>
                  <a:pt x="7735" y="2188"/>
                  <a:pt x="7780" y="2188"/>
                  <a:pt x="7797" y="2152"/>
                </a:cubicBezTo>
                <a:cubicBezTo>
                  <a:pt x="7824" y="2098"/>
                  <a:pt x="7762" y="2036"/>
                  <a:pt x="7708" y="2027"/>
                </a:cubicBezTo>
                <a:cubicBezTo>
                  <a:pt x="7646" y="2009"/>
                  <a:pt x="7574" y="2009"/>
                  <a:pt x="7539" y="1965"/>
                </a:cubicBezTo>
                <a:cubicBezTo>
                  <a:pt x="7494" y="1911"/>
                  <a:pt x="7521" y="1831"/>
                  <a:pt x="7494" y="1768"/>
                </a:cubicBezTo>
                <a:cubicBezTo>
                  <a:pt x="7476" y="1697"/>
                  <a:pt x="7405" y="1652"/>
                  <a:pt x="7342" y="1626"/>
                </a:cubicBezTo>
                <a:cubicBezTo>
                  <a:pt x="7166" y="1545"/>
                  <a:pt x="6974" y="1508"/>
                  <a:pt x="6788" y="1508"/>
                </a:cubicBezTo>
                <a:cubicBezTo>
                  <a:pt x="6768" y="1508"/>
                  <a:pt x="6747" y="1509"/>
                  <a:pt x="6727" y="1510"/>
                </a:cubicBezTo>
                <a:cubicBezTo>
                  <a:pt x="6696" y="1510"/>
                  <a:pt x="6667" y="1512"/>
                  <a:pt x="6639" y="1512"/>
                </a:cubicBezTo>
                <a:cubicBezTo>
                  <a:pt x="6611" y="1512"/>
                  <a:pt x="6584" y="1510"/>
                  <a:pt x="6557" y="1501"/>
                </a:cubicBezTo>
                <a:cubicBezTo>
                  <a:pt x="6433" y="1456"/>
                  <a:pt x="6379" y="1313"/>
                  <a:pt x="6308" y="1206"/>
                </a:cubicBezTo>
                <a:cubicBezTo>
                  <a:pt x="6165" y="1028"/>
                  <a:pt x="5915" y="956"/>
                  <a:pt x="5683" y="956"/>
                </a:cubicBezTo>
                <a:cubicBezTo>
                  <a:pt x="5477" y="956"/>
                  <a:pt x="5264" y="1002"/>
                  <a:pt x="5050" y="1002"/>
                </a:cubicBezTo>
                <a:cubicBezTo>
                  <a:pt x="5032" y="1002"/>
                  <a:pt x="5014" y="1002"/>
                  <a:pt x="4996" y="1001"/>
                </a:cubicBezTo>
                <a:cubicBezTo>
                  <a:pt x="4898" y="1001"/>
                  <a:pt x="4782" y="983"/>
                  <a:pt x="4720" y="903"/>
                </a:cubicBezTo>
                <a:cubicBezTo>
                  <a:pt x="4666" y="823"/>
                  <a:pt x="4675" y="716"/>
                  <a:pt x="4604" y="644"/>
                </a:cubicBezTo>
                <a:cubicBezTo>
                  <a:pt x="4479" y="502"/>
                  <a:pt x="4202" y="635"/>
                  <a:pt x="4077" y="493"/>
                </a:cubicBezTo>
                <a:cubicBezTo>
                  <a:pt x="4051" y="448"/>
                  <a:pt x="4033" y="403"/>
                  <a:pt x="4015" y="359"/>
                </a:cubicBezTo>
                <a:cubicBezTo>
                  <a:pt x="3914" y="140"/>
                  <a:pt x="3670" y="0"/>
                  <a:pt x="3425" y="0"/>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5135;p59">
            <a:extLst>
              <a:ext uri="{FF2B5EF4-FFF2-40B4-BE49-F238E27FC236}">
                <a16:creationId xmlns:a16="http://schemas.microsoft.com/office/drawing/2014/main" id="{F8233BFB-9B52-4CC7-B3C8-E414E9306AA5}"/>
              </a:ext>
            </a:extLst>
          </p:cNvPr>
          <p:cNvSpPr/>
          <p:nvPr/>
        </p:nvSpPr>
        <p:spPr>
          <a:xfrm>
            <a:off x="2795854" y="4866658"/>
            <a:ext cx="586116" cy="171489"/>
          </a:xfrm>
          <a:custGeom>
            <a:avLst/>
            <a:gdLst/>
            <a:ahLst/>
            <a:cxnLst/>
            <a:rect l="l" t="t" r="r" b="b"/>
            <a:pathLst>
              <a:path w="5479" h="1603" extrusionOk="0">
                <a:moveTo>
                  <a:pt x="3083" y="0"/>
                </a:moveTo>
                <a:cubicBezTo>
                  <a:pt x="2911" y="0"/>
                  <a:pt x="2736" y="97"/>
                  <a:pt x="2668" y="251"/>
                </a:cubicBezTo>
                <a:cubicBezTo>
                  <a:pt x="2659" y="287"/>
                  <a:pt x="2650" y="313"/>
                  <a:pt x="2623" y="340"/>
                </a:cubicBezTo>
                <a:cubicBezTo>
                  <a:pt x="2534" y="447"/>
                  <a:pt x="2347" y="349"/>
                  <a:pt x="2258" y="447"/>
                </a:cubicBezTo>
                <a:cubicBezTo>
                  <a:pt x="2213" y="501"/>
                  <a:pt x="2213" y="581"/>
                  <a:pt x="2177" y="634"/>
                </a:cubicBezTo>
                <a:cubicBezTo>
                  <a:pt x="2133" y="688"/>
                  <a:pt x="2052" y="706"/>
                  <a:pt x="1981" y="706"/>
                </a:cubicBezTo>
                <a:cubicBezTo>
                  <a:pt x="1820" y="706"/>
                  <a:pt x="1660" y="670"/>
                  <a:pt x="1499" y="670"/>
                </a:cubicBezTo>
                <a:cubicBezTo>
                  <a:pt x="1339" y="670"/>
                  <a:pt x="1169" y="715"/>
                  <a:pt x="1071" y="849"/>
                </a:cubicBezTo>
                <a:cubicBezTo>
                  <a:pt x="1018" y="920"/>
                  <a:pt x="982" y="1018"/>
                  <a:pt x="893" y="1045"/>
                </a:cubicBezTo>
                <a:cubicBezTo>
                  <a:pt x="875" y="1054"/>
                  <a:pt x="855" y="1056"/>
                  <a:pt x="835" y="1056"/>
                </a:cubicBezTo>
                <a:cubicBezTo>
                  <a:pt x="815" y="1056"/>
                  <a:pt x="795" y="1054"/>
                  <a:pt x="777" y="1054"/>
                </a:cubicBezTo>
                <a:cubicBezTo>
                  <a:pt x="761" y="1053"/>
                  <a:pt x="745" y="1052"/>
                  <a:pt x="730" y="1052"/>
                </a:cubicBezTo>
                <a:cubicBezTo>
                  <a:pt x="596" y="1052"/>
                  <a:pt x="468" y="1086"/>
                  <a:pt x="348" y="1134"/>
                </a:cubicBezTo>
                <a:cubicBezTo>
                  <a:pt x="295" y="1161"/>
                  <a:pt x="250" y="1188"/>
                  <a:pt x="232" y="1241"/>
                </a:cubicBezTo>
                <a:cubicBezTo>
                  <a:pt x="224" y="1286"/>
                  <a:pt x="232" y="1339"/>
                  <a:pt x="206" y="1375"/>
                </a:cubicBezTo>
                <a:cubicBezTo>
                  <a:pt x="179" y="1411"/>
                  <a:pt x="134" y="1411"/>
                  <a:pt x="90" y="1419"/>
                </a:cubicBezTo>
                <a:cubicBezTo>
                  <a:pt x="45" y="1428"/>
                  <a:pt x="1" y="1464"/>
                  <a:pt x="27" y="1500"/>
                </a:cubicBezTo>
                <a:cubicBezTo>
                  <a:pt x="36" y="1527"/>
                  <a:pt x="72" y="1535"/>
                  <a:pt x="99" y="1535"/>
                </a:cubicBezTo>
                <a:cubicBezTo>
                  <a:pt x="378" y="1548"/>
                  <a:pt x="657" y="1552"/>
                  <a:pt x="937" y="1552"/>
                </a:cubicBezTo>
                <a:cubicBezTo>
                  <a:pt x="1551" y="1552"/>
                  <a:pt x="2165" y="1532"/>
                  <a:pt x="2779" y="1532"/>
                </a:cubicBezTo>
                <a:cubicBezTo>
                  <a:pt x="3093" y="1532"/>
                  <a:pt x="3407" y="1537"/>
                  <a:pt x="3721" y="1553"/>
                </a:cubicBezTo>
                <a:cubicBezTo>
                  <a:pt x="4024" y="1574"/>
                  <a:pt x="4331" y="1602"/>
                  <a:pt x="4634" y="1602"/>
                </a:cubicBezTo>
                <a:cubicBezTo>
                  <a:pt x="4865" y="1602"/>
                  <a:pt x="5094" y="1586"/>
                  <a:pt x="5317" y="1535"/>
                </a:cubicBezTo>
                <a:cubicBezTo>
                  <a:pt x="5389" y="1518"/>
                  <a:pt x="5478" y="1473"/>
                  <a:pt x="5460" y="1402"/>
                </a:cubicBezTo>
                <a:cubicBezTo>
                  <a:pt x="5451" y="1357"/>
                  <a:pt x="5407" y="1339"/>
                  <a:pt x="5371" y="1321"/>
                </a:cubicBezTo>
                <a:cubicBezTo>
                  <a:pt x="5264" y="1277"/>
                  <a:pt x="5148" y="1250"/>
                  <a:pt x="5041" y="1232"/>
                </a:cubicBezTo>
                <a:cubicBezTo>
                  <a:pt x="4987" y="1232"/>
                  <a:pt x="4934" y="1232"/>
                  <a:pt x="4898" y="1196"/>
                </a:cubicBezTo>
                <a:cubicBezTo>
                  <a:pt x="4871" y="1170"/>
                  <a:pt x="4863" y="1134"/>
                  <a:pt x="4845" y="1107"/>
                </a:cubicBezTo>
                <a:cubicBezTo>
                  <a:pt x="4795" y="1029"/>
                  <a:pt x="4703" y="986"/>
                  <a:pt x="4615" y="986"/>
                </a:cubicBezTo>
                <a:cubicBezTo>
                  <a:pt x="4562" y="986"/>
                  <a:pt x="4510" y="1002"/>
                  <a:pt x="4470" y="1036"/>
                </a:cubicBezTo>
                <a:cubicBezTo>
                  <a:pt x="4425" y="1063"/>
                  <a:pt x="4399" y="1107"/>
                  <a:pt x="4354" y="1125"/>
                </a:cubicBezTo>
                <a:cubicBezTo>
                  <a:pt x="4330" y="1137"/>
                  <a:pt x="4305" y="1142"/>
                  <a:pt x="4279" y="1142"/>
                </a:cubicBezTo>
                <a:cubicBezTo>
                  <a:pt x="4189" y="1142"/>
                  <a:pt x="4093" y="1078"/>
                  <a:pt x="4024" y="1009"/>
                </a:cubicBezTo>
                <a:cubicBezTo>
                  <a:pt x="3935" y="911"/>
                  <a:pt x="3774" y="857"/>
                  <a:pt x="3703" y="741"/>
                </a:cubicBezTo>
                <a:cubicBezTo>
                  <a:pt x="3622" y="608"/>
                  <a:pt x="3649" y="420"/>
                  <a:pt x="3551" y="278"/>
                </a:cubicBezTo>
                <a:cubicBezTo>
                  <a:pt x="3453" y="126"/>
                  <a:pt x="3292" y="10"/>
                  <a:pt x="3105" y="1"/>
                </a:cubicBezTo>
                <a:cubicBezTo>
                  <a:pt x="3098" y="1"/>
                  <a:pt x="3090" y="0"/>
                  <a:pt x="3083" y="0"/>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5136;p59">
            <a:extLst>
              <a:ext uri="{FF2B5EF4-FFF2-40B4-BE49-F238E27FC236}">
                <a16:creationId xmlns:a16="http://schemas.microsoft.com/office/drawing/2014/main" id="{55811E0F-CF4C-48FB-86F5-F346D64BEA89}"/>
              </a:ext>
            </a:extLst>
          </p:cNvPr>
          <p:cNvGrpSpPr/>
          <p:nvPr/>
        </p:nvGrpSpPr>
        <p:grpSpPr>
          <a:xfrm>
            <a:off x="4172261" y="3413231"/>
            <a:ext cx="1205047" cy="1719106"/>
            <a:chOff x="6167979" y="505453"/>
            <a:chExt cx="825884" cy="1178196"/>
          </a:xfrm>
        </p:grpSpPr>
        <p:grpSp>
          <p:nvGrpSpPr>
            <p:cNvPr id="160" name="Google Shape;5137;p59">
              <a:extLst>
                <a:ext uri="{FF2B5EF4-FFF2-40B4-BE49-F238E27FC236}">
                  <a16:creationId xmlns:a16="http://schemas.microsoft.com/office/drawing/2014/main" id="{ECB9818C-04F3-4134-A30A-01F47ACDB9A1}"/>
                </a:ext>
              </a:extLst>
            </p:cNvPr>
            <p:cNvGrpSpPr/>
            <p:nvPr/>
          </p:nvGrpSpPr>
          <p:grpSpPr>
            <a:xfrm>
              <a:off x="6401758" y="1511164"/>
              <a:ext cx="529714" cy="172485"/>
              <a:chOff x="7009601" y="1210380"/>
              <a:chExt cx="520347" cy="169418"/>
            </a:xfrm>
          </p:grpSpPr>
          <p:sp>
            <p:nvSpPr>
              <p:cNvPr id="221" name="Google Shape;5138;p59">
                <a:extLst>
                  <a:ext uri="{FF2B5EF4-FFF2-40B4-BE49-F238E27FC236}">
                    <a16:creationId xmlns:a16="http://schemas.microsoft.com/office/drawing/2014/main" id="{C282BD89-93EC-494B-B411-83C548AA9FA3}"/>
                  </a:ext>
                </a:extLst>
              </p:cNvPr>
              <p:cNvSpPr/>
              <p:nvPr/>
            </p:nvSpPr>
            <p:spPr>
              <a:xfrm>
                <a:off x="7009601" y="1242284"/>
                <a:ext cx="520347" cy="137515"/>
              </a:xfrm>
              <a:custGeom>
                <a:avLst/>
                <a:gdLst/>
                <a:ahLst/>
                <a:cxnLst/>
                <a:rect l="l" t="t" r="r" b="b"/>
                <a:pathLst>
                  <a:path w="3784" h="1000" extrusionOk="0">
                    <a:moveTo>
                      <a:pt x="1892" y="1"/>
                    </a:moveTo>
                    <a:cubicBezTo>
                      <a:pt x="1214" y="1"/>
                      <a:pt x="616" y="99"/>
                      <a:pt x="286" y="232"/>
                    </a:cubicBezTo>
                    <a:lnTo>
                      <a:pt x="1" y="232"/>
                    </a:lnTo>
                    <a:lnTo>
                      <a:pt x="1" y="500"/>
                    </a:lnTo>
                    <a:cubicBezTo>
                      <a:pt x="1" y="777"/>
                      <a:pt x="848" y="1000"/>
                      <a:pt x="1892" y="1000"/>
                    </a:cubicBezTo>
                    <a:cubicBezTo>
                      <a:pt x="2936" y="1000"/>
                      <a:pt x="3783" y="777"/>
                      <a:pt x="3783" y="500"/>
                    </a:cubicBezTo>
                    <a:cubicBezTo>
                      <a:pt x="3783" y="491"/>
                      <a:pt x="3783" y="482"/>
                      <a:pt x="3783" y="473"/>
                    </a:cubicBezTo>
                    <a:lnTo>
                      <a:pt x="3783" y="232"/>
                    </a:lnTo>
                    <a:lnTo>
                      <a:pt x="3507" y="232"/>
                    </a:lnTo>
                    <a:cubicBezTo>
                      <a:pt x="3168" y="99"/>
                      <a:pt x="2570" y="1"/>
                      <a:pt x="1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5139;p59">
                <a:extLst>
                  <a:ext uri="{FF2B5EF4-FFF2-40B4-BE49-F238E27FC236}">
                    <a16:creationId xmlns:a16="http://schemas.microsoft.com/office/drawing/2014/main" id="{C6E482CB-58DC-4C4D-A9EF-C580621EF80A}"/>
                  </a:ext>
                </a:extLst>
              </p:cNvPr>
              <p:cNvSpPr/>
              <p:nvPr/>
            </p:nvSpPr>
            <p:spPr>
              <a:xfrm>
                <a:off x="7009601" y="1242284"/>
                <a:ext cx="520347" cy="137515"/>
              </a:xfrm>
              <a:custGeom>
                <a:avLst/>
                <a:gdLst/>
                <a:ahLst/>
                <a:cxnLst/>
                <a:rect l="l" t="t" r="r" b="b"/>
                <a:pathLst>
                  <a:path w="3784" h="1000" extrusionOk="0">
                    <a:moveTo>
                      <a:pt x="1892" y="1"/>
                    </a:moveTo>
                    <a:cubicBezTo>
                      <a:pt x="1214" y="1"/>
                      <a:pt x="616" y="99"/>
                      <a:pt x="286" y="232"/>
                    </a:cubicBezTo>
                    <a:lnTo>
                      <a:pt x="1" y="232"/>
                    </a:lnTo>
                    <a:lnTo>
                      <a:pt x="1" y="500"/>
                    </a:lnTo>
                    <a:cubicBezTo>
                      <a:pt x="1" y="777"/>
                      <a:pt x="848" y="1000"/>
                      <a:pt x="1892" y="1000"/>
                    </a:cubicBezTo>
                    <a:cubicBezTo>
                      <a:pt x="2936" y="1000"/>
                      <a:pt x="3783" y="777"/>
                      <a:pt x="3783" y="500"/>
                    </a:cubicBezTo>
                    <a:cubicBezTo>
                      <a:pt x="3783" y="491"/>
                      <a:pt x="3783" y="482"/>
                      <a:pt x="3783" y="473"/>
                    </a:cubicBezTo>
                    <a:lnTo>
                      <a:pt x="3783" y="232"/>
                    </a:lnTo>
                    <a:lnTo>
                      <a:pt x="3507" y="232"/>
                    </a:lnTo>
                    <a:cubicBezTo>
                      <a:pt x="3168" y="99"/>
                      <a:pt x="2570" y="1"/>
                      <a:pt x="1892"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5140;p59">
                <a:extLst>
                  <a:ext uri="{FF2B5EF4-FFF2-40B4-BE49-F238E27FC236}">
                    <a16:creationId xmlns:a16="http://schemas.microsoft.com/office/drawing/2014/main" id="{2A0AC49D-511C-4712-B34C-F03D69E45D4F}"/>
                  </a:ext>
                </a:extLst>
              </p:cNvPr>
              <p:cNvSpPr/>
              <p:nvPr/>
            </p:nvSpPr>
            <p:spPr>
              <a:xfrm>
                <a:off x="7009601" y="1210380"/>
                <a:ext cx="520347" cy="137515"/>
              </a:xfrm>
              <a:custGeom>
                <a:avLst/>
                <a:gdLst/>
                <a:ahLst/>
                <a:cxnLst/>
                <a:rect l="l" t="t" r="r" b="b"/>
                <a:pathLst>
                  <a:path w="3784" h="1000" extrusionOk="0">
                    <a:moveTo>
                      <a:pt x="1892" y="1"/>
                    </a:moveTo>
                    <a:cubicBezTo>
                      <a:pt x="848" y="1"/>
                      <a:pt x="1" y="224"/>
                      <a:pt x="1" y="500"/>
                    </a:cubicBezTo>
                    <a:cubicBezTo>
                      <a:pt x="1" y="777"/>
                      <a:pt x="848" y="1000"/>
                      <a:pt x="1892" y="1000"/>
                    </a:cubicBezTo>
                    <a:cubicBezTo>
                      <a:pt x="2936" y="1000"/>
                      <a:pt x="3783" y="777"/>
                      <a:pt x="3783" y="500"/>
                    </a:cubicBezTo>
                    <a:cubicBezTo>
                      <a:pt x="3783" y="224"/>
                      <a:pt x="2936" y="1"/>
                      <a:pt x="1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5141;p59">
              <a:extLst>
                <a:ext uri="{FF2B5EF4-FFF2-40B4-BE49-F238E27FC236}">
                  <a16:creationId xmlns:a16="http://schemas.microsoft.com/office/drawing/2014/main" id="{59D8E798-BECE-4B44-B5C1-A2277922F5A9}"/>
                </a:ext>
              </a:extLst>
            </p:cNvPr>
            <p:cNvSpPr/>
            <p:nvPr/>
          </p:nvSpPr>
          <p:spPr>
            <a:xfrm>
              <a:off x="6548947" y="1539941"/>
              <a:ext cx="233487" cy="81310"/>
            </a:xfrm>
            <a:custGeom>
              <a:avLst/>
              <a:gdLst/>
              <a:ahLst/>
              <a:cxnLst/>
              <a:rect l="l" t="t" r="r" b="b"/>
              <a:pathLst>
                <a:path w="1990" h="693" extrusionOk="0">
                  <a:moveTo>
                    <a:pt x="1271" y="1"/>
                  </a:moveTo>
                  <a:cubicBezTo>
                    <a:pt x="998" y="1"/>
                    <a:pt x="720" y="72"/>
                    <a:pt x="455" y="116"/>
                  </a:cubicBezTo>
                  <a:cubicBezTo>
                    <a:pt x="366" y="134"/>
                    <a:pt x="286" y="151"/>
                    <a:pt x="206" y="178"/>
                  </a:cubicBezTo>
                  <a:cubicBezTo>
                    <a:pt x="108" y="214"/>
                    <a:pt x="9" y="276"/>
                    <a:pt x="1" y="374"/>
                  </a:cubicBezTo>
                  <a:cubicBezTo>
                    <a:pt x="1" y="455"/>
                    <a:pt x="54" y="526"/>
                    <a:pt x="116" y="562"/>
                  </a:cubicBezTo>
                  <a:cubicBezTo>
                    <a:pt x="179" y="597"/>
                    <a:pt x="259" y="606"/>
                    <a:pt x="331" y="615"/>
                  </a:cubicBezTo>
                  <a:cubicBezTo>
                    <a:pt x="595" y="655"/>
                    <a:pt x="865" y="692"/>
                    <a:pt x="1131" y="692"/>
                  </a:cubicBezTo>
                  <a:cubicBezTo>
                    <a:pt x="1341" y="692"/>
                    <a:pt x="1549" y="669"/>
                    <a:pt x="1749" y="606"/>
                  </a:cubicBezTo>
                  <a:cubicBezTo>
                    <a:pt x="1803" y="589"/>
                    <a:pt x="1865" y="571"/>
                    <a:pt x="1910" y="526"/>
                  </a:cubicBezTo>
                  <a:cubicBezTo>
                    <a:pt x="1954" y="490"/>
                    <a:pt x="1990" y="437"/>
                    <a:pt x="1990" y="374"/>
                  </a:cubicBezTo>
                  <a:cubicBezTo>
                    <a:pt x="1981" y="330"/>
                    <a:pt x="1963" y="294"/>
                    <a:pt x="1945" y="267"/>
                  </a:cubicBezTo>
                  <a:cubicBezTo>
                    <a:pt x="1865" y="151"/>
                    <a:pt x="1740" y="80"/>
                    <a:pt x="1606" y="44"/>
                  </a:cubicBezTo>
                  <a:cubicBezTo>
                    <a:pt x="1496" y="13"/>
                    <a:pt x="1384" y="1"/>
                    <a:pt x="1271"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5142;p59">
              <a:extLst>
                <a:ext uri="{FF2B5EF4-FFF2-40B4-BE49-F238E27FC236}">
                  <a16:creationId xmlns:a16="http://schemas.microsoft.com/office/drawing/2014/main" id="{6010526D-8E24-4C2D-94D5-C0C9A9CDE33F}"/>
                </a:ext>
              </a:extLst>
            </p:cNvPr>
            <p:cNvSpPr/>
            <p:nvPr/>
          </p:nvSpPr>
          <p:spPr>
            <a:xfrm>
              <a:off x="6614886" y="789389"/>
              <a:ext cx="103720" cy="811337"/>
            </a:xfrm>
            <a:custGeom>
              <a:avLst/>
              <a:gdLst/>
              <a:ahLst/>
              <a:cxnLst/>
              <a:rect l="l" t="t" r="r" b="b"/>
              <a:pathLst>
                <a:path w="884" h="6915" extrusionOk="0">
                  <a:moveTo>
                    <a:pt x="295" y="0"/>
                  </a:moveTo>
                  <a:cubicBezTo>
                    <a:pt x="206" y="36"/>
                    <a:pt x="117" y="54"/>
                    <a:pt x="27" y="72"/>
                  </a:cubicBezTo>
                  <a:cubicBezTo>
                    <a:pt x="134" y="580"/>
                    <a:pt x="241" y="1089"/>
                    <a:pt x="348" y="1606"/>
                  </a:cubicBezTo>
                  <a:cubicBezTo>
                    <a:pt x="420" y="1927"/>
                    <a:pt x="491" y="2257"/>
                    <a:pt x="580" y="2570"/>
                  </a:cubicBezTo>
                  <a:cubicBezTo>
                    <a:pt x="527" y="2623"/>
                    <a:pt x="500" y="2695"/>
                    <a:pt x="491" y="2775"/>
                  </a:cubicBezTo>
                  <a:cubicBezTo>
                    <a:pt x="491" y="2846"/>
                    <a:pt x="518" y="2926"/>
                    <a:pt x="571" y="2980"/>
                  </a:cubicBezTo>
                  <a:cubicBezTo>
                    <a:pt x="580" y="3667"/>
                    <a:pt x="598" y="4363"/>
                    <a:pt x="607" y="5050"/>
                  </a:cubicBezTo>
                  <a:cubicBezTo>
                    <a:pt x="616" y="5148"/>
                    <a:pt x="616" y="5237"/>
                    <a:pt x="616" y="5335"/>
                  </a:cubicBezTo>
                  <a:cubicBezTo>
                    <a:pt x="607" y="5451"/>
                    <a:pt x="598" y="5567"/>
                    <a:pt x="589" y="5692"/>
                  </a:cubicBezTo>
                  <a:cubicBezTo>
                    <a:pt x="571" y="5951"/>
                    <a:pt x="563" y="6209"/>
                    <a:pt x="571" y="6468"/>
                  </a:cubicBezTo>
                  <a:cubicBezTo>
                    <a:pt x="402" y="6557"/>
                    <a:pt x="232" y="6647"/>
                    <a:pt x="63" y="6718"/>
                  </a:cubicBezTo>
                  <a:cubicBezTo>
                    <a:pt x="36" y="6727"/>
                    <a:pt x="18" y="6736"/>
                    <a:pt x="9" y="6754"/>
                  </a:cubicBezTo>
                  <a:cubicBezTo>
                    <a:pt x="1" y="6771"/>
                    <a:pt x="1" y="6798"/>
                    <a:pt x="18" y="6807"/>
                  </a:cubicBezTo>
                  <a:cubicBezTo>
                    <a:pt x="18" y="6816"/>
                    <a:pt x="27" y="6816"/>
                    <a:pt x="36" y="6816"/>
                  </a:cubicBezTo>
                  <a:cubicBezTo>
                    <a:pt x="54" y="6818"/>
                    <a:pt x="71" y="6818"/>
                    <a:pt x="89" y="6818"/>
                  </a:cubicBezTo>
                  <a:cubicBezTo>
                    <a:pt x="172" y="6818"/>
                    <a:pt x="259" y="6802"/>
                    <a:pt x="340" y="6780"/>
                  </a:cubicBezTo>
                  <a:lnTo>
                    <a:pt x="340" y="6780"/>
                  </a:lnTo>
                  <a:cubicBezTo>
                    <a:pt x="313" y="6798"/>
                    <a:pt x="277" y="6825"/>
                    <a:pt x="268" y="6852"/>
                  </a:cubicBezTo>
                  <a:cubicBezTo>
                    <a:pt x="259" y="6878"/>
                    <a:pt x="277" y="6914"/>
                    <a:pt x="304" y="6914"/>
                  </a:cubicBezTo>
                  <a:cubicBezTo>
                    <a:pt x="322" y="6914"/>
                    <a:pt x="331" y="6905"/>
                    <a:pt x="340" y="6896"/>
                  </a:cubicBezTo>
                  <a:cubicBezTo>
                    <a:pt x="384" y="6861"/>
                    <a:pt x="429" y="6825"/>
                    <a:pt x="473" y="6789"/>
                  </a:cubicBezTo>
                  <a:lnTo>
                    <a:pt x="473" y="6789"/>
                  </a:lnTo>
                  <a:cubicBezTo>
                    <a:pt x="456" y="6816"/>
                    <a:pt x="482" y="6861"/>
                    <a:pt x="509" y="6861"/>
                  </a:cubicBezTo>
                  <a:cubicBezTo>
                    <a:pt x="545" y="6861"/>
                    <a:pt x="571" y="6843"/>
                    <a:pt x="598" y="6825"/>
                  </a:cubicBezTo>
                  <a:cubicBezTo>
                    <a:pt x="687" y="6754"/>
                    <a:pt x="768" y="6664"/>
                    <a:pt x="830" y="6566"/>
                  </a:cubicBezTo>
                  <a:cubicBezTo>
                    <a:pt x="866" y="6513"/>
                    <a:pt x="857" y="6468"/>
                    <a:pt x="848" y="6406"/>
                  </a:cubicBezTo>
                  <a:cubicBezTo>
                    <a:pt x="759" y="5282"/>
                    <a:pt x="661" y="4158"/>
                    <a:pt x="777" y="3042"/>
                  </a:cubicBezTo>
                  <a:cubicBezTo>
                    <a:pt x="839" y="2971"/>
                    <a:pt x="884" y="2891"/>
                    <a:pt x="884" y="2802"/>
                  </a:cubicBezTo>
                  <a:cubicBezTo>
                    <a:pt x="884" y="2712"/>
                    <a:pt x="830" y="2596"/>
                    <a:pt x="777" y="2561"/>
                  </a:cubicBezTo>
                  <a:cubicBezTo>
                    <a:pt x="536" y="1722"/>
                    <a:pt x="384" y="866"/>
                    <a:pt x="2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5143;p59">
              <a:extLst>
                <a:ext uri="{FF2B5EF4-FFF2-40B4-BE49-F238E27FC236}">
                  <a16:creationId xmlns:a16="http://schemas.microsoft.com/office/drawing/2014/main" id="{33483C6B-E191-463D-850E-040BEA75046C}"/>
                </a:ext>
              </a:extLst>
            </p:cNvPr>
            <p:cNvSpPr/>
            <p:nvPr/>
          </p:nvSpPr>
          <p:spPr>
            <a:xfrm>
              <a:off x="6618054" y="789389"/>
              <a:ext cx="100552" cy="805001"/>
            </a:xfrm>
            <a:custGeom>
              <a:avLst/>
              <a:gdLst/>
              <a:ahLst/>
              <a:cxnLst/>
              <a:rect l="l" t="t" r="r" b="b"/>
              <a:pathLst>
                <a:path w="857" h="6861" extrusionOk="0">
                  <a:moveTo>
                    <a:pt x="268" y="0"/>
                  </a:moveTo>
                  <a:cubicBezTo>
                    <a:pt x="179" y="36"/>
                    <a:pt x="90" y="54"/>
                    <a:pt x="0" y="72"/>
                  </a:cubicBezTo>
                  <a:cubicBezTo>
                    <a:pt x="27" y="206"/>
                    <a:pt x="54" y="339"/>
                    <a:pt x="81" y="473"/>
                  </a:cubicBezTo>
                  <a:lnTo>
                    <a:pt x="125" y="473"/>
                  </a:lnTo>
                  <a:cubicBezTo>
                    <a:pt x="161" y="464"/>
                    <a:pt x="197" y="446"/>
                    <a:pt x="232" y="429"/>
                  </a:cubicBezTo>
                  <a:cubicBezTo>
                    <a:pt x="313" y="1089"/>
                    <a:pt x="455" y="1749"/>
                    <a:pt x="634" y="2400"/>
                  </a:cubicBezTo>
                  <a:cubicBezTo>
                    <a:pt x="643" y="2418"/>
                    <a:pt x="643" y="2436"/>
                    <a:pt x="634" y="2445"/>
                  </a:cubicBezTo>
                  <a:cubicBezTo>
                    <a:pt x="625" y="2454"/>
                    <a:pt x="616" y="2454"/>
                    <a:pt x="607" y="2463"/>
                  </a:cubicBezTo>
                  <a:cubicBezTo>
                    <a:pt x="580" y="2472"/>
                    <a:pt x="553" y="2480"/>
                    <a:pt x="536" y="2489"/>
                  </a:cubicBezTo>
                  <a:cubicBezTo>
                    <a:pt x="544" y="2516"/>
                    <a:pt x="553" y="2543"/>
                    <a:pt x="553" y="2570"/>
                  </a:cubicBezTo>
                  <a:cubicBezTo>
                    <a:pt x="544" y="2579"/>
                    <a:pt x="536" y="2596"/>
                    <a:pt x="527" y="2605"/>
                  </a:cubicBezTo>
                  <a:lnTo>
                    <a:pt x="536" y="2605"/>
                  </a:lnTo>
                  <a:cubicBezTo>
                    <a:pt x="552" y="2577"/>
                    <a:pt x="586" y="2564"/>
                    <a:pt x="621" y="2564"/>
                  </a:cubicBezTo>
                  <a:cubicBezTo>
                    <a:pt x="641" y="2564"/>
                    <a:pt x="662" y="2569"/>
                    <a:pt x="678" y="2579"/>
                  </a:cubicBezTo>
                  <a:cubicBezTo>
                    <a:pt x="723" y="2605"/>
                    <a:pt x="750" y="2659"/>
                    <a:pt x="768" y="2712"/>
                  </a:cubicBezTo>
                  <a:cubicBezTo>
                    <a:pt x="785" y="2811"/>
                    <a:pt x="750" y="2918"/>
                    <a:pt x="678" y="2989"/>
                  </a:cubicBezTo>
                  <a:cubicBezTo>
                    <a:pt x="634" y="3970"/>
                    <a:pt x="643" y="4952"/>
                    <a:pt x="723" y="5933"/>
                  </a:cubicBezTo>
                  <a:cubicBezTo>
                    <a:pt x="741" y="6129"/>
                    <a:pt x="759" y="6343"/>
                    <a:pt x="669" y="6522"/>
                  </a:cubicBezTo>
                  <a:cubicBezTo>
                    <a:pt x="634" y="6584"/>
                    <a:pt x="589" y="6638"/>
                    <a:pt x="544" y="6682"/>
                  </a:cubicBezTo>
                  <a:cubicBezTo>
                    <a:pt x="509" y="6727"/>
                    <a:pt x="482" y="6771"/>
                    <a:pt x="446" y="6816"/>
                  </a:cubicBezTo>
                  <a:cubicBezTo>
                    <a:pt x="446" y="6834"/>
                    <a:pt x="464" y="6861"/>
                    <a:pt x="482" y="6861"/>
                  </a:cubicBezTo>
                  <a:cubicBezTo>
                    <a:pt x="518" y="6861"/>
                    <a:pt x="544" y="6843"/>
                    <a:pt x="571" y="6825"/>
                  </a:cubicBezTo>
                  <a:cubicBezTo>
                    <a:pt x="660" y="6754"/>
                    <a:pt x="741" y="6664"/>
                    <a:pt x="803" y="6566"/>
                  </a:cubicBezTo>
                  <a:cubicBezTo>
                    <a:pt x="839" y="6513"/>
                    <a:pt x="830" y="6468"/>
                    <a:pt x="821" y="6406"/>
                  </a:cubicBezTo>
                  <a:cubicBezTo>
                    <a:pt x="732" y="5282"/>
                    <a:pt x="634" y="4158"/>
                    <a:pt x="750" y="3042"/>
                  </a:cubicBezTo>
                  <a:cubicBezTo>
                    <a:pt x="812" y="2980"/>
                    <a:pt x="857" y="2891"/>
                    <a:pt x="857" y="2802"/>
                  </a:cubicBezTo>
                  <a:cubicBezTo>
                    <a:pt x="857" y="2712"/>
                    <a:pt x="803" y="2596"/>
                    <a:pt x="750" y="2561"/>
                  </a:cubicBezTo>
                  <a:cubicBezTo>
                    <a:pt x="509" y="1722"/>
                    <a:pt x="357" y="866"/>
                    <a:pt x="26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5144;p59">
              <a:extLst>
                <a:ext uri="{FF2B5EF4-FFF2-40B4-BE49-F238E27FC236}">
                  <a16:creationId xmlns:a16="http://schemas.microsoft.com/office/drawing/2014/main" id="{7FFE64C0-FD36-4DF4-91D4-D681B74CF0C6}"/>
                </a:ext>
              </a:extLst>
            </p:cNvPr>
            <p:cNvSpPr/>
            <p:nvPr/>
          </p:nvSpPr>
          <p:spPr>
            <a:xfrm>
              <a:off x="6681881" y="1128469"/>
              <a:ext cx="34612" cy="104776"/>
            </a:xfrm>
            <a:custGeom>
              <a:avLst/>
              <a:gdLst/>
              <a:ahLst/>
              <a:cxnLst/>
              <a:rect l="l" t="t" r="r" b="b"/>
              <a:pathLst>
                <a:path w="295" h="893" extrusionOk="0">
                  <a:moveTo>
                    <a:pt x="295" y="1"/>
                  </a:moveTo>
                  <a:cubicBezTo>
                    <a:pt x="206" y="81"/>
                    <a:pt x="108" y="152"/>
                    <a:pt x="0" y="215"/>
                  </a:cubicBezTo>
                  <a:cubicBezTo>
                    <a:pt x="9" y="447"/>
                    <a:pt x="9" y="670"/>
                    <a:pt x="18" y="893"/>
                  </a:cubicBezTo>
                  <a:cubicBezTo>
                    <a:pt x="63" y="857"/>
                    <a:pt x="116" y="822"/>
                    <a:pt x="161" y="786"/>
                  </a:cubicBezTo>
                  <a:cubicBezTo>
                    <a:pt x="170" y="572"/>
                    <a:pt x="188" y="358"/>
                    <a:pt x="206" y="152"/>
                  </a:cubicBezTo>
                  <a:cubicBezTo>
                    <a:pt x="250" y="108"/>
                    <a:pt x="277" y="54"/>
                    <a:pt x="29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5145;p59">
              <a:extLst>
                <a:ext uri="{FF2B5EF4-FFF2-40B4-BE49-F238E27FC236}">
                  <a16:creationId xmlns:a16="http://schemas.microsoft.com/office/drawing/2014/main" id="{A136A0A6-7A82-4654-995B-6EBDBBE90A0A}"/>
                </a:ext>
              </a:extLst>
            </p:cNvPr>
            <p:cNvSpPr/>
            <p:nvPr/>
          </p:nvSpPr>
          <p:spPr>
            <a:xfrm>
              <a:off x="6677657" y="1105355"/>
              <a:ext cx="20650" cy="25695"/>
            </a:xfrm>
            <a:custGeom>
              <a:avLst/>
              <a:gdLst/>
              <a:ahLst/>
              <a:cxnLst/>
              <a:rect l="l" t="t" r="r" b="b"/>
              <a:pathLst>
                <a:path w="176" h="219" extrusionOk="0">
                  <a:moveTo>
                    <a:pt x="120" y="0"/>
                  </a:moveTo>
                  <a:cubicBezTo>
                    <a:pt x="107" y="0"/>
                    <a:pt x="91" y="6"/>
                    <a:pt x="72" y="19"/>
                  </a:cubicBezTo>
                  <a:cubicBezTo>
                    <a:pt x="19" y="55"/>
                    <a:pt x="1" y="198"/>
                    <a:pt x="72" y="216"/>
                  </a:cubicBezTo>
                  <a:cubicBezTo>
                    <a:pt x="79" y="218"/>
                    <a:pt x="86" y="219"/>
                    <a:pt x="92" y="219"/>
                  </a:cubicBezTo>
                  <a:cubicBezTo>
                    <a:pt x="111" y="219"/>
                    <a:pt x="128" y="209"/>
                    <a:pt x="135" y="189"/>
                  </a:cubicBezTo>
                  <a:cubicBezTo>
                    <a:pt x="152" y="171"/>
                    <a:pt x="152" y="153"/>
                    <a:pt x="161" y="126"/>
                  </a:cubicBezTo>
                  <a:cubicBezTo>
                    <a:pt x="175" y="77"/>
                    <a:pt x="167" y="0"/>
                    <a:pt x="1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5146;p59">
              <a:extLst>
                <a:ext uri="{FF2B5EF4-FFF2-40B4-BE49-F238E27FC236}">
                  <a16:creationId xmlns:a16="http://schemas.microsoft.com/office/drawing/2014/main" id="{37D2F2E3-96DB-4331-B041-3C0C301E7D86}"/>
                </a:ext>
              </a:extLst>
            </p:cNvPr>
            <p:cNvSpPr/>
            <p:nvPr/>
          </p:nvSpPr>
          <p:spPr>
            <a:xfrm>
              <a:off x="6649381" y="1557892"/>
              <a:ext cx="33674" cy="30271"/>
            </a:xfrm>
            <a:custGeom>
              <a:avLst/>
              <a:gdLst/>
              <a:ahLst/>
              <a:cxnLst/>
              <a:rect l="l" t="t" r="r" b="b"/>
              <a:pathLst>
                <a:path w="287" h="258" extrusionOk="0">
                  <a:moveTo>
                    <a:pt x="273" y="1"/>
                  </a:moveTo>
                  <a:cubicBezTo>
                    <a:pt x="269" y="1"/>
                    <a:pt x="264" y="3"/>
                    <a:pt x="260" y="7"/>
                  </a:cubicBezTo>
                  <a:lnTo>
                    <a:pt x="10" y="230"/>
                  </a:lnTo>
                  <a:cubicBezTo>
                    <a:pt x="1" y="230"/>
                    <a:pt x="1" y="248"/>
                    <a:pt x="10" y="248"/>
                  </a:cubicBezTo>
                  <a:cubicBezTo>
                    <a:pt x="10" y="257"/>
                    <a:pt x="19" y="257"/>
                    <a:pt x="19" y="257"/>
                  </a:cubicBezTo>
                  <a:cubicBezTo>
                    <a:pt x="19" y="257"/>
                    <a:pt x="28" y="257"/>
                    <a:pt x="28" y="248"/>
                  </a:cubicBezTo>
                  <a:lnTo>
                    <a:pt x="277" y="34"/>
                  </a:lnTo>
                  <a:cubicBezTo>
                    <a:pt x="286" y="25"/>
                    <a:pt x="286" y="16"/>
                    <a:pt x="286" y="7"/>
                  </a:cubicBezTo>
                  <a:cubicBezTo>
                    <a:pt x="282" y="3"/>
                    <a:pt x="277" y="1"/>
                    <a:pt x="273"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5147;p59">
              <a:extLst>
                <a:ext uri="{FF2B5EF4-FFF2-40B4-BE49-F238E27FC236}">
                  <a16:creationId xmlns:a16="http://schemas.microsoft.com/office/drawing/2014/main" id="{E8E795AC-1821-4910-B8FA-672044BDABD9}"/>
                </a:ext>
              </a:extLst>
            </p:cNvPr>
            <p:cNvSpPr/>
            <p:nvPr/>
          </p:nvSpPr>
          <p:spPr>
            <a:xfrm>
              <a:off x="6666159" y="1560826"/>
              <a:ext cx="31562" cy="30388"/>
            </a:xfrm>
            <a:custGeom>
              <a:avLst/>
              <a:gdLst/>
              <a:ahLst/>
              <a:cxnLst/>
              <a:rect l="l" t="t" r="r" b="b"/>
              <a:pathLst>
                <a:path w="269" h="259" extrusionOk="0">
                  <a:moveTo>
                    <a:pt x="242" y="0"/>
                  </a:moveTo>
                  <a:cubicBezTo>
                    <a:pt x="152" y="72"/>
                    <a:pt x="72" y="152"/>
                    <a:pt x="10" y="232"/>
                  </a:cubicBezTo>
                  <a:cubicBezTo>
                    <a:pt x="1" y="241"/>
                    <a:pt x="1" y="250"/>
                    <a:pt x="10" y="259"/>
                  </a:cubicBezTo>
                  <a:lnTo>
                    <a:pt x="19" y="259"/>
                  </a:lnTo>
                  <a:cubicBezTo>
                    <a:pt x="27" y="259"/>
                    <a:pt x="27" y="259"/>
                    <a:pt x="36" y="250"/>
                  </a:cubicBezTo>
                  <a:cubicBezTo>
                    <a:pt x="99" y="170"/>
                    <a:pt x="179" y="98"/>
                    <a:pt x="259" y="27"/>
                  </a:cubicBezTo>
                  <a:cubicBezTo>
                    <a:pt x="268" y="27"/>
                    <a:pt x="268" y="18"/>
                    <a:pt x="259" y="9"/>
                  </a:cubicBezTo>
                  <a:cubicBezTo>
                    <a:pt x="250" y="0"/>
                    <a:pt x="242" y="0"/>
                    <a:pt x="242"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5148;p59">
              <a:extLst>
                <a:ext uri="{FF2B5EF4-FFF2-40B4-BE49-F238E27FC236}">
                  <a16:creationId xmlns:a16="http://schemas.microsoft.com/office/drawing/2014/main" id="{6D06E558-20C9-44BA-8E57-FD26142FCE59}"/>
                </a:ext>
              </a:extLst>
            </p:cNvPr>
            <p:cNvSpPr/>
            <p:nvPr/>
          </p:nvSpPr>
          <p:spPr>
            <a:xfrm>
              <a:off x="6405571" y="763224"/>
              <a:ext cx="411476" cy="753728"/>
            </a:xfrm>
            <a:custGeom>
              <a:avLst/>
              <a:gdLst/>
              <a:ahLst/>
              <a:cxnLst/>
              <a:rect l="l" t="t" r="r" b="b"/>
              <a:pathLst>
                <a:path w="3507" h="6424" extrusionOk="0">
                  <a:moveTo>
                    <a:pt x="2088" y="0"/>
                  </a:moveTo>
                  <a:cubicBezTo>
                    <a:pt x="2016" y="0"/>
                    <a:pt x="1981" y="125"/>
                    <a:pt x="2008" y="188"/>
                  </a:cubicBezTo>
                  <a:cubicBezTo>
                    <a:pt x="2106" y="437"/>
                    <a:pt x="2204" y="678"/>
                    <a:pt x="2320" y="919"/>
                  </a:cubicBezTo>
                  <a:cubicBezTo>
                    <a:pt x="2382" y="1053"/>
                    <a:pt x="2463" y="1187"/>
                    <a:pt x="2525" y="1321"/>
                  </a:cubicBezTo>
                  <a:cubicBezTo>
                    <a:pt x="2730" y="1704"/>
                    <a:pt x="2891" y="2106"/>
                    <a:pt x="3051" y="2507"/>
                  </a:cubicBezTo>
                  <a:cubicBezTo>
                    <a:pt x="3051" y="2525"/>
                    <a:pt x="3060" y="2534"/>
                    <a:pt x="3060" y="2552"/>
                  </a:cubicBezTo>
                  <a:cubicBezTo>
                    <a:pt x="3060" y="2579"/>
                    <a:pt x="3042" y="2596"/>
                    <a:pt x="3025" y="2614"/>
                  </a:cubicBezTo>
                  <a:cubicBezTo>
                    <a:pt x="2971" y="2703"/>
                    <a:pt x="2980" y="2819"/>
                    <a:pt x="3051" y="2891"/>
                  </a:cubicBezTo>
                  <a:cubicBezTo>
                    <a:pt x="2650" y="3230"/>
                    <a:pt x="2302" y="3640"/>
                    <a:pt x="1918" y="3988"/>
                  </a:cubicBezTo>
                  <a:cubicBezTo>
                    <a:pt x="1508" y="4363"/>
                    <a:pt x="1035" y="4666"/>
                    <a:pt x="652" y="5059"/>
                  </a:cubicBezTo>
                  <a:cubicBezTo>
                    <a:pt x="562" y="5157"/>
                    <a:pt x="482" y="5255"/>
                    <a:pt x="429" y="5380"/>
                  </a:cubicBezTo>
                  <a:cubicBezTo>
                    <a:pt x="384" y="5460"/>
                    <a:pt x="366" y="5558"/>
                    <a:pt x="321" y="5647"/>
                  </a:cubicBezTo>
                  <a:cubicBezTo>
                    <a:pt x="268" y="5781"/>
                    <a:pt x="179" y="5888"/>
                    <a:pt x="107" y="6013"/>
                  </a:cubicBezTo>
                  <a:cubicBezTo>
                    <a:pt x="45" y="6138"/>
                    <a:pt x="0" y="6290"/>
                    <a:pt x="45" y="6423"/>
                  </a:cubicBezTo>
                  <a:cubicBezTo>
                    <a:pt x="107" y="6343"/>
                    <a:pt x="152" y="6263"/>
                    <a:pt x="206" y="6174"/>
                  </a:cubicBezTo>
                  <a:cubicBezTo>
                    <a:pt x="206" y="6218"/>
                    <a:pt x="223" y="6272"/>
                    <a:pt x="232" y="6308"/>
                  </a:cubicBezTo>
                  <a:cubicBezTo>
                    <a:pt x="304" y="6200"/>
                    <a:pt x="375" y="6102"/>
                    <a:pt x="446" y="5995"/>
                  </a:cubicBezTo>
                  <a:cubicBezTo>
                    <a:pt x="509" y="5897"/>
                    <a:pt x="580" y="5799"/>
                    <a:pt x="625" y="5692"/>
                  </a:cubicBezTo>
                  <a:cubicBezTo>
                    <a:pt x="669" y="5567"/>
                    <a:pt x="696" y="5433"/>
                    <a:pt x="759" y="5317"/>
                  </a:cubicBezTo>
                  <a:cubicBezTo>
                    <a:pt x="812" y="5228"/>
                    <a:pt x="892" y="5148"/>
                    <a:pt x="964" y="5076"/>
                  </a:cubicBezTo>
                  <a:cubicBezTo>
                    <a:pt x="1454" y="4621"/>
                    <a:pt x="1936" y="4158"/>
                    <a:pt x="2454" y="3738"/>
                  </a:cubicBezTo>
                  <a:cubicBezTo>
                    <a:pt x="2730" y="3506"/>
                    <a:pt x="2962" y="3230"/>
                    <a:pt x="3265" y="3042"/>
                  </a:cubicBezTo>
                  <a:cubicBezTo>
                    <a:pt x="3310" y="3007"/>
                    <a:pt x="3364" y="2980"/>
                    <a:pt x="3408" y="2935"/>
                  </a:cubicBezTo>
                  <a:cubicBezTo>
                    <a:pt x="3471" y="2882"/>
                    <a:pt x="3506" y="2802"/>
                    <a:pt x="3506" y="2721"/>
                  </a:cubicBezTo>
                  <a:cubicBezTo>
                    <a:pt x="3506" y="2632"/>
                    <a:pt x="3444" y="2552"/>
                    <a:pt x="3364" y="2534"/>
                  </a:cubicBezTo>
                  <a:cubicBezTo>
                    <a:pt x="3033" y="1785"/>
                    <a:pt x="2668" y="1035"/>
                    <a:pt x="2338" y="286"/>
                  </a:cubicBezTo>
                  <a:cubicBezTo>
                    <a:pt x="2311" y="232"/>
                    <a:pt x="2284" y="179"/>
                    <a:pt x="2257" y="134"/>
                  </a:cubicBezTo>
                  <a:cubicBezTo>
                    <a:pt x="2222" y="72"/>
                    <a:pt x="2159" y="9"/>
                    <a:pt x="2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5149;p59">
              <a:extLst>
                <a:ext uri="{FF2B5EF4-FFF2-40B4-BE49-F238E27FC236}">
                  <a16:creationId xmlns:a16="http://schemas.microsoft.com/office/drawing/2014/main" id="{A9927F98-00F0-4429-A11E-C694CB93DA2D}"/>
                </a:ext>
              </a:extLst>
            </p:cNvPr>
            <p:cNvSpPr/>
            <p:nvPr/>
          </p:nvSpPr>
          <p:spPr>
            <a:xfrm>
              <a:off x="6430679" y="763224"/>
              <a:ext cx="386368" cy="740118"/>
            </a:xfrm>
            <a:custGeom>
              <a:avLst/>
              <a:gdLst/>
              <a:ahLst/>
              <a:cxnLst/>
              <a:rect l="l" t="t" r="r" b="b"/>
              <a:pathLst>
                <a:path w="3293" h="6308" extrusionOk="0">
                  <a:moveTo>
                    <a:pt x="1874" y="0"/>
                  </a:moveTo>
                  <a:cubicBezTo>
                    <a:pt x="1802" y="0"/>
                    <a:pt x="1767" y="125"/>
                    <a:pt x="1794" y="188"/>
                  </a:cubicBezTo>
                  <a:cubicBezTo>
                    <a:pt x="1829" y="277"/>
                    <a:pt x="1865" y="357"/>
                    <a:pt x="1901" y="446"/>
                  </a:cubicBezTo>
                  <a:cubicBezTo>
                    <a:pt x="1932" y="462"/>
                    <a:pt x="1969" y="471"/>
                    <a:pt x="2007" y="471"/>
                  </a:cubicBezTo>
                  <a:cubicBezTo>
                    <a:pt x="2034" y="471"/>
                    <a:pt x="2062" y="467"/>
                    <a:pt x="2088" y="455"/>
                  </a:cubicBezTo>
                  <a:cubicBezTo>
                    <a:pt x="2222" y="839"/>
                    <a:pt x="2382" y="1214"/>
                    <a:pt x="2579" y="1570"/>
                  </a:cubicBezTo>
                  <a:cubicBezTo>
                    <a:pt x="2730" y="1865"/>
                    <a:pt x="2909" y="2150"/>
                    <a:pt x="3016" y="2471"/>
                  </a:cubicBezTo>
                  <a:cubicBezTo>
                    <a:pt x="2962" y="2507"/>
                    <a:pt x="2927" y="2552"/>
                    <a:pt x="2900" y="2605"/>
                  </a:cubicBezTo>
                  <a:cubicBezTo>
                    <a:pt x="2909" y="2603"/>
                    <a:pt x="2918" y="2603"/>
                    <a:pt x="2928" y="2603"/>
                  </a:cubicBezTo>
                  <a:cubicBezTo>
                    <a:pt x="3008" y="2603"/>
                    <a:pt x="3088" y="2668"/>
                    <a:pt x="3096" y="2748"/>
                  </a:cubicBezTo>
                  <a:cubicBezTo>
                    <a:pt x="3105" y="2837"/>
                    <a:pt x="3043" y="2926"/>
                    <a:pt x="2953" y="2944"/>
                  </a:cubicBezTo>
                  <a:cubicBezTo>
                    <a:pt x="2186" y="3604"/>
                    <a:pt x="1428" y="4309"/>
                    <a:pt x="687" y="5005"/>
                  </a:cubicBezTo>
                  <a:cubicBezTo>
                    <a:pt x="580" y="5094"/>
                    <a:pt x="473" y="5201"/>
                    <a:pt x="411" y="5326"/>
                  </a:cubicBezTo>
                  <a:cubicBezTo>
                    <a:pt x="357" y="5433"/>
                    <a:pt x="339" y="5558"/>
                    <a:pt x="295" y="5674"/>
                  </a:cubicBezTo>
                  <a:cubicBezTo>
                    <a:pt x="223" y="5870"/>
                    <a:pt x="99" y="6040"/>
                    <a:pt x="0" y="6227"/>
                  </a:cubicBezTo>
                  <a:cubicBezTo>
                    <a:pt x="9" y="6254"/>
                    <a:pt x="9" y="6281"/>
                    <a:pt x="18" y="6308"/>
                  </a:cubicBezTo>
                  <a:cubicBezTo>
                    <a:pt x="90" y="6200"/>
                    <a:pt x="161" y="6102"/>
                    <a:pt x="232" y="5995"/>
                  </a:cubicBezTo>
                  <a:cubicBezTo>
                    <a:pt x="295" y="5897"/>
                    <a:pt x="366" y="5799"/>
                    <a:pt x="411" y="5692"/>
                  </a:cubicBezTo>
                  <a:cubicBezTo>
                    <a:pt x="455" y="5567"/>
                    <a:pt x="482" y="5433"/>
                    <a:pt x="545" y="5317"/>
                  </a:cubicBezTo>
                  <a:cubicBezTo>
                    <a:pt x="598" y="5228"/>
                    <a:pt x="678" y="5148"/>
                    <a:pt x="750" y="5076"/>
                  </a:cubicBezTo>
                  <a:cubicBezTo>
                    <a:pt x="1240" y="4621"/>
                    <a:pt x="1722" y="4158"/>
                    <a:pt x="2240" y="3738"/>
                  </a:cubicBezTo>
                  <a:cubicBezTo>
                    <a:pt x="2516" y="3506"/>
                    <a:pt x="2748" y="3230"/>
                    <a:pt x="3051" y="3042"/>
                  </a:cubicBezTo>
                  <a:cubicBezTo>
                    <a:pt x="3096" y="3007"/>
                    <a:pt x="3150" y="2980"/>
                    <a:pt x="3194" y="2935"/>
                  </a:cubicBezTo>
                  <a:cubicBezTo>
                    <a:pt x="3257" y="2882"/>
                    <a:pt x="3292" y="2802"/>
                    <a:pt x="3292" y="2721"/>
                  </a:cubicBezTo>
                  <a:cubicBezTo>
                    <a:pt x="3292" y="2632"/>
                    <a:pt x="3230" y="2552"/>
                    <a:pt x="3150" y="2534"/>
                  </a:cubicBezTo>
                  <a:cubicBezTo>
                    <a:pt x="2819" y="1785"/>
                    <a:pt x="2454" y="1035"/>
                    <a:pt x="2124" y="286"/>
                  </a:cubicBezTo>
                  <a:cubicBezTo>
                    <a:pt x="2097" y="232"/>
                    <a:pt x="2070" y="179"/>
                    <a:pt x="2043" y="134"/>
                  </a:cubicBezTo>
                  <a:cubicBezTo>
                    <a:pt x="2008" y="72"/>
                    <a:pt x="1945" y="9"/>
                    <a:pt x="187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5150;p59">
              <a:extLst>
                <a:ext uri="{FF2B5EF4-FFF2-40B4-BE49-F238E27FC236}">
                  <a16:creationId xmlns:a16="http://schemas.microsoft.com/office/drawing/2014/main" id="{0B744E8C-243C-456F-BD15-055167B8F3B3}"/>
                </a:ext>
              </a:extLst>
            </p:cNvPr>
            <p:cNvSpPr/>
            <p:nvPr/>
          </p:nvSpPr>
          <p:spPr>
            <a:xfrm>
              <a:off x="6765654" y="1076962"/>
              <a:ext cx="21002" cy="23349"/>
            </a:xfrm>
            <a:custGeom>
              <a:avLst/>
              <a:gdLst/>
              <a:ahLst/>
              <a:cxnLst/>
              <a:rect l="l" t="t" r="r" b="b"/>
              <a:pathLst>
                <a:path w="179" h="199" extrusionOk="0">
                  <a:moveTo>
                    <a:pt x="71" y="1"/>
                  </a:moveTo>
                  <a:cubicBezTo>
                    <a:pt x="65" y="1"/>
                    <a:pt x="59" y="2"/>
                    <a:pt x="54" y="3"/>
                  </a:cubicBezTo>
                  <a:lnTo>
                    <a:pt x="27" y="21"/>
                  </a:lnTo>
                  <a:cubicBezTo>
                    <a:pt x="0" y="83"/>
                    <a:pt x="18" y="154"/>
                    <a:pt x="72" y="190"/>
                  </a:cubicBezTo>
                  <a:cubicBezTo>
                    <a:pt x="80" y="190"/>
                    <a:pt x="89" y="199"/>
                    <a:pt x="98" y="199"/>
                  </a:cubicBezTo>
                  <a:cubicBezTo>
                    <a:pt x="107" y="199"/>
                    <a:pt x="116" y="190"/>
                    <a:pt x="125" y="190"/>
                  </a:cubicBezTo>
                  <a:cubicBezTo>
                    <a:pt x="161" y="163"/>
                    <a:pt x="179" y="110"/>
                    <a:pt x="161" y="65"/>
                  </a:cubicBezTo>
                  <a:cubicBezTo>
                    <a:pt x="153" y="26"/>
                    <a:pt x="111" y="1"/>
                    <a:pt x="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5151;p59">
              <a:extLst>
                <a:ext uri="{FF2B5EF4-FFF2-40B4-BE49-F238E27FC236}">
                  <a16:creationId xmlns:a16="http://schemas.microsoft.com/office/drawing/2014/main" id="{20AEB0BB-CBEC-42F1-A9E0-3561A6C93170}"/>
                </a:ext>
              </a:extLst>
            </p:cNvPr>
            <p:cNvSpPr/>
            <p:nvPr/>
          </p:nvSpPr>
          <p:spPr>
            <a:xfrm>
              <a:off x="6452620" y="564000"/>
              <a:ext cx="294264" cy="239940"/>
            </a:xfrm>
            <a:custGeom>
              <a:avLst/>
              <a:gdLst/>
              <a:ahLst/>
              <a:cxnLst/>
              <a:rect l="l" t="t" r="r" b="b"/>
              <a:pathLst>
                <a:path w="2508" h="2045" extrusionOk="0">
                  <a:moveTo>
                    <a:pt x="693" y="1"/>
                  </a:moveTo>
                  <a:cubicBezTo>
                    <a:pt x="563" y="1"/>
                    <a:pt x="436" y="23"/>
                    <a:pt x="322" y="84"/>
                  </a:cubicBezTo>
                  <a:cubicBezTo>
                    <a:pt x="117" y="182"/>
                    <a:pt x="1" y="414"/>
                    <a:pt x="1" y="646"/>
                  </a:cubicBezTo>
                  <a:cubicBezTo>
                    <a:pt x="1" y="869"/>
                    <a:pt x="108" y="1092"/>
                    <a:pt x="259" y="1252"/>
                  </a:cubicBezTo>
                  <a:cubicBezTo>
                    <a:pt x="420" y="1422"/>
                    <a:pt x="625" y="1538"/>
                    <a:pt x="830" y="1627"/>
                  </a:cubicBezTo>
                  <a:cubicBezTo>
                    <a:pt x="884" y="1645"/>
                    <a:pt x="937" y="1672"/>
                    <a:pt x="1000" y="1689"/>
                  </a:cubicBezTo>
                  <a:cubicBezTo>
                    <a:pt x="1109" y="1720"/>
                    <a:pt x="1226" y="1738"/>
                    <a:pt x="1344" y="1738"/>
                  </a:cubicBezTo>
                  <a:cubicBezTo>
                    <a:pt x="1399" y="1738"/>
                    <a:pt x="1454" y="1734"/>
                    <a:pt x="1508" y="1725"/>
                  </a:cubicBezTo>
                  <a:cubicBezTo>
                    <a:pt x="1517" y="1752"/>
                    <a:pt x="1535" y="1779"/>
                    <a:pt x="1544" y="1814"/>
                  </a:cubicBezTo>
                  <a:cubicBezTo>
                    <a:pt x="1571" y="1877"/>
                    <a:pt x="1607" y="1948"/>
                    <a:pt x="1660" y="1993"/>
                  </a:cubicBezTo>
                  <a:cubicBezTo>
                    <a:pt x="1690" y="2023"/>
                    <a:pt x="1741" y="2045"/>
                    <a:pt x="1787" y="2045"/>
                  </a:cubicBezTo>
                  <a:cubicBezTo>
                    <a:pt x="1809" y="2045"/>
                    <a:pt x="1830" y="2040"/>
                    <a:pt x="1847" y="2028"/>
                  </a:cubicBezTo>
                  <a:cubicBezTo>
                    <a:pt x="1901" y="1993"/>
                    <a:pt x="1919" y="1939"/>
                    <a:pt x="1937" y="1886"/>
                  </a:cubicBezTo>
                  <a:cubicBezTo>
                    <a:pt x="1954" y="1850"/>
                    <a:pt x="1963" y="1805"/>
                    <a:pt x="1981" y="1770"/>
                  </a:cubicBezTo>
                  <a:cubicBezTo>
                    <a:pt x="2115" y="1734"/>
                    <a:pt x="2213" y="1627"/>
                    <a:pt x="2302" y="1520"/>
                  </a:cubicBezTo>
                  <a:cubicBezTo>
                    <a:pt x="2392" y="1413"/>
                    <a:pt x="2454" y="1279"/>
                    <a:pt x="2481" y="1136"/>
                  </a:cubicBezTo>
                  <a:cubicBezTo>
                    <a:pt x="2508" y="1020"/>
                    <a:pt x="2508" y="895"/>
                    <a:pt x="2454" y="788"/>
                  </a:cubicBezTo>
                  <a:cubicBezTo>
                    <a:pt x="2436" y="726"/>
                    <a:pt x="2401" y="681"/>
                    <a:pt x="2356" y="637"/>
                  </a:cubicBezTo>
                  <a:cubicBezTo>
                    <a:pt x="2088" y="333"/>
                    <a:pt x="1678" y="182"/>
                    <a:pt x="1285" y="93"/>
                  </a:cubicBezTo>
                  <a:cubicBezTo>
                    <a:pt x="1093" y="50"/>
                    <a:pt x="888" y="1"/>
                    <a:pt x="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5152;p59">
              <a:extLst>
                <a:ext uri="{FF2B5EF4-FFF2-40B4-BE49-F238E27FC236}">
                  <a16:creationId xmlns:a16="http://schemas.microsoft.com/office/drawing/2014/main" id="{BE1F91CC-2C14-4772-9C15-2C1672AE8A03}"/>
                </a:ext>
              </a:extLst>
            </p:cNvPr>
            <p:cNvSpPr/>
            <p:nvPr/>
          </p:nvSpPr>
          <p:spPr>
            <a:xfrm>
              <a:off x="6452620" y="564000"/>
              <a:ext cx="294264" cy="239940"/>
            </a:xfrm>
            <a:custGeom>
              <a:avLst/>
              <a:gdLst/>
              <a:ahLst/>
              <a:cxnLst/>
              <a:rect l="l" t="t" r="r" b="b"/>
              <a:pathLst>
                <a:path w="2508" h="2045" extrusionOk="0">
                  <a:moveTo>
                    <a:pt x="693" y="1"/>
                  </a:moveTo>
                  <a:cubicBezTo>
                    <a:pt x="563" y="1"/>
                    <a:pt x="436" y="23"/>
                    <a:pt x="322" y="84"/>
                  </a:cubicBezTo>
                  <a:cubicBezTo>
                    <a:pt x="117" y="182"/>
                    <a:pt x="1" y="414"/>
                    <a:pt x="1" y="646"/>
                  </a:cubicBezTo>
                  <a:cubicBezTo>
                    <a:pt x="1" y="869"/>
                    <a:pt x="108" y="1092"/>
                    <a:pt x="259" y="1252"/>
                  </a:cubicBezTo>
                  <a:cubicBezTo>
                    <a:pt x="420" y="1422"/>
                    <a:pt x="625" y="1538"/>
                    <a:pt x="830" y="1627"/>
                  </a:cubicBezTo>
                  <a:cubicBezTo>
                    <a:pt x="884" y="1645"/>
                    <a:pt x="937" y="1672"/>
                    <a:pt x="1000" y="1689"/>
                  </a:cubicBezTo>
                  <a:cubicBezTo>
                    <a:pt x="1109" y="1720"/>
                    <a:pt x="1226" y="1738"/>
                    <a:pt x="1344" y="1738"/>
                  </a:cubicBezTo>
                  <a:cubicBezTo>
                    <a:pt x="1399" y="1738"/>
                    <a:pt x="1454" y="1734"/>
                    <a:pt x="1508" y="1725"/>
                  </a:cubicBezTo>
                  <a:cubicBezTo>
                    <a:pt x="1517" y="1752"/>
                    <a:pt x="1535" y="1779"/>
                    <a:pt x="1544" y="1814"/>
                  </a:cubicBezTo>
                  <a:cubicBezTo>
                    <a:pt x="1571" y="1877"/>
                    <a:pt x="1607" y="1948"/>
                    <a:pt x="1660" y="1993"/>
                  </a:cubicBezTo>
                  <a:cubicBezTo>
                    <a:pt x="1690" y="2023"/>
                    <a:pt x="1741" y="2045"/>
                    <a:pt x="1787" y="2045"/>
                  </a:cubicBezTo>
                  <a:cubicBezTo>
                    <a:pt x="1809" y="2045"/>
                    <a:pt x="1830" y="2040"/>
                    <a:pt x="1847" y="2028"/>
                  </a:cubicBezTo>
                  <a:cubicBezTo>
                    <a:pt x="1901" y="1993"/>
                    <a:pt x="1919" y="1939"/>
                    <a:pt x="1937" y="1886"/>
                  </a:cubicBezTo>
                  <a:cubicBezTo>
                    <a:pt x="1954" y="1850"/>
                    <a:pt x="1963" y="1805"/>
                    <a:pt x="1981" y="1770"/>
                  </a:cubicBezTo>
                  <a:cubicBezTo>
                    <a:pt x="2115" y="1734"/>
                    <a:pt x="2213" y="1627"/>
                    <a:pt x="2302" y="1520"/>
                  </a:cubicBezTo>
                  <a:cubicBezTo>
                    <a:pt x="2392" y="1413"/>
                    <a:pt x="2454" y="1279"/>
                    <a:pt x="2481" y="1136"/>
                  </a:cubicBezTo>
                  <a:cubicBezTo>
                    <a:pt x="2508" y="1020"/>
                    <a:pt x="2508" y="895"/>
                    <a:pt x="2454" y="788"/>
                  </a:cubicBezTo>
                  <a:cubicBezTo>
                    <a:pt x="2436" y="726"/>
                    <a:pt x="2401" y="681"/>
                    <a:pt x="2356" y="637"/>
                  </a:cubicBezTo>
                  <a:cubicBezTo>
                    <a:pt x="2088" y="333"/>
                    <a:pt x="1678" y="182"/>
                    <a:pt x="1285" y="93"/>
                  </a:cubicBezTo>
                  <a:cubicBezTo>
                    <a:pt x="1093" y="50"/>
                    <a:pt x="888" y="1"/>
                    <a:pt x="693" y="1"/>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5153;p59">
              <a:extLst>
                <a:ext uri="{FF2B5EF4-FFF2-40B4-BE49-F238E27FC236}">
                  <a16:creationId xmlns:a16="http://schemas.microsoft.com/office/drawing/2014/main" id="{38448524-F162-4B71-BAB4-F4A225E8F5F2}"/>
                </a:ext>
              </a:extLst>
            </p:cNvPr>
            <p:cNvSpPr/>
            <p:nvPr/>
          </p:nvSpPr>
          <p:spPr>
            <a:xfrm>
              <a:off x="6424343" y="1445609"/>
              <a:ext cx="27338" cy="49396"/>
            </a:xfrm>
            <a:custGeom>
              <a:avLst/>
              <a:gdLst/>
              <a:ahLst/>
              <a:cxnLst/>
              <a:rect l="l" t="t" r="r" b="b"/>
              <a:pathLst>
                <a:path w="233" h="421" extrusionOk="0">
                  <a:moveTo>
                    <a:pt x="224" y="1"/>
                  </a:moveTo>
                  <a:cubicBezTo>
                    <a:pt x="215" y="1"/>
                    <a:pt x="206" y="1"/>
                    <a:pt x="197" y="10"/>
                  </a:cubicBezTo>
                  <a:cubicBezTo>
                    <a:pt x="108" y="117"/>
                    <a:pt x="37" y="260"/>
                    <a:pt x="10" y="402"/>
                  </a:cubicBezTo>
                  <a:cubicBezTo>
                    <a:pt x="1" y="411"/>
                    <a:pt x="10" y="420"/>
                    <a:pt x="19" y="420"/>
                  </a:cubicBezTo>
                  <a:cubicBezTo>
                    <a:pt x="28" y="420"/>
                    <a:pt x="37" y="411"/>
                    <a:pt x="37" y="411"/>
                  </a:cubicBezTo>
                  <a:cubicBezTo>
                    <a:pt x="72" y="268"/>
                    <a:pt x="135" y="135"/>
                    <a:pt x="224" y="28"/>
                  </a:cubicBezTo>
                  <a:cubicBezTo>
                    <a:pt x="233" y="19"/>
                    <a:pt x="233" y="10"/>
                    <a:pt x="22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5154;p59">
              <a:extLst>
                <a:ext uri="{FF2B5EF4-FFF2-40B4-BE49-F238E27FC236}">
                  <a16:creationId xmlns:a16="http://schemas.microsoft.com/office/drawing/2014/main" id="{38550894-6C49-4830-BB97-7B460A531DAA}"/>
                </a:ext>
              </a:extLst>
            </p:cNvPr>
            <p:cNvSpPr/>
            <p:nvPr/>
          </p:nvSpPr>
          <p:spPr>
            <a:xfrm>
              <a:off x="6193087" y="505453"/>
              <a:ext cx="713953" cy="398922"/>
            </a:xfrm>
            <a:custGeom>
              <a:avLst/>
              <a:gdLst/>
              <a:ahLst/>
              <a:cxnLst/>
              <a:rect l="l" t="t" r="r" b="b"/>
              <a:pathLst>
                <a:path w="6085" h="3400" extrusionOk="0">
                  <a:moveTo>
                    <a:pt x="828" y="0"/>
                  </a:moveTo>
                  <a:cubicBezTo>
                    <a:pt x="781" y="0"/>
                    <a:pt x="734" y="4"/>
                    <a:pt x="687" y="12"/>
                  </a:cubicBezTo>
                  <a:cubicBezTo>
                    <a:pt x="580" y="30"/>
                    <a:pt x="473" y="65"/>
                    <a:pt x="384" y="128"/>
                  </a:cubicBezTo>
                  <a:cubicBezTo>
                    <a:pt x="223" y="235"/>
                    <a:pt x="116" y="413"/>
                    <a:pt x="54" y="601"/>
                  </a:cubicBezTo>
                  <a:cubicBezTo>
                    <a:pt x="18" y="708"/>
                    <a:pt x="0" y="824"/>
                    <a:pt x="36" y="931"/>
                  </a:cubicBezTo>
                  <a:cubicBezTo>
                    <a:pt x="74" y="1022"/>
                    <a:pt x="171" y="1088"/>
                    <a:pt x="266" y="1088"/>
                  </a:cubicBezTo>
                  <a:cubicBezTo>
                    <a:pt x="282" y="1088"/>
                    <a:pt x="297" y="1086"/>
                    <a:pt x="313" y="1082"/>
                  </a:cubicBezTo>
                  <a:cubicBezTo>
                    <a:pt x="446" y="1055"/>
                    <a:pt x="562" y="984"/>
                    <a:pt x="652" y="886"/>
                  </a:cubicBezTo>
                  <a:cubicBezTo>
                    <a:pt x="750" y="797"/>
                    <a:pt x="821" y="681"/>
                    <a:pt x="884" y="574"/>
                  </a:cubicBezTo>
                  <a:cubicBezTo>
                    <a:pt x="926" y="561"/>
                    <a:pt x="970" y="555"/>
                    <a:pt x="1015" y="555"/>
                  </a:cubicBezTo>
                  <a:cubicBezTo>
                    <a:pt x="1157" y="555"/>
                    <a:pt x="1299" y="619"/>
                    <a:pt x="1374" y="734"/>
                  </a:cubicBezTo>
                  <a:cubicBezTo>
                    <a:pt x="1481" y="904"/>
                    <a:pt x="1463" y="1127"/>
                    <a:pt x="1374" y="1305"/>
                  </a:cubicBezTo>
                  <a:cubicBezTo>
                    <a:pt x="1294" y="1484"/>
                    <a:pt x="1151" y="1626"/>
                    <a:pt x="1026" y="1778"/>
                  </a:cubicBezTo>
                  <a:cubicBezTo>
                    <a:pt x="955" y="1867"/>
                    <a:pt x="884" y="1957"/>
                    <a:pt x="821" y="2055"/>
                  </a:cubicBezTo>
                  <a:cubicBezTo>
                    <a:pt x="776" y="2117"/>
                    <a:pt x="741" y="2171"/>
                    <a:pt x="705" y="2242"/>
                  </a:cubicBezTo>
                  <a:cubicBezTo>
                    <a:pt x="571" y="2501"/>
                    <a:pt x="589" y="2840"/>
                    <a:pt x="759" y="3081"/>
                  </a:cubicBezTo>
                  <a:cubicBezTo>
                    <a:pt x="894" y="3279"/>
                    <a:pt x="1125" y="3399"/>
                    <a:pt x="1357" y="3399"/>
                  </a:cubicBezTo>
                  <a:cubicBezTo>
                    <a:pt x="1417" y="3399"/>
                    <a:pt x="1477" y="3391"/>
                    <a:pt x="1535" y="3375"/>
                  </a:cubicBezTo>
                  <a:cubicBezTo>
                    <a:pt x="1695" y="3330"/>
                    <a:pt x="1847" y="3277"/>
                    <a:pt x="1963" y="3161"/>
                  </a:cubicBezTo>
                  <a:cubicBezTo>
                    <a:pt x="2186" y="2956"/>
                    <a:pt x="2338" y="2679"/>
                    <a:pt x="2409" y="2385"/>
                  </a:cubicBezTo>
                  <a:cubicBezTo>
                    <a:pt x="2418" y="2340"/>
                    <a:pt x="2427" y="2287"/>
                    <a:pt x="2454" y="2251"/>
                  </a:cubicBezTo>
                  <a:cubicBezTo>
                    <a:pt x="2471" y="2206"/>
                    <a:pt x="2516" y="2171"/>
                    <a:pt x="2570" y="2171"/>
                  </a:cubicBezTo>
                  <a:cubicBezTo>
                    <a:pt x="2784" y="2180"/>
                    <a:pt x="3007" y="2224"/>
                    <a:pt x="3221" y="2278"/>
                  </a:cubicBezTo>
                  <a:cubicBezTo>
                    <a:pt x="3257" y="2287"/>
                    <a:pt x="3301" y="2296"/>
                    <a:pt x="3337" y="2322"/>
                  </a:cubicBezTo>
                  <a:cubicBezTo>
                    <a:pt x="3381" y="2349"/>
                    <a:pt x="3417" y="2385"/>
                    <a:pt x="3453" y="2429"/>
                  </a:cubicBezTo>
                  <a:cubicBezTo>
                    <a:pt x="3497" y="2483"/>
                    <a:pt x="3542" y="2527"/>
                    <a:pt x="3587" y="2581"/>
                  </a:cubicBezTo>
                  <a:cubicBezTo>
                    <a:pt x="3622" y="2617"/>
                    <a:pt x="3667" y="2661"/>
                    <a:pt x="3720" y="2688"/>
                  </a:cubicBezTo>
                  <a:cubicBezTo>
                    <a:pt x="3738" y="2697"/>
                    <a:pt x="3756" y="2706"/>
                    <a:pt x="3783" y="2706"/>
                  </a:cubicBezTo>
                  <a:cubicBezTo>
                    <a:pt x="3819" y="2697"/>
                    <a:pt x="3836" y="2661"/>
                    <a:pt x="3854" y="2626"/>
                  </a:cubicBezTo>
                  <a:cubicBezTo>
                    <a:pt x="3899" y="2545"/>
                    <a:pt x="3926" y="2456"/>
                    <a:pt x="3935" y="2358"/>
                  </a:cubicBezTo>
                  <a:cubicBezTo>
                    <a:pt x="3970" y="2403"/>
                    <a:pt x="4033" y="2429"/>
                    <a:pt x="4077" y="2456"/>
                  </a:cubicBezTo>
                  <a:cubicBezTo>
                    <a:pt x="4122" y="2492"/>
                    <a:pt x="4175" y="2527"/>
                    <a:pt x="4229" y="2527"/>
                  </a:cubicBezTo>
                  <a:cubicBezTo>
                    <a:pt x="4241" y="2529"/>
                    <a:pt x="4253" y="2530"/>
                    <a:pt x="4265" y="2530"/>
                  </a:cubicBezTo>
                  <a:cubicBezTo>
                    <a:pt x="4324" y="2530"/>
                    <a:pt x="4381" y="2511"/>
                    <a:pt x="4425" y="2474"/>
                  </a:cubicBezTo>
                  <a:cubicBezTo>
                    <a:pt x="4479" y="2438"/>
                    <a:pt x="4532" y="2376"/>
                    <a:pt x="4577" y="2322"/>
                  </a:cubicBezTo>
                  <a:cubicBezTo>
                    <a:pt x="4631" y="2370"/>
                    <a:pt x="4705" y="2391"/>
                    <a:pt x="4777" y="2391"/>
                  </a:cubicBezTo>
                  <a:cubicBezTo>
                    <a:pt x="4800" y="2391"/>
                    <a:pt x="4823" y="2389"/>
                    <a:pt x="4844" y="2385"/>
                  </a:cubicBezTo>
                  <a:cubicBezTo>
                    <a:pt x="4943" y="2367"/>
                    <a:pt x="5032" y="2313"/>
                    <a:pt x="5094" y="2242"/>
                  </a:cubicBezTo>
                  <a:cubicBezTo>
                    <a:pt x="5148" y="2313"/>
                    <a:pt x="5237" y="2349"/>
                    <a:pt x="5326" y="2349"/>
                  </a:cubicBezTo>
                  <a:cubicBezTo>
                    <a:pt x="5415" y="2349"/>
                    <a:pt x="5505" y="2287"/>
                    <a:pt x="5549" y="2206"/>
                  </a:cubicBezTo>
                  <a:cubicBezTo>
                    <a:pt x="5576" y="2216"/>
                    <a:pt x="5604" y="2220"/>
                    <a:pt x="5633" y="2220"/>
                  </a:cubicBezTo>
                  <a:cubicBezTo>
                    <a:pt x="5709" y="2220"/>
                    <a:pt x="5788" y="2189"/>
                    <a:pt x="5853" y="2144"/>
                  </a:cubicBezTo>
                  <a:cubicBezTo>
                    <a:pt x="5942" y="2090"/>
                    <a:pt x="6004" y="1992"/>
                    <a:pt x="6049" y="1903"/>
                  </a:cubicBezTo>
                  <a:cubicBezTo>
                    <a:pt x="6067" y="1867"/>
                    <a:pt x="6085" y="1832"/>
                    <a:pt x="6085" y="1796"/>
                  </a:cubicBezTo>
                  <a:cubicBezTo>
                    <a:pt x="6085" y="1751"/>
                    <a:pt x="6058" y="1707"/>
                    <a:pt x="6022" y="1662"/>
                  </a:cubicBezTo>
                  <a:cubicBezTo>
                    <a:pt x="5674" y="1198"/>
                    <a:pt x="5148" y="895"/>
                    <a:pt x="4595" y="708"/>
                  </a:cubicBezTo>
                  <a:cubicBezTo>
                    <a:pt x="4042" y="520"/>
                    <a:pt x="3462" y="440"/>
                    <a:pt x="2891" y="377"/>
                  </a:cubicBezTo>
                  <a:cubicBezTo>
                    <a:pt x="2872" y="375"/>
                    <a:pt x="2854" y="374"/>
                    <a:pt x="2836" y="374"/>
                  </a:cubicBezTo>
                  <a:cubicBezTo>
                    <a:pt x="2793" y="374"/>
                    <a:pt x="2750" y="380"/>
                    <a:pt x="2712" y="386"/>
                  </a:cubicBezTo>
                  <a:cubicBezTo>
                    <a:pt x="2347" y="413"/>
                    <a:pt x="2008" y="645"/>
                    <a:pt x="1901" y="993"/>
                  </a:cubicBezTo>
                  <a:cubicBezTo>
                    <a:pt x="1865" y="1082"/>
                    <a:pt x="1856" y="1171"/>
                    <a:pt x="1838" y="1261"/>
                  </a:cubicBezTo>
                  <a:cubicBezTo>
                    <a:pt x="1829" y="1341"/>
                    <a:pt x="1820" y="1421"/>
                    <a:pt x="1829" y="1502"/>
                  </a:cubicBezTo>
                  <a:cubicBezTo>
                    <a:pt x="1838" y="1707"/>
                    <a:pt x="1954" y="1903"/>
                    <a:pt x="1945" y="2108"/>
                  </a:cubicBezTo>
                  <a:cubicBezTo>
                    <a:pt x="1945" y="2224"/>
                    <a:pt x="1901" y="2340"/>
                    <a:pt x="1847" y="2447"/>
                  </a:cubicBezTo>
                  <a:cubicBezTo>
                    <a:pt x="1767" y="2599"/>
                    <a:pt x="1660" y="2733"/>
                    <a:pt x="1535" y="2849"/>
                  </a:cubicBezTo>
                  <a:cubicBezTo>
                    <a:pt x="1477" y="2906"/>
                    <a:pt x="1396" y="2957"/>
                    <a:pt x="1307" y="2957"/>
                  </a:cubicBezTo>
                  <a:cubicBezTo>
                    <a:pt x="1299" y="2957"/>
                    <a:pt x="1292" y="2956"/>
                    <a:pt x="1285" y="2956"/>
                  </a:cubicBezTo>
                  <a:cubicBezTo>
                    <a:pt x="1160" y="2956"/>
                    <a:pt x="1053" y="2858"/>
                    <a:pt x="1017" y="2742"/>
                  </a:cubicBezTo>
                  <a:cubicBezTo>
                    <a:pt x="973" y="2626"/>
                    <a:pt x="991" y="2501"/>
                    <a:pt x="1026" y="2385"/>
                  </a:cubicBezTo>
                  <a:cubicBezTo>
                    <a:pt x="1071" y="2269"/>
                    <a:pt x="1142" y="2171"/>
                    <a:pt x="1223" y="2064"/>
                  </a:cubicBezTo>
                  <a:cubicBezTo>
                    <a:pt x="1437" y="1769"/>
                    <a:pt x="1678" y="1466"/>
                    <a:pt x="1731" y="1109"/>
                  </a:cubicBezTo>
                  <a:cubicBezTo>
                    <a:pt x="1758" y="975"/>
                    <a:pt x="1758" y="841"/>
                    <a:pt x="1722" y="708"/>
                  </a:cubicBezTo>
                  <a:cubicBezTo>
                    <a:pt x="1713" y="636"/>
                    <a:pt x="1686" y="556"/>
                    <a:pt x="1651" y="493"/>
                  </a:cubicBezTo>
                  <a:cubicBezTo>
                    <a:pt x="1502" y="189"/>
                    <a:pt x="1162" y="0"/>
                    <a:pt x="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5155;p59">
              <a:extLst>
                <a:ext uri="{FF2B5EF4-FFF2-40B4-BE49-F238E27FC236}">
                  <a16:creationId xmlns:a16="http://schemas.microsoft.com/office/drawing/2014/main" id="{D4CF708D-7A7B-4A8C-8D95-718A484A09B1}"/>
                </a:ext>
              </a:extLst>
            </p:cNvPr>
            <p:cNvSpPr/>
            <p:nvPr/>
          </p:nvSpPr>
          <p:spPr>
            <a:xfrm>
              <a:off x="6194143" y="579957"/>
              <a:ext cx="53502" cy="53150"/>
            </a:xfrm>
            <a:custGeom>
              <a:avLst/>
              <a:gdLst/>
              <a:ahLst/>
              <a:cxnLst/>
              <a:rect l="l" t="t" r="r" b="b"/>
              <a:pathLst>
                <a:path w="456" h="453" extrusionOk="0">
                  <a:moveTo>
                    <a:pt x="264" y="0"/>
                  </a:moveTo>
                  <a:cubicBezTo>
                    <a:pt x="224" y="0"/>
                    <a:pt x="181" y="11"/>
                    <a:pt x="143" y="28"/>
                  </a:cubicBezTo>
                  <a:cubicBezTo>
                    <a:pt x="98" y="46"/>
                    <a:pt x="54" y="81"/>
                    <a:pt x="9" y="108"/>
                  </a:cubicBezTo>
                  <a:cubicBezTo>
                    <a:pt x="0" y="180"/>
                    <a:pt x="9" y="242"/>
                    <a:pt x="27" y="296"/>
                  </a:cubicBezTo>
                  <a:cubicBezTo>
                    <a:pt x="65" y="387"/>
                    <a:pt x="162" y="453"/>
                    <a:pt x="257" y="453"/>
                  </a:cubicBezTo>
                  <a:cubicBezTo>
                    <a:pt x="273" y="453"/>
                    <a:pt x="288" y="451"/>
                    <a:pt x="304" y="447"/>
                  </a:cubicBezTo>
                  <a:cubicBezTo>
                    <a:pt x="357" y="438"/>
                    <a:pt x="402" y="420"/>
                    <a:pt x="446" y="394"/>
                  </a:cubicBezTo>
                  <a:cubicBezTo>
                    <a:pt x="455" y="331"/>
                    <a:pt x="455" y="269"/>
                    <a:pt x="446" y="197"/>
                  </a:cubicBezTo>
                  <a:cubicBezTo>
                    <a:pt x="446" y="144"/>
                    <a:pt x="428" y="81"/>
                    <a:pt x="384" y="46"/>
                  </a:cubicBezTo>
                  <a:cubicBezTo>
                    <a:pt x="351" y="13"/>
                    <a:pt x="309" y="0"/>
                    <a:pt x="264"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5156;p59">
              <a:extLst>
                <a:ext uri="{FF2B5EF4-FFF2-40B4-BE49-F238E27FC236}">
                  <a16:creationId xmlns:a16="http://schemas.microsoft.com/office/drawing/2014/main" id="{DEFC1C89-D3DB-4561-9A80-58D85105AC2A}"/>
                </a:ext>
              </a:extLst>
            </p:cNvPr>
            <p:cNvSpPr/>
            <p:nvPr/>
          </p:nvSpPr>
          <p:spPr>
            <a:xfrm>
              <a:off x="6202474" y="540299"/>
              <a:ext cx="379093" cy="364075"/>
            </a:xfrm>
            <a:custGeom>
              <a:avLst/>
              <a:gdLst/>
              <a:ahLst/>
              <a:cxnLst/>
              <a:rect l="l" t="t" r="r" b="b"/>
              <a:pathLst>
                <a:path w="3231" h="3103" extrusionOk="0">
                  <a:moveTo>
                    <a:pt x="884" y="0"/>
                  </a:moveTo>
                  <a:cubicBezTo>
                    <a:pt x="661" y="0"/>
                    <a:pt x="456" y="116"/>
                    <a:pt x="304" y="277"/>
                  </a:cubicBezTo>
                  <a:cubicBezTo>
                    <a:pt x="179" y="402"/>
                    <a:pt x="90" y="553"/>
                    <a:pt x="1" y="705"/>
                  </a:cubicBezTo>
                  <a:cubicBezTo>
                    <a:pt x="50" y="755"/>
                    <a:pt x="117" y="793"/>
                    <a:pt x="187" y="793"/>
                  </a:cubicBezTo>
                  <a:cubicBezTo>
                    <a:pt x="205" y="793"/>
                    <a:pt x="223" y="791"/>
                    <a:pt x="242" y="785"/>
                  </a:cubicBezTo>
                  <a:cubicBezTo>
                    <a:pt x="366" y="758"/>
                    <a:pt x="482" y="687"/>
                    <a:pt x="572" y="589"/>
                  </a:cubicBezTo>
                  <a:cubicBezTo>
                    <a:pt x="670" y="500"/>
                    <a:pt x="741" y="384"/>
                    <a:pt x="804" y="277"/>
                  </a:cubicBezTo>
                  <a:cubicBezTo>
                    <a:pt x="846" y="264"/>
                    <a:pt x="890" y="258"/>
                    <a:pt x="935" y="258"/>
                  </a:cubicBezTo>
                  <a:cubicBezTo>
                    <a:pt x="1077" y="258"/>
                    <a:pt x="1219" y="322"/>
                    <a:pt x="1294" y="437"/>
                  </a:cubicBezTo>
                  <a:cubicBezTo>
                    <a:pt x="1401" y="607"/>
                    <a:pt x="1383" y="830"/>
                    <a:pt x="1294" y="1008"/>
                  </a:cubicBezTo>
                  <a:cubicBezTo>
                    <a:pt x="1214" y="1187"/>
                    <a:pt x="1071" y="1329"/>
                    <a:pt x="946" y="1481"/>
                  </a:cubicBezTo>
                  <a:cubicBezTo>
                    <a:pt x="875" y="1570"/>
                    <a:pt x="804" y="1660"/>
                    <a:pt x="741" y="1758"/>
                  </a:cubicBezTo>
                  <a:cubicBezTo>
                    <a:pt x="696" y="1820"/>
                    <a:pt x="661" y="1874"/>
                    <a:pt x="625" y="1945"/>
                  </a:cubicBezTo>
                  <a:cubicBezTo>
                    <a:pt x="491" y="2204"/>
                    <a:pt x="509" y="2543"/>
                    <a:pt x="679" y="2784"/>
                  </a:cubicBezTo>
                  <a:cubicBezTo>
                    <a:pt x="814" y="2982"/>
                    <a:pt x="1045" y="3102"/>
                    <a:pt x="1277" y="3102"/>
                  </a:cubicBezTo>
                  <a:cubicBezTo>
                    <a:pt x="1337" y="3102"/>
                    <a:pt x="1397" y="3094"/>
                    <a:pt x="1455" y="3078"/>
                  </a:cubicBezTo>
                  <a:cubicBezTo>
                    <a:pt x="1615" y="3033"/>
                    <a:pt x="1767" y="2980"/>
                    <a:pt x="1883" y="2864"/>
                  </a:cubicBezTo>
                  <a:cubicBezTo>
                    <a:pt x="2106" y="2659"/>
                    <a:pt x="2258" y="2382"/>
                    <a:pt x="2329" y="2088"/>
                  </a:cubicBezTo>
                  <a:cubicBezTo>
                    <a:pt x="2338" y="2043"/>
                    <a:pt x="2347" y="1990"/>
                    <a:pt x="2374" y="1954"/>
                  </a:cubicBezTo>
                  <a:cubicBezTo>
                    <a:pt x="2391" y="1909"/>
                    <a:pt x="2436" y="1874"/>
                    <a:pt x="2490" y="1874"/>
                  </a:cubicBezTo>
                  <a:cubicBezTo>
                    <a:pt x="2704" y="1883"/>
                    <a:pt x="2927" y="1927"/>
                    <a:pt x="3141" y="1981"/>
                  </a:cubicBezTo>
                  <a:cubicBezTo>
                    <a:pt x="3177" y="1990"/>
                    <a:pt x="3203" y="1999"/>
                    <a:pt x="3230" y="2007"/>
                  </a:cubicBezTo>
                  <a:cubicBezTo>
                    <a:pt x="3212" y="1990"/>
                    <a:pt x="3194" y="1972"/>
                    <a:pt x="3177" y="1954"/>
                  </a:cubicBezTo>
                  <a:cubicBezTo>
                    <a:pt x="3043" y="1838"/>
                    <a:pt x="2882" y="1749"/>
                    <a:pt x="2730" y="1660"/>
                  </a:cubicBezTo>
                  <a:cubicBezTo>
                    <a:pt x="2418" y="1481"/>
                    <a:pt x="2115" y="1312"/>
                    <a:pt x="1937" y="999"/>
                  </a:cubicBezTo>
                  <a:lnTo>
                    <a:pt x="1937" y="999"/>
                  </a:lnTo>
                  <a:cubicBezTo>
                    <a:pt x="1999" y="1321"/>
                    <a:pt x="2035" y="1651"/>
                    <a:pt x="1972" y="1963"/>
                  </a:cubicBezTo>
                  <a:cubicBezTo>
                    <a:pt x="1910" y="2284"/>
                    <a:pt x="1749" y="2596"/>
                    <a:pt x="1473" y="2775"/>
                  </a:cubicBezTo>
                  <a:cubicBezTo>
                    <a:pt x="1383" y="2828"/>
                    <a:pt x="1285" y="2864"/>
                    <a:pt x="1187" y="2864"/>
                  </a:cubicBezTo>
                  <a:cubicBezTo>
                    <a:pt x="1035" y="2864"/>
                    <a:pt x="902" y="2766"/>
                    <a:pt x="830" y="2641"/>
                  </a:cubicBezTo>
                  <a:cubicBezTo>
                    <a:pt x="750" y="2516"/>
                    <a:pt x="732" y="2364"/>
                    <a:pt x="741" y="2213"/>
                  </a:cubicBezTo>
                  <a:cubicBezTo>
                    <a:pt x="750" y="2061"/>
                    <a:pt x="795" y="1918"/>
                    <a:pt x="857" y="1784"/>
                  </a:cubicBezTo>
                  <a:cubicBezTo>
                    <a:pt x="955" y="1579"/>
                    <a:pt x="1116" y="1419"/>
                    <a:pt x="1250" y="1240"/>
                  </a:cubicBezTo>
                  <a:cubicBezTo>
                    <a:pt x="1392" y="1062"/>
                    <a:pt x="1508" y="857"/>
                    <a:pt x="1508" y="634"/>
                  </a:cubicBezTo>
                  <a:cubicBezTo>
                    <a:pt x="1508" y="304"/>
                    <a:pt x="1214" y="9"/>
                    <a:pt x="884"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5157;p59">
              <a:extLst>
                <a:ext uri="{FF2B5EF4-FFF2-40B4-BE49-F238E27FC236}">
                  <a16:creationId xmlns:a16="http://schemas.microsoft.com/office/drawing/2014/main" id="{2E1AAF4C-9601-440C-9135-D23A8CD4695E}"/>
                </a:ext>
              </a:extLst>
            </p:cNvPr>
            <p:cNvSpPr/>
            <p:nvPr/>
          </p:nvSpPr>
          <p:spPr>
            <a:xfrm>
              <a:off x="6426455" y="549216"/>
              <a:ext cx="480584" cy="223631"/>
            </a:xfrm>
            <a:custGeom>
              <a:avLst/>
              <a:gdLst/>
              <a:ahLst/>
              <a:cxnLst/>
              <a:rect l="l" t="t" r="r" b="b"/>
              <a:pathLst>
                <a:path w="4096" h="1906" extrusionOk="0">
                  <a:moveTo>
                    <a:pt x="847" y="1"/>
                  </a:moveTo>
                  <a:cubicBezTo>
                    <a:pt x="804" y="1"/>
                    <a:pt x="761" y="7"/>
                    <a:pt x="723" y="13"/>
                  </a:cubicBezTo>
                  <a:cubicBezTo>
                    <a:pt x="429" y="40"/>
                    <a:pt x="161" y="192"/>
                    <a:pt x="1" y="424"/>
                  </a:cubicBezTo>
                  <a:cubicBezTo>
                    <a:pt x="420" y="1013"/>
                    <a:pt x="1000" y="1476"/>
                    <a:pt x="1651" y="1771"/>
                  </a:cubicBezTo>
                  <a:cubicBezTo>
                    <a:pt x="1794" y="1833"/>
                    <a:pt x="1946" y="1896"/>
                    <a:pt x="2106" y="1905"/>
                  </a:cubicBezTo>
                  <a:cubicBezTo>
                    <a:pt x="2122" y="1906"/>
                    <a:pt x="2137" y="1906"/>
                    <a:pt x="2153" y="1906"/>
                  </a:cubicBezTo>
                  <a:cubicBezTo>
                    <a:pt x="2299" y="1906"/>
                    <a:pt x="2447" y="1867"/>
                    <a:pt x="2552" y="1771"/>
                  </a:cubicBezTo>
                  <a:cubicBezTo>
                    <a:pt x="2632" y="1807"/>
                    <a:pt x="2704" y="1833"/>
                    <a:pt x="2793" y="1842"/>
                  </a:cubicBezTo>
                  <a:cubicBezTo>
                    <a:pt x="2882" y="1842"/>
                    <a:pt x="2980" y="1807"/>
                    <a:pt x="3025" y="1726"/>
                  </a:cubicBezTo>
                  <a:cubicBezTo>
                    <a:pt x="3114" y="1780"/>
                    <a:pt x="3212" y="1833"/>
                    <a:pt x="3310" y="1851"/>
                  </a:cubicBezTo>
                  <a:cubicBezTo>
                    <a:pt x="3322" y="1852"/>
                    <a:pt x="3334" y="1853"/>
                    <a:pt x="3346" y="1853"/>
                  </a:cubicBezTo>
                  <a:cubicBezTo>
                    <a:pt x="3435" y="1853"/>
                    <a:pt x="3531" y="1823"/>
                    <a:pt x="3578" y="1744"/>
                  </a:cubicBezTo>
                  <a:cubicBezTo>
                    <a:pt x="3658" y="1771"/>
                    <a:pt x="3739" y="1789"/>
                    <a:pt x="3819" y="1798"/>
                  </a:cubicBezTo>
                  <a:cubicBezTo>
                    <a:pt x="3837" y="1789"/>
                    <a:pt x="3846" y="1780"/>
                    <a:pt x="3864" y="1771"/>
                  </a:cubicBezTo>
                  <a:cubicBezTo>
                    <a:pt x="3953" y="1717"/>
                    <a:pt x="4015" y="1619"/>
                    <a:pt x="4060" y="1530"/>
                  </a:cubicBezTo>
                  <a:cubicBezTo>
                    <a:pt x="4078" y="1494"/>
                    <a:pt x="4096" y="1459"/>
                    <a:pt x="4096" y="1423"/>
                  </a:cubicBezTo>
                  <a:cubicBezTo>
                    <a:pt x="4096" y="1378"/>
                    <a:pt x="4069" y="1334"/>
                    <a:pt x="4033" y="1289"/>
                  </a:cubicBezTo>
                  <a:cubicBezTo>
                    <a:pt x="3685" y="825"/>
                    <a:pt x="3159" y="522"/>
                    <a:pt x="2606" y="335"/>
                  </a:cubicBezTo>
                  <a:cubicBezTo>
                    <a:pt x="2062" y="147"/>
                    <a:pt x="1473" y="67"/>
                    <a:pt x="902" y="4"/>
                  </a:cubicBezTo>
                  <a:cubicBezTo>
                    <a:pt x="883" y="2"/>
                    <a:pt x="865" y="1"/>
                    <a:pt x="847" y="1"/>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5158;p59">
              <a:extLst>
                <a:ext uri="{FF2B5EF4-FFF2-40B4-BE49-F238E27FC236}">
                  <a16:creationId xmlns:a16="http://schemas.microsoft.com/office/drawing/2014/main" id="{6C262046-111A-43B9-B7D5-9B8A4BE89BB9}"/>
                </a:ext>
              </a:extLst>
            </p:cNvPr>
            <p:cNvSpPr/>
            <p:nvPr/>
          </p:nvSpPr>
          <p:spPr>
            <a:xfrm>
              <a:off x="6212916" y="567050"/>
              <a:ext cx="10677" cy="12320"/>
            </a:xfrm>
            <a:custGeom>
              <a:avLst/>
              <a:gdLst/>
              <a:ahLst/>
              <a:cxnLst/>
              <a:rect l="l" t="t" r="r" b="b"/>
              <a:pathLst>
                <a:path w="91" h="105" extrusionOk="0">
                  <a:moveTo>
                    <a:pt x="57" y="1"/>
                  </a:moveTo>
                  <a:cubicBezTo>
                    <a:pt x="42" y="1"/>
                    <a:pt x="23" y="11"/>
                    <a:pt x="10" y="31"/>
                  </a:cubicBezTo>
                  <a:cubicBezTo>
                    <a:pt x="1" y="58"/>
                    <a:pt x="1" y="93"/>
                    <a:pt x="19" y="102"/>
                  </a:cubicBezTo>
                  <a:cubicBezTo>
                    <a:pt x="22" y="104"/>
                    <a:pt x="25" y="105"/>
                    <a:pt x="29" y="105"/>
                  </a:cubicBezTo>
                  <a:cubicBezTo>
                    <a:pt x="46" y="105"/>
                    <a:pt x="66" y="89"/>
                    <a:pt x="81" y="67"/>
                  </a:cubicBezTo>
                  <a:cubicBezTo>
                    <a:pt x="90" y="40"/>
                    <a:pt x="90" y="13"/>
                    <a:pt x="72" y="4"/>
                  </a:cubicBezTo>
                  <a:cubicBezTo>
                    <a:pt x="68" y="2"/>
                    <a:pt x="63"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5159;p59">
              <a:extLst>
                <a:ext uri="{FF2B5EF4-FFF2-40B4-BE49-F238E27FC236}">
                  <a16:creationId xmlns:a16="http://schemas.microsoft.com/office/drawing/2014/main" id="{63F1CDB8-2173-44A9-9F06-2014806288D7}"/>
                </a:ext>
              </a:extLst>
            </p:cNvPr>
            <p:cNvSpPr/>
            <p:nvPr/>
          </p:nvSpPr>
          <p:spPr>
            <a:xfrm>
              <a:off x="6291409" y="539830"/>
              <a:ext cx="21119" cy="35082"/>
            </a:xfrm>
            <a:custGeom>
              <a:avLst/>
              <a:gdLst/>
              <a:ahLst/>
              <a:cxnLst/>
              <a:rect l="l" t="t" r="r" b="b"/>
              <a:pathLst>
                <a:path w="180" h="299" extrusionOk="0">
                  <a:moveTo>
                    <a:pt x="18" y="1"/>
                  </a:moveTo>
                  <a:cubicBezTo>
                    <a:pt x="15" y="1"/>
                    <a:pt x="12" y="2"/>
                    <a:pt x="10" y="4"/>
                  </a:cubicBezTo>
                  <a:cubicBezTo>
                    <a:pt x="1" y="4"/>
                    <a:pt x="1" y="13"/>
                    <a:pt x="1" y="22"/>
                  </a:cubicBezTo>
                  <a:cubicBezTo>
                    <a:pt x="28" y="102"/>
                    <a:pt x="37" y="192"/>
                    <a:pt x="19" y="281"/>
                  </a:cubicBezTo>
                  <a:cubicBezTo>
                    <a:pt x="19" y="290"/>
                    <a:pt x="19" y="299"/>
                    <a:pt x="28" y="299"/>
                  </a:cubicBezTo>
                  <a:lnTo>
                    <a:pt x="37" y="299"/>
                  </a:lnTo>
                  <a:cubicBezTo>
                    <a:pt x="37" y="299"/>
                    <a:pt x="46" y="299"/>
                    <a:pt x="46" y="290"/>
                  </a:cubicBezTo>
                  <a:cubicBezTo>
                    <a:pt x="90" y="218"/>
                    <a:pt x="153" y="138"/>
                    <a:pt x="179" y="49"/>
                  </a:cubicBezTo>
                  <a:cubicBezTo>
                    <a:pt x="179" y="40"/>
                    <a:pt x="179" y="31"/>
                    <a:pt x="170" y="31"/>
                  </a:cubicBezTo>
                  <a:cubicBezTo>
                    <a:pt x="168" y="28"/>
                    <a:pt x="165" y="27"/>
                    <a:pt x="163" y="27"/>
                  </a:cubicBezTo>
                  <a:cubicBezTo>
                    <a:pt x="156" y="27"/>
                    <a:pt x="150" y="34"/>
                    <a:pt x="144" y="40"/>
                  </a:cubicBezTo>
                  <a:cubicBezTo>
                    <a:pt x="135" y="102"/>
                    <a:pt x="90" y="165"/>
                    <a:pt x="54" y="218"/>
                  </a:cubicBezTo>
                  <a:cubicBezTo>
                    <a:pt x="63" y="147"/>
                    <a:pt x="54" y="76"/>
                    <a:pt x="37" y="13"/>
                  </a:cubicBezTo>
                  <a:cubicBezTo>
                    <a:pt x="30" y="7"/>
                    <a:pt x="24" y="1"/>
                    <a:pt x="18" y="1"/>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5160;p59">
              <a:extLst>
                <a:ext uri="{FF2B5EF4-FFF2-40B4-BE49-F238E27FC236}">
                  <a16:creationId xmlns:a16="http://schemas.microsoft.com/office/drawing/2014/main" id="{D7444DE4-A4A6-4F7C-985A-883302E34B26}"/>
                </a:ext>
              </a:extLst>
            </p:cNvPr>
            <p:cNvSpPr/>
            <p:nvPr/>
          </p:nvSpPr>
          <p:spPr>
            <a:xfrm>
              <a:off x="6202474" y="505453"/>
              <a:ext cx="196880" cy="340609"/>
            </a:xfrm>
            <a:custGeom>
              <a:avLst/>
              <a:gdLst/>
              <a:ahLst/>
              <a:cxnLst/>
              <a:rect l="l" t="t" r="r" b="b"/>
              <a:pathLst>
                <a:path w="1678" h="2903" extrusionOk="0">
                  <a:moveTo>
                    <a:pt x="748" y="0"/>
                  </a:moveTo>
                  <a:cubicBezTo>
                    <a:pt x="701" y="0"/>
                    <a:pt x="654" y="4"/>
                    <a:pt x="607" y="12"/>
                  </a:cubicBezTo>
                  <a:cubicBezTo>
                    <a:pt x="500" y="30"/>
                    <a:pt x="393" y="65"/>
                    <a:pt x="304" y="128"/>
                  </a:cubicBezTo>
                  <a:cubicBezTo>
                    <a:pt x="161" y="226"/>
                    <a:pt x="63" y="377"/>
                    <a:pt x="1" y="538"/>
                  </a:cubicBezTo>
                  <a:cubicBezTo>
                    <a:pt x="108" y="520"/>
                    <a:pt x="215" y="449"/>
                    <a:pt x="304" y="377"/>
                  </a:cubicBezTo>
                  <a:cubicBezTo>
                    <a:pt x="411" y="279"/>
                    <a:pt x="527" y="172"/>
                    <a:pt x="670" y="137"/>
                  </a:cubicBezTo>
                  <a:cubicBezTo>
                    <a:pt x="696" y="132"/>
                    <a:pt x="728" y="130"/>
                    <a:pt x="760" y="130"/>
                  </a:cubicBezTo>
                  <a:cubicBezTo>
                    <a:pt x="792" y="130"/>
                    <a:pt x="826" y="132"/>
                    <a:pt x="857" y="137"/>
                  </a:cubicBezTo>
                  <a:cubicBezTo>
                    <a:pt x="1062" y="163"/>
                    <a:pt x="1259" y="270"/>
                    <a:pt x="1401" y="422"/>
                  </a:cubicBezTo>
                  <a:cubicBezTo>
                    <a:pt x="1535" y="583"/>
                    <a:pt x="1615" y="797"/>
                    <a:pt x="1589" y="1011"/>
                  </a:cubicBezTo>
                  <a:cubicBezTo>
                    <a:pt x="1553" y="1287"/>
                    <a:pt x="1366" y="1519"/>
                    <a:pt x="1205" y="1751"/>
                  </a:cubicBezTo>
                  <a:cubicBezTo>
                    <a:pt x="1089" y="1912"/>
                    <a:pt x="991" y="2081"/>
                    <a:pt x="911" y="2260"/>
                  </a:cubicBezTo>
                  <a:cubicBezTo>
                    <a:pt x="884" y="2313"/>
                    <a:pt x="857" y="2367"/>
                    <a:pt x="848" y="2420"/>
                  </a:cubicBezTo>
                  <a:cubicBezTo>
                    <a:pt x="839" y="2483"/>
                    <a:pt x="848" y="2554"/>
                    <a:pt x="857" y="2617"/>
                  </a:cubicBezTo>
                  <a:cubicBezTo>
                    <a:pt x="875" y="2706"/>
                    <a:pt x="902" y="2795"/>
                    <a:pt x="964" y="2858"/>
                  </a:cubicBezTo>
                  <a:cubicBezTo>
                    <a:pt x="991" y="2875"/>
                    <a:pt x="1018" y="2893"/>
                    <a:pt x="1053" y="2902"/>
                  </a:cubicBezTo>
                  <a:cubicBezTo>
                    <a:pt x="1000" y="2858"/>
                    <a:pt x="955" y="2804"/>
                    <a:pt x="937" y="2742"/>
                  </a:cubicBezTo>
                  <a:cubicBezTo>
                    <a:pt x="893" y="2626"/>
                    <a:pt x="911" y="2501"/>
                    <a:pt x="946" y="2385"/>
                  </a:cubicBezTo>
                  <a:cubicBezTo>
                    <a:pt x="991" y="2269"/>
                    <a:pt x="1062" y="2171"/>
                    <a:pt x="1143" y="2064"/>
                  </a:cubicBezTo>
                  <a:cubicBezTo>
                    <a:pt x="1357" y="1769"/>
                    <a:pt x="1598" y="1466"/>
                    <a:pt x="1651" y="1109"/>
                  </a:cubicBezTo>
                  <a:cubicBezTo>
                    <a:pt x="1678" y="975"/>
                    <a:pt x="1678" y="841"/>
                    <a:pt x="1642" y="708"/>
                  </a:cubicBezTo>
                  <a:cubicBezTo>
                    <a:pt x="1633" y="636"/>
                    <a:pt x="1606" y="556"/>
                    <a:pt x="1571" y="493"/>
                  </a:cubicBezTo>
                  <a:cubicBezTo>
                    <a:pt x="1422" y="189"/>
                    <a:pt x="1082" y="0"/>
                    <a:pt x="748"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5161;p59">
              <a:extLst>
                <a:ext uri="{FF2B5EF4-FFF2-40B4-BE49-F238E27FC236}">
                  <a16:creationId xmlns:a16="http://schemas.microsoft.com/office/drawing/2014/main" id="{970EC852-DD5F-4CE6-A8C8-4760537BD2AF}"/>
                </a:ext>
              </a:extLst>
            </p:cNvPr>
            <p:cNvSpPr/>
            <p:nvPr/>
          </p:nvSpPr>
          <p:spPr>
            <a:xfrm>
              <a:off x="6266301" y="723215"/>
              <a:ext cx="279597" cy="181158"/>
            </a:xfrm>
            <a:custGeom>
              <a:avLst/>
              <a:gdLst/>
              <a:ahLst/>
              <a:cxnLst/>
              <a:rect l="l" t="t" r="r" b="b"/>
              <a:pathLst>
                <a:path w="2383" h="1544" extrusionOk="0">
                  <a:moveTo>
                    <a:pt x="1646" y="1"/>
                  </a:moveTo>
                  <a:cubicBezTo>
                    <a:pt x="1615" y="1"/>
                    <a:pt x="1588" y="24"/>
                    <a:pt x="1580" y="47"/>
                  </a:cubicBezTo>
                  <a:cubicBezTo>
                    <a:pt x="1562" y="83"/>
                    <a:pt x="1562" y="109"/>
                    <a:pt x="1553" y="145"/>
                  </a:cubicBezTo>
                  <a:cubicBezTo>
                    <a:pt x="1517" y="529"/>
                    <a:pt x="1419" y="921"/>
                    <a:pt x="1169" y="1216"/>
                  </a:cubicBezTo>
                  <a:cubicBezTo>
                    <a:pt x="1098" y="1305"/>
                    <a:pt x="1009" y="1376"/>
                    <a:pt x="911" y="1421"/>
                  </a:cubicBezTo>
                  <a:cubicBezTo>
                    <a:pt x="851" y="1444"/>
                    <a:pt x="788" y="1454"/>
                    <a:pt x="726" y="1454"/>
                  </a:cubicBezTo>
                  <a:cubicBezTo>
                    <a:pt x="547" y="1454"/>
                    <a:pt x="367" y="1368"/>
                    <a:pt x="242" y="1242"/>
                  </a:cubicBezTo>
                  <a:cubicBezTo>
                    <a:pt x="135" y="1135"/>
                    <a:pt x="54" y="1010"/>
                    <a:pt x="1" y="868"/>
                  </a:cubicBezTo>
                  <a:lnTo>
                    <a:pt x="1" y="868"/>
                  </a:lnTo>
                  <a:cubicBezTo>
                    <a:pt x="10" y="1002"/>
                    <a:pt x="54" y="1126"/>
                    <a:pt x="135" y="1225"/>
                  </a:cubicBezTo>
                  <a:cubicBezTo>
                    <a:pt x="270" y="1423"/>
                    <a:pt x="501" y="1543"/>
                    <a:pt x="733" y="1543"/>
                  </a:cubicBezTo>
                  <a:cubicBezTo>
                    <a:pt x="793" y="1543"/>
                    <a:pt x="853" y="1535"/>
                    <a:pt x="911" y="1519"/>
                  </a:cubicBezTo>
                  <a:cubicBezTo>
                    <a:pt x="1071" y="1474"/>
                    <a:pt x="1223" y="1421"/>
                    <a:pt x="1339" y="1305"/>
                  </a:cubicBezTo>
                  <a:cubicBezTo>
                    <a:pt x="1562" y="1100"/>
                    <a:pt x="1714" y="823"/>
                    <a:pt x="1785" y="529"/>
                  </a:cubicBezTo>
                  <a:cubicBezTo>
                    <a:pt x="1794" y="484"/>
                    <a:pt x="1803" y="431"/>
                    <a:pt x="1830" y="395"/>
                  </a:cubicBezTo>
                  <a:cubicBezTo>
                    <a:pt x="1847" y="350"/>
                    <a:pt x="1892" y="315"/>
                    <a:pt x="1946" y="315"/>
                  </a:cubicBezTo>
                  <a:cubicBezTo>
                    <a:pt x="2088" y="324"/>
                    <a:pt x="2240" y="341"/>
                    <a:pt x="2383" y="377"/>
                  </a:cubicBezTo>
                  <a:cubicBezTo>
                    <a:pt x="2160" y="261"/>
                    <a:pt x="1928" y="163"/>
                    <a:pt x="1714" y="20"/>
                  </a:cubicBezTo>
                  <a:cubicBezTo>
                    <a:pt x="1696" y="11"/>
                    <a:pt x="1678" y="2"/>
                    <a:pt x="1660" y="2"/>
                  </a:cubicBezTo>
                  <a:cubicBezTo>
                    <a:pt x="1655" y="1"/>
                    <a:pt x="1651" y="1"/>
                    <a:pt x="1646" y="1"/>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5162;p59">
              <a:extLst>
                <a:ext uri="{FF2B5EF4-FFF2-40B4-BE49-F238E27FC236}">
                  <a16:creationId xmlns:a16="http://schemas.microsoft.com/office/drawing/2014/main" id="{AF3B01FC-597D-4A9D-9F4B-F7E39F2AB2A1}"/>
                </a:ext>
              </a:extLst>
            </p:cNvPr>
            <p:cNvSpPr/>
            <p:nvPr/>
          </p:nvSpPr>
          <p:spPr>
            <a:xfrm>
              <a:off x="6218196" y="571509"/>
              <a:ext cx="80723" cy="61716"/>
            </a:xfrm>
            <a:custGeom>
              <a:avLst/>
              <a:gdLst/>
              <a:ahLst/>
              <a:cxnLst/>
              <a:rect l="l" t="t" r="r" b="b"/>
              <a:pathLst>
                <a:path w="688" h="526" extrusionOk="0">
                  <a:moveTo>
                    <a:pt x="655" y="0"/>
                  </a:moveTo>
                  <a:cubicBezTo>
                    <a:pt x="586" y="0"/>
                    <a:pt x="516" y="23"/>
                    <a:pt x="447" y="46"/>
                  </a:cubicBezTo>
                  <a:cubicBezTo>
                    <a:pt x="250" y="136"/>
                    <a:pt x="90" y="314"/>
                    <a:pt x="0" y="519"/>
                  </a:cubicBezTo>
                  <a:cubicBezTo>
                    <a:pt x="18" y="524"/>
                    <a:pt x="36" y="526"/>
                    <a:pt x="53" y="526"/>
                  </a:cubicBezTo>
                  <a:cubicBezTo>
                    <a:pt x="70" y="526"/>
                    <a:pt x="85" y="524"/>
                    <a:pt x="99" y="519"/>
                  </a:cubicBezTo>
                  <a:cubicBezTo>
                    <a:pt x="232" y="492"/>
                    <a:pt x="348" y="421"/>
                    <a:pt x="438" y="323"/>
                  </a:cubicBezTo>
                  <a:cubicBezTo>
                    <a:pt x="536" y="234"/>
                    <a:pt x="607" y="118"/>
                    <a:pt x="670" y="11"/>
                  </a:cubicBezTo>
                  <a:cubicBezTo>
                    <a:pt x="678" y="2"/>
                    <a:pt x="678" y="2"/>
                    <a:pt x="687" y="2"/>
                  </a:cubicBezTo>
                  <a:cubicBezTo>
                    <a:pt x="677" y="1"/>
                    <a:pt x="666" y="0"/>
                    <a:pt x="655"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5163;p59">
              <a:extLst>
                <a:ext uri="{FF2B5EF4-FFF2-40B4-BE49-F238E27FC236}">
                  <a16:creationId xmlns:a16="http://schemas.microsoft.com/office/drawing/2014/main" id="{8D69AC81-4E19-46C5-9FEA-F8FA2E532094}"/>
                </a:ext>
              </a:extLst>
            </p:cNvPr>
            <p:cNvSpPr/>
            <p:nvPr/>
          </p:nvSpPr>
          <p:spPr>
            <a:xfrm>
              <a:off x="6439009" y="549216"/>
              <a:ext cx="468029" cy="211077"/>
            </a:xfrm>
            <a:custGeom>
              <a:avLst/>
              <a:gdLst/>
              <a:ahLst/>
              <a:cxnLst/>
              <a:rect l="l" t="t" r="r" b="b"/>
              <a:pathLst>
                <a:path w="3989" h="1799" extrusionOk="0">
                  <a:moveTo>
                    <a:pt x="740" y="1"/>
                  </a:moveTo>
                  <a:cubicBezTo>
                    <a:pt x="697" y="1"/>
                    <a:pt x="654" y="7"/>
                    <a:pt x="616" y="13"/>
                  </a:cubicBezTo>
                  <a:cubicBezTo>
                    <a:pt x="384" y="31"/>
                    <a:pt x="161" y="129"/>
                    <a:pt x="1" y="299"/>
                  </a:cubicBezTo>
                  <a:cubicBezTo>
                    <a:pt x="81" y="513"/>
                    <a:pt x="242" y="691"/>
                    <a:pt x="411" y="852"/>
                  </a:cubicBezTo>
                  <a:cubicBezTo>
                    <a:pt x="893" y="1307"/>
                    <a:pt x="1473" y="1673"/>
                    <a:pt x="2115" y="1789"/>
                  </a:cubicBezTo>
                  <a:cubicBezTo>
                    <a:pt x="2146" y="1794"/>
                    <a:pt x="2174" y="1799"/>
                    <a:pt x="2202" y="1799"/>
                  </a:cubicBezTo>
                  <a:cubicBezTo>
                    <a:pt x="2223" y="1799"/>
                    <a:pt x="2244" y="1796"/>
                    <a:pt x="2267" y="1789"/>
                  </a:cubicBezTo>
                  <a:cubicBezTo>
                    <a:pt x="2311" y="1780"/>
                    <a:pt x="2347" y="1735"/>
                    <a:pt x="2338" y="1682"/>
                  </a:cubicBezTo>
                  <a:lnTo>
                    <a:pt x="2338" y="1682"/>
                  </a:lnTo>
                  <a:cubicBezTo>
                    <a:pt x="2409" y="1717"/>
                    <a:pt x="2481" y="1744"/>
                    <a:pt x="2561" y="1753"/>
                  </a:cubicBezTo>
                  <a:cubicBezTo>
                    <a:pt x="2577" y="1755"/>
                    <a:pt x="2594" y="1756"/>
                    <a:pt x="2610" y="1756"/>
                  </a:cubicBezTo>
                  <a:cubicBezTo>
                    <a:pt x="2668" y="1756"/>
                    <a:pt x="2727" y="1743"/>
                    <a:pt x="2775" y="1708"/>
                  </a:cubicBezTo>
                  <a:cubicBezTo>
                    <a:pt x="2802" y="1691"/>
                    <a:pt x="2820" y="1664"/>
                    <a:pt x="2838" y="1637"/>
                  </a:cubicBezTo>
                  <a:cubicBezTo>
                    <a:pt x="2900" y="1682"/>
                    <a:pt x="2972" y="1699"/>
                    <a:pt x="3034" y="1735"/>
                  </a:cubicBezTo>
                  <a:cubicBezTo>
                    <a:pt x="3096" y="1762"/>
                    <a:pt x="3168" y="1789"/>
                    <a:pt x="3230" y="1789"/>
                  </a:cubicBezTo>
                  <a:cubicBezTo>
                    <a:pt x="3302" y="1780"/>
                    <a:pt x="3373" y="1744"/>
                    <a:pt x="3400" y="1682"/>
                  </a:cubicBezTo>
                  <a:cubicBezTo>
                    <a:pt x="3491" y="1724"/>
                    <a:pt x="3600" y="1750"/>
                    <a:pt x="3708" y="1750"/>
                  </a:cubicBezTo>
                  <a:cubicBezTo>
                    <a:pt x="3736" y="1750"/>
                    <a:pt x="3764" y="1748"/>
                    <a:pt x="3792" y="1744"/>
                  </a:cubicBezTo>
                  <a:cubicBezTo>
                    <a:pt x="3864" y="1691"/>
                    <a:pt x="3917" y="1610"/>
                    <a:pt x="3953" y="1530"/>
                  </a:cubicBezTo>
                  <a:cubicBezTo>
                    <a:pt x="3971" y="1494"/>
                    <a:pt x="3989" y="1459"/>
                    <a:pt x="3989" y="1423"/>
                  </a:cubicBezTo>
                  <a:cubicBezTo>
                    <a:pt x="3989" y="1378"/>
                    <a:pt x="3962" y="1334"/>
                    <a:pt x="3926" y="1289"/>
                  </a:cubicBezTo>
                  <a:cubicBezTo>
                    <a:pt x="3578" y="825"/>
                    <a:pt x="3052" y="522"/>
                    <a:pt x="2499" y="335"/>
                  </a:cubicBezTo>
                  <a:cubicBezTo>
                    <a:pt x="1955" y="147"/>
                    <a:pt x="1366" y="67"/>
                    <a:pt x="795" y="4"/>
                  </a:cubicBezTo>
                  <a:cubicBezTo>
                    <a:pt x="776" y="2"/>
                    <a:pt x="758" y="1"/>
                    <a:pt x="740" y="1"/>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5164;p59">
              <a:extLst>
                <a:ext uri="{FF2B5EF4-FFF2-40B4-BE49-F238E27FC236}">
                  <a16:creationId xmlns:a16="http://schemas.microsoft.com/office/drawing/2014/main" id="{5DBB993A-6879-4494-B608-9792B842D7AD}"/>
                </a:ext>
              </a:extLst>
            </p:cNvPr>
            <p:cNvSpPr/>
            <p:nvPr/>
          </p:nvSpPr>
          <p:spPr>
            <a:xfrm>
              <a:off x="6167979" y="586058"/>
              <a:ext cx="71219" cy="176230"/>
            </a:xfrm>
            <a:custGeom>
              <a:avLst/>
              <a:gdLst/>
              <a:ahLst/>
              <a:cxnLst/>
              <a:rect l="l" t="t" r="r" b="b"/>
              <a:pathLst>
                <a:path w="607" h="1502" extrusionOk="0">
                  <a:moveTo>
                    <a:pt x="461" y="0"/>
                  </a:moveTo>
                  <a:cubicBezTo>
                    <a:pt x="453" y="0"/>
                    <a:pt x="445" y="1"/>
                    <a:pt x="437" y="3"/>
                  </a:cubicBezTo>
                  <a:cubicBezTo>
                    <a:pt x="330" y="12"/>
                    <a:pt x="241" y="128"/>
                    <a:pt x="188" y="217"/>
                  </a:cubicBezTo>
                  <a:cubicBezTo>
                    <a:pt x="98" y="360"/>
                    <a:pt x="36" y="529"/>
                    <a:pt x="9" y="707"/>
                  </a:cubicBezTo>
                  <a:cubicBezTo>
                    <a:pt x="0" y="761"/>
                    <a:pt x="0" y="823"/>
                    <a:pt x="9" y="877"/>
                  </a:cubicBezTo>
                  <a:cubicBezTo>
                    <a:pt x="27" y="939"/>
                    <a:pt x="54" y="984"/>
                    <a:pt x="89" y="1029"/>
                  </a:cubicBezTo>
                  <a:cubicBezTo>
                    <a:pt x="179" y="1154"/>
                    <a:pt x="268" y="1270"/>
                    <a:pt x="366" y="1385"/>
                  </a:cubicBezTo>
                  <a:cubicBezTo>
                    <a:pt x="402" y="1421"/>
                    <a:pt x="446" y="1466"/>
                    <a:pt x="491" y="1493"/>
                  </a:cubicBezTo>
                  <a:cubicBezTo>
                    <a:pt x="500" y="1501"/>
                    <a:pt x="509" y="1501"/>
                    <a:pt x="518" y="1501"/>
                  </a:cubicBezTo>
                  <a:cubicBezTo>
                    <a:pt x="544" y="1501"/>
                    <a:pt x="544" y="1466"/>
                    <a:pt x="544" y="1439"/>
                  </a:cubicBezTo>
                  <a:cubicBezTo>
                    <a:pt x="518" y="1252"/>
                    <a:pt x="428" y="1064"/>
                    <a:pt x="491" y="877"/>
                  </a:cubicBezTo>
                  <a:cubicBezTo>
                    <a:pt x="500" y="823"/>
                    <a:pt x="536" y="779"/>
                    <a:pt x="553" y="725"/>
                  </a:cubicBezTo>
                  <a:cubicBezTo>
                    <a:pt x="571" y="663"/>
                    <a:pt x="580" y="600"/>
                    <a:pt x="589" y="538"/>
                  </a:cubicBezTo>
                  <a:cubicBezTo>
                    <a:pt x="598" y="431"/>
                    <a:pt x="607" y="324"/>
                    <a:pt x="607" y="217"/>
                  </a:cubicBezTo>
                  <a:cubicBezTo>
                    <a:pt x="607" y="154"/>
                    <a:pt x="607" y="92"/>
                    <a:pt x="571" y="47"/>
                  </a:cubicBezTo>
                  <a:cubicBezTo>
                    <a:pt x="542" y="18"/>
                    <a:pt x="500"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5165;p59">
              <a:extLst>
                <a:ext uri="{FF2B5EF4-FFF2-40B4-BE49-F238E27FC236}">
                  <a16:creationId xmlns:a16="http://schemas.microsoft.com/office/drawing/2014/main" id="{ECCD8595-AAD8-4F4F-9E14-AB5601F9C6CA}"/>
                </a:ext>
              </a:extLst>
            </p:cNvPr>
            <p:cNvSpPr/>
            <p:nvPr/>
          </p:nvSpPr>
          <p:spPr>
            <a:xfrm>
              <a:off x="6172085" y="695173"/>
              <a:ext cx="59838" cy="67113"/>
            </a:xfrm>
            <a:custGeom>
              <a:avLst/>
              <a:gdLst/>
              <a:ahLst/>
              <a:cxnLst/>
              <a:rect l="l" t="t" r="r" b="b"/>
              <a:pathLst>
                <a:path w="510" h="572" extrusionOk="0">
                  <a:moveTo>
                    <a:pt x="117" y="1"/>
                  </a:moveTo>
                  <a:cubicBezTo>
                    <a:pt x="97" y="15"/>
                    <a:pt x="75" y="22"/>
                    <a:pt x="53" y="22"/>
                  </a:cubicBezTo>
                  <a:cubicBezTo>
                    <a:pt x="35" y="22"/>
                    <a:pt x="17" y="17"/>
                    <a:pt x="1" y="9"/>
                  </a:cubicBezTo>
                  <a:lnTo>
                    <a:pt x="1" y="9"/>
                  </a:lnTo>
                  <a:cubicBezTo>
                    <a:pt x="10" y="36"/>
                    <a:pt x="37" y="72"/>
                    <a:pt x="54" y="99"/>
                  </a:cubicBezTo>
                  <a:cubicBezTo>
                    <a:pt x="144" y="224"/>
                    <a:pt x="233" y="340"/>
                    <a:pt x="331" y="455"/>
                  </a:cubicBezTo>
                  <a:cubicBezTo>
                    <a:pt x="367" y="491"/>
                    <a:pt x="411" y="536"/>
                    <a:pt x="456" y="563"/>
                  </a:cubicBezTo>
                  <a:cubicBezTo>
                    <a:pt x="465" y="571"/>
                    <a:pt x="474" y="571"/>
                    <a:pt x="483" y="571"/>
                  </a:cubicBezTo>
                  <a:cubicBezTo>
                    <a:pt x="509" y="571"/>
                    <a:pt x="509" y="536"/>
                    <a:pt x="509" y="509"/>
                  </a:cubicBezTo>
                  <a:cubicBezTo>
                    <a:pt x="501" y="411"/>
                    <a:pt x="465" y="322"/>
                    <a:pt x="447" y="224"/>
                  </a:cubicBezTo>
                  <a:cubicBezTo>
                    <a:pt x="429" y="232"/>
                    <a:pt x="402" y="232"/>
                    <a:pt x="385" y="232"/>
                  </a:cubicBezTo>
                  <a:cubicBezTo>
                    <a:pt x="322" y="224"/>
                    <a:pt x="269" y="188"/>
                    <a:pt x="224" y="152"/>
                  </a:cubicBezTo>
                  <a:cubicBezTo>
                    <a:pt x="179" y="108"/>
                    <a:pt x="144" y="54"/>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5166;p59">
              <a:extLst>
                <a:ext uri="{FF2B5EF4-FFF2-40B4-BE49-F238E27FC236}">
                  <a16:creationId xmlns:a16="http://schemas.microsoft.com/office/drawing/2014/main" id="{5C41C8E4-EB9B-46EA-B19F-49800FA1BA2D}"/>
                </a:ext>
              </a:extLst>
            </p:cNvPr>
            <p:cNvSpPr/>
            <p:nvPr/>
          </p:nvSpPr>
          <p:spPr>
            <a:xfrm>
              <a:off x="6182645" y="586292"/>
              <a:ext cx="56553" cy="174939"/>
            </a:xfrm>
            <a:custGeom>
              <a:avLst/>
              <a:gdLst/>
              <a:ahLst/>
              <a:cxnLst/>
              <a:rect l="l" t="t" r="r" b="b"/>
              <a:pathLst>
                <a:path w="482" h="1491" extrusionOk="0">
                  <a:moveTo>
                    <a:pt x="384" y="1"/>
                  </a:moveTo>
                  <a:cubicBezTo>
                    <a:pt x="268" y="188"/>
                    <a:pt x="170" y="384"/>
                    <a:pt x="72" y="581"/>
                  </a:cubicBezTo>
                  <a:cubicBezTo>
                    <a:pt x="36" y="661"/>
                    <a:pt x="0" y="732"/>
                    <a:pt x="0" y="821"/>
                  </a:cubicBezTo>
                  <a:cubicBezTo>
                    <a:pt x="0" y="955"/>
                    <a:pt x="89" y="1071"/>
                    <a:pt x="170" y="1178"/>
                  </a:cubicBezTo>
                  <a:cubicBezTo>
                    <a:pt x="250" y="1285"/>
                    <a:pt x="321" y="1392"/>
                    <a:pt x="402" y="1491"/>
                  </a:cubicBezTo>
                  <a:cubicBezTo>
                    <a:pt x="419" y="1482"/>
                    <a:pt x="419" y="1455"/>
                    <a:pt x="419" y="1437"/>
                  </a:cubicBezTo>
                  <a:cubicBezTo>
                    <a:pt x="393" y="1250"/>
                    <a:pt x="303" y="1062"/>
                    <a:pt x="366" y="875"/>
                  </a:cubicBezTo>
                  <a:cubicBezTo>
                    <a:pt x="375" y="821"/>
                    <a:pt x="411" y="777"/>
                    <a:pt x="428" y="723"/>
                  </a:cubicBezTo>
                  <a:cubicBezTo>
                    <a:pt x="446" y="661"/>
                    <a:pt x="455" y="598"/>
                    <a:pt x="464" y="536"/>
                  </a:cubicBezTo>
                  <a:cubicBezTo>
                    <a:pt x="473" y="429"/>
                    <a:pt x="482" y="322"/>
                    <a:pt x="482" y="215"/>
                  </a:cubicBezTo>
                  <a:cubicBezTo>
                    <a:pt x="482" y="152"/>
                    <a:pt x="482" y="90"/>
                    <a:pt x="446" y="45"/>
                  </a:cubicBezTo>
                  <a:cubicBezTo>
                    <a:pt x="428" y="27"/>
                    <a:pt x="411" y="10"/>
                    <a:pt x="38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5167;p59">
              <a:extLst>
                <a:ext uri="{FF2B5EF4-FFF2-40B4-BE49-F238E27FC236}">
                  <a16:creationId xmlns:a16="http://schemas.microsoft.com/office/drawing/2014/main" id="{2BD3A336-496E-4ABE-BCDC-649153DE6252}"/>
                </a:ext>
              </a:extLst>
            </p:cNvPr>
            <p:cNvSpPr/>
            <p:nvPr/>
          </p:nvSpPr>
          <p:spPr>
            <a:xfrm>
              <a:off x="6180533" y="611401"/>
              <a:ext cx="47167" cy="148774"/>
            </a:xfrm>
            <a:custGeom>
              <a:avLst/>
              <a:gdLst/>
              <a:ahLst/>
              <a:cxnLst/>
              <a:rect l="l" t="t" r="r" b="b"/>
              <a:pathLst>
                <a:path w="402" h="1268" extrusionOk="0">
                  <a:moveTo>
                    <a:pt x="286" y="1"/>
                  </a:moveTo>
                  <a:cubicBezTo>
                    <a:pt x="277" y="1"/>
                    <a:pt x="268" y="1"/>
                    <a:pt x="259" y="10"/>
                  </a:cubicBezTo>
                  <a:cubicBezTo>
                    <a:pt x="197" y="108"/>
                    <a:pt x="143" y="215"/>
                    <a:pt x="90" y="322"/>
                  </a:cubicBezTo>
                  <a:cubicBezTo>
                    <a:pt x="54" y="376"/>
                    <a:pt x="27" y="438"/>
                    <a:pt x="18" y="500"/>
                  </a:cubicBezTo>
                  <a:cubicBezTo>
                    <a:pt x="0" y="599"/>
                    <a:pt x="27" y="688"/>
                    <a:pt x="54" y="768"/>
                  </a:cubicBezTo>
                  <a:cubicBezTo>
                    <a:pt x="81" y="857"/>
                    <a:pt x="170" y="991"/>
                    <a:pt x="259" y="1107"/>
                  </a:cubicBezTo>
                  <a:cubicBezTo>
                    <a:pt x="304" y="1161"/>
                    <a:pt x="339" y="1223"/>
                    <a:pt x="366" y="1259"/>
                  </a:cubicBezTo>
                  <a:cubicBezTo>
                    <a:pt x="375" y="1268"/>
                    <a:pt x="375" y="1268"/>
                    <a:pt x="384" y="1268"/>
                  </a:cubicBezTo>
                  <a:lnTo>
                    <a:pt x="393" y="1268"/>
                  </a:lnTo>
                  <a:cubicBezTo>
                    <a:pt x="393" y="1259"/>
                    <a:pt x="402" y="1250"/>
                    <a:pt x="393" y="1241"/>
                  </a:cubicBezTo>
                  <a:cubicBezTo>
                    <a:pt x="366" y="1205"/>
                    <a:pt x="330" y="1143"/>
                    <a:pt x="286" y="1080"/>
                  </a:cubicBezTo>
                  <a:cubicBezTo>
                    <a:pt x="197" y="973"/>
                    <a:pt x="107" y="848"/>
                    <a:pt x="81" y="759"/>
                  </a:cubicBezTo>
                  <a:cubicBezTo>
                    <a:pt x="54" y="688"/>
                    <a:pt x="36" y="599"/>
                    <a:pt x="45" y="509"/>
                  </a:cubicBezTo>
                  <a:cubicBezTo>
                    <a:pt x="63" y="447"/>
                    <a:pt x="90" y="393"/>
                    <a:pt x="116" y="331"/>
                  </a:cubicBezTo>
                  <a:cubicBezTo>
                    <a:pt x="170" y="233"/>
                    <a:pt x="223" y="126"/>
                    <a:pt x="286" y="28"/>
                  </a:cubicBezTo>
                  <a:cubicBezTo>
                    <a:pt x="295" y="19"/>
                    <a:pt x="295" y="10"/>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5168;p59">
              <a:extLst>
                <a:ext uri="{FF2B5EF4-FFF2-40B4-BE49-F238E27FC236}">
                  <a16:creationId xmlns:a16="http://schemas.microsoft.com/office/drawing/2014/main" id="{E7E42C3F-26B3-4A6C-A9E7-C91A6F6F0DF1}"/>
                </a:ext>
              </a:extLst>
            </p:cNvPr>
            <p:cNvSpPr/>
            <p:nvPr/>
          </p:nvSpPr>
          <p:spPr>
            <a:xfrm>
              <a:off x="6213972" y="627123"/>
              <a:ext cx="25226" cy="82835"/>
            </a:xfrm>
            <a:custGeom>
              <a:avLst/>
              <a:gdLst/>
              <a:ahLst/>
              <a:cxnLst/>
              <a:rect l="l" t="t" r="r" b="b"/>
              <a:pathLst>
                <a:path w="215" h="706" extrusionOk="0">
                  <a:moveTo>
                    <a:pt x="215" y="1"/>
                  </a:moveTo>
                  <a:cubicBezTo>
                    <a:pt x="81" y="117"/>
                    <a:pt x="1" y="304"/>
                    <a:pt x="19" y="482"/>
                  </a:cubicBezTo>
                  <a:cubicBezTo>
                    <a:pt x="28" y="563"/>
                    <a:pt x="45" y="634"/>
                    <a:pt x="81" y="705"/>
                  </a:cubicBezTo>
                  <a:cubicBezTo>
                    <a:pt x="72" y="652"/>
                    <a:pt x="81" y="589"/>
                    <a:pt x="99" y="527"/>
                  </a:cubicBezTo>
                  <a:cubicBezTo>
                    <a:pt x="108" y="473"/>
                    <a:pt x="144" y="429"/>
                    <a:pt x="161" y="375"/>
                  </a:cubicBezTo>
                  <a:cubicBezTo>
                    <a:pt x="179" y="313"/>
                    <a:pt x="188" y="250"/>
                    <a:pt x="197" y="188"/>
                  </a:cubicBezTo>
                  <a:cubicBezTo>
                    <a:pt x="206" y="126"/>
                    <a:pt x="206" y="63"/>
                    <a:pt x="2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5169;p59">
              <a:extLst>
                <a:ext uri="{FF2B5EF4-FFF2-40B4-BE49-F238E27FC236}">
                  <a16:creationId xmlns:a16="http://schemas.microsoft.com/office/drawing/2014/main" id="{3A69C713-21D3-43D0-947F-6D9D73E33CD8}"/>
                </a:ext>
              </a:extLst>
            </p:cNvPr>
            <p:cNvSpPr/>
            <p:nvPr/>
          </p:nvSpPr>
          <p:spPr>
            <a:xfrm>
              <a:off x="6196255" y="618792"/>
              <a:ext cx="28277" cy="92573"/>
            </a:xfrm>
            <a:custGeom>
              <a:avLst/>
              <a:gdLst/>
              <a:ahLst/>
              <a:cxnLst/>
              <a:rect l="l" t="t" r="r" b="b"/>
              <a:pathLst>
                <a:path w="241" h="789" extrusionOk="0">
                  <a:moveTo>
                    <a:pt x="241" y="0"/>
                  </a:moveTo>
                  <a:cubicBezTo>
                    <a:pt x="214" y="9"/>
                    <a:pt x="196" y="27"/>
                    <a:pt x="187" y="45"/>
                  </a:cubicBezTo>
                  <a:cubicBezTo>
                    <a:pt x="63" y="179"/>
                    <a:pt x="0" y="366"/>
                    <a:pt x="9" y="544"/>
                  </a:cubicBezTo>
                  <a:cubicBezTo>
                    <a:pt x="9" y="598"/>
                    <a:pt x="9" y="714"/>
                    <a:pt x="45" y="759"/>
                  </a:cubicBezTo>
                  <a:cubicBezTo>
                    <a:pt x="63" y="779"/>
                    <a:pt x="82" y="788"/>
                    <a:pt x="100" y="788"/>
                  </a:cubicBezTo>
                  <a:cubicBezTo>
                    <a:pt x="136" y="788"/>
                    <a:pt x="164" y="753"/>
                    <a:pt x="152" y="705"/>
                  </a:cubicBezTo>
                  <a:cubicBezTo>
                    <a:pt x="134" y="553"/>
                    <a:pt x="107" y="402"/>
                    <a:pt x="143" y="259"/>
                  </a:cubicBezTo>
                  <a:cubicBezTo>
                    <a:pt x="170" y="170"/>
                    <a:pt x="223" y="89"/>
                    <a:pt x="241"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5170;p59">
              <a:extLst>
                <a:ext uri="{FF2B5EF4-FFF2-40B4-BE49-F238E27FC236}">
                  <a16:creationId xmlns:a16="http://schemas.microsoft.com/office/drawing/2014/main" id="{01E3F602-3138-4314-90A6-1C52B46FA2B9}"/>
                </a:ext>
              </a:extLst>
            </p:cNvPr>
            <p:cNvSpPr/>
            <p:nvPr/>
          </p:nvSpPr>
          <p:spPr>
            <a:xfrm>
              <a:off x="6167979" y="605182"/>
              <a:ext cx="33556" cy="131996"/>
            </a:xfrm>
            <a:custGeom>
              <a:avLst/>
              <a:gdLst/>
              <a:ahLst/>
              <a:cxnLst/>
              <a:rect l="l" t="t" r="r" b="b"/>
              <a:pathLst>
                <a:path w="286" h="1125" extrusionOk="0">
                  <a:moveTo>
                    <a:pt x="223" y="0"/>
                  </a:moveTo>
                  <a:lnTo>
                    <a:pt x="223" y="0"/>
                  </a:lnTo>
                  <a:cubicBezTo>
                    <a:pt x="205" y="18"/>
                    <a:pt x="197" y="36"/>
                    <a:pt x="188" y="54"/>
                  </a:cubicBezTo>
                  <a:cubicBezTo>
                    <a:pt x="98" y="197"/>
                    <a:pt x="36" y="366"/>
                    <a:pt x="9" y="544"/>
                  </a:cubicBezTo>
                  <a:cubicBezTo>
                    <a:pt x="0" y="598"/>
                    <a:pt x="0" y="660"/>
                    <a:pt x="9" y="714"/>
                  </a:cubicBezTo>
                  <a:cubicBezTo>
                    <a:pt x="27" y="776"/>
                    <a:pt x="54" y="821"/>
                    <a:pt x="89" y="866"/>
                  </a:cubicBezTo>
                  <a:cubicBezTo>
                    <a:pt x="152" y="955"/>
                    <a:pt x="214" y="1044"/>
                    <a:pt x="286" y="1124"/>
                  </a:cubicBezTo>
                  <a:cubicBezTo>
                    <a:pt x="259" y="1071"/>
                    <a:pt x="223" y="1017"/>
                    <a:pt x="197" y="964"/>
                  </a:cubicBezTo>
                  <a:cubicBezTo>
                    <a:pt x="152" y="875"/>
                    <a:pt x="98" y="776"/>
                    <a:pt x="89" y="678"/>
                  </a:cubicBezTo>
                  <a:cubicBezTo>
                    <a:pt x="63" y="527"/>
                    <a:pt x="116" y="375"/>
                    <a:pt x="161" y="223"/>
                  </a:cubicBezTo>
                  <a:cubicBezTo>
                    <a:pt x="188" y="152"/>
                    <a:pt x="205" y="72"/>
                    <a:pt x="223"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5171;p59">
              <a:extLst>
                <a:ext uri="{FF2B5EF4-FFF2-40B4-BE49-F238E27FC236}">
                  <a16:creationId xmlns:a16="http://schemas.microsoft.com/office/drawing/2014/main" id="{A6E6AC4C-FF84-452A-8CC7-741314676D6D}"/>
                </a:ext>
              </a:extLst>
            </p:cNvPr>
            <p:cNvSpPr/>
            <p:nvPr/>
          </p:nvSpPr>
          <p:spPr>
            <a:xfrm>
              <a:off x="6448513" y="545462"/>
              <a:ext cx="545350" cy="249561"/>
            </a:xfrm>
            <a:custGeom>
              <a:avLst/>
              <a:gdLst/>
              <a:ahLst/>
              <a:cxnLst/>
              <a:rect l="l" t="t" r="r" b="b"/>
              <a:pathLst>
                <a:path w="4648" h="2127" extrusionOk="0">
                  <a:moveTo>
                    <a:pt x="809" y="0"/>
                  </a:moveTo>
                  <a:cubicBezTo>
                    <a:pt x="635" y="0"/>
                    <a:pt x="461" y="18"/>
                    <a:pt x="294" y="72"/>
                  </a:cubicBezTo>
                  <a:cubicBezTo>
                    <a:pt x="152" y="126"/>
                    <a:pt x="36" y="242"/>
                    <a:pt x="0" y="393"/>
                  </a:cubicBezTo>
                  <a:cubicBezTo>
                    <a:pt x="205" y="697"/>
                    <a:pt x="500" y="929"/>
                    <a:pt x="812" y="1134"/>
                  </a:cubicBezTo>
                  <a:cubicBezTo>
                    <a:pt x="981" y="1250"/>
                    <a:pt x="1151" y="1357"/>
                    <a:pt x="1329" y="1464"/>
                  </a:cubicBezTo>
                  <a:cubicBezTo>
                    <a:pt x="1535" y="1580"/>
                    <a:pt x="1749" y="1696"/>
                    <a:pt x="1981" y="1731"/>
                  </a:cubicBezTo>
                  <a:cubicBezTo>
                    <a:pt x="2006" y="1736"/>
                    <a:pt x="2033" y="1739"/>
                    <a:pt x="2059" y="1739"/>
                  </a:cubicBezTo>
                  <a:cubicBezTo>
                    <a:pt x="2131" y="1739"/>
                    <a:pt x="2200" y="1717"/>
                    <a:pt x="2239" y="1651"/>
                  </a:cubicBezTo>
                  <a:cubicBezTo>
                    <a:pt x="2328" y="1687"/>
                    <a:pt x="2427" y="1705"/>
                    <a:pt x="2525" y="1705"/>
                  </a:cubicBezTo>
                  <a:cubicBezTo>
                    <a:pt x="2623" y="1696"/>
                    <a:pt x="2721" y="1642"/>
                    <a:pt x="2757" y="1553"/>
                  </a:cubicBezTo>
                  <a:cubicBezTo>
                    <a:pt x="2810" y="1607"/>
                    <a:pt x="2855" y="1660"/>
                    <a:pt x="2917" y="1696"/>
                  </a:cubicBezTo>
                  <a:cubicBezTo>
                    <a:pt x="2969" y="1725"/>
                    <a:pt x="3027" y="1743"/>
                    <a:pt x="3086" y="1743"/>
                  </a:cubicBezTo>
                  <a:cubicBezTo>
                    <a:pt x="3098" y="1743"/>
                    <a:pt x="3110" y="1742"/>
                    <a:pt x="3122" y="1740"/>
                  </a:cubicBezTo>
                  <a:cubicBezTo>
                    <a:pt x="3194" y="1731"/>
                    <a:pt x="3265" y="1687"/>
                    <a:pt x="3301" y="1624"/>
                  </a:cubicBezTo>
                  <a:cubicBezTo>
                    <a:pt x="3363" y="1687"/>
                    <a:pt x="3435" y="1723"/>
                    <a:pt x="3515" y="1740"/>
                  </a:cubicBezTo>
                  <a:cubicBezTo>
                    <a:pt x="3535" y="1745"/>
                    <a:pt x="3556" y="1747"/>
                    <a:pt x="3578" y="1747"/>
                  </a:cubicBezTo>
                  <a:cubicBezTo>
                    <a:pt x="3642" y="1747"/>
                    <a:pt x="3707" y="1727"/>
                    <a:pt x="3747" y="1687"/>
                  </a:cubicBezTo>
                  <a:cubicBezTo>
                    <a:pt x="3792" y="1723"/>
                    <a:pt x="3827" y="1758"/>
                    <a:pt x="3872" y="1803"/>
                  </a:cubicBezTo>
                  <a:cubicBezTo>
                    <a:pt x="3916" y="1839"/>
                    <a:pt x="3970" y="1874"/>
                    <a:pt x="4023" y="1892"/>
                  </a:cubicBezTo>
                  <a:cubicBezTo>
                    <a:pt x="4058" y="1909"/>
                    <a:pt x="4126" y="1919"/>
                    <a:pt x="4184" y="1919"/>
                  </a:cubicBezTo>
                  <a:cubicBezTo>
                    <a:pt x="4216" y="1919"/>
                    <a:pt x="4245" y="1916"/>
                    <a:pt x="4264" y="1910"/>
                  </a:cubicBezTo>
                  <a:cubicBezTo>
                    <a:pt x="4345" y="2008"/>
                    <a:pt x="4452" y="2088"/>
                    <a:pt x="4577" y="2124"/>
                  </a:cubicBezTo>
                  <a:cubicBezTo>
                    <a:pt x="4590" y="2124"/>
                    <a:pt x="4603" y="2126"/>
                    <a:pt x="4614" y="2126"/>
                  </a:cubicBezTo>
                  <a:cubicBezTo>
                    <a:pt x="4626" y="2126"/>
                    <a:pt x="4635" y="2124"/>
                    <a:pt x="4639" y="2115"/>
                  </a:cubicBezTo>
                  <a:cubicBezTo>
                    <a:pt x="4648" y="2097"/>
                    <a:pt x="4639" y="2088"/>
                    <a:pt x="4639" y="2070"/>
                  </a:cubicBezTo>
                  <a:cubicBezTo>
                    <a:pt x="4603" y="1874"/>
                    <a:pt x="4478" y="1696"/>
                    <a:pt x="4354" y="1544"/>
                  </a:cubicBezTo>
                  <a:cubicBezTo>
                    <a:pt x="3569" y="616"/>
                    <a:pt x="2364" y="117"/>
                    <a:pt x="1151" y="19"/>
                  </a:cubicBezTo>
                  <a:cubicBezTo>
                    <a:pt x="1038" y="8"/>
                    <a:pt x="923" y="0"/>
                    <a:pt x="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5172;p59">
              <a:extLst>
                <a:ext uri="{FF2B5EF4-FFF2-40B4-BE49-F238E27FC236}">
                  <a16:creationId xmlns:a16="http://schemas.microsoft.com/office/drawing/2014/main" id="{A5469291-C59C-428A-9E60-73A9A4C5B499}"/>
                </a:ext>
              </a:extLst>
            </p:cNvPr>
            <p:cNvSpPr/>
            <p:nvPr/>
          </p:nvSpPr>
          <p:spPr>
            <a:xfrm>
              <a:off x="6758262" y="647069"/>
              <a:ext cx="118386" cy="103485"/>
            </a:xfrm>
            <a:custGeom>
              <a:avLst/>
              <a:gdLst/>
              <a:ahLst/>
              <a:cxnLst/>
              <a:rect l="l" t="t" r="r" b="b"/>
              <a:pathLst>
                <a:path w="1009" h="882" extrusionOk="0">
                  <a:moveTo>
                    <a:pt x="1" y="0"/>
                  </a:moveTo>
                  <a:lnTo>
                    <a:pt x="1" y="0"/>
                  </a:lnTo>
                  <a:cubicBezTo>
                    <a:pt x="170" y="295"/>
                    <a:pt x="393" y="553"/>
                    <a:pt x="661" y="758"/>
                  </a:cubicBezTo>
                  <a:cubicBezTo>
                    <a:pt x="723" y="821"/>
                    <a:pt x="795" y="857"/>
                    <a:pt x="875" y="874"/>
                  </a:cubicBezTo>
                  <a:cubicBezTo>
                    <a:pt x="897" y="879"/>
                    <a:pt x="920" y="881"/>
                    <a:pt x="942" y="881"/>
                  </a:cubicBezTo>
                  <a:cubicBezTo>
                    <a:pt x="964" y="881"/>
                    <a:pt x="986" y="879"/>
                    <a:pt x="1009" y="874"/>
                  </a:cubicBezTo>
                  <a:cubicBezTo>
                    <a:pt x="830" y="821"/>
                    <a:pt x="679" y="678"/>
                    <a:pt x="545" y="544"/>
                  </a:cubicBezTo>
                  <a:cubicBezTo>
                    <a:pt x="366" y="366"/>
                    <a:pt x="179" y="179"/>
                    <a:pt x="1"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5173;p59">
              <a:extLst>
                <a:ext uri="{FF2B5EF4-FFF2-40B4-BE49-F238E27FC236}">
                  <a16:creationId xmlns:a16="http://schemas.microsoft.com/office/drawing/2014/main" id="{A571C73D-77D2-463C-A7A5-EBAFE8BC0DDF}"/>
                </a:ext>
              </a:extLst>
            </p:cNvPr>
            <p:cNvSpPr/>
            <p:nvPr/>
          </p:nvSpPr>
          <p:spPr>
            <a:xfrm>
              <a:off x="6599164" y="607294"/>
              <a:ext cx="156049" cy="138215"/>
            </a:xfrm>
            <a:custGeom>
              <a:avLst/>
              <a:gdLst/>
              <a:ahLst/>
              <a:cxnLst/>
              <a:rect l="l" t="t" r="r" b="b"/>
              <a:pathLst>
                <a:path w="1330" h="1178" extrusionOk="0">
                  <a:moveTo>
                    <a:pt x="1" y="0"/>
                  </a:moveTo>
                  <a:lnTo>
                    <a:pt x="1" y="0"/>
                  </a:lnTo>
                  <a:cubicBezTo>
                    <a:pt x="126" y="232"/>
                    <a:pt x="259" y="464"/>
                    <a:pt x="420" y="669"/>
                  </a:cubicBezTo>
                  <a:cubicBezTo>
                    <a:pt x="563" y="857"/>
                    <a:pt x="741" y="1017"/>
                    <a:pt x="946" y="1133"/>
                  </a:cubicBezTo>
                  <a:cubicBezTo>
                    <a:pt x="946" y="1133"/>
                    <a:pt x="955" y="1133"/>
                    <a:pt x="955" y="1124"/>
                  </a:cubicBezTo>
                  <a:cubicBezTo>
                    <a:pt x="1044" y="1160"/>
                    <a:pt x="1143" y="1178"/>
                    <a:pt x="1241" y="1178"/>
                  </a:cubicBezTo>
                  <a:cubicBezTo>
                    <a:pt x="1276" y="1169"/>
                    <a:pt x="1303" y="1169"/>
                    <a:pt x="1330" y="1160"/>
                  </a:cubicBezTo>
                  <a:cubicBezTo>
                    <a:pt x="1152" y="1106"/>
                    <a:pt x="991" y="1008"/>
                    <a:pt x="848" y="901"/>
                  </a:cubicBezTo>
                  <a:cubicBezTo>
                    <a:pt x="643" y="741"/>
                    <a:pt x="474" y="544"/>
                    <a:pt x="313" y="348"/>
                  </a:cubicBezTo>
                  <a:cubicBezTo>
                    <a:pt x="206" y="223"/>
                    <a:pt x="108" y="125"/>
                    <a:pt x="1"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5174;p59">
              <a:extLst>
                <a:ext uri="{FF2B5EF4-FFF2-40B4-BE49-F238E27FC236}">
                  <a16:creationId xmlns:a16="http://schemas.microsoft.com/office/drawing/2014/main" id="{BC170381-C189-46CA-B6B0-BAF10E6DDC82}"/>
                </a:ext>
              </a:extLst>
            </p:cNvPr>
            <p:cNvSpPr/>
            <p:nvPr/>
          </p:nvSpPr>
          <p:spPr>
            <a:xfrm>
              <a:off x="6679769" y="608350"/>
              <a:ext cx="145607" cy="141617"/>
            </a:xfrm>
            <a:custGeom>
              <a:avLst/>
              <a:gdLst/>
              <a:ahLst/>
              <a:cxnLst/>
              <a:rect l="l" t="t" r="r" b="b"/>
              <a:pathLst>
                <a:path w="1241" h="1207" extrusionOk="0">
                  <a:moveTo>
                    <a:pt x="1" y="0"/>
                  </a:moveTo>
                  <a:cubicBezTo>
                    <a:pt x="188" y="393"/>
                    <a:pt x="456" y="741"/>
                    <a:pt x="786" y="1035"/>
                  </a:cubicBezTo>
                  <a:cubicBezTo>
                    <a:pt x="786" y="1026"/>
                    <a:pt x="786" y="1026"/>
                    <a:pt x="786" y="1017"/>
                  </a:cubicBezTo>
                  <a:cubicBezTo>
                    <a:pt x="839" y="1071"/>
                    <a:pt x="884" y="1115"/>
                    <a:pt x="946" y="1160"/>
                  </a:cubicBezTo>
                  <a:cubicBezTo>
                    <a:pt x="998" y="1189"/>
                    <a:pt x="1056" y="1207"/>
                    <a:pt x="1115" y="1207"/>
                  </a:cubicBezTo>
                  <a:cubicBezTo>
                    <a:pt x="1127" y="1207"/>
                    <a:pt x="1139" y="1206"/>
                    <a:pt x="1151" y="1204"/>
                  </a:cubicBezTo>
                  <a:cubicBezTo>
                    <a:pt x="1187" y="1204"/>
                    <a:pt x="1214" y="1187"/>
                    <a:pt x="1241" y="1178"/>
                  </a:cubicBezTo>
                  <a:cubicBezTo>
                    <a:pt x="1151" y="1151"/>
                    <a:pt x="1062" y="1115"/>
                    <a:pt x="982" y="1053"/>
                  </a:cubicBezTo>
                  <a:cubicBezTo>
                    <a:pt x="866" y="981"/>
                    <a:pt x="759" y="874"/>
                    <a:pt x="670" y="776"/>
                  </a:cubicBezTo>
                  <a:cubicBezTo>
                    <a:pt x="429" y="526"/>
                    <a:pt x="206" y="268"/>
                    <a:pt x="1"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5175;p59">
              <a:extLst>
                <a:ext uri="{FF2B5EF4-FFF2-40B4-BE49-F238E27FC236}">
                  <a16:creationId xmlns:a16="http://schemas.microsoft.com/office/drawing/2014/main" id="{74118A76-474C-4375-878E-33A6437F3534}"/>
                </a:ext>
              </a:extLst>
            </p:cNvPr>
            <p:cNvSpPr/>
            <p:nvPr/>
          </p:nvSpPr>
          <p:spPr>
            <a:xfrm>
              <a:off x="6835699" y="684731"/>
              <a:ext cx="100669" cy="85886"/>
            </a:xfrm>
            <a:custGeom>
              <a:avLst/>
              <a:gdLst/>
              <a:ahLst/>
              <a:cxnLst/>
              <a:rect l="l" t="t" r="r" b="b"/>
              <a:pathLst>
                <a:path w="858" h="732" extrusionOk="0">
                  <a:moveTo>
                    <a:pt x="1" y="0"/>
                  </a:moveTo>
                  <a:lnTo>
                    <a:pt x="1" y="0"/>
                  </a:lnTo>
                  <a:cubicBezTo>
                    <a:pt x="126" y="179"/>
                    <a:pt x="269" y="366"/>
                    <a:pt x="438" y="509"/>
                  </a:cubicBezTo>
                  <a:cubicBezTo>
                    <a:pt x="438" y="509"/>
                    <a:pt x="447" y="500"/>
                    <a:pt x="447" y="500"/>
                  </a:cubicBezTo>
                  <a:cubicBezTo>
                    <a:pt x="492" y="536"/>
                    <a:pt x="527" y="571"/>
                    <a:pt x="572" y="616"/>
                  </a:cubicBezTo>
                  <a:cubicBezTo>
                    <a:pt x="616" y="652"/>
                    <a:pt x="670" y="687"/>
                    <a:pt x="723" y="705"/>
                  </a:cubicBezTo>
                  <a:cubicBezTo>
                    <a:pt x="750" y="723"/>
                    <a:pt x="804" y="732"/>
                    <a:pt x="857" y="732"/>
                  </a:cubicBezTo>
                  <a:cubicBezTo>
                    <a:pt x="732" y="687"/>
                    <a:pt x="634" y="589"/>
                    <a:pt x="536" y="500"/>
                  </a:cubicBezTo>
                  <a:cubicBezTo>
                    <a:pt x="358" y="330"/>
                    <a:pt x="179" y="170"/>
                    <a:pt x="1"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5176;p59">
              <a:extLst>
                <a:ext uri="{FF2B5EF4-FFF2-40B4-BE49-F238E27FC236}">
                  <a16:creationId xmlns:a16="http://schemas.microsoft.com/office/drawing/2014/main" id="{AAE4C07B-0C7D-4C59-8FC3-F891FC7FC6BA}"/>
                </a:ext>
              </a:extLst>
            </p:cNvPr>
            <p:cNvSpPr/>
            <p:nvPr/>
          </p:nvSpPr>
          <p:spPr>
            <a:xfrm>
              <a:off x="6498730" y="600958"/>
              <a:ext cx="133052" cy="100669"/>
            </a:xfrm>
            <a:custGeom>
              <a:avLst/>
              <a:gdLst/>
              <a:ahLst/>
              <a:cxnLst/>
              <a:rect l="l" t="t" r="r" b="b"/>
              <a:pathLst>
                <a:path w="1134" h="858" extrusionOk="0">
                  <a:moveTo>
                    <a:pt x="652" y="1"/>
                  </a:moveTo>
                  <a:cubicBezTo>
                    <a:pt x="668" y="21"/>
                    <a:pt x="684" y="41"/>
                    <a:pt x="700" y="61"/>
                  </a:cubicBezTo>
                  <a:lnTo>
                    <a:pt x="700" y="61"/>
                  </a:lnTo>
                  <a:cubicBezTo>
                    <a:pt x="686" y="39"/>
                    <a:pt x="670" y="19"/>
                    <a:pt x="652" y="1"/>
                  </a:cubicBezTo>
                  <a:close/>
                  <a:moveTo>
                    <a:pt x="607" y="197"/>
                  </a:moveTo>
                  <a:lnTo>
                    <a:pt x="607" y="197"/>
                  </a:lnTo>
                  <a:cubicBezTo>
                    <a:pt x="612" y="205"/>
                    <a:pt x="618" y="212"/>
                    <a:pt x="625" y="219"/>
                  </a:cubicBezTo>
                  <a:lnTo>
                    <a:pt x="625" y="219"/>
                  </a:lnTo>
                  <a:cubicBezTo>
                    <a:pt x="619" y="211"/>
                    <a:pt x="613" y="204"/>
                    <a:pt x="607" y="197"/>
                  </a:cubicBezTo>
                  <a:close/>
                  <a:moveTo>
                    <a:pt x="0" y="45"/>
                  </a:moveTo>
                  <a:cubicBezTo>
                    <a:pt x="223" y="357"/>
                    <a:pt x="509" y="625"/>
                    <a:pt x="848" y="804"/>
                  </a:cubicBezTo>
                  <a:cubicBezTo>
                    <a:pt x="892" y="830"/>
                    <a:pt x="937" y="848"/>
                    <a:pt x="982" y="857"/>
                  </a:cubicBezTo>
                  <a:cubicBezTo>
                    <a:pt x="1026" y="857"/>
                    <a:pt x="1080" y="839"/>
                    <a:pt x="1107" y="804"/>
                  </a:cubicBezTo>
                  <a:cubicBezTo>
                    <a:pt x="1133" y="750"/>
                    <a:pt x="1107" y="679"/>
                    <a:pt x="1080" y="625"/>
                  </a:cubicBezTo>
                  <a:cubicBezTo>
                    <a:pt x="976" y="425"/>
                    <a:pt x="843" y="239"/>
                    <a:pt x="700" y="61"/>
                  </a:cubicBezTo>
                  <a:lnTo>
                    <a:pt x="700" y="61"/>
                  </a:lnTo>
                  <a:cubicBezTo>
                    <a:pt x="743" y="126"/>
                    <a:pt x="770" y="206"/>
                    <a:pt x="776" y="286"/>
                  </a:cubicBezTo>
                  <a:cubicBezTo>
                    <a:pt x="723" y="278"/>
                    <a:pt x="663" y="258"/>
                    <a:pt x="625" y="219"/>
                  </a:cubicBezTo>
                  <a:lnTo>
                    <a:pt x="625" y="219"/>
                  </a:lnTo>
                  <a:cubicBezTo>
                    <a:pt x="707" y="321"/>
                    <a:pt x="780" y="438"/>
                    <a:pt x="830" y="563"/>
                  </a:cubicBezTo>
                  <a:cubicBezTo>
                    <a:pt x="839" y="580"/>
                    <a:pt x="848" y="607"/>
                    <a:pt x="848" y="625"/>
                  </a:cubicBezTo>
                  <a:cubicBezTo>
                    <a:pt x="839" y="661"/>
                    <a:pt x="803" y="670"/>
                    <a:pt x="768" y="670"/>
                  </a:cubicBezTo>
                  <a:cubicBezTo>
                    <a:pt x="741" y="670"/>
                    <a:pt x="714" y="652"/>
                    <a:pt x="687" y="634"/>
                  </a:cubicBezTo>
                  <a:cubicBezTo>
                    <a:pt x="429" y="473"/>
                    <a:pt x="197" y="268"/>
                    <a:pt x="0" y="45"/>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5177;p59">
              <a:extLst>
                <a:ext uri="{FF2B5EF4-FFF2-40B4-BE49-F238E27FC236}">
                  <a16:creationId xmlns:a16="http://schemas.microsoft.com/office/drawing/2014/main" id="{0BA7DFDD-DB03-4BFB-A814-7984BAA506B1}"/>
                </a:ext>
              </a:extLst>
            </p:cNvPr>
            <p:cNvSpPr/>
            <p:nvPr/>
          </p:nvSpPr>
          <p:spPr>
            <a:xfrm>
              <a:off x="6627440" y="616680"/>
              <a:ext cx="76499" cy="76499"/>
            </a:xfrm>
            <a:custGeom>
              <a:avLst/>
              <a:gdLst/>
              <a:ahLst/>
              <a:cxnLst/>
              <a:rect l="l" t="t" r="r" b="b"/>
              <a:pathLst>
                <a:path w="652" h="652" extrusionOk="0">
                  <a:moveTo>
                    <a:pt x="1" y="0"/>
                  </a:moveTo>
                  <a:lnTo>
                    <a:pt x="1" y="0"/>
                  </a:lnTo>
                  <a:cubicBezTo>
                    <a:pt x="81" y="107"/>
                    <a:pt x="161" y="223"/>
                    <a:pt x="250" y="331"/>
                  </a:cubicBezTo>
                  <a:cubicBezTo>
                    <a:pt x="349" y="455"/>
                    <a:pt x="456" y="589"/>
                    <a:pt x="607" y="643"/>
                  </a:cubicBezTo>
                  <a:cubicBezTo>
                    <a:pt x="616" y="652"/>
                    <a:pt x="616" y="652"/>
                    <a:pt x="625" y="652"/>
                  </a:cubicBezTo>
                  <a:cubicBezTo>
                    <a:pt x="643" y="643"/>
                    <a:pt x="643" y="634"/>
                    <a:pt x="652" y="616"/>
                  </a:cubicBezTo>
                  <a:cubicBezTo>
                    <a:pt x="652" y="580"/>
                    <a:pt x="634" y="545"/>
                    <a:pt x="616" y="518"/>
                  </a:cubicBezTo>
                  <a:cubicBezTo>
                    <a:pt x="536" y="348"/>
                    <a:pt x="438" y="188"/>
                    <a:pt x="331" y="36"/>
                  </a:cubicBezTo>
                  <a:lnTo>
                    <a:pt x="331" y="36"/>
                  </a:lnTo>
                  <a:cubicBezTo>
                    <a:pt x="393" y="152"/>
                    <a:pt x="456" y="331"/>
                    <a:pt x="482" y="455"/>
                  </a:cubicBezTo>
                  <a:cubicBezTo>
                    <a:pt x="411" y="420"/>
                    <a:pt x="357" y="366"/>
                    <a:pt x="304" y="304"/>
                  </a:cubicBezTo>
                  <a:cubicBezTo>
                    <a:pt x="197" y="197"/>
                    <a:pt x="108" y="107"/>
                    <a:pt x="1"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5178;p59">
              <a:extLst>
                <a:ext uri="{FF2B5EF4-FFF2-40B4-BE49-F238E27FC236}">
                  <a16:creationId xmlns:a16="http://schemas.microsoft.com/office/drawing/2014/main" id="{C58F3C3C-5ABF-4D9D-8E43-32B42558E734}"/>
                </a:ext>
              </a:extLst>
            </p:cNvPr>
            <p:cNvSpPr/>
            <p:nvPr/>
          </p:nvSpPr>
          <p:spPr>
            <a:xfrm>
              <a:off x="6717431" y="629235"/>
              <a:ext cx="66057" cy="75326"/>
            </a:xfrm>
            <a:custGeom>
              <a:avLst/>
              <a:gdLst/>
              <a:ahLst/>
              <a:cxnLst/>
              <a:rect l="l" t="t" r="r" b="b"/>
              <a:pathLst>
                <a:path w="563" h="642" extrusionOk="0">
                  <a:moveTo>
                    <a:pt x="1" y="0"/>
                  </a:moveTo>
                  <a:cubicBezTo>
                    <a:pt x="126" y="232"/>
                    <a:pt x="295" y="438"/>
                    <a:pt x="483" y="607"/>
                  </a:cubicBezTo>
                  <a:cubicBezTo>
                    <a:pt x="502" y="626"/>
                    <a:pt x="526" y="641"/>
                    <a:pt x="544" y="641"/>
                  </a:cubicBezTo>
                  <a:cubicBezTo>
                    <a:pt x="551" y="641"/>
                    <a:pt x="558" y="639"/>
                    <a:pt x="563" y="634"/>
                  </a:cubicBezTo>
                  <a:cubicBezTo>
                    <a:pt x="483" y="455"/>
                    <a:pt x="384" y="295"/>
                    <a:pt x="260" y="143"/>
                  </a:cubicBezTo>
                  <a:lnTo>
                    <a:pt x="260" y="143"/>
                  </a:lnTo>
                  <a:cubicBezTo>
                    <a:pt x="322" y="224"/>
                    <a:pt x="349" y="348"/>
                    <a:pt x="375" y="447"/>
                  </a:cubicBezTo>
                  <a:cubicBezTo>
                    <a:pt x="233" y="331"/>
                    <a:pt x="90" y="161"/>
                    <a:pt x="1"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5179;p59">
              <a:extLst>
                <a:ext uri="{FF2B5EF4-FFF2-40B4-BE49-F238E27FC236}">
                  <a16:creationId xmlns:a16="http://schemas.microsoft.com/office/drawing/2014/main" id="{CB0D7073-B90D-43C6-8C93-937B8A70C61F}"/>
                </a:ext>
              </a:extLst>
            </p:cNvPr>
            <p:cNvSpPr/>
            <p:nvPr/>
          </p:nvSpPr>
          <p:spPr>
            <a:xfrm>
              <a:off x="6784426" y="631347"/>
              <a:ext cx="149830" cy="109469"/>
            </a:xfrm>
            <a:custGeom>
              <a:avLst/>
              <a:gdLst/>
              <a:ahLst/>
              <a:cxnLst/>
              <a:rect l="l" t="t" r="r" b="b"/>
              <a:pathLst>
                <a:path w="1277" h="933" extrusionOk="0">
                  <a:moveTo>
                    <a:pt x="135" y="0"/>
                  </a:moveTo>
                  <a:lnTo>
                    <a:pt x="135" y="0"/>
                  </a:lnTo>
                  <a:cubicBezTo>
                    <a:pt x="188" y="81"/>
                    <a:pt x="215" y="179"/>
                    <a:pt x="215" y="277"/>
                  </a:cubicBezTo>
                  <a:cubicBezTo>
                    <a:pt x="215" y="304"/>
                    <a:pt x="206" y="330"/>
                    <a:pt x="188" y="339"/>
                  </a:cubicBezTo>
                  <a:cubicBezTo>
                    <a:pt x="170" y="339"/>
                    <a:pt x="161" y="330"/>
                    <a:pt x="152" y="321"/>
                  </a:cubicBezTo>
                  <a:cubicBezTo>
                    <a:pt x="99" y="286"/>
                    <a:pt x="36" y="250"/>
                    <a:pt x="1" y="206"/>
                  </a:cubicBezTo>
                  <a:lnTo>
                    <a:pt x="1" y="206"/>
                  </a:lnTo>
                  <a:cubicBezTo>
                    <a:pt x="81" y="330"/>
                    <a:pt x="188" y="437"/>
                    <a:pt x="313" y="527"/>
                  </a:cubicBezTo>
                  <a:cubicBezTo>
                    <a:pt x="319" y="533"/>
                    <a:pt x="330" y="539"/>
                    <a:pt x="339" y="539"/>
                  </a:cubicBezTo>
                  <a:cubicBezTo>
                    <a:pt x="343" y="539"/>
                    <a:pt x="346" y="538"/>
                    <a:pt x="349" y="536"/>
                  </a:cubicBezTo>
                  <a:cubicBezTo>
                    <a:pt x="367" y="536"/>
                    <a:pt x="367" y="500"/>
                    <a:pt x="367" y="482"/>
                  </a:cubicBezTo>
                  <a:cubicBezTo>
                    <a:pt x="340" y="393"/>
                    <a:pt x="304" y="295"/>
                    <a:pt x="268" y="214"/>
                  </a:cubicBezTo>
                  <a:lnTo>
                    <a:pt x="268" y="214"/>
                  </a:lnTo>
                  <a:cubicBezTo>
                    <a:pt x="438" y="366"/>
                    <a:pt x="607" y="518"/>
                    <a:pt x="786" y="669"/>
                  </a:cubicBezTo>
                  <a:cubicBezTo>
                    <a:pt x="902" y="776"/>
                    <a:pt x="1036" y="884"/>
                    <a:pt x="1187" y="928"/>
                  </a:cubicBezTo>
                  <a:cubicBezTo>
                    <a:pt x="1199" y="928"/>
                    <a:pt x="1211" y="932"/>
                    <a:pt x="1220" y="932"/>
                  </a:cubicBezTo>
                  <a:cubicBezTo>
                    <a:pt x="1225" y="932"/>
                    <a:pt x="1229" y="931"/>
                    <a:pt x="1232" y="928"/>
                  </a:cubicBezTo>
                  <a:cubicBezTo>
                    <a:pt x="1276" y="919"/>
                    <a:pt x="1268" y="848"/>
                    <a:pt x="1241" y="812"/>
                  </a:cubicBezTo>
                  <a:cubicBezTo>
                    <a:pt x="1160" y="669"/>
                    <a:pt x="1036" y="545"/>
                    <a:pt x="893" y="455"/>
                  </a:cubicBezTo>
                  <a:lnTo>
                    <a:pt x="893" y="455"/>
                  </a:lnTo>
                  <a:cubicBezTo>
                    <a:pt x="991" y="527"/>
                    <a:pt x="1071" y="669"/>
                    <a:pt x="1116" y="785"/>
                  </a:cubicBezTo>
                  <a:cubicBezTo>
                    <a:pt x="1036" y="759"/>
                    <a:pt x="964" y="705"/>
                    <a:pt x="893" y="643"/>
                  </a:cubicBezTo>
                  <a:cubicBezTo>
                    <a:pt x="634" y="437"/>
                    <a:pt x="384" y="223"/>
                    <a:pt x="135"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5180;p59">
              <a:extLst>
                <a:ext uri="{FF2B5EF4-FFF2-40B4-BE49-F238E27FC236}">
                  <a16:creationId xmlns:a16="http://schemas.microsoft.com/office/drawing/2014/main" id="{49D07392-15A6-404A-8983-2CABAACBED9E}"/>
                </a:ext>
              </a:extLst>
            </p:cNvPr>
            <p:cNvSpPr/>
            <p:nvPr/>
          </p:nvSpPr>
          <p:spPr>
            <a:xfrm>
              <a:off x="6517503" y="576906"/>
              <a:ext cx="45172" cy="52798"/>
            </a:xfrm>
            <a:custGeom>
              <a:avLst/>
              <a:gdLst/>
              <a:ahLst/>
              <a:cxnLst/>
              <a:rect l="l" t="t" r="r" b="b"/>
              <a:pathLst>
                <a:path w="385" h="450" extrusionOk="0">
                  <a:moveTo>
                    <a:pt x="108" y="0"/>
                  </a:moveTo>
                  <a:cubicBezTo>
                    <a:pt x="179" y="72"/>
                    <a:pt x="233" y="152"/>
                    <a:pt x="277" y="232"/>
                  </a:cubicBezTo>
                  <a:cubicBezTo>
                    <a:pt x="286" y="250"/>
                    <a:pt x="295" y="268"/>
                    <a:pt x="286" y="277"/>
                  </a:cubicBezTo>
                  <a:cubicBezTo>
                    <a:pt x="286" y="304"/>
                    <a:pt x="260" y="322"/>
                    <a:pt x="233" y="322"/>
                  </a:cubicBezTo>
                  <a:cubicBezTo>
                    <a:pt x="197" y="322"/>
                    <a:pt x="179" y="313"/>
                    <a:pt x="153" y="295"/>
                  </a:cubicBezTo>
                  <a:cubicBezTo>
                    <a:pt x="90" y="250"/>
                    <a:pt x="37" y="188"/>
                    <a:pt x="1" y="125"/>
                  </a:cubicBezTo>
                  <a:lnTo>
                    <a:pt x="1" y="125"/>
                  </a:lnTo>
                  <a:cubicBezTo>
                    <a:pt x="63" y="241"/>
                    <a:pt x="108" y="348"/>
                    <a:pt x="215" y="420"/>
                  </a:cubicBezTo>
                  <a:cubicBezTo>
                    <a:pt x="235" y="440"/>
                    <a:pt x="260" y="450"/>
                    <a:pt x="286" y="450"/>
                  </a:cubicBezTo>
                  <a:cubicBezTo>
                    <a:pt x="295" y="450"/>
                    <a:pt x="304" y="449"/>
                    <a:pt x="313" y="446"/>
                  </a:cubicBezTo>
                  <a:cubicBezTo>
                    <a:pt x="358" y="438"/>
                    <a:pt x="384" y="384"/>
                    <a:pt x="384" y="339"/>
                  </a:cubicBezTo>
                  <a:cubicBezTo>
                    <a:pt x="384" y="295"/>
                    <a:pt x="358" y="250"/>
                    <a:pt x="331" y="215"/>
                  </a:cubicBezTo>
                  <a:cubicBezTo>
                    <a:pt x="269" y="125"/>
                    <a:pt x="188" y="72"/>
                    <a:pt x="108"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5181;p59">
              <a:extLst>
                <a:ext uri="{FF2B5EF4-FFF2-40B4-BE49-F238E27FC236}">
                  <a16:creationId xmlns:a16="http://schemas.microsoft.com/office/drawing/2014/main" id="{C9F76E90-F242-4BB1-B352-46461B97D088}"/>
                </a:ext>
              </a:extLst>
            </p:cNvPr>
            <p:cNvSpPr/>
            <p:nvPr/>
          </p:nvSpPr>
          <p:spPr>
            <a:xfrm>
              <a:off x="6583442" y="570570"/>
              <a:ext cx="37898" cy="30623"/>
            </a:xfrm>
            <a:custGeom>
              <a:avLst/>
              <a:gdLst/>
              <a:ahLst/>
              <a:cxnLst/>
              <a:rect l="l" t="t" r="r" b="b"/>
              <a:pathLst>
                <a:path w="323" h="261" extrusionOk="0">
                  <a:moveTo>
                    <a:pt x="161" y="1"/>
                  </a:moveTo>
                  <a:cubicBezTo>
                    <a:pt x="197" y="46"/>
                    <a:pt x="197" y="90"/>
                    <a:pt x="197" y="144"/>
                  </a:cubicBezTo>
                  <a:cubicBezTo>
                    <a:pt x="126" y="144"/>
                    <a:pt x="46" y="144"/>
                    <a:pt x="1" y="90"/>
                  </a:cubicBezTo>
                  <a:lnTo>
                    <a:pt x="1" y="90"/>
                  </a:lnTo>
                  <a:cubicBezTo>
                    <a:pt x="69" y="175"/>
                    <a:pt x="153" y="260"/>
                    <a:pt x="261" y="260"/>
                  </a:cubicBezTo>
                  <a:cubicBezTo>
                    <a:pt x="267" y="260"/>
                    <a:pt x="272" y="260"/>
                    <a:pt x="277" y="260"/>
                  </a:cubicBezTo>
                  <a:cubicBezTo>
                    <a:pt x="286" y="260"/>
                    <a:pt x="295" y="260"/>
                    <a:pt x="304" y="251"/>
                  </a:cubicBezTo>
                  <a:cubicBezTo>
                    <a:pt x="322" y="233"/>
                    <a:pt x="313" y="215"/>
                    <a:pt x="304" y="197"/>
                  </a:cubicBezTo>
                  <a:cubicBezTo>
                    <a:pt x="269" y="126"/>
                    <a:pt x="215" y="54"/>
                    <a:pt x="161" y="1"/>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5182;p59">
              <a:extLst>
                <a:ext uri="{FF2B5EF4-FFF2-40B4-BE49-F238E27FC236}">
                  <a16:creationId xmlns:a16="http://schemas.microsoft.com/office/drawing/2014/main" id="{6D5CD850-4DD5-44E5-9F5F-5EE7B27295AE}"/>
                </a:ext>
              </a:extLst>
            </p:cNvPr>
            <p:cNvSpPr/>
            <p:nvPr/>
          </p:nvSpPr>
          <p:spPr>
            <a:xfrm>
              <a:off x="6651492" y="570570"/>
              <a:ext cx="25226" cy="29215"/>
            </a:xfrm>
            <a:custGeom>
              <a:avLst/>
              <a:gdLst/>
              <a:ahLst/>
              <a:cxnLst/>
              <a:rect l="l" t="t" r="r" b="b"/>
              <a:pathLst>
                <a:path w="215" h="249" extrusionOk="0">
                  <a:moveTo>
                    <a:pt x="117" y="1"/>
                  </a:moveTo>
                  <a:lnTo>
                    <a:pt x="117" y="1"/>
                  </a:lnTo>
                  <a:cubicBezTo>
                    <a:pt x="144" y="54"/>
                    <a:pt x="135" y="117"/>
                    <a:pt x="144" y="179"/>
                  </a:cubicBezTo>
                  <a:cubicBezTo>
                    <a:pt x="90" y="179"/>
                    <a:pt x="45" y="170"/>
                    <a:pt x="1" y="135"/>
                  </a:cubicBezTo>
                  <a:lnTo>
                    <a:pt x="1" y="135"/>
                  </a:lnTo>
                  <a:cubicBezTo>
                    <a:pt x="36" y="188"/>
                    <a:pt x="99" y="233"/>
                    <a:pt x="161" y="242"/>
                  </a:cubicBezTo>
                  <a:cubicBezTo>
                    <a:pt x="170" y="246"/>
                    <a:pt x="179" y="248"/>
                    <a:pt x="187" y="248"/>
                  </a:cubicBezTo>
                  <a:cubicBezTo>
                    <a:pt x="195" y="248"/>
                    <a:pt x="201" y="246"/>
                    <a:pt x="206" y="242"/>
                  </a:cubicBezTo>
                  <a:cubicBezTo>
                    <a:pt x="215" y="233"/>
                    <a:pt x="215" y="206"/>
                    <a:pt x="215" y="188"/>
                  </a:cubicBezTo>
                  <a:cubicBezTo>
                    <a:pt x="188" y="117"/>
                    <a:pt x="161" y="54"/>
                    <a:pt x="117" y="1"/>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5183;p59">
              <a:extLst>
                <a:ext uri="{FF2B5EF4-FFF2-40B4-BE49-F238E27FC236}">
                  <a16:creationId xmlns:a16="http://schemas.microsoft.com/office/drawing/2014/main" id="{BBCC8AEB-319D-4E9B-A668-BF83D18F32A2}"/>
                </a:ext>
              </a:extLst>
            </p:cNvPr>
            <p:cNvSpPr/>
            <p:nvPr/>
          </p:nvSpPr>
          <p:spPr>
            <a:xfrm>
              <a:off x="6719543" y="596735"/>
              <a:ext cx="28394" cy="34143"/>
            </a:xfrm>
            <a:custGeom>
              <a:avLst/>
              <a:gdLst/>
              <a:ahLst/>
              <a:cxnLst/>
              <a:rect l="l" t="t" r="r" b="b"/>
              <a:pathLst>
                <a:path w="242" h="291" extrusionOk="0">
                  <a:moveTo>
                    <a:pt x="117" y="1"/>
                  </a:moveTo>
                  <a:lnTo>
                    <a:pt x="117" y="1"/>
                  </a:lnTo>
                  <a:cubicBezTo>
                    <a:pt x="143" y="46"/>
                    <a:pt x="152" y="81"/>
                    <a:pt x="170" y="126"/>
                  </a:cubicBezTo>
                  <a:cubicBezTo>
                    <a:pt x="170" y="144"/>
                    <a:pt x="179" y="162"/>
                    <a:pt x="170" y="170"/>
                  </a:cubicBezTo>
                  <a:cubicBezTo>
                    <a:pt x="165" y="173"/>
                    <a:pt x="160" y="174"/>
                    <a:pt x="154" y="174"/>
                  </a:cubicBezTo>
                  <a:cubicBezTo>
                    <a:pt x="139" y="174"/>
                    <a:pt x="123" y="166"/>
                    <a:pt x="117" y="153"/>
                  </a:cubicBezTo>
                  <a:cubicBezTo>
                    <a:pt x="81" y="117"/>
                    <a:pt x="27" y="117"/>
                    <a:pt x="1" y="81"/>
                  </a:cubicBezTo>
                  <a:lnTo>
                    <a:pt x="1" y="81"/>
                  </a:lnTo>
                  <a:cubicBezTo>
                    <a:pt x="45" y="162"/>
                    <a:pt x="108" y="224"/>
                    <a:pt x="188" y="277"/>
                  </a:cubicBezTo>
                  <a:cubicBezTo>
                    <a:pt x="194" y="284"/>
                    <a:pt x="205" y="290"/>
                    <a:pt x="214" y="290"/>
                  </a:cubicBezTo>
                  <a:cubicBezTo>
                    <a:pt x="218" y="290"/>
                    <a:pt x="221" y="289"/>
                    <a:pt x="224" y="286"/>
                  </a:cubicBezTo>
                  <a:cubicBezTo>
                    <a:pt x="242" y="277"/>
                    <a:pt x="242" y="251"/>
                    <a:pt x="242" y="233"/>
                  </a:cubicBezTo>
                  <a:cubicBezTo>
                    <a:pt x="215" y="144"/>
                    <a:pt x="179" y="63"/>
                    <a:pt x="117" y="1"/>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5184;p59">
              <a:extLst>
                <a:ext uri="{FF2B5EF4-FFF2-40B4-BE49-F238E27FC236}">
                  <a16:creationId xmlns:a16="http://schemas.microsoft.com/office/drawing/2014/main" id="{E550EA95-9D8D-41E6-82B2-A24088151AA4}"/>
                </a:ext>
              </a:extLst>
            </p:cNvPr>
            <p:cNvSpPr/>
            <p:nvPr/>
          </p:nvSpPr>
          <p:spPr>
            <a:xfrm>
              <a:off x="6643162" y="602014"/>
              <a:ext cx="21941" cy="20063"/>
            </a:xfrm>
            <a:custGeom>
              <a:avLst/>
              <a:gdLst/>
              <a:ahLst/>
              <a:cxnLst/>
              <a:rect l="l" t="t" r="r" b="b"/>
              <a:pathLst>
                <a:path w="187" h="171" extrusionOk="0">
                  <a:moveTo>
                    <a:pt x="125" y="1"/>
                  </a:moveTo>
                  <a:cubicBezTo>
                    <a:pt x="126" y="3"/>
                    <a:pt x="127" y="6"/>
                    <a:pt x="128" y="9"/>
                  </a:cubicBezTo>
                  <a:lnTo>
                    <a:pt x="128" y="9"/>
                  </a:lnTo>
                  <a:cubicBezTo>
                    <a:pt x="127" y="7"/>
                    <a:pt x="127" y="4"/>
                    <a:pt x="125" y="1"/>
                  </a:cubicBezTo>
                  <a:close/>
                  <a:moveTo>
                    <a:pt x="128" y="9"/>
                  </a:moveTo>
                  <a:cubicBezTo>
                    <a:pt x="130" y="23"/>
                    <a:pt x="116" y="13"/>
                    <a:pt x="116" y="36"/>
                  </a:cubicBezTo>
                  <a:cubicBezTo>
                    <a:pt x="116" y="63"/>
                    <a:pt x="107" y="90"/>
                    <a:pt x="81" y="99"/>
                  </a:cubicBezTo>
                  <a:cubicBezTo>
                    <a:pt x="74" y="101"/>
                    <a:pt x="67" y="102"/>
                    <a:pt x="61" y="102"/>
                  </a:cubicBezTo>
                  <a:cubicBezTo>
                    <a:pt x="41" y="102"/>
                    <a:pt x="20" y="92"/>
                    <a:pt x="0" y="72"/>
                  </a:cubicBezTo>
                  <a:lnTo>
                    <a:pt x="0" y="72"/>
                  </a:lnTo>
                  <a:cubicBezTo>
                    <a:pt x="18" y="108"/>
                    <a:pt x="45" y="143"/>
                    <a:pt x="72" y="161"/>
                  </a:cubicBezTo>
                  <a:cubicBezTo>
                    <a:pt x="84" y="167"/>
                    <a:pt x="97" y="170"/>
                    <a:pt x="109" y="170"/>
                  </a:cubicBezTo>
                  <a:cubicBezTo>
                    <a:pt x="134" y="170"/>
                    <a:pt x="158" y="158"/>
                    <a:pt x="170" y="134"/>
                  </a:cubicBezTo>
                  <a:cubicBezTo>
                    <a:pt x="187" y="93"/>
                    <a:pt x="141" y="51"/>
                    <a:pt x="128" y="9"/>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5185;p59">
              <a:extLst>
                <a:ext uri="{FF2B5EF4-FFF2-40B4-BE49-F238E27FC236}">
                  <a16:creationId xmlns:a16="http://schemas.microsoft.com/office/drawing/2014/main" id="{9D9E3D13-258A-423E-8A26-1CCA5C89AB3D}"/>
                </a:ext>
              </a:extLst>
            </p:cNvPr>
            <p:cNvSpPr/>
            <p:nvPr/>
          </p:nvSpPr>
          <p:spPr>
            <a:xfrm>
              <a:off x="6492394" y="545579"/>
              <a:ext cx="479528" cy="196762"/>
            </a:xfrm>
            <a:custGeom>
              <a:avLst/>
              <a:gdLst/>
              <a:ahLst/>
              <a:cxnLst/>
              <a:rect l="l" t="t" r="r" b="b"/>
              <a:pathLst>
                <a:path w="4087" h="1677" extrusionOk="0">
                  <a:moveTo>
                    <a:pt x="460" y="0"/>
                  </a:moveTo>
                  <a:cubicBezTo>
                    <a:pt x="310" y="0"/>
                    <a:pt x="160" y="13"/>
                    <a:pt x="19" y="44"/>
                  </a:cubicBezTo>
                  <a:cubicBezTo>
                    <a:pt x="1" y="71"/>
                    <a:pt x="1" y="107"/>
                    <a:pt x="1" y="134"/>
                  </a:cubicBezTo>
                  <a:cubicBezTo>
                    <a:pt x="1" y="241"/>
                    <a:pt x="63" y="330"/>
                    <a:pt x="126" y="410"/>
                  </a:cubicBezTo>
                  <a:cubicBezTo>
                    <a:pt x="233" y="544"/>
                    <a:pt x="340" y="678"/>
                    <a:pt x="465" y="794"/>
                  </a:cubicBezTo>
                  <a:cubicBezTo>
                    <a:pt x="607" y="919"/>
                    <a:pt x="768" y="1026"/>
                    <a:pt x="929" y="1106"/>
                  </a:cubicBezTo>
                  <a:cubicBezTo>
                    <a:pt x="948" y="1116"/>
                    <a:pt x="970" y="1123"/>
                    <a:pt x="991" y="1123"/>
                  </a:cubicBezTo>
                  <a:cubicBezTo>
                    <a:pt x="1008" y="1123"/>
                    <a:pt x="1024" y="1118"/>
                    <a:pt x="1036" y="1106"/>
                  </a:cubicBezTo>
                  <a:cubicBezTo>
                    <a:pt x="1045" y="1088"/>
                    <a:pt x="1036" y="1070"/>
                    <a:pt x="1036" y="1052"/>
                  </a:cubicBezTo>
                  <a:cubicBezTo>
                    <a:pt x="1000" y="812"/>
                    <a:pt x="866" y="598"/>
                    <a:pt x="741" y="392"/>
                  </a:cubicBezTo>
                  <a:cubicBezTo>
                    <a:pt x="716" y="359"/>
                    <a:pt x="768" y="311"/>
                    <a:pt x="811" y="311"/>
                  </a:cubicBezTo>
                  <a:cubicBezTo>
                    <a:pt x="815" y="311"/>
                    <a:pt x="818" y="311"/>
                    <a:pt x="822" y="312"/>
                  </a:cubicBezTo>
                  <a:cubicBezTo>
                    <a:pt x="866" y="321"/>
                    <a:pt x="902" y="357"/>
                    <a:pt x="937" y="392"/>
                  </a:cubicBezTo>
                  <a:cubicBezTo>
                    <a:pt x="1169" y="660"/>
                    <a:pt x="1384" y="954"/>
                    <a:pt x="1660" y="1186"/>
                  </a:cubicBezTo>
                  <a:cubicBezTo>
                    <a:pt x="1709" y="1227"/>
                    <a:pt x="1765" y="1268"/>
                    <a:pt x="1829" y="1268"/>
                  </a:cubicBezTo>
                  <a:cubicBezTo>
                    <a:pt x="1835" y="1268"/>
                    <a:pt x="1841" y="1267"/>
                    <a:pt x="1847" y="1267"/>
                  </a:cubicBezTo>
                  <a:cubicBezTo>
                    <a:pt x="1812" y="1160"/>
                    <a:pt x="1758" y="1070"/>
                    <a:pt x="1705" y="972"/>
                  </a:cubicBezTo>
                  <a:cubicBezTo>
                    <a:pt x="1589" y="758"/>
                    <a:pt x="1473" y="544"/>
                    <a:pt x="1357" y="330"/>
                  </a:cubicBezTo>
                  <a:cubicBezTo>
                    <a:pt x="1366" y="303"/>
                    <a:pt x="1410" y="285"/>
                    <a:pt x="1446" y="285"/>
                  </a:cubicBezTo>
                  <a:cubicBezTo>
                    <a:pt x="1482" y="294"/>
                    <a:pt x="1508" y="312"/>
                    <a:pt x="1535" y="339"/>
                  </a:cubicBezTo>
                  <a:cubicBezTo>
                    <a:pt x="1883" y="606"/>
                    <a:pt x="2070" y="1044"/>
                    <a:pt x="2409" y="1338"/>
                  </a:cubicBezTo>
                  <a:cubicBezTo>
                    <a:pt x="2436" y="1365"/>
                    <a:pt x="2474" y="1392"/>
                    <a:pt x="2513" y="1392"/>
                  </a:cubicBezTo>
                  <a:cubicBezTo>
                    <a:pt x="2526" y="1392"/>
                    <a:pt x="2539" y="1389"/>
                    <a:pt x="2552" y="1383"/>
                  </a:cubicBezTo>
                  <a:cubicBezTo>
                    <a:pt x="2383" y="1097"/>
                    <a:pt x="2222" y="821"/>
                    <a:pt x="2062" y="535"/>
                  </a:cubicBezTo>
                  <a:lnTo>
                    <a:pt x="2062" y="535"/>
                  </a:lnTo>
                  <a:cubicBezTo>
                    <a:pt x="2178" y="589"/>
                    <a:pt x="2302" y="705"/>
                    <a:pt x="2392" y="803"/>
                  </a:cubicBezTo>
                  <a:cubicBezTo>
                    <a:pt x="2508" y="963"/>
                    <a:pt x="2650" y="1106"/>
                    <a:pt x="2793" y="1231"/>
                  </a:cubicBezTo>
                  <a:cubicBezTo>
                    <a:pt x="2829" y="1267"/>
                    <a:pt x="2873" y="1302"/>
                    <a:pt x="2918" y="1302"/>
                  </a:cubicBezTo>
                  <a:cubicBezTo>
                    <a:pt x="2954" y="1240"/>
                    <a:pt x="2918" y="1168"/>
                    <a:pt x="2882" y="1115"/>
                  </a:cubicBezTo>
                  <a:cubicBezTo>
                    <a:pt x="2784" y="954"/>
                    <a:pt x="2677" y="785"/>
                    <a:pt x="2570" y="624"/>
                  </a:cubicBezTo>
                  <a:lnTo>
                    <a:pt x="2570" y="624"/>
                  </a:lnTo>
                  <a:cubicBezTo>
                    <a:pt x="2731" y="785"/>
                    <a:pt x="2900" y="945"/>
                    <a:pt x="3061" y="1106"/>
                  </a:cubicBezTo>
                  <a:cubicBezTo>
                    <a:pt x="3168" y="1213"/>
                    <a:pt x="3275" y="1320"/>
                    <a:pt x="3400" y="1409"/>
                  </a:cubicBezTo>
                  <a:cubicBezTo>
                    <a:pt x="3605" y="1543"/>
                    <a:pt x="3837" y="1623"/>
                    <a:pt x="4087" y="1677"/>
                  </a:cubicBezTo>
                  <a:cubicBezTo>
                    <a:pt x="4051" y="1632"/>
                    <a:pt x="4015" y="1588"/>
                    <a:pt x="3980" y="1543"/>
                  </a:cubicBezTo>
                  <a:cubicBezTo>
                    <a:pt x="3195" y="615"/>
                    <a:pt x="1990" y="116"/>
                    <a:pt x="777" y="18"/>
                  </a:cubicBezTo>
                  <a:cubicBezTo>
                    <a:pt x="673" y="7"/>
                    <a:pt x="567" y="0"/>
                    <a:pt x="460"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5186;p59">
              <a:extLst>
                <a:ext uri="{FF2B5EF4-FFF2-40B4-BE49-F238E27FC236}">
                  <a16:creationId xmlns:a16="http://schemas.microsoft.com/office/drawing/2014/main" id="{11A55232-B16F-4247-8BC1-5E81A1A2A986}"/>
                </a:ext>
              </a:extLst>
            </p:cNvPr>
            <p:cNvGrpSpPr/>
            <p:nvPr/>
          </p:nvGrpSpPr>
          <p:grpSpPr>
            <a:xfrm>
              <a:off x="6456701" y="1462786"/>
              <a:ext cx="80994" cy="133675"/>
              <a:chOff x="814024" y="2806582"/>
              <a:chExt cx="69107" cy="114057"/>
            </a:xfrm>
          </p:grpSpPr>
          <p:sp>
            <p:nvSpPr>
              <p:cNvPr id="217" name="Google Shape;5187;p59">
                <a:extLst>
                  <a:ext uri="{FF2B5EF4-FFF2-40B4-BE49-F238E27FC236}">
                    <a16:creationId xmlns:a16="http://schemas.microsoft.com/office/drawing/2014/main" id="{4F75FE94-B855-4C5B-97A8-E1B41F111351}"/>
                  </a:ext>
                </a:extLst>
              </p:cNvPr>
              <p:cNvSpPr/>
              <p:nvPr/>
            </p:nvSpPr>
            <p:spPr>
              <a:xfrm>
                <a:off x="814024" y="2806582"/>
                <a:ext cx="69107" cy="114045"/>
              </a:xfrm>
              <a:custGeom>
                <a:avLst/>
                <a:gdLst/>
                <a:ahLst/>
                <a:cxnLst/>
                <a:rect l="l" t="t" r="r" b="b"/>
                <a:pathLst>
                  <a:path w="589" h="972" extrusionOk="0">
                    <a:moveTo>
                      <a:pt x="9" y="125"/>
                    </a:moveTo>
                    <a:cubicBezTo>
                      <a:pt x="10" y="126"/>
                      <a:pt x="10" y="128"/>
                      <a:pt x="11" y="129"/>
                    </a:cubicBezTo>
                    <a:lnTo>
                      <a:pt x="11" y="129"/>
                    </a:lnTo>
                    <a:cubicBezTo>
                      <a:pt x="10" y="128"/>
                      <a:pt x="10" y="126"/>
                      <a:pt x="9" y="125"/>
                    </a:cubicBezTo>
                    <a:close/>
                    <a:moveTo>
                      <a:pt x="357" y="0"/>
                    </a:moveTo>
                    <a:cubicBezTo>
                      <a:pt x="321" y="223"/>
                      <a:pt x="268" y="446"/>
                      <a:pt x="179" y="651"/>
                    </a:cubicBezTo>
                    <a:cubicBezTo>
                      <a:pt x="152" y="474"/>
                      <a:pt x="99" y="297"/>
                      <a:pt x="11" y="129"/>
                    </a:cubicBezTo>
                    <a:lnTo>
                      <a:pt x="11" y="129"/>
                    </a:lnTo>
                    <a:cubicBezTo>
                      <a:pt x="43" y="195"/>
                      <a:pt x="0" y="394"/>
                      <a:pt x="9" y="473"/>
                    </a:cubicBezTo>
                    <a:cubicBezTo>
                      <a:pt x="27" y="580"/>
                      <a:pt x="45" y="705"/>
                      <a:pt x="80" y="812"/>
                    </a:cubicBezTo>
                    <a:cubicBezTo>
                      <a:pt x="120" y="908"/>
                      <a:pt x="220" y="972"/>
                      <a:pt x="325" y="972"/>
                    </a:cubicBezTo>
                    <a:cubicBezTo>
                      <a:pt x="385" y="972"/>
                      <a:pt x="447" y="950"/>
                      <a:pt x="500" y="901"/>
                    </a:cubicBezTo>
                    <a:cubicBezTo>
                      <a:pt x="535" y="866"/>
                      <a:pt x="553" y="803"/>
                      <a:pt x="562" y="750"/>
                    </a:cubicBezTo>
                    <a:cubicBezTo>
                      <a:pt x="589" y="634"/>
                      <a:pt x="580" y="509"/>
                      <a:pt x="553" y="384"/>
                    </a:cubicBezTo>
                    <a:cubicBezTo>
                      <a:pt x="509" y="491"/>
                      <a:pt x="464" y="589"/>
                      <a:pt x="428" y="687"/>
                    </a:cubicBezTo>
                    <a:cubicBezTo>
                      <a:pt x="446" y="455"/>
                      <a:pt x="455" y="205"/>
                      <a:pt x="3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5188;p59">
                <a:extLst>
                  <a:ext uri="{FF2B5EF4-FFF2-40B4-BE49-F238E27FC236}">
                    <a16:creationId xmlns:a16="http://schemas.microsoft.com/office/drawing/2014/main" id="{51C764C5-977D-4CDA-A83A-4D594A1AECBF}"/>
                  </a:ext>
                </a:extLst>
              </p:cNvPr>
              <p:cNvSpPr/>
              <p:nvPr/>
            </p:nvSpPr>
            <p:spPr>
              <a:xfrm>
                <a:off x="814024" y="2806594"/>
                <a:ext cx="69107" cy="114045"/>
              </a:xfrm>
              <a:custGeom>
                <a:avLst/>
                <a:gdLst/>
                <a:ahLst/>
                <a:cxnLst/>
                <a:rect l="l" t="t" r="r" b="b"/>
                <a:pathLst>
                  <a:path w="589" h="972" extrusionOk="0">
                    <a:moveTo>
                      <a:pt x="9" y="125"/>
                    </a:moveTo>
                    <a:cubicBezTo>
                      <a:pt x="10" y="126"/>
                      <a:pt x="10" y="128"/>
                      <a:pt x="11" y="129"/>
                    </a:cubicBezTo>
                    <a:lnTo>
                      <a:pt x="11" y="129"/>
                    </a:lnTo>
                    <a:cubicBezTo>
                      <a:pt x="10" y="128"/>
                      <a:pt x="10" y="126"/>
                      <a:pt x="9" y="125"/>
                    </a:cubicBezTo>
                    <a:close/>
                    <a:moveTo>
                      <a:pt x="357" y="0"/>
                    </a:moveTo>
                    <a:cubicBezTo>
                      <a:pt x="321" y="223"/>
                      <a:pt x="268" y="446"/>
                      <a:pt x="179" y="651"/>
                    </a:cubicBezTo>
                    <a:cubicBezTo>
                      <a:pt x="152" y="474"/>
                      <a:pt x="99" y="297"/>
                      <a:pt x="11" y="129"/>
                    </a:cubicBezTo>
                    <a:lnTo>
                      <a:pt x="11" y="129"/>
                    </a:lnTo>
                    <a:cubicBezTo>
                      <a:pt x="43" y="195"/>
                      <a:pt x="0" y="394"/>
                      <a:pt x="9" y="473"/>
                    </a:cubicBezTo>
                    <a:cubicBezTo>
                      <a:pt x="27" y="580"/>
                      <a:pt x="45" y="705"/>
                      <a:pt x="80" y="812"/>
                    </a:cubicBezTo>
                    <a:cubicBezTo>
                      <a:pt x="120" y="908"/>
                      <a:pt x="220" y="972"/>
                      <a:pt x="325" y="972"/>
                    </a:cubicBezTo>
                    <a:cubicBezTo>
                      <a:pt x="385" y="972"/>
                      <a:pt x="447" y="950"/>
                      <a:pt x="500" y="901"/>
                    </a:cubicBezTo>
                    <a:cubicBezTo>
                      <a:pt x="535" y="866"/>
                      <a:pt x="553" y="803"/>
                      <a:pt x="562" y="750"/>
                    </a:cubicBezTo>
                    <a:cubicBezTo>
                      <a:pt x="589" y="634"/>
                      <a:pt x="580" y="509"/>
                      <a:pt x="553" y="384"/>
                    </a:cubicBezTo>
                    <a:cubicBezTo>
                      <a:pt x="509" y="491"/>
                      <a:pt x="464" y="589"/>
                      <a:pt x="428" y="687"/>
                    </a:cubicBezTo>
                    <a:cubicBezTo>
                      <a:pt x="446" y="455"/>
                      <a:pt x="455" y="205"/>
                      <a:pt x="357" y="0"/>
                    </a:cubicBezTo>
                    <a:close/>
                  </a:path>
                </a:pathLst>
              </a:custGeom>
              <a:solidFill>
                <a:srgbClr val="3F423C">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5189;p59">
                <a:extLst>
                  <a:ext uri="{FF2B5EF4-FFF2-40B4-BE49-F238E27FC236}">
                    <a16:creationId xmlns:a16="http://schemas.microsoft.com/office/drawing/2014/main" id="{723EA55C-9CA1-466F-8725-63CCA630B2BE}"/>
                  </a:ext>
                </a:extLst>
              </p:cNvPr>
              <p:cNvSpPr/>
              <p:nvPr/>
            </p:nvSpPr>
            <p:spPr>
              <a:xfrm>
                <a:off x="854855" y="2806594"/>
                <a:ext cx="26282" cy="98440"/>
              </a:xfrm>
              <a:custGeom>
                <a:avLst/>
                <a:gdLst/>
                <a:ahLst/>
                <a:cxnLst/>
                <a:rect l="l" t="t" r="r" b="b"/>
                <a:pathLst>
                  <a:path w="224" h="839" extrusionOk="0">
                    <a:moveTo>
                      <a:pt x="9" y="0"/>
                    </a:moveTo>
                    <a:cubicBezTo>
                      <a:pt x="9" y="0"/>
                      <a:pt x="0" y="9"/>
                      <a:pt x="0" y="9"/>
                    </a:cubicBezTo>
                    <a:cubicBezTo>
                      <a:pt x="54" y="277"/>
                      <a:pt x="36" y="562"/>
                      <a:pt x="18" y="839"/>
                    </a:cubicBezTo>
                    <a:cubicBezTo>
                      <a:pt x="125" y="750"/>
                      <a:pt x="187" y="616"/>
                      <a:pt x="214" y="482"/>
                    </a:cubicBezTo>
                    <a:cubicBezTo>
                      <a:pt x="214" y="473"/>
                      <a:pt x="214" y="473"/>
                      <a:pt x="223" y="464"/>
                    </a:cubicBezTo>
                    <a:cubicBezTo>
                      <a:pt x="214" y="437"/>
                      <a:pt x="205" y="411"/>
                      <a:pt x="205" y="384"/>
                    </a:cubicBezTo>
                    <a:cubicBezTo>
                      <a:pt x="161" y="482"/>
                      <a:pt x="116" y="589"/>
                      <a:pt x="80" y="687"/>
                    </a:cubicBezTo>
                    <a:cubicBezTo>
                      <a:pt x="98" y="455"/>
                      <a:pt x="107" y="205"/>
                      <a:pt x="9"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5190;p59">
                <a:extLst>
                  <a:ext uri="{FF2B5EF4-FFF2-40B4-BE49-F238E27FC236}">
                    <a16:creationId xmlns:a16="http://schemas.microsoft.com/office/drawing/2014/main" id="{F8C9211C-4BE6-4953-9E6A-C6A8F7F41947}"/>
                  </a:ext>
                </a:extLst>
              </p:cNvPr>
              <p:cNvSpPr/>
              <p:nvPr/>
            </p:nvSpPr>
            <p:spPr>
              <a:xfrm>
                <a:off x="815080" y="2821261"/>
                <a:ext cx="19946" cy="78611"/>
              </a:xfrm>
              <a:custGeom>
                <a:avLst/>
                <a:gdLst/>
                <a:ahLst/>
                <a:cxnLst/>
                <a:rect l="l" t="t" r="r" b="b"/>
                <a:pathLst>
                  <a:path w="170" h="670" extrusionOk="0">
                    <a:moveTo>
                      <a:pt x="0" y="0"/>
                    </a:moveTo>
                    <a:cubicBezTo>
                      <a:pt x="9" y="18"/>
                      <a:pt x="18" y="54"/>
                      <a:pt x="18" y="98"/>
                    </a:cubicBezTo>
                    <a:lnTo>
                      <a:pt x="152" y="669"/>
                    </a:lnTo>
                    <a:cubicBezTo>
                      <a:pt x="160" y="627"/>
                      <a:pt x="169" y="577"/>
                      <a:pt x="170" y="526"/>
                    </a:cubicBezTo>
                    <a:lnTo>
                      <a:pt x="170" y="526"/>
                    </a:lnTo>
                    <a:cubicBezTo>
                      <a:pt x="170" y="526"/>
                      <a:pt x="170" y="526"/>
                      <a:pt x="170" y="526"/>
                    </a:cubicBezTo>
                    <a:cubicBezTo>
                      <a:pt x="170" y="526"/>
                      <a:pt x="170" y="526"/>
                      <a:pt x="170" y="517"/>
                    </a:cubicBezTo>
                    <a:cubicBezTo>
                      <a:pt x="170" y="520"/>
                      <a:pt x="170" y="523"/>
                      <a:pt x="170" y="526"/>
                    </a:cubicBezTo>
                    <a:lnTo>
                      <a:pt x="170" y="526"/>
                    </a:lnTo>
                    <a:cubicBezTo>
                      <a:pt x="143" y="348"/>
                      <a:pt x="89" y="169"/>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5191;p59">
              <a:extLst>
                <a:ext uri="{FF2B5EF4-FFF2-40B4-BE49-F238E27FC236}">
                  <a16:creationId xmlns:a16="http://schemas.microsoft.com/office/drawing/2014/main" id="{87046253-CECD-4524-9448-FDB254AC2591}"/>
                </a:ext>
              </a:extLst>
            </p:cNvPr>
            <p:cNvGrpSpPr/>
            <p:nvPr/>
          </p:nvGrpSpPr>
          <p:grpSpPr>
            <a:xfrm>
              <a:off x="6815225" y="1450852"/>
              <a:ext cx="79894" cy="134088"/>
              <a:chOff x="1108051" y="2847412"/>
              <a:chExt cx="68169" cy="114409"/>
            </a:xfrm>
          </p:grpSpPr>
          <p:sp>
            <p:nvSpPr>
              <p:cNvPr id="213" name="Google Shape;5192;p59">
                <a:extLst>
                  <a:ext uri="{FF2B5EF4-FFF2-40B4-BE49-F238E27FC236}">
                    <a16:creationId xmlns:a16="http://schemas.microsoft.com/office/drawing/2014/main" id="{36FBC385-41BE-47C2-9CC1-AAFD66181DAA}"/>
                  </a:ext>
                </a:extLst>
              </p:cNvPr>
              <p:cNvSpPr/>
              <p:nvPr/>
            </p:nvSpPr>
            <p:spPr>
              <a:xfrm>
                <a:off x="1108051" y="2847412"/>
                <a:ext cx="68169" cy="114397"/>
              </a:xfrm>
              <a:custGeom>
                <a:avLst/>
                <a:gdLst/>
                <a:ahLst/>
                <a:cxnLst/>
                <a:rect l="l" t="t" r="r" b="b"/>
                <a:pathLst>
                  <a:path w="581" h="975" extrusionOk="0">
                    <a:moveTo>
                      <a:pt x="349" y="0"/>
                    </a:moveTo>
                    <a:cubicBezTo>
                      <a:pt x="322" y="232"/>
                      <a:pt x="260" y="446"/>
                      <a:pt x="170" y="660"/>
                    </a:cubicBezTo>
                    <a:cubicBezTo>
                      <a:pt x="144" y="473"/>
                      <a:pt x="90" y="294"/>
                      <a:pt x="1" y="125"/>
                    </a:cubicBezTo>
                    <a:lnTo>
                      <a:pt x="1" y="125"/>
                    </a:lnTo>
                    <a:cubicBezTo>
                      <a:pt x="37" y="196"/>
                      <a:pt x="1" y="393"/>
                      <a:pt x="10" y="482"/>
                    </a:cubicBezTo>
                    <a:cubicBezTo>
                      <a:pt x="19" y="589"/>
                      <a:pt x="37" y="714"/>
                      <a:pt x="72" y="812"/>
                    </a:cubicBezTo>
                    <a:cubicBezTo>
                      <a:pt x="113" y="910"/>
                      <a:pt x="216" y="974"/>
                      <a:pt x="322" y="974"/>
                    </a:cubicBezTo>
                    <a:cubicBezTo>
                      <a:pt x="381" y="974"/>
                      <a:pt x="441" y="954"/>
                      <a:pt x="492" y="910"/>
                    </a:cubicBezTo>
                    <a:cubicBezTo>
                      <a:pt x="527" y="865"/>
                      <a:pt x="545" y="812"/>
                      <a:pt x="554" y="758"/>
                    </a:cubicBezTo>
                    <a:cubicBezTo>
                      <a:pt x="581" y="633"/>
                      <a:pt x="572" y="509"/>
                      <a:pt x="545" y="393"/>
                    </a:cubicBezTo>
                    <a:cubicBezTo>
                      <a:pt x="501" y="491"/>
                      <a:pt x="456" y="589"/>
                      <a:pt x="420" y="687"/>
                    </a:cubicBezTo>
                    <a:cubicBezTo>
                      <a:pt x="438" y="455"/>
                      <a:pt x="456" y="214"/>
                      <a:pt x="3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5193;p59">
                <a:extLst>
                  <a:ext uri="{FF2B5EF4-FFF2-40B4-BE49-F238E27FC236}">
                    <a16:creationId xmlns:a16="http://schemas.microsoft.com/office/drawing/2014/main" id="{4C459090-ABE0-454A-899D-86D33A8AD496}"/>
                  </a:ext>
                </a:extLst>
              </p:cNvPr>
              <p:cNvSpPr/>
              <p:nvPr/>
            </p:nvSpPr>
            <p:spPr>
              <a:xfrm>
                <a:off x="1108051" y="2847425"/>
                <a:ext cx="68169" cy="114397"/>
              </a:xfrm>
              <a:custGeom>
                <a:avLst/>
                <a:gdLst/>
                <a:ahLst/>
                <a:cxnLst/>
                <a:rect l="l" t="t" r="r" b="b"/>
                <a:pathLst>
                  <a:path w="581" h="975" extrusionOk="0">
                    <a:moveTo>
                      <a:pt x="349" y="0"/>
                    </a:moveTo>
                    <a:cubicBezTo>
                      <a:pt x="322" y="232"/>
                      <a:pt x="260" y="446"/>
                      <a:pt x="170" y="660"/>
                    </a:cubicBezTo>
                    <a:cubicBezTo>
                      <a:pt x="144" y="473"/>
                      <a:pt x="90" y="294"/>
                      <a:pt x="1" y="125"/>
                    </a:cubicBezTo>
                    <a:lnTo>
                      <a:pt x="1" y="125"/>
                    </a:lnTo>
                    <a:cubicBezTo>
                      <a:pt x="37" y="196"/>
                      <a:pt x="1" y="393"/>
                      <a:pt x="10" y="482"/>
                    </a:cubicBezTo>
                    <a:cubicBezTo>
                      <a:pt x="19" y="589"/>
                      <a:pt x="37" y="714"/>
                      <a:pt x="72" y="812"/>
                    </a:cubicBezTo>
                    <a:cubicBezTo>
                      <a:pt x="113" y="910"/>
                      <a:pt x="216" y="974"/>
                      <a:pt x="322" y="974"/>
                    </a:cubicBezTo>
                    <a:cubicBezTo>
                      <a:pt x="381" y="974"/>
                      <a:pt x="441" y="954"/>
                      <a:pt x="492" y="910"/>
                    </a:cubicBezTo>
                    <a:cubicBezTo>
                      <a:pt x="527" y="865"/>
                      <a:pt x="545" y="812"/>
                      <a:pt x="554" y="758"/>
                    </a:cubicBezTo>
                    <a:cubicBezTo>
                      <a:pt x="581" y="633"/>
                      <a:pt x="572" y="509"/>
                      <a:pt x="545" y="393"/>
                    </a:cubicBezTo>
                    <a:cubicBezTo>
                      <a:pt x="501" y="491"/>
                      <a:pt x="456" y="589"/>
                      <a:pt x="420" y="687"/>
                    </a:cubicBezTo>
                    <a:cubicBezTo>
                      <a:pt x="438" y="455"/>
                      <a:pt x="456" y="214"/>
                      <a:pt x="349" y="0"/>
                    </a:cubicBezTo>
                    <a:close/>
                  </a:path>
                </a:pathLst>
              </a:custGeom>
              <a:solidFill>
                <a:srgbClr val="3F423C">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5194;p59">
                <a:extLst>
                  <a:ext uri="{FF2B5EF4-FFF2-40B4-BE49-F238E27FC236}">
                    <a16:creationId xmlns:a16="http://schemas.microsoft.com/office/drawing/2014/main" id="{EC2CB5C2-43AE-4F50-85C6-286072AC7599}"/>
                  </a:ext>
                </a:extLst>
              </p:cNvPr>
              <p:cNvSpPr/>
              <p:nvPr/>
            </p:nvSpPr>
            <p:spPr>
              <a:xfrm>
                <a:off x="1148882" y="2847425"/>
                <a:ext cx="25343" cy="98440"/>
              </a:xfrm>
              <a:custGeom>
                <a:avLst/>
                <a:gdLst/>
                <a:ahLst/>
                <a:cxnLst/>
                <a:rect l="l" t="t" r="r" b="b"/>
                <a:pathLst>
                  <a:path w="216" h="839" extrusionOk="0">
                    <a:moveTo>
                      <a:pt x="1" y="0"/>
                    </a:moveTo>
                    <a:cubicBezTo>
                      <a:pt x="1" y="9"/>
                      <a:pt x="1" y="9"/>
                      <a:pt x="1" y="18"/>
                    </a:cubicBezTo>
                    <a:cubicBezTo>
                      <a:pt x="46" y="286"/>
                      <a:pt x="28" y="571"/>
                      <a:pt x="10" y="839"/>
                    </a:cubicBezTo>
                    <a:cubicBezTo>
                      <a:pt x="117" y="749"/>
                      <a:pt x="179" y="616"/>
                      <a:pt x="206" y="482"/>
                    </a:cubicBezTo>
                    <a:cubicBezTo>
                      <a:pt x="206" y="482"/>
                      <a:pt x="215" y="473"/>
                      <a:pt x="215" y="473"/>
                    </a:cubicBezTo>
                    <a:cubicBezTo>
                      <a:pt x="206" y="446"/>
                      <a:pt x="206" y="419"/>
                      <a:pt x="197" y="393"/>
                    </a:cubicBezTo>
                    <a:cubicBezTo>
                      <a:pt x="153" y="491"/>
                      <a:pt x="108" y="589"/>
                      <a:pt x="72" y="687"/>
                    </a:cubicBezTo>
                    <a:cubicBezTo>
                      <a:pt x="90" y="455"/>
                      <a:pt x="108" y="214"/>
                      <a:pt x="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5195;p59">
                <a:extLst>
                  <a:ext uri="{FF2B5EF4-FFF2-40B4-BE49-F238E27FC236}">
                    <a16:creationId xmlns:a16="http://schemas.microsoft.com/office/drawing/2014/main" id="{37FD1380-FE7A-4AD4-A6FA-CF45E89EE2D3}"/>
                  </a:ext>
                </a:extLst>
              </p:cNvPr>
              <p:cNvSpPr/>
              <p:nvPr/>
            </p:nvSpPr>
            <p:spPr>
              <a:xfrm>
                <a:off x="1108051" y="2861974"/>
                <a:ext cx="20063" cy="79667"/>
              </a:xfrm>
              <a:custGeom>
                <a:avLst/>
                <a:gdLst/>
                <a:ahLst/>
                <a:cxnLst/>
                <a:rect l="l" t="t" r="r" b="b"/>
                <a:pathLst>
                  <a:path w="171" h="679" extrusionOk="0">
                    <a:moveTo>
                      <a:pt x="1" y="1"/>
                    </a:moveTo>
                    <a:lnTo>
                      <a:pt x="1" y="1"/>
                    </a:lnTo>
                    <a:cubicBezTo>
                      <a:pt x="4" y="6"/>
                      <a:pt x="6" y="11"/>
                      <a:pt x="9" y="17"/>
                    </a:cubicBezTo>
                    <a:lnTo>
                      <a:pt x="9" y="17"/>
                    </a:lnTo>
                    <a:cubicBezTo>
                      <a:pt x="7" y="11"/>
                      <a:pt x="4" y="6"/>
                      <a:pt x="1" y="1"/>
                    </a:cubicBezTo>
                    <a:close/>
                    <a:moveTo>
                      <a:pt x="9" y="17"/>
                    </a:moveTo>
                    <a:lnTo>
                      <a:pt x="9" y="17"/>
                    </a:lnTo>
                    <a:cubicBezTo>
                      <a:pt x="19" y="41"/>
                      <a:pt x="19" y="72"/>
                      <a:pt x="19" y="108"/>
                    </a:cubicBezTo>
                    <a:lnTo>
                      <a:pt x="153" y="679"/>
                    </a:lnTo>
                    <a:cubicBezTo>
                      <a:pt x="161" y="628"/>
                      <a:pt x="170" y="586"/>
                      <a:pt x="170" y="536"/>
                    </a:cubicBezTo>
                    <a:lnTo>
                      <a:pt x="170" y="536"/>
                    </a:lnTo>
                    <a:cubicBezTo>
                      <a:pt x="170" y="536"/>
                      <a:pt x="170" y="536"/>
                      <a:pt x="170" y="536"/>
                    </a:cubicBezTo>
                    <a:cubicBezTo>
                      <a:pt x="170" y="527"/>
                      <a:pt x="170" y="527"/>
                      <a:pt x="170" y="527"/>
                    </a:cubicBezTo>
                    <a:cubicBezTo>
                      <a:pt x="170" y="530"/>
                      <a:pt x="170" y="533"/>
                      <a:pt x="170" y="536"/>
                    </a:cubicBezTo>
                    <a:lnTo>
                      <a:pt x="170" y="536"/>
                    </a:lnTo>
                    <a:cubicBezTo>
                      <a:pt x="144" y="354"/>
                      <a:pt x="93" y="181"/>
                      <a:pt x="9" y="17"/>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5196;p59">
              <a:extLst>
                <a:ext uri="{FF2B5EF4-FFF2-40B4-BE49-F238E27FC236}">
                  <a16:creationId xmlns:a16="http://schemas.microsoft.com/office/drawing/2014/main" id="{DA3DED3B-135D-41ED-9B4B-5BF45162E9CD}"/>
                </a:ext>
              </a:extLst>
            </p:cNvPr>
            <p:cNvGrpSpPr/>
            <p:nvPr/>
          </p:nvGrpSpPr>
          <p:grpSpPr>
            <a:xfrm>
              <a:off x="6574128" y="1443126"/>
              <a:ext cx="56551" cy="93356"/>
              <a:chOff x="814024" y="2806582"/>
              <a:chExt cx="69107" cy="114057"/>
            </a:xfrm>
          </p:grpSpPr>
          <p:sp>
            <p:nvSpPr>
              <p:cNvPr id="209" name="Google Shape;5197;p59">
                <a:extLst>
                  <a:ext uri="{FF2B5EF4-FFF2-40B4-BE49-F238E27FC236}">
                    <a16:creationId xmlns:a16="http://schemas.microsoft.com/office/drawing/2014/main" id="{4E9A4E06-B0C2-4A8C-9A10-5F0151A2F4CC}"/>
                  </a:ext>
                </a:extLst>
              </p:cNvPr>
              <p:cNvSpPr/>
              <p:nvPr/>
            </p:nvSpPr>
            <p:spPr>
              <a:xfrm>
                <a:off x="814024" y="2806582"/>
                <a:ext cx="69107" cy="114045"/>
              </a:xfrm>
              <a:custGeom>
                <a:avLst/>
                <a:gdLst/>
                <a:ahLst/>
                <a:cxnLst/>
                <a:rect l="l" t="t" r="r" b="b"/>
                <a:pathLst>
                  <a:path w="589" h="972" extrusionOk="0">
                    <a:moveTo>
                      <a:pt x="9" y="125"/>
                    </a:moveTo>
                    <a:cubicBezTo>
                      <a:pt x="10" y="126"/>
                      <a:pt x="10" y="128"/>
                      <a:pt x="11" y="129"/>
                    </a:cubicBezTo>
                    <a:lnTo>
                      <a:pt x="11" y="129"/>
                    </a:lnTo>
                    <a:cubicBezTo>
                      <a:pt x="10" y="128"/>
                      <a:pt x="10" y="126"/>
                      <a:pt x="9" y="125"/>
                    </a:cubicBezTo>
                    <a:close/>
                    <a:moveTo>
                      <a:pt x="357" y="0"/>
                    </a:moveTo>
                    <a:cubicBezTo>
                      <a:pt x="321" y="223"/>
                      <a:pt x="268" y="446"/>
                      <a:pt x="179" y="651"/>
                    </a:cubicBezTo>
                    <a:cubicBezTo>
                      <a:pt x="152" y="474"/>
                      <a:pt x="99" y="297"/>
                      <a:pt x="11" y="129"/>
                    </a:cubicBezTo>
                    <a:lnTo>
                      <a:pt x="11" y="129"/>
                    </a:lnTo>
                    <a:cubicBezTo>
                      <a:pt x="43" y="195"/>
                      <a:pt x="0" y="394"/>
                      <a:pt x="9" y="473"/>
                    </a:cubicBezTo>
                    <a:cubicBezTo>
                      <a:pt x="27" y="580"/>
                      <a:pt x="45" y="705"/>
                      <a:pt x="80" y="812"/>
                    </a:cubicBezTo>
                    <a:cubicBezTo>
                      <a:pt x="120" y="908"/>
                      <a:pt x="220" y="972"/>
                      <a:pt x="325" y="972"/>
                    </a:cubicBezTo>
                    <a:cubicBezTo>
                      <a:pt x="385" y="972"/>
                      <a:pt x="447" y="950"/>
                      <a:pt x="500" y="901"/>
                    </a:cubicBezTo>
                    <a:cubicBezTo>
                      <a:pt x="535" y="866"/>
                      <a:pt x="553" y="803"/>
                      <a:pt x="562" y="750"/>
                    </a:cubicBezTo>
                    <a:cubicBezTo>
                      <a:pt x="589" y="634"/>
                      <a:pt x="580" y="509"/>
                      <a:pt x="553" y="384"/>
                    </a:cubicBezTo>
                    <a:cubicBezTo>
                      <a:pt x="509" y="491"/>
                      <a:pt x="464" y="589"/>
                      <a:pt x="428" y="687"/>
                    </a:cubicBezTo>
                    <a:cubicBezTo>
                      <a:pt x="446" y="455"/>
                      <a:pt x="455" y="205"/>
                      <a:pt x="3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5198;p59">
                <a:extLst>
                  <a:ext uri="{FF2B5EF4-FFF2-40B4-BE49-F238E27FC236}">
                    <a16:creationId xmlns:a16="http://schemas.microsoft.com/office/drawing/2014/main" id="{4C2A99ED-CD24-413B-BBD1-F1DBCFBDC21E}"/>
                  </a:ext>
                </a:extLst>
              </p:cNvPr>
              <p:cNvSpPr/>
              <p:nvPr/>
            </p:nvSpPr>
            <p:spPr>
              <a:xfrm>
                <a:off x="814024" y="2806594"/>
                <a:ext cx="69107" cy="114045"/>
              </a:xfrm>
              <a:custGeom>
                <a:avLst/>
                <a:gdLst/>
                <a:ahLst/>
                <a:cxnLst/>
                <a:rect l="l" t="t" r="r" b="b"/>
                <a:pathLst>
                  <a:path w="589" h="972" extrusionOk="0">
                    <a:moveTo>
                      <a:pt x="9" y="125"/>
                    </a:moveTo>
                    <a:cubicBezTo>
                      <a:pt x="10" y="126"/>
                      <a:pt x="10" y="128"/>
                      <a:pt x="11" y="129"/>
                    </a:cubicBezTo>
                    <a:lnTo>
                      <a:pt x="11" y="129"/>
                    </a:lnTo>
                    <a:cubicBezTo>
                      <a:pt x="10" y="128"/>
                      <a:pt x="10" y="126"/>
                      <a:pt x="9" y="125"/>
                    </a:cubicBezTo>
                    <a:close/>
                    <a:moveTo>
                      <a:pt x="357" y="0"/>
                    </a:moveTo>
                    <a:cubicBezTo>
                      <a:pt x="321" y="223"/>
                      <a:pt x="268" y="446"/>
                      <a:pt x="179" y="651"/>
                    </a:cubicBezTo>
                    <a:cubicBezTo>
                      <a:pt x="152" y="474"/>
                      <a:pt x="99" y="297"/>
                      <a:pt x="11" y="129"/>
                    </a:cubicBezTo>
                    <a:lnTo>
                      <a:pt x="11" y="129"/>
                    </a:lnTo>
                    <a:cubicBezTo>
                      <a:pt x="43" y="195"/>
                      <a:pt x="0" y="394"/>
                      <a:pt x="9" y="473"/>
                    </a:cubicBezTo>
                    <a:cubicBezTo>
                      <a:pt x="27" y="580"/>
                      <a:pt x="45" y="705"/>
                      <a:pt x="80" y="812"/>
                    </a:cubicBezTo>
                    <a:cubicBezTo>
                      <a:pt x="120" y="908"/>
                      <a:pt x="220" y="972"/>
                      <a:pt x="325" y="972"/>
                    </a:cubicBezTo>
                    <a:cubicBezTo>
                      <a:pt x="385" y="972"/>
                      <a:pt x="447" y="950"/>
                      <a:pt x="500" y="901"/>
                    </a:cubicBezTo>
                    <a:cubicBezTo>
                      <a:pt x="535" y="866"/>
                      <a:pt x="553" y="803"/>
                      <a:pt x="562" y="750"/>
                    </a:cubicBezTo>
                    <a:cubicBezTo>
                      <a:pt x="589" y="634"/>
                      <a:pt x="580" y="509"/>
                      <a:pt x="553" y="384"/>
                    </a:cubicBezTo>
                    <a:cubicBezTo>
                      <a:pt x="509" y="491"/>
                      <a:pt x="464" y="589"/>
                      <a:pt x="428" y="687"/>
                    </a:cubicBezTo>
                    <a:cubicBezTo>
                      <a:pt x="446" y="455"/>
                      <a:pt x="455" y="205"/>
                      <a:pt x="357" y="0"/>
                    </a:cubicBezTo>
                    <a:close/>
                  </a:path>
                </a:pathLst>
              </a:custGeom>
              <a:solidFill>
                <a:srgbClr val="3F423C">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5199;p59">
                <a:extLst>
                  <a:ext uri="{FF2B5EF4-FFF2-40B4-BE49-F238E27FC236}">
                    <a16:creationId xmlns:a16="http://schemas.microsoft.com/office/drawing/2014/main" id="{0CB738AA-85F0-46AF-91F5-8C91DDC71157}"/>
                  </a:ext>
                </a:extLst>
              </p:cNvPr>
              <p:cNvSpPr/>
              <p:nvPr/>
            </p:nvSpPr>
            <p:spPr>
              <a:xfrm>
                <a:off x="854855" y="2806594"/>
                <a:ext cx="26282" cy="98440"/>
              </a:xfrm>
              <a:custGeom>
                <a:avLst/>
                <a:gdLst/>
                <a:ahLst/>
                <a:cxnLst/>
                <a:rect l="l" t="t" r="r" b="b"/>
                <a:pathLst>
                  <a:path w="224" h="839" extrusionOk="0">
                    <a:moveTo>
                      <a:pt x="9" y="0"/>
                    </a:moveTo>
                    <a:cubicBezTo>
                      <a:pt x="9" y="0"/>
                      <a:pt x="0" y="9"/>
                      <a:pt x="0" y="9"/>
                    </a:cubicBezTo>
                    <a:cubicBezTo>
                      <a:pt x="54" y="277"/>
                      <a:pt x="36" y="562"/>
                      <a:pt x="18" y="839"/>
                    </a:cubicBezTo>
                    <a:cubicBezTo>
                      <a:pt x="125" y="750"/>
                      <a:pt x="187" y="616"/>
                      <a:pt x="214" y="482"/>
                    </a:cubicBezTo>
                    <a:cubicBezTo>
                      <a:pt x="214" y="473"/>
                      <a:pt x="214" y="473"/>
                      <a:pt x="223" y="464"/>
                    </a:cubicBezTo>
                    <a:cubicBezTo>
                      <a:pt x="214" y="437"/>
                      <a:pt x="205" y="411"/>
                      <a:pt x="205" y="384"/>
                    </a:cubicBezTo>
                    <a:cubicBezTo>
                      <a:pt x="161" y="482"/>
                      <a:pt x="116" y="589"/>
                      <a:pt x="80" y="687"/>
                    </a:cubicBezTo>
                    <a:cubicBezTo>
                      <a:pt x="98" y="455"/>
                      <a:pt x="107" y="205"/>
                      <a:pt x="9"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5200;p59">
                <a:extLst>
                  <a:ext uri="{FF2B5EF4-FFF2-40B4-BE49-F238E27FC236}">
                    <a16:creationId xmlns:a16="http://schemas.microsoft.com/office/drawing/2014/main" id="{5028AEA0-C005-474B-A8E6-8AA603598EC5}"/>
                  </a:ext>
                </a:extLst>
              </p:cNvPr>
              <p:cNvSpPr/>
              <p:nvPr/>
            </p:nvSpPr>
            <p:spPr>
              <a:xfrm>
                <a:off x="815080" y="2821261"/>
                <a:ext cx="19946" cy="78611"/>
              </a:xfrm>
              <a:custGeom>
                <a:avLst/>
                <a:gdLst/>
                <a:ahLst/>
                <a:cxnLst/>
                <a:rect l="l" t="t" r="r" b="b"/>
                <a:pathLst>
                  <a:path w="170" h="670" extrusionOk="0">
                    <a:moveTo>
                      <a:pt x="0" y="0"/>
                    </a:moveTo>
                    <a:cubicBezTo>
                      <a:pt x="9" y="18"/>
                      <a:pt x="18" y="54"/>
                      <a:pt x="18" y="98"/>
                    </a:cubicBezTo>
                    <a:lnTo>
                      <a:pt x="152" y="669"/>
                    </a:lnTo>
                    <a:cubicBezTo>
                      <a:pt x="160" y="627"/>
                      <a:pt x="169" y="577"/>
                      <a:pt x="170" y="526"/>
                    </a:cubicBezTo>
                    <a:lnTo>
                      <a:pt x="170" y="526"/>
                    </a:lnTo>
                    <a:cubicBezTo>
                      <a:pt x="170" y="526"/>
                      <a:pt x="170" y="526"/>
                      <a:pt x="170" y="526"/>
                    </a:cubicBezTo>
                    <a:cubicBezTo>
                      <a:pt x="170" y="526"/>
                      <a:pt x="170" y="526"/>
                      <a:pt x="170" y="517"/>
                    </a:cubicBezTo>
                    <a:cubicBezTo>
                      <a:pt x="170" y="520"/>
                      <a:pt x="170" y="523"/>
                      <a:pt x="170" y="526"/>
                    </a:cubicBezTo>
                    <a:lnTo>
                      <a:pt x="170" y="526"/>
                    </a:lnTo>
                    <a:cubicBezTo>
                      <a:pt x="143" y="348"/>
                      <a:pt x="89" y="169"/>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4" name="Google Shape;5218;p59">
            <a:extLst>
              <a:ext uri="{FF2B5EF4-FFF2-40B4-BE49-F238E27FC236}">
                <a16:creationId xmlns:a16="http://schemas.microsoft.com/office/drawing/2014/main" id="{01729864-1ADF-4D45-84C8-EBAA802DBC0C}"/>
              </a:ext>
            </a:extLst>
          </p:cNvPr>
          <p:cNvGrpSpPr/>
          <p:nvPr/>
        </p:nvGrpSpPr>
        <p:grpSpPr>
          <a:xfrm>
            <a:off x="3289252" y="4073169"/>
            <a:ext cx="1205049" cy="887155"/>
            <a:chOff x="1039063" y="4326536"/>
            <a:chExt cx="1047869" cy="771439"/>
          </a:xfrm>
        </p:grpSpPr>
        <p:sp>
          <p:nvSpPr>
            <p:cNvPr id="225" name="Google Shape;5219;p59">
              <a:extLst>
                <a:ext uri="{FF2B5EF4-FFF2-40B4-BE49-F238E27FC236}">
                  <a16:creationId xmlns:a16="http://schemas.microsoft.com/office/drawing/2014/main" id="{2935A0A7-0321-423C-9B3D-23F2892F6C73}"/>
                </a:ext>
              </a:extLst>
            </p:cNvPr>
            <p:cNvSpPr/>
            <p:nvPr/>
          </p:nvSpPr>
          <p:spPr>
            <a:xfrm>
              <a:off x="1424255" y="4445156"/>
              <a:ext cx="470024" cy="517895"/>
            </a:xfrm>
            <a:custGeom>
              <a:avLst/>
              <a:gdLst/>
              <a:ahLst/>
              <a:cxnLst/>
              <a:rect l="l" t="t" r="r" b="b"/>
              <a:pathLst>
                <a:path w="4006" h="4414" extrusionOk="0">
                  <a:moveTo>
                    <a:pt x="2614" y="0"/>
                  </a:moveTo>
                  <a:cubicBezTo>
                    <a:pt x="2579" y="18"/>
                    <a:pt x="2596" y="348"/>
                    <a:pt x="2596" y="348"/>
                  </a:cubicBezTo>
                  <a:cubicBezTo>
                    <a:pt x="2516" y="268"/>
                    <a:pt x="2428" y="245"/>
                    <a:pt x="2353" y="245"/>
                  </a:cubicBezTo>
                  <a:cubicBezTo>
                    <a:pt x="2253" y="245"/>
                    <a:pt x="2177" y="285"/>
                    <a:pt x="2177" y="285"/>
                  </a:cubicBezTo>
                  <a:cubicBezTo>
                    <a:pt x="2364" y="794"/>
                    <a:pt x="1793" y="1142"/>
                    <a:pt x="1793" y="1142"/>
                  </a:cubicBezTo>
                  <a:cubicBezTo>
                    <a:pt x="1820" y="1169"/>
                    <a:pt x="2347" y="1347"/>
                    <a:pt x="1865" y="2007"/>
                  </a:cubicBezTo>
                  <a:cubicBezTo>
                    <a:pt x="1865" y="2007"/>
                    <a:pt x="2150" y="2641"/>
                    <a:pt x="1526" y="2935"/>
                  </a:cubicBezTo>
                  <a:cubicBezTo>
                    <a:pt x="1356" y="3015"/>
                    <a:pt x="1187" y="3042"/>
                    <a:pt x="1026" y="3051"/>
                  </a:cubicBezTo>
                  <a:cubicBezTo>
                    <a:pt x="723" y="3310"/>
                    <a:pt x="0" y="3684"/>
                    <a:pt x="0" y="3684"/>
                  </a:cubicBezTo>
                  <a:cubicBezTo>
                    <a:pt x="162" y="3930"/>
                    <a:pt x="518" y="3971"/>
                    <a:pt x="733" y="3971"/>
                  </a:cubicBezTo>
                  <a:cubicBezTo>
                    <a:pt x="838" y="3971"/>
                    <a:pt x="910" y="3961"/>
                    <a:pt x="910" y="3961"/>
                  </a:cubicBezTo>
                  <a:cubicBezTo>
                    <a:pt x="910" y="3961"/>
                    <a:pt x="910" y="4291"/>
                    <a:pt x="991" y="4380"/>
                  </a:cubicBezTo>
                  <a:cubicBezTo>
                    <a:pt x="1011" y="4403"/>
                    <a:pt x="1037" y="4413"/>
                    <a:pt x="1064" y="4413"/>
                  </a:cubicBezTo>
                  <a:cubicBezTo>
                    <a:pt x="1143" y="4413"/>
                    <a:pt x="1231" y="4330"/>
                    <a:pt x="1231" y="4237"/>
                  </a:cubicBezTo>
                  <a:cubicBezTo>
                    <a:pt x="1231" y="4202"/>
                    <a:pt x="1240" y="4166"/>
                    <a:pt x="1249" y="4130"/>
                  </a:cubicBezTo>
                  <a:cubicBezTo>
                    <a:pt x="1276" y="4059"/>
                    <a:pt x="1347" y="3997"/>
                    <a:pt x="1428" y="3979"/>
                  </a:cubicBezTo>
                  <a:cubicBezTo>
                    <a:pt x="2427" y="3783"/>
                    <a:pt x="2623" y="3452"/>
                    <a:pt x="3265" y="2810"/>
                  </a:cubicBezTo>
                  <a:cubicBezTo>
                    <a:pt x="3587" y="2489"/>
                    <a:pt x="3694" y="2168"/>
                    <a:pt x="3720" y="1918"/>
                  </a:cubicBezTo>
                  <a:cubicBezTo>
                    <a:pt x="3720" y="1882"/>
                    <a:pt x="3729" y="1856"/>
                    <a:pt x="3729" y="1820"/>
                  </a:cubicBezTo>
                  <a:cubicBezTo>
                    <a:pt x="3729" y="1606"/>
                    <a:pt x="3685" y="1463"/>
                    <a:pt x="3685" y="1463"/>
                  </a:cubicBezTo>
                  <a:cubicBezTo>
                    <a:pt x="3720" y="1427"/>
                    <a:pt x="3756" y="1383"/>
                    <a:pt x="3783" y="1347"/>
                  </a:cubicBezTo>
                  <a:cubicBezTo>
                    <a:pt x="3854" y="1249"/>
                    <a:pt x="3899" y="1169"/>
                    <a:pt x="3926" y="1097"/>
                  </a:cubicBezTo>
                  <a:cubicBezTo>
                    <a:pt x="3961" y="964"/>
                    <a:pt x="3943" y="883"/>
                    <a:pt x="3943" y="883"/>
                  </a:cubicBezTo>
                  <a:lnTo>
                    <a:pt x="3943" y="883"/>
                  </a:lnTo>
                  <a:lnTo>
                    <a:pt x="3872" y="928"/>
                  </a:lnTo>
                  <a:cubicBezTo>
                    <a:pt x="3851" y="936"/>
                    <a:pt x="3828" y="940"/>
                    <a:pt x="3806" y="940"/>
                  </a:cubicBezTo>
                  <a:cubicBezTo>
                    <a:pt x="3755" y="940"/>
                    <a:pt x="3704" y="918"/>
                    <a:pt x="3667" y="874"/>
                  </a:cubicBezTo>
                  <a:cubicBezTo>
                    <a:pt x="3640" y="839"/>
                    <a:pt x="3604" y="794"/>
                    <a:pt x="3587" y="758"/>
                  </a:cubicBezTo>
                  <a:cubicBezTo>
                    <a:pt x="3587" y="749"/>
                    <a:pt x="3578" y="740"/>
                    <a:pt x="3587" y="732"/>
                  </a:cubicBezTo>
                  <a:cubicBezTo>
                    <a:pt x="3587" y="696"/>
                    <a:pt x="3854" y="642"/>
                    <a:pt x="3881" y="633"/>
                  </a:cubicBezTo>
                  <a:cubicBezTo>
                    <a:pt x="3908" y="624"/>
                    <a:pt x="3979" y="446"/>
                    <a:pt x="3979" y="446"/>
                  </a:cubicBezTo>
                  <a:cubicBezTo>
                    <a:pt x="4006" y="116"/>
                    <a:pt x="3881" y="62"/>
                    <a:pt x="3881" y="62"/>
                  </a:cubicBezTo>
                  <a:cubicBezTo>
                    <a:pt x="3881" y="62"/>
                    <a:pt x="3863" y="285"/>
                    <a:pt x="3819" y="285"/>
                  </a:cubicBezTo>
                  <a:cubicBezTo>
                    <a:pt x="3783" y="285"/>
                    <a:pt x="3783" y="107"/>
                    <a:pt x="3685" y="36"/>
                  </a:cubicBezTo>
                  <a:cubicBezTo>
                    <a:pt x="3676" y="28"/>
                    <a:pt x="3663" y="25"/>
                    <a:pt x="3648" y="25"/>
                  </a:cubicBezTo>
                  <a:cubicBezTo>
                    <a:pt x="3517" y="25"/>
                    <a:pt x="3194" y="277"/>
                    <a:pt x="3194" y="277"/>
                  </a:cubicBezTo>
                  <a:cubicBezTo>
                    <a:pt x="3185" y="277"/>
                    <a:pt x="3167" y="268"/>
                    <a:pt x="3141" y="259"/>
                  </a:cubicBezTo>
                  <a:lnTo>
                    <a:pt x="3123" y="259"/>
                  </a:lnTo>
                  <a:cubicBezTo>
                    <a:pt x="2953" y="187"/>
                    <a:pt x="2614" y="0"/>
                    <a:pt x="26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5220;p59">
              <a:extLst>
                <a:ext uri="{FF2B5EF4-FFF2-40B4-BE49-F238E27FC236}">
                  <a16:creationId xmlns:a16="http://schemas.microsoft.com/office/drawing/2014/main" id="{44A3E5BD-6C94-4F46-B45E-55F8BA0F83F4}"/>
                </a:ext>
              </a:extLst>
            </p:cNvPr>
            <p:cNvSpPr/>
            <p:nvPr/>
          </p:nvSpPr>
          <p:spPr>
            <a:xfrm>
              <a:off x="1730953" y="4458649"/>
              <a:ext cx="102664" cy="93277"/>
            </a:xfrm>
            <a:custGeom>
              <a:avLst/>
              <a:gdLst/>
              <a:ahLst/>
              <a:cxnLst/>
              <a:rect l="l" t="t" r="r" b="b"/>
              <a:pathLst>
                <a:path w="875" h="795" extrusionOk="0">
                  <a:moveTo>
                    <a:pt x="732" y="599"/>
                  </a:moveTo>
                  <a:cubicBezTo>
                    <a:pt x="732" y="599"/>
                    <a:pt x="205" y="795"/>
                    <a:pt x="45" y="233"/>
                  </a:cubicBezTo>
                  <a:cubicBezTo>
                    <a:pt x="45" y="233"/>
                    <a:pt x="0" y="1"/>
                    <a:pt x="45" y="28"/>
                  </a:cubicBezTo>
                  <a:cubicBezTo>
                    <a:pt x="98" y="46"/>
                    <a:pt x="250" y="233"/>
                    <a:pt x="384" y="197"/>
                  </a:cubicBezTo>
                  <a:cubicBezTo>
                    <a:pt x="509" y="170"/>
                    <a:pt x="741" y="286"/>
                    <a:pt x="776" y="340"/>
                  </a:cubicBezTo>
                  <a:cubicBezTo>
                    <a:pt x="812" y="394"/>
                    <a:pt x="874" y="509"/>
                    <a:pt x="732" y="599"/>
                  </a:cubicBezTo>
                </a:path>
              </a:pathLst>
            </a:custGeom>
            <a:solidFill>
              <a:srgbClr val="FFA461">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5221;p59">
              <a:extLst>
                <a:ext uri="{FF2B5EF4-FFF2-40B4-BE49-F238E27FC236}">
                  <a16:creationId xmlns:a16="http://schemas.microsoft.com/office/drawing/2014/main" id="{715F414D-48B8-43E2-BF38-A93F6B074DE6}"/>
                </a:ext>
              </a:extLst>
            </p:cNvPr>
            <p:cNvSpPr/>
            <p:nvPr/>
          </p:nvSpPr>
          <p:spPr>
            <a:xfrm>
              <a:off x="1135390" y="4741294"/>
              <a:ext cx="409364" cy="186907"/>
            </a:xfrm>
            <a:custGeom>
              <a:avLst/>
              <a:gdLst/>
              <a:ahLst/>
              <a:cxnLst/>
              <a:rect l="l" t="t" r="r" b="b"/>
              <a:pathLst>
                <a:path w="3489" h="1593" extrusionOk="0">
                  <a:moveTo>
                    <a:pt x="1811" y="1"/>
                  </a:moveTo>
                  <a:cubicBezTo>
                    <a:pt x="1811" y="1"/>
                    <a:pt x="1588" y="63"/>
                    <a:pt x="1338" y="152"/>
                  </a:cubicBezTo>
                  <a:cubicBezTo>
                    <a:pt x="1303" y="161"/>
                    <a:pt x="1267" y="179"/>
                    <a:pt x="1231" y="188"/>
                  </a:cubicBezTo>
                  <a:cubicBezTo>
                    <a:pt x="1133" y="224"/>
                    <a:pt x="1035" y="259"/>
                    <a:pt x="946" y="295"/>
                  </a:cubicBezTo>
                  <a:cubicBezTo>
                    <a:pt x="741" y="366"/>
                    <a:pt x="571" y="438"/>
                    <a:pt x="580" y="473"/>
                  </a:cubicBezTo>
                  <a:cubicBezTo>
                    <a:pt x="580" y="500"/>
                    <a:pt x="669" y="509"/>
                    <a:pt x="785" y="518"/>
                  </a:cubicBezTo>
                  <a:cubicBezTo>
                    <a:pt x="848" y="527"/>
                    <a:pt x="910" y="527"/>
                    <a:pt x="981" y="527"/>
                  </a:cubicBezTo>
                  <a:cubicBezTo>
                    <a:pt x="1178" y="527"/>
                    <a:pt x="1383" y="518"/>
                    <a:pt x="1383" y="518"/>
                  </a:cubicBezTo>
                  <a:lnTo>
                    <a:pt x="1383" y="518"/>
                  </a:lnTo>
                  <a:cubicBezTo>
                    <a:pt x="1383" y="518"/>
                    <a:pt x="1169" y="572"/>
                    <a:pt x="928" y="625"/>
                  </a:cubicBezTo>
                  <a:lnTo>
                    <a:pt x="919" y="625"/>
                  </a:lnTo>
                  <a:cubicBezTo>
                    <a:pt x="883" y="634"/>
                    <a:pt x="839" y="652"/>
                    <a:pt x="794" y="661"/>
                  </a:cubicBezTo>
                  <a:cubicBezTo>
                    <a:pt x="518" y="732"/>
                    <a:pt x="250" y="804"/>
                    <a:pt x="250" y="839"/>
                  </a:cubicBezTo>
                  <a:cubicBezTo>
                    <a:pt x="259" y="866"/>
                    <a:pt x="348" y="902"/>
                    <a:pt x="455" y="920"/>
                  </a:cubicBezTo>
                  <a:cubicBezTo>
                    <a:pt x="607" y="955"/>
                    <a:pt x="776" y="982"/>
                    <a:pt x="776" y="982"/>
                  </a:cubicBezTo>
                  <a:cubicBezTo>
                    <a:pt x="669" y="1009"/>
                    <a:pt x="571" y="1044"/>
                    <a:pt x="491" y="1089"/>
                  </a:cubicBezTo>
                  <a:cubicBezTo>
                    <a:pt x="161" y="1232"/>
                    <a:pt x="0" y="1401"/>
                    <a:pt x="0" y="1401"/>
                  </a:cubicBezTo>
                  <a:lnTo>
                    <a:pt x="161" y="1374"/>
                  </a:lnTo>
                  <a:lnTo>
                    <a:pt x="687" y="1294"/>
                  </a:lnTo>
                  <a:lnTo>
                    <a:pt x="687" y="1294"/>
                  </a:lnTo>
                  <a:cubicBezTo>
                    <a:pt x="402" y="1392"/>
                    <a:pt x="268" y="1482"/>
                    <a:pt x="205" y="1535"/>
                  </a:cubicBezTo>
                  <a:cubicBezTo>
                    <a:pt x="179" y="1562"/>
                    <a:pt x="161" y="1580"/>
                    <a:pt x="161" y="1580"/>
                  </a:cubicBezTo>
                  <a:cubicBezTo>
                    <a:pt x="174" y="1588"/>
                    <a:pt x="200" y="1592"/>
                    <a:pt x="237" y="1592"/>
                  </a:cubicBezTo>
                  <a:cubicBezTo>
                    <a:pt x="349" y="1592"/>
                    <a:pt x="552" y="1555"/>
                    <a:pt x="741" y="1508"/>
                  </a:cubicBezTo>
                  <a:cubicBezTo>
                    <a:pt x="767" y="1499"/>
                    <a:pt x="794" y="1499"/>
                    <a:pt x="821" y="1490"/>
                  </a:cubicBezTo>
                  <a:cubicBezTo>
                    <a:pt x="1026" y="1446"/>
                    <a:pt x="1196" y="1392"/>
                    <a:pt x="1196" y="1392"/>
                  </a:cubicBezTo>
                  <a:cubicBezTo>
                    <a:pt x="1258" y="1401"/>
                    <a:pt x="1320" y="1401"/>
                    <a:pt x="1383" y="1401"/>
                  </a:cubicBezTo>
                  <a:lnTo>
                    <a:pt x="1508" y="1401"/>
                  </a:lnTo>
                  <a:cubicBezTo>
                    <a:pt x="2070" y="1374"/>
                    <a:pt x="2462" y="1160"/>
                    <a:pt x="2462" y="1160"/>
                  </a:cubicBezTo>
                  <a:cubicBezTo>
                    <a:pt x="2462" y="1160"/>
                    <a:pt x="2882" y="946"/>
                    <a:pt x="3212" y="723"/>
                  </a:cubicBezTo>
                  <a:cubicBezTo>
                    <a:pt x="3319" y="661"/>
                    <a:pt x="3417" y="589"/>
                    <a:pt x="3488" y="527"/>
                  </a:cubicBezTo>
                  <a:cubicBezTo>
                    <a:pt x="3354" y="527"/>
                    <a:pt x="3230" y="509"/>
                    <a:pt x="3105" y="473"/>
                  </a:cubicBezTo>
                  <a:cubicBezTo>
                    <a:pt x="3078" y="465"/>
                    <a:pt x="3042" y="456"/>
                    <a:pt x="3015" y="447"/>
                  </a:cubicBezTo>
                  <a:cubicBezTo>
                    <a:pt x="2944" y="429"/>
                    <a:pt x="2873" y="402"/>
                    <a:pt x="2810" y="375"/>
                  </a:cubicBezTo>
                  <a:cubicBezTo>
                    <a:pt x="2694" y="322"/>
                    <a:pt x="2587" y="268"/>
                    <a:pt x="2498" y="224"/>
                  </a:cubicBezTo>
                  <a:cubicBezTo>
                    <a:pt x="2480" y="206"/>
                    <a:pt x="2453" y="197"/>
                    <a:pt x="2436" y="188"/>
                  </a:cubicBezTo>
                  <a:cubicBezTo>
                    <a:pt x="2088" y="1"/>
                    <a:pt x="1811" y="1"/>
                    <a:pt x="18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5222;p59">
              <a:extLst>
                <a:ext uri="{FF2B5EF4-FFF2-40B4-BE49-F238E27FC236}">
                  <a16:creationId xmlns:a16="http://schemas.microsoft.com/office/drawing/2014/main" id="{7C86868E-751D-4523-B80F-442D4CEBC155}"/>
                </a:ext>
              </a:extLst>
            </p:cNvPr>
            <p:cNvSpPr/>
            <p:nvPr/>
          </p:nvSpPr>
          <p:spPr>
            <a:xfrm>
              <a:off x="1610573" y="4925500"/>
              <a:ext cx="145607" cy="104776"/>
            </a:xfrm>
            <a:custGeom>
              <a:avLst/>
              <a:gdLst/>
              <a:ahLst/>
              <a:cxnLst/>
              <a:rect l="l" t="t" r="r" b="b"/>
              <a:pathLst>
                <a:path w="1241" h="893" extrusionOk="0">
                  <a:moveTo>
                    <a:pt x="188" y="1"/>
                  </a:moveTo>
                  <a:cubicBezTo>
                    <a:pt x="143" y="36"/>
                    <a:pt x="98" y="54"/>
                    <a:pt x="63" y="54"/>
                  </a:cubicBezTo>
                  <a:cubicBezTo>
                    <a:pt x="45" y="54"/>
                    <a:pt x="18" y="45"/>
                    <a:pt x="0" y="45"/>
                  </a:cubicBezTo>
                  <a:cubicBezTo>
                    <a:pt x="90" y="170"/>
                    <a:pt x="259" y="420"/>
                    <a:pt x="250" y="482"/>
                  </a:cubicBezTo>
                  <a:cubicBezTo>
                    <a:pt x="250" y="572"/>
                    <a:pt x="81" y="652"/>
                    <a:pt x="81" y="652"/>
                  </a:cubicBezTo>
                  <a:cubicBezTo>
                    <a:pt x="144" y="652"/>
                    <a:pt x="236" y="645"/>
                    <a:pt x="325" y="645"/>
                  </a:cubicBezTo>
                  <a:cubicBezTo>
                    <a:pt x="437" y="645"/>
                    <a:pt x="544" y="656"/>
                    <a:pt x="589" y="706"/>
                  </a:cubicBezTo>
                  <a:cubicBezTo>
                    <a:pt x="607" y="714"/>
                    <a:pt x="625" y="732"/>
                    <a:pt x="643" y="759"/>
                  </a:cubicBezTo>
                  <a:cubicBezTo>
                    <a:pt x="688" y="752"/>
                    <a:pt x="732" y="749"/>
                    <a:pt x="773" y="749"/>
                  </a:cubicBezTo>
                  <a:cubicBezTo>
                    <a:pt x="1059" y="749"/>
                    <a:pt x="1222" y="893"/>
                    <a:pt x="1222" y="893"/>
                  </a:cubicBezTo>
                  <a:cubicBezTo>
                    <a:pt x="1240" y="607"/>
                    <a:pt x="652" y="607"/>
                    <a:pt x="527" y="554"/>
                  </a:cubicBezTo>
                  <a:cubicBezTo>
                    <a:pt x="420" y="518"/>
                    <a:pt x="250" y="152"/>
                    <a:pt x="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5223;p59">
              <a:extLst>
                <a:ext uri="{FF2B5EF4-FFF2-40B4-BE49-F238E27FC236}">
                  <a16:creationId xmlns:a16="http://schemas.microsoft.com/office/drawing/2014/main" id="{C6A0E20D-4B74-4F7C-A51D-0FF8BEEADF43}"/>
                </a:ext>
              </a:extLst>
            </p:cNvPr>
            <p:cNvSpPr/>
            <p:nvPr/>
          </p:nvSpPr>
          <p:spPr>
            <a:xfrm>
              <a:off x="1616323" y="4472141"/>
              <a:ext cx="66526" cy="20298"/>
            </a:xfrm>
            <a:custGeom>
              <a:avLst/>
              <a:gdLst/>
              <a:ahLst/>
              <a:cxnLst/>
              <a:rect l="l" t="t" r="r" b="b"/>
              <a:pathLst>
                <a:path w="567" h="173" extrusionOk="0">
                  <a:moveTo>
                    <a:pt x="196" y="1"/>
                  </a:moveTo>
                  <a:cubicBezTo>
                    <a:pt x="111" y="1"/>
                    <a:pt x="27" y="13"/>
                    <a:pt x="14" y="55"/>
                  </a:cubicBezTo>
                  <a:cubicBezTo>
                    <a:pt x="0" y="116"/>
                    <a:pt x="187" y="172"/>
                    <a:pt x="383" y="172"/>
                  </a:cubicBezTo>
                  <a:cubicBezTo>
                    <a:pt x="445" y="172"/>
                    <a:pt x="509" y="167"/>
                    <a:pt x="567" y="154"/>
                  </a:cubicBezTo>
                  <a:cubicBezTo>
                    <a:pt x="558" y="118"/>
                    <a:pt x="549" y="91"/>
                    <a:pt x="540" y="55"/>
                  </a:cubicBezTo>
                  <a:cubicBezTo>
                    <a:pt x="540" y="55"/>
                    <a:pt x="478" y="38"/>
                    <a:pt x="388" y="20"/>
                  </a:cubicBezTo>
                  <a:cubicBezTo>
                    <a:pt x="384" y="15"/>
                    <a:pt x="289" y="1"/>
                    <a:pt x="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5224;p59">
              <a:extLst>
                <a:ext uri="{FF2B5EF4-FFF2-40B4-BE49-F238E27FC236}">
                  <a16:creationId xmlns:a16="http://schemas.microsoft.com/office/drawing/2014/main" id="{F604BE08-01D8-485C-AEF5-B5FB802D19DB}"/>
                </a:ext>
              </a:extLst>
            </p:cNvPr>
            <p:cNvSpPr/>
            <p:nvPr/>
          </p:nvSpPr>
          <p:spPr>
            <a:xfrm>
              <a:off x="1633570" y="4326536"/>
              <a:ext cx="68169" cy="44351"/>
            </a:xfrm>
            <a:custGeom>
              <a:avLst/>
              <a:gdLst/>
              <a:ahLst/>
              <a:cxnLst/>
              <a:rect l="l" t="t" r="r" b="b"/>
              <a:pathLst>
                <a:path w="581" h="378" extrusionOk="0">
                  <a:moveTo>
                    <a:pt x="70" y="0"/>
                  </a:moveTo>
                  <a:cubicBezTo>
                    <a:pt x="64" y="0"/>
                    <a:pt x="59" y="1"/>
                    <a:pt x="54" y="3"/>
                  </a:cubicBezTo>
                  <a:cubicBezTo>
                    <a:pt x="1" y="30"/>
                    <a:pt x="45" y="119"/>
                    <a:pt x="90" y="181"/>
                  </a:cubicBezTo>
                  <a:cubicBezTo>
                    <a:pt x="161" y="226"/>
                    <a:pt x="241" y="271"/>
                    <a:pt x="304" y="315"/>
                  </a:cubicBezTo>
                  <a:cubicBezTo>
                    <a:pt x="304" y="315"/>
                    <a:pt x="304" y="315"/>
                    <a:pt x="304" y="324"/>
                  </a:cubicBezTo>
                  <a:cubicBezTo>
                    <a:pt x="322" y="315"/>
                    <a:pt x="343" y="311"/>
                    <a:pt x="366" y="311"/>
                  </a:cubicBezTo>
                  <a:cubicBezTo>
                    <a:pt x="433" y="311"/>
                    <a:pt x="514" y="344"/>
                    <a:pt x="580" y="378"/>
                  </a:cubicBezTo>
                  <a:cubicBezTo>
                    <a:pt x="563" y="342"/>
                    <a:pt x="563" y="306"/>
                    <a:pt x="563" y="280"/>
                  </a:cubicBezTo>
                  <a:lnTo>
                    <a:pt x="563" y="271"/>
                  </a:lnTo>
                  <a:cubicBezTo>
                    <a:pt x="545" y="262"/>
                    <a:pt x="536" y="253"/>
                    <a:pt x="518" y="244"/>
                  </a:cubicBezTo>
                  <a:cubicBezTo>
                    <a:pt x="385" y="153"/>
                    <a:pt x="153"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5225;p59">
              <a:extLst>
                <a:ext uri="{FF2B5EF4-FFF2-40B4-BE49-F238E27FC236}">
                  <a16:creationId xmlns:a16="http://schemas.microsoft.com/office/drawing/2014/main" id="{75929B75-F326-4EA9-BA49-0F15EFB2EE7F}"/>
                </a:ext>
              </a:extLst>
            </p:cNvPr>
            <p:cNvSpPr/>
            <p:nvPr/>
          </p:nvSpPr>
          <p:spPr>
            <a:xfrm>
              <a:off x="1609518" y="4340733"/>
              <a:ext cx="90109" cy="76264"/>
            </a:xfrm>
            <a:custGeom>
              <a:avLst/>
              <a:gdLst/>
              <a:ahLst/>
              <a:cxnLst/>
              <a:rect l="l" t="t" r="r" b="b"/>
              <a:pathLst>
                <a:path w="768" h="650" extrusionOk="0">
                  <a:moveTo>
                    <a:pt x="109" y="1"/>
                  </a:moveTo>
                  <a:cubicBezTo>
                    <a:pt x="87" y="1"/>
                    <a:pt x="68" y="5"/>
                    <a:pt x="54" y="16"/>
                  </a:cubicBezTo>
                  <a:cubicBezTo>
                    <a:pt x="0" y="51"/>
                    <a:pt x="18" y="132"/>
                    <a:pt x="107" y="230"/>
                  </a:cubicBezTo>
                  <a:cubicBezTo>
                    <a:pt x="179" y="328"/>
                    <a:pt x="313" y="435"/>
                    <a:pt x="482" y="524"/>
                  </a:cubicBezTo>
                  <a:cubicBezTo>
                    <a:pt x="571" y="578"/>
                    <a:pt x="661" y="613"/>
                    <a:pt x="768" y="649"/>
                  </a:cubicBezTo>
                  <a:cubicBezTo>
                    <a:pt x="518" y="498"/>
                    <a:pt x="446" y="346"/>
                    <a:pt x="473" y="248"/>
                  </a:cubicBezTo>
                  <a:cubicBezTo>
                    <a:pt x="473" y="239"/>
                    <a:pt x="482" y="230"/>
                    <a:pt x="482" y="230"/>
                  </a:cubicBezTo>
                  <a:cubicBezTo>
                    <a:pt x="491" y="212"/>
                    <a:pt x="500" y="203"/>
                    <a:pt x="509" y="203"/>
                  </a:cubicBezTo>
                  <a:cubicBezTo>
                    <a:pt x="473" y="167"/>
                    <a:pt x="429" y="141"/>
                    <a:pt x="384" y="114"/>
                  </a:cubicBezTo>
                  <a:cubicBezTo>
                    <a:pt x="288" y="52"/>
                    <a:pt x="181" y="1"/>
                    <a:pt x="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5226;p59">
              <a:extLst>
                <a:ext uri="{FF2B5EF4-FFF2-40B4-BE49-F238E27FC236}">
                  <a16:creationId xmlns:a16="http://schemas.microsoft.com/office/drawing/2014/main" id="{D2B7D0DE-8F3D-48B2-8B7F-2F89B5A75960}"/>
                </a:ext>
              </a:extLst>
            </p:cNvPr>
            <p:cNvSpPr/>
            <p:nvPr/>
          </p:nvSpPr>
          <p:spPr>
            <a:xfrm>
              <a:off x="1720511" y="4330995"/>
              <a:ext cx="69107" cy="72393"/>
            </a:xfrm>
            <a:custGeom>
              <a:avLst/>
              <a:gdLst/>
              <a:ahLst/>
              <a:cxnLst/>
              <a:rect l="l" t="t" r="r" b="b"/>
              <a:pathLst>
                <a:path w="589" h="617" extrusionOk="0">
                  <a:moveTo>
                    <a:pt x="36" y="1"/>
                  </a:moveTo>
                  <a:cubicBezTo>
                    <a:pt x="0" y="1"/>
                    <a:pt x="9" y="90"/>
                    <a:pt x="27" y="170"/>
                  </a:cubicBezTo>
                  <a:cubicBezTo>
                    <a:pt x="71" y="188"/>
                    <a:pt x="116" y="206"/>
                    <a:pt x="170" y="242"/>
                  </a:cubicBezTo>
                  <a:cubicBezTo>
                    <a:pt x="339" y="357"/>
                    <a:pt x="509" y="554"/>
                    <a:pt x="562" y="616"/>
                  </a:cubicBezTo>
                  <a:lnTo>
                    <a:pt x="571" y="616"/>
                  </a:lnTo>
                  <a:cubicBezTo>
                    <a:pt x="553" y="581"/>
                    <a:pt x="544" y="554"/>
                    <a:pt x="544" y="527"/>
                  </a:cubicBezTo>
                  <a:cubicBezTo>
                    <a:pt x="535" y="482"/>
                    <a:pt x="544" y="447"/>
                    <a:pt x="562" y="420"/>
                  </a:cubicBezTo>
                  <a:cubicBezTo>
                    <a:pt x="571" y="402"/>
                    <a:pt x="580" y="393"/>
                    <a:pt x="589" y="384"/>
                  </a:cubicBezTo>
                  <a:cubicBezTo>
                    <a:pt x="500" y="286"/>
                    <a:pt x="410" y="215"/>
                    <a:pt x="330" y="152"/>
                  </a:cubicBezTo>
                  <a:cubicBezTo>
                    <a:pt x="187" y="45"/>
                    <a:pt x="80" y="10"/>
                    <a:pt x="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5227;p59">
              <a:extLst>
                <a:ext uri="{FF2B5EF4-FFF2-40B4-BE49-F238E27FC236}">
                  <a16:creationId xmlns:a16="http://schemas.microsoft.com/office/drawing/2014/main" id="{39DE7C41-BCAF-4EDA-B1D8-017110EC6692}"/>
                </a:ext>
              </a:extLst>
            </p:cNvPr>
            <p:cNvSpPr/>
            <p:nvPr/>
          </p:nvSpPr>
          <p:spPr>
            <a:xfrm>
              <a:off x="1759230" y="4359271"/>
              <a:ext cx="27338" cy="33556"/>
            </a:xfrm>
            <a:custGeom>
              <a:avLst/>
              <a:gdLst/>
              <a:ahLst/>
              <a:cxnLst/>
              <a:rect l="l" t="t" r="r" b="b"/>
              <a:pathLst>
                <a:path w="233" h="286" extrusionOk="0">
                  <a:moveTo>
                    <a:pt x="0" y="1"/>
                  </a:moveTo>
                  <a:cubicBezTo>
                    <a:pt x="27" y="27"/>
                    <a:pt x="54" y="54"/>
                    <a:pt x="80" y="90"/>
                  </a:cubicBezTo>
                  <a:cubicBezTo>
                    <a:pt x="98" y="116"/>
                    <a:pt x="125" y="143"/>
                    <a:pt x="143" y="179"/>
                  </a:cubicBezTo>
                  <a:cubicBezTo>
                    <a:pt x="170" y="215"/>
                    <a:pt x="187" y="250"/>
                    <a:pt x="214" y="286"/>
                  </a:cubicBezTo>
                  <a:cubicBezTo>
                    <a:pt x="205" y="241"/>
                    <a:pt x="214" y="206"/>
                    <a:pt x="232" y="179"/>
                  </a:cubicBezTo>
                  <a:cubicBezTo>
                    <a:pt x="214" y="161"/>
                    <a:pt x="196" y="152"/>
                    <a:pt x="187" y="143"/>
                  </a:cubicBezTo>
                  <a:cubicBezTo>
                    <a:pt x="152" y="116"/>
                    <a:pt x="125" y="90"/>
                    <a:pt x="98" y="63"/>
                  </a:cubicBezTo>
                  <a:cubicBezTo>
                    <a:pt x="63" y="45"/>
                    <a:pt x="36" y="1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5228;p59">
              <a:extLst>
                <a:ext uri="{FF2B5EF4-FFF2-40B4-BE49-F238E27FC236}">
                  <a16:creationId xmlns:a16="http://schemas.microsoft.com/office/drawing/2014/main" id="{B90FF7C5-0FD5-40A4-8B8E-66A195D96518}"/>
                </a:ext>
              </a:extLst>
            </p:cNvPr>
            <p:cNvSpPr/>
            <p:nvPr/>
          </p:nvSpPr>
          <p:spPr>
            <a:xfrm>
              <a:off x="1039063" y="4904615"/>
              <a:ext cx="252377" cy="193360"/>
            </a:xfrm>
            <a:custGeom>
              <a:avLst/>
              <a:gdLst/>
              <a:ahLst/>
              <a:cxnLst/>
              <a:rect l="l" t="t" r="r" b="b"/>
              <a:pathLst>
                <a:path w="2151" h="1648" extrusionOk="0">
                  <a:moveTo>
                    <a:pt x="2017" y="0"/>
                  </a:moveTo>
                  <a:cubicBezTo>
                    <a:pt x="2017" y="0"/>
                    <a:pt x="1963" y="18"/>
                    <a:pt x="1874" y="45"/>
                  </a:cubicBezTo>
                  <a:cubicBezTo>
                    <a:pt x="1847" y="45"/>
                    <a:pt x="1811" y="54"/>
                    <a:pt x="1785" y="63"/>
                  </a:cubicBezTo>
                  <a:cubicBezTo>
                    <a:pt x="1740" y="72"/>
                    <a:pt x="1695" y="90"/>
                    <a:pt x="1651" y="98"/>
                  </a:cubicBezTo>
                  <a:cubicBezTo>
                    <a:pt x="1606" y="107"/>
                    <a:pt x="1553" y="116"/>
                    <a:pt x="1508" y="125"/>
                  </a:cubicBezTo>
                  <a:cubicBezTo>
                    <a:pt x="1481" y="134"/>
                    <a:pt x="1455" y="143"/>
                    <a:pt x="1428" y="143"/>
                  </a:cubicBezTo>
                  <a:cubicBezTo>
                    <a:pt x="1330" y="170"/>
                    <a:pt x="1232" y="188"/>
                    <a:pt x="1160" y="197"/>
                  </a:cubicBezTo>
                  <a:cubicBezTo>
                    <a:pt x="1151" y="197"/>
                    <a:pt x="1142" y="206"/>
                    <a:pt x="1142" y="206"/>
                  </a:cubicBezTo>
                  <a:cubicBezTo>
                    <a:pt x="821" y="437"/>
                    <a:pt x="0" y="1071"/>
                    <a:pt x="0" y="1454"/>
                  </a:cubicBezTo>
                  <a:cubicBezTo>
                    <a:pt x="0" y="1454"/>
                    <a:pt x="11" y="1481"/>
                    <a:pt x="46" y="1481"/>
                  </a:cubicBezTo>
                  <a:cubicBezTo>
                    <a:pt x="75" y="1481"/>
                    <a:pt x="123" y="1462"/>
                    <a:pt x="197" y="1392"/>
                  </a:cubicBezTo>
                  <a:lnTo>
                    <a:pt x="197" y="1392"/>
                  </a:lnTo>
                  <a:cubicBezTo>
                    <a:pt x="197" y="1392"/>
                    <a:pt x="90" y="1588"/>
                    <a:pt x="161" y="1642"/>
                  </a:cubicBezTo>
                  <a:cubicBezTo>
                    <a:pt x="166" y="1645"/>
                    <a:pt x="173" y="1647"/>
                    <a:pt x="180" y="1647"/>
                  </a:cubicBezTo>
                  <a:cubicBezTo>
                    <a:pt x="267" y="1647"/>
                    <a:pt x="501" y="1435"/>
                    <a:pt x="518" y="1419"/>
                  </a:cubicBezTo>
                  <a:lnTo>
                    <a:pt x="518" y="1419"/>
                  </a:lnTo>
                  <a:cubicBezTo>
                    <a:pt x="518" y="1428"/>
                    <a:pt x="438" y="1624"/>
                    <a:pt x="500" y="1642"/>
                  </a:cubicBezTo>
                  <a:cubicBezTo>
                    <a:pt x="545" y="1642"/>
                    <a:pt x="893" y="1374"/>
                    <a:pt x="1285" y="999"/>
                  </a:cubicBezTo>
                  <a:cubicBezTo>
                    <a:pt x="1419" y="875"/>
                    <a:pt x="1553" y="741"/>
                    <a:pt x="1686" y="598"/>
                  </a:cubicBezTo>
                  <a:cubicBezTo>
                    <a:pt x="1865" y="402"/>
                    <a:pt x="2025" y="206"/>
                    <a:pt x="2150" y="9"/>
                  </a:cubicBezTo>
                  <a:cubicBezTo>
                    <a:pt x="2106" y="9"/>
                    <a:pt x="2061" y="9"/>
                    <a:pt x="20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5229;p59">
              <a:extLst>
                <a:ext uri="{FF2B5EF4-FFF2-40B4-BE49-F238E27FC236}">
                  <a16:creationId xmlns:a16="http://schemas.microsoft.com/office/drawing/2014/main" id="{D0C2782F-8F92-4479-B166-EDA44FDDCAAF}"/>
                </a:ext>
              </a:extLst>
            </p:cNvPr>
            <p:cNvSpPr/>
            <p:nvPr/>
          </p:nvSpPr>
          <p:spPr>
            <a:xfrm>
              <a:off x="1584409" y="4895229"/>
              <a:ext cx="71219" cy="36724"/>
            </a:xfrm>
            <a:custGeom>
              <a:avLst/>
              <a:gdLst/>
              <a:ahLst/>
              <a:cxnLst/>
              <a:rect l="l" t="t" r="r" b="b"/>
              <a:pathLst>
                <a:path w="607" h="313" extrusionOk="0">
                  <a:moveTo>
                    <a:pt x="607" y="0"/>
                  </a:moveTo>
                  <a:lnTo>
                    <a:pt x="607" y="0"/>
                  </a:lnTo>
                  <a:cubicBezTo>
                    <a:pt x="455" y="54"/>
                    <a:pt x="277" y="107"/>
                    <a:pt x="63" y="143"/>
                  </a:cubicBezTo>
                  <a:cubicBezTo>
                    <a:pt x="36" y="152"/>
                    <a:pt x="18" y="161"/>
                    <a:pt x="0" y="170"/>
                  </a:cubicBezTo>
                  <a:cubicBezTo>
                    <a:pt x="72" y="223"/>
                    <a:pt x="179" y="303"/>
                    <a:pt x="286" y="312"/>
                  </a:cubicBezTo>
                  <a:cubicBezTo>
                    <a:pt x="288" y="312"/>
                    <a:pt x="290" y="313"/>
                    <a:pt x="293" y="313"/>
                  </a:cubicBezTo>
                  <a:cubicBezTo>
                    <a:pt x="390" y="313"/>
                    <a:pt x="520" y="131"/>
                    <a:pt x="6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5230;p59">
              <a:extLst>
                <a:ext uri="{FF2B5EF4-FFF2-40B4-BE49-F238E27FC236}">
                  <a16:creationId xmlns:a16="http://schemas.microsoft.com/office/drawing/2014/main" id="{91EE2F97-82C9-4681-94DB-FDDE48D45473}"/>
                </a:ext>
              </a:extLst>
            </p:cNvPr>
            <p:cNvSpPr/>
            <p:nvPr/>
          </p:nvSpPr>
          <p:spPr>
            <a:xfrm>
              <a:off x="1540411" y="4948614"/>
              <a:ext cx="163441" cy="102664"/>
            </a:xfrm>
            <a:custGeom>
              <a:avLst/>
              <a:gdLst/>
              <a:ahLst/>
              <a:cxnLst/>
              <a:rect l="l" t="t" r="r" b="b"/>
              <a:pathLst>
                <a:path w="1393" h="875" extrusionOk="0">
                  <a:moveTo>
                    <a:pt x="233" y="0"/>
                  </a:moveTo>
                  <a:cubicBezTo>
                    <a:pt x="215" y="54"/>
                    <a:pt x="161" y="107"/>
                    <a:pt x="108" y="116"/>
                  </a:cubicBezTo>
                  <a:lnTo>
                    <a:pt x="482" y="526"/>
                  </a:lnTo>
                  <a:cubicBezTo>
                    <a:pt x="1" y="580"/>
                    <a:pt x="18" y="874"/>
                    <a:pt x="18" y="874"/>
                  </a:cubicBezTo>
                  <a:cubicBezTo>
                    <a:pt x="99" y="678"/>
                    <a:pt x="464" y="669"/>
                    <a:pt x="714" y="669"/>
                  </a:cubicBezTo>
                  <a:cubicBezTo>
                    <a:pt x="964" y="669"/>
                    <a:pt x="1232" y="758"/>
                    <a:pt x="1232" y="758"/>
                  </a:cubicBezTo>
                  <a:cubicBezTo>
                    <a:pt x="1232" y="723"/>
                    <a:pt x="1169" y="642"/>
                    <a:pt x="1169" y="642"/>
                  </a:cubicBezTo>
                  <a:cubicBezTo>
                    <a:pt x="1223" y="642"/>
                    <a:pt x="1392" y="785"/>
                    <a:pt x="1392" y="785"/>
                  </a:cubicBezTo>
                  <a:cubicBezTo>
                    <a:pt x="1392" y="785"/>
                    <a:pt x="1285" y="607"/>
                    <a:pt x="1187" y="509"/>
                  </a:cubicBezTo>
                  <a:cubicBezTo>
                    <a:pt x="1142" y="460"/>
                    <a:pt x="1036" y="448"/>
                    <a:pt x="927" y="448"/>
                  </a:cubicBezTo>
                  <a:cubicBezTo>
                    <a:pt x="825" y="448"/>
                    <a:pt x="721" y="458"/>
                    <a:pt x="659" y="458"/>
                  </a:cubicBezTo>
                  <a:cubicBezTo>
                    <a:pt x="641" y="458"/>
                    <a:pt x="626" y="457"/>
                    <a:pt x="616" y="455"/>
                  </a:cubicBezTo>
                  <a:cubicBezTo>
                    <a:pt x="554" y="437"/>
                    <a:pt x="340" y="143"/>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5231;p59">
              <a:extLst>
                <a:ext uri="{FF2B5EF4-FFF2-40B4-BE49-F238E27FC236}">
                  <a16:creationId xmlns:a16="http://schemas.microsoft.com/office/drawing/2014/main" id="{A8266DDB-AD99-483E-A710-97185FD69A4E}"/>
                </a:ext>
              </a:extLst>
            </p:cNvPr>
            <p:cNvSpPr/>
            <p:nvPr/>
          </p:nvSpPr>
          <p:spPr>
            <a:xfrm>
              <a:off x="1159795" y="4919282"/>
              <a:ext cx="77203" cy="102664"/>
            </a:xfrm>
            <a:custGeom>
              <a:avLst/>
              <a:gdLst/>
              <a:ahLst/>
              <a:cxnLst/>
              <a:rect l="l" t="t" r="r" b="b"/>
              <a:pathLst>
                <a:path w="658" h="875" extrusionOk="0">
                  <a:moveTo>
                    <a:pt x="479" y="0"/>
                  </a:moveTo>
                  <a:cubicBezTo>
                    <a:pt x="354" y="36"/>
                    <a:pt x="229" y="54"/>
                    <a:pt x="131" y="72"/>
                  </a:cubicBezTo>
                  <a:cubicBezTo>
                    <a:pt x="122" y="72"/>
                    <a:pt x="113" y="81"/>
                    <a:pt x="113" y="81"/>
                  </a:cubicBezTo>
                  <a:cubicBezTo>
                    <a:pt x="1" y="292"/>
                    <a:pt x="99" y="314"/>
                    <a:pt x="146" y="314"/>
                  </a:cubicBezTo>
                  <a:cubicBezTo>
                    <a:pt x="158" y="314"/>
                    <a:pt x="167" y="312"/>
                    <a:pt x="167" y="312"/>
                  </a:cubicBezTo>
                  <a:lnTo>
                    <a:pt x="167" y="312"/>
                  </a:lnTo>
                  <a:cubicBezTo>
                    <a:pt x="60" y="455"/>
                    <a:pt x="211" y="562"/>
                    <a:pt x="211" y="562"/>
                  </a:cubicBezTo>
                  <a:cubicBezTo>
                    <a:pt x="87" y="776"/>
                    <a:pt x="256" y="874"/>
                    <a:pt x="256" y="874"/>
                  </a:cubicBezTo>
                  <a:cubicBezTo>
                    <a:pt x="390" y="750"/>
                    <a:pt x="524" y="616"/>
                    <a:pt x="657" y="473"/>
                  </a:cubicBezTo>
                  <a:cubicBezTo>
                    <a:pt x="497" y="357"/>
                    <a:pt x="542" y="188"/>
                    <a:pt x="542" y="188"/>
                  </a:cubicBezTo>
                  <a:cubicBezTo>
                    <a:pt x="470" y="125"/>
                    <a:pt x="461" y="63"/>
                    <a:pt x="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5232;p59">
              <a:extLst>
                <a:ext uri="{FF2B5EF4-FFF2-40B4-BE49-F238E27FC236}">
                  <a16:creationId xmlns:a16="http://schemas.microsoft.com/office/drawing/2014/main" id="{E8C77313-5F19-469A-98E6-8E5A2160F209}"/>
                </a:ext>
              </a:extLst>
            </p:cNvPr>
            <p:cNvSpPr/>
            <p:nvPr/>
          </p:nvSpPr>
          <p:spPr>
            <a:xfrm>
              <a:off x="1061004" y="4916114"/>
              <a:ext cx="171771" cy="152881"/>
            </a:xfrm>
            <a:custGeom>
              <a:avLst/>
              <a:gdLst/>
              <a:ahLst/>
              <a:cxnLst/>
              <a:rect l="l" t="t" r="r" b="b"/>
              <a:pathLst>
                <a:path w="1464" h="1303" extrusionOk="0">
                  <a:moveTo>
                    <a:pt x="1464" y="0"/>
                  </a:moveTo>
                  <a:lnTo>
                    <a:pt x="1464" y="0"/>
                  </a:lnTo>
                  <a:cubicBezTo>
                    <a:pt x="1419" y="9"/>
                    <a:pt x="1366" y="18"/>
                    <a:pt x="1321" y="27"/>
                  </a:cubicBezTo>
                  <a:cubicBezTo>
                    <a:pt x="1294" y="36"/>
                    <a:pt x="1268" y="45"/>
                    <a:pt x="1241" y="45"/>
                  </a:cubicBezTo>
                  <a:cubicBezTo>
                    <a:pt x="1187" y="81"/>
                    <a:pt x="1143" y="116"/>
                    <a:pt x="1098" y="152"/>
                  </a:cubicBezTo>
                  <a:cubicBezTo>
                    <a:pt x="1009" y="215"/>
                    <a:pt x="929" y="277"/>
                    <a:pt x="848" y="339"/>
                  </a:cubicBezTo>
                  <a:cubicBezTo>
                    <a:pt x="759" y="411"/>
                    <a:pt x="679" y="482"/>
                    <a:pt x="607" y="554"/>
                  </a:cubicBezTo>
                  <a:cubicBezTo>
                    <a:pt x="527" y="634"/>
                    <a:pt x="456" y="705"/>
                    <a:pt x="384" y="786"/>
                  </a:cubicBezTo>
                  <a:cubicBezTo>
                    <a:pt x="242" y="946"/>
                    <a:pt x="117" y="1107"/>
                    <a:pt x="1" y="1294"/>
                  </a:cubicBezTo>
                  <a:lnTo>
                    <a:pt x="10" y="1294"/>
                  </a:lnTo>
                  <a:lnTo>
                    <a:pt x="10" y="1303"/>
                  </a:lnTo>
                  <a:cubicBezTo>
                    <a:pt x="152" y="1142"/>
                    <a:pt x="295" y="1000"/>
                    <a:pt x="447" y="848"/>
                  </a:cubicBezTo>
                  <a:cubicBezTo>
                    <a:pt x="598" y="705"/>
                    <a:pt x="759" y="562"/>
                    <a:pt x="920" y="429"/>
                  </a:cubicBezTo>
                  <a:cubicBezTo>
                    <a:pt x="1080" y="295"/>
                    <a:pt x="1250" y="170"/>
                    <a:pt x="1410" y="36"/>
                  </a:cubicBezTo>
                  <a:lnTo>
                    <a:pt x="1464" y="0"/>
                  </a:ln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5233;p59">
              <a:extLst>
                <a:ext uri="{FF2B5EF4-FFF2-40B4-BE49-F238E27FC236}">
                  <a16:creationId xmlns:a16="http://schemas.microsoft.com/office/drawing/2014/main" id="{1EB6E728-9B7D-4361-8353-12433EBE1944}"/>
                </a:ext>
              </a:extLst>
            </p:cNvPr>
            <p:cNvSpPr/>
            <p:nvPr/>
          </p:nvSpPr>
          <p:spPr>
            <a:xfrm>
              <a:off x="1098666" y="4909778"/>
              <a:ext cx="160273" cy="162385"/>
            </a:xfrm>
            <a:custGeom>
              <a:avLst/>
              <a:gdLst/>
              <a:ahLst/>
              <a:cxnLst/>
              <a:rect l="l" t="t" r="r" b="b"/>
              <a:pathLst>
                <a:path w="1366" h="1384" extrusionOk="0">
                  <a:moveTo>
                    <a:pt x="1366" y="1"/>
                  </a:moveTo>
                  <a:cubicBezTo>
                    <a:pt x="1339" y="1"/>
                    <a:pt x="1303" y="10"/>
                    <a:pt x="1277" y="19"/>
                  </a:cubicBezTo>
                  <a:cubicBezTo>
                    <a:pt x="1187" y="81"/>
                    <a:pt x="1107" y="153"/>
                    <a:pt x="1036" y="224"/>
                  </a:cubicBezTo>
                  <a:cubicBezTo>
                    <a:pt x="964" y="277"/>
                    <a:pt x="911" y="340"/>
                    <a:pt x="839" y="393"/>
                  </a:cubicBezTo>
                  <a:lnTo>
                    <a:pt x="661" y="572"/>
                  </a:lnTo>
                  <a:lnTo>
                    <a:pt x="483" y="759"/>
                  </a:lnTo>
                  <a:cubicBezTo>
                    <a:pt x="429" y="822"/>
                    <a:pt x="367" y="884"/>
                    <a:pt x="313" y="955"/>
                  </a:cubicBezTo>
                  <a:cubicBezTo>
                    <a:pt x="206" y="1080"/>
                    <a:pt x="99" y="1223"/>
                    <a:pt x="1" y="1375"/>
                  </a:cubicBezTo>
                  <a:lnTo>
                    <a:pt x="10" y="1375"/>
                  </a:lnTo>
                  <a:lnTo>
                    <a:pt x="10" y="1384"/>
                  </a:lnTo>
                  <a:lnTo>
                    <a:pt x="741" y="652"/>
                  </a:lnTo>
                  <a:cubicBezTo>
                    <a:pt x="955" y="438"/>
                    <a:pt x="1161" y="224"/>
                    <a:pt x="1366"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5234;p59">
              <a:extLst>
                <a:ext uri="{FF2B5EF4-FFF2-40B4-BE49-F238E27FC236}">
                  <a16:creationId xmlns:a16="http://schemas.microsoft.com/office/drawing/2014/main" id="{8630C364-0CB2-4938-90D6-C7C3DA479F58}"/>
                </a:ext>
              </a:extLst>
            </p:cNvPr>
            <p:cNvSpPr/>
            <p:nvPr/>
          </p:nvSpPr>
          <p:spPr>
            <a:xfrm>
              <a:off x="1843941" y="4519425"/>
              <a:ext cx="242990" cy="43060"/>
            </a:xfrm>
            <a:custGeom>
              <a:avLst/>
              <a:gdLst/>
              <a:ahLst/>
              <a:cxnLst/>
              <a:rect l="l" t="t" r="r" b="b"/>
              <a:pathLst>
                <a:path w="2071" h="367" extrusionOk="0">
                  <a:moveTo>
                    <a:pt x="335" y="0"/>
                  </a:moveTo>
                  <a:cubicBezTo>
                    <a:pt x="315" y="0"/>
                    <a:pt x="304" y="0"/>
                    <a:pt x="304" y="0"/>
                  </a:cubicBezTo>
                  <a:cubicBezTo>
                    <a:pt x="277" y="9"/>
                    <a:pt x="10" y="63"/>
                    <a:pt x="10" y="99"/>
                  </a:cubicBezTo>
                  <a:cubicBezTo>
                    <a:pt x="1" y="125"/>
                    <a:pt x="45" y="188"/>
                    <a:pt x="90" y="241"/>
                  </a:cubicBezTo>
                  <a:cubicBezTo>
                    <a:pt x="127" y="285"/>
                    <a:pt x="178" y="307"/>
                    <a:pt x="229" y="307"/>
                  </a:cubicBezTo>
                  <a:cubicBezTo>
                    <a:pt x="251" y="307"/>
                    <a:pt x="274" y="303"/>
                    <a:pt x="295" y="295"/>
                  </a:cubicBezTo>
                  <a:lnTo>
                    <a:pt x="366" y="250"/>
                  </a:lnTo>
                  <a:cubicBezTo>
                    <a:pt x="507" y="210"/>
                    <a:pt x="674" y="194"/>
                    <a:pt x="849" y="194"/>
                  </a:cubicBezTo>
                  <a:cubicBezTo>
                    <a:pt x="1404" y="194"/>
                    <a:pt x="2030" y="353"/>
                    <a:pt x="2070" y="366"/>
                  </a:cubicBezTo>
                  <a:cubicBezTo>
                    <a:pt x="1168" y="21"/>
                    <a:pt x="486"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5235;p59">
              <a:extLst>
                <a:ext uri="{FF2B5EF4-FFF2-40B4-BE49-F238E27FC236}">
                  <a16:creationId xmlns:a16="http://schemas.microsoft.com/office/drawing/2014/main" id="{37E260DE-1494-48A7-9F01-052E0972D289}"/>
                </a:ext>
              </a:extLst>
            </p:cNvPr>
            <p:cNvSpPr/>
            <p:nvPr/>
          </p:nvSpPr>
          <p:spPr>
            <a:xfrm>
              <a:off x="1879609" y="4497484"/>
              <a:ext cx="207322" cy="65001"/>
            </a:xfrm>
            <a:custGeom>
              <a:avLst/>
              <a:gdLst/>
              <a:ahLst/>
              <a:cxnLst/>
              <a:rect l="l" t="t" r="r" b="b"/>
              <a:pathLst>
                <a:path w="1767" h="554" extrusionOk="0">
                  <a:moveTo>
                    <a:pt x="98" y="0"/>
                  </a:moveTo>
                  <a:cubicBezTo>
                    <a:pt x="98" y="0"/>
                    <a:pt x="27" y="178"/>
                    <a:pt x="0" y="187"/>
                  </a:cubicBezTo>
                  <a:cubicBezTo>
                    <a:pt x="0" y="187"/>
                    <a:pt x="11" y="187"/>
                    <a:pt x="31" y="187"/>
                  </a:cubicBezTo>
                  <a:cubicBezTo>
                    <a:pt x="182" y="187"/>
                    <a:pt x="864" y="208"/>
                    <a:pt x="1766" y="553"/>
                  </a:cubicBezTo>
                  <a:cubicBezTo>
                    <a:pt x="1097" y="98"/>
                    <a:pt x="98"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5236;p59">
              <a:extLst>
                <a:ext uri="{FF2B5EF4-FFF2-40B4-BE49-F238E27FC236}">
                  <a16:creationId xmlns:a16="http://schemas.microsoft.com/office/drawing/2014/main" id="{A2045942-1194-4605-B2B3-788D377C46DA}"/>
                </a:ext>
              </a:extLst>
            </p:cNvPr>
            <p:cNvSpPr/>
            <p:nvPr/>
          </p:nvSpPr>
          <p:spPr>
            <a:xfrm>
              <a:off x="1292377" y="4579028"/>
              <a:ext cx="384256" cy="223514"/>
            </a:xfrm>
            <a:custGeom>
              <a:avLst/>
              <a:gdLst/>
              <a:ahLst/>
              <a:cxnLst/>
              <a:rect l="l" t="t" r="r" b="b"/>
              <a:pathLst>
                <a:path w="3275" h="1905" extrusionOk="0">
                  <a:moveTo>
                    <a:pt x="2917" y="1"/>
                  </a:moveTo>
                  <a:cubicBezTo>
                    <a:pt x="2570" y="1"/>
                    <a:pt x="2275" y="63"/>
                    <a:pt x="2052" y="135"/>
                  </a:cubicBezTo>
                  <a:cubicBezTo>
                    <a:pt x="1883" y="188"/>
                    <a:pt x="1758" y="251"/>
                    <a:pt x="1660" y="304"/>
                  </a:cubicBezTo>
                  <a:cubicBezTo>
                    <a:pt x="1579" y="358"/>
                    <a:pt x="1517" y="393"/>
                    <a:pt x="1472" y="429"/>
                  </a:cubicBezTo>
                  <a:cubicBezTo>
                    <a:pt x="1463" y="438"/>
                    <a:pt x="1446" y="447"/>
                    <a:pt x="1428" y="456"/>
                  </a:cubicBezTo>
                  <a:cubicBezTo>
                    <a:pt x="1392" y="483"/>
                    <a:pt x="1347" y="500"/>
                    <a:pt x="1303" y="518"/>
                  </a:cubicBezTo>
                  <a:cubicBezTo>
                    <a:pt x="1285" y="518"/>
                    <a:pt x="1267" y="527"/>
                    <a:pt x="1240" y="536"/>
                  </a:cubicBezTo>
                  <a:cubicBezTo>
                    <a:pt x="1187" y="554"/>
                    <a:pt x="1133" y="572"/>
                    <a:pt x="1080" y="590"/>
                  </a:cubicBezTo>
                  <a:cubicBezTo>
                    <a:pt x="919" y="652"/>
                    <a:pt x="785" y="715"/>
                    <a:pt x="687" y="768"/>
                  </a:cubicBezTo>
                  <a:cubicBezTo>
                    <a:pt x="669" y="777"/>
                    <a:pt x="652" y="786"/>
                    <a:pt x="634" y="795"/>
                  </a:cubicBezTo>
                  <a:cubicBezTo>
                    <a:pt x="580" y="822"/>
                    <a:pt x="544" y="857"/>
                    <a:pt x="509" y="875"/>
                  </a:cubicBezTo>
                  <a:cubicBezTo>
                    <a:pt x="500" y="884"/>
                    <a:pt x="500" y="884"/>
                    <a:pt x="500" y="884"/>
                  </a:cubicBezTo>
                  <a:cubicBezTo>
                    <a:pt x="455" y="920"/>
                    <a:pt x="420" y="947"/>
                    <a:pt x="393" y="982"/>
                  </a:cubicBezTo>
                  <a:lnTo>
                    <a:pt x="384" y="982"/>
                  </a:lnTo>
                  <a:cubicBezTo>
                    <a:pt x="366" y="1000"/>
                    <a:pt x="348" y="1018"/>
                    <a:pt x="330" y="1036"/>
                  </a:cubicBezTo>
                  <a:cubicBezTo>
                    <a:pt x="295" y="1089"/>
                    <a:pt x="259" y="1125"/>
                    <a:pt x="214" y="1161"/>
                  </a:cubicBezTo>
                  <a:cubicBezTo>
                    <a:pt x="54" y="1303"/>
                    <a:pt x="0" y="1357"/>
                    <a:pt x="0" y="1357"/>
                  </a:cubicBezTo>
                  <a:lnTo>
                    <a:pt x="241" y="1366"/>
                  </a:lnTo>
                  <a:lnTo>
                    <a:pt x="473" y="1384"/>
                  </a:lnTo>
                  <a:cubicBezTo>
                    <a:pt x="473" y="1384"/>
                    <a:pt x="518" y="1384"/>
                    <a:pt x="580" y="1393"/>
                  </a:cubicBezTo>
                  <a:cubicBezTo>
                    <a:pt x="634" y="1402"/>
                    <a:pt x="714" y="1419"/>
                    <a:pt x="794" y="1446"/>
                  </a:cubicBezTo>
                  <a:cubicBezTo>
                    <a:pt x="875" y="1464"/>
                    <a:pt x="955" y="1500"/>
                    <a:pt x="1044" y="1544"/>
                  </a:cubicBezTo>
                  <a:cubicBezTo>
                    <a:pt x="1062" y="1553"/>
                    <a:pt x="1080" y="1562"/>
                    <a:pt x="1098" y="1571"/>
                  </a:cubicBezTo>
                  <a:cubicBezTo>
                    <a:pt x="1178" y="1607"/>
                    <a:pt x="1276" y="1660"/>
                    <a:pt x="1383" y="1714"/>
                  </a:cubicBezTo>
                  <a:cubicBezTo>
                    <a:pt x="1553" y="1794"/>
                    <a:pt x="1749" y="1865"/>
                    <a:pt x="1954" y="1892"/>
                  </a:cubicBezTo>
                  <a:cubicBezTo>
                    <a:pt x="1981" y="1901"/>
                    <a:pt x="2008" y="1901"/>
                    <a:pt x="2034" y="1901"/>
                  </a:cubicBezTo>
                  <a:cubicBezTo>
                    <a:pt x="2063" y="1903"/>
                    <a:pt x="2092" y="1904"/>
                    <a:pt x="2121" y="1904"/>
                  </a:cubicBezTo>
                  <a:cubicBezTo>
                    <a:pt x="2209" y="1904"/>
                    <a:pt x="2297" y="1894"/>
                    <a:pt x="2391" y="1874"/>
                  </a:cubicBezTo>
                  <a:cubicBezTo>
                    <a:pt x="2409" y="1874"/>
                    <a:pt x="2427" y="1865"/>
                    <a:pt x="2454" y="1865"/>
                  </a:cubicBezTo>
                  <a:cubicBezTo>
                    <a:pt x="2516" y="1848"/>
                    <a:pt x="2578" y="1821"/>
                    <a:pt x="2650" y="1794"/>
                  </a:cubicBezTo>
                  <a:cubicBezTo>
                    <a:pt x="3274" y="1500"/>
                    <a:pt x="2989" y="866"/>
                    <a:pt x="2989" y="866"/>
                  </a:cubicBezTo>
                  <a:cubicBezTo>
                    <a:pt x="3042" y="786"/>
                    <a:pt x="3078" y="724"/>
                    <a:pt x="3114" y="661"/>
                  </a:cubicBezTo>
                  <a:cubicBezTo>
                    <a:pt x="3158" y="572"/>
                    <a:pt x="3185" y="492"/>
                    <a:pt x="3194" y="420"/>
                  </a:cubicBezTo>
                  <a:cubicBezTo>
                    <a:pt x="3221" y="135"/>
                    <a:pt x="2953" y="28"/>
                    <a:pt x="29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5237;p59">
              <a:extLst>
                <a:ext uri="{FF2B5EF4-FFF2-40B4-BE49-F238E27FC236}">
                  <a16:creationId xmlns:a16="http://schemas.microsoft.com/office/drawing/2014/main" id="{74BB4C87-A7F6-42E5-BD32-797C5D069C7D}"/>
                </a:ext>
              </a:extLst>
            </p:cNvPr>
            <p:cNvSpPr/>
            <p:nvPr/>
          </p:nvSpPr>
          <p:spPr>
            <a:xfrm>
              <a:off x="1436809" y="4710788"/>
              <a:ext cx="116274" cy="35903"/>
            </a:xfrm>
            <a:custGeom>
              <a:avLst/>
              <a:gdLst/>
              <a:ahLst/>
              <a:cxnLst/>
              <a:rect l="l" t="t" r="r" b="b"/>
              <a:pathLst>
                <a:path w="991" h="306" extrusionOk="0">
                  <a:moveTo>
                    <a:pt x="784" y="1"/>
                  </a:moveTo>
                  <a:cubicBezTo>
                    <a:pt x="696" y="1"/>
                    <a:pt x="588" y="19"/>
                    <a:pt x="473" y="82"/>
                  </a:cubicBezTo>
                  <a:cubicBezTo>
                    <a:pt x="335" y="154"/>
                    <a:pt x="217" y="171"/>
                    <a:pt x="133" y="171"/>
                  </a:cubicBezTo>
                  <a:cubicBezTo>
                    <a:pt x="50" y="171"/>
                    <a:pt x="0" y="154"/>
                    <a:pt x="0" y="154"/>
                  </a:cubicBezTo>
                  <a:lnTo>
                    <a:pt x="0" y="154"/>
                  </a:lnTo>
                  <a:cubicBezTo>
                    <a:pt x="0" y="154"/>
                    <a:pt x="85" y="191"/>
                    <a:pt x="241" y="191"/>
                  </a:cubicBezTo>
                  <a:cubicBezTo>
                    <a:pt x="300" y="191"/>
                    <a:pt x="369" y="186"/>
                    <a:pt x="446" y="171"/>
                  </a:cubicBezTo>
                  <a:cubicBezTo>
                    <a:pt x="482" y="165"/>
                    <a:pt x="516" y="162"/>
                    <a:pt x="549" y="162"/>
                  </a:cubicBezTo>
                  <a:cubicBezTo>
                    <a:pt x="778" y="162"/>
                    <a:pt x="928" y="305"/>
                    <a:pt x="928" y="305"/>
                  </a:cubicBezTo>
                  <a:lnTo>
                    <a:pt x="991" y="38"/>
                  </a:lnTo>
                  <a:cubicBezTo>
                    <a:pt x="991" y="38"/>
                    <a:pt x="908" y="1"/>
                    <a:pt x="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5238;p59">
              <a:extLst>
                <a:ext uri="{FF2B5EF4-FFF2-40B4-BE49-F238E27FC236}">
                  <a16:creationId xmlns:a16="http://schemas.microsoft.com/office/drawing/2014/main" id="{1580D3BE-8282-45E9-B31E-0BD5EAC2437A}"/>
                </a:ext>
              </a:extLst>
            </p:cNvPr>
            <p:cNvSpPr/>
            <p:nvPr/>
          </p:nvSpPr>
          <p:spPr>
            <a:xfrm>
              <a:off x="1292377" y="4666203"/>
              <a:ext cx="264931" cy="135985"/>
            </a:xfrm>
            <a:custGeom>
              <a:avLst/>
              <a:gdLst/>
              <a:ahLst/>
              <a:cxnLst/>
              <a:rect l="l" t="t" r="r" b="b"/>
              <a:pathLst>
                <a:path w="2258" h="1159" extrusionOk="0">
                  <a:moveTo>
                    <a:pt x="1751" y="0"/>
                  </a:moveTo>
                  <a:cubicBezTo>
                    <a:pt x="1333" y="0"/>
                    <a:pt x="858" y="255"/>
                    <a:pt x="517" y="255"/>
                  </a:cubicBezTo>
                  <a:cubicBezTo>
                    <a:pt x="470" y="255"/>
                    <a:pt x="425" y="250"/>
                    <a:pt x="384" y="239"/>
                  </a:cubicBezTo>
                  <a:cubicBezTo>
                    <a:pt x="313" y="311"/>
                    <a:pt x="277" y="373"/>
                    <a:pt x="214" y="418"/>
                  </a:cubicBezTo>
                  <a:cubicBezTo>
                    <a:pt x="54" y="560"/>
                    <a:pt x="0" y="614"/>
                    <a:pt x="0" y="614"/>
                  </a:cubicBezTo>
                  <a:lnTo>
                    <a:pt x="241" y="632"/>
                  </a:lnTo>
                  <a:lnTo>
                    <a:pt x="473" y="641"/>
                  </a:lnTo>
                  <a:cubicBezTo>
                    <a:pt x="473" y="641"/>
                    <a:pt x="518" y="641"/>
                    <a:pt x="580" y="650"/>
                  </a:cubicBezTo>
                  <a:cubicBezTo>
                    <a:pt x="634" y="659"/>
                    <a:pt x="714" y="676"/>
                    <a:pt x="794" y="703"/>
                  </a:cubicBezTo>
                  <a:cubicBezTo>
                    <a:pt x="875" y="721"/>
                    <a:pt x="955" y="757"/>
                    <a:pt x="1044" y="801"/>
                  </a:cubicBezTo>
                  <a:cubicBezTo>
                    <a:pt x="1062" y="810"/>
                    <a:pt x="1080" y="819"/>
                    <a:pt x="1098" y="828"/>
                  </a:cubicBezTo>
                  <a:cubicBezTo>
                    <a:pt x="1178" y="864"/>
                    <a:pt x="1276" y="917"/>
                    <a:pt x="1383" y="971"/>
                  </a:cubicBezTo>
                  <a:cubicBezTo>
                    <a:pt x="1553" y="1051"/>
                    <a:pt x="1749" y="1122"/>
                    <a:pt x="1954" y="1149"/>
                  </a:cubicBezTo>
                  <a:cubicBezTo>
                    <a:pt x="1981" y="1158"/>
                    <a:pt x="2008" y="1158"/>
                    <a:pt x="2034" y="1158"/>
                  </a:cubicBezTo>
                  <a:cubicBezTo>
                    <a:pt x="2034" y="1158"/>
                    <a:pt x="2159" y="953"/>
                    <a:pt x="2222" y="712"/>
                  </a:cubicBezTo>
                  <a:lnTo>
                    <a:pt x="2222" y="712"/>
                  </a:lnTo>
                  <a:lnTo>
                    <a:pt x="2186" y="739"/>
                  </a:lnTo>
                  <a:cubicBezTo>
                    <a:pt x="2186" y="739"/>
                    <a:pt x="2038" y="598"/>
                    <a:pt x="1698" y="598"/>
                  </a:cubicBezTo>
                  <a:cubicBezTo>
                    <a:pt x="1656" y="598"/>
                    <a:pt x="1610" y="600"/>
                    <a:pt x="1561" y="605"/>
                  </a:cubicBezTo>
                  <a:cubicBezTo>
                    <a:pt x="1528" y="608"/>
                    <a:pt x="1496" y="610"/>
                    <a:pt x="1464" y="610"/>
                  </a:cubicBezTo>
                  <a:cubicBezTo>
                    <a:pt x="1091" y="610"/>
                    <a:pt x="901" y="382"/>
                    <a:pt x="901" y="382"/>
                  </a:cubicBezTo>
                  <a:lnTo>
                    <a:pt x="901" y="382"/>
                  </a:lnTo>
                  <a:cubicBezTo>
                    <a:pt x="901" y="382"/>
                    <a:pt x="1043" y="498"/>
                    <a:pt x="1297" y="498"/>
                  </a:cubicBezTo>
                  <a:cubicBezTo>
                    <a:pt x="1415" y="498"/>
                    <a:pt x="1558" y="473"/>
                    <a:pt x="1722" y="400"/>
                  </a:cubicBezTo>
                  <a:cubicBezTo>
                    <a:pt x="1856" y="338"/>
                    <a:pt x="1972" y="315"/>
                    <a:pt x="2070" y="315"/>
                  </a:cubicBezTo>
                  <a:cubicBezTo>
                    <a:pt x="2142" y="315"/>
                    <a:pt x="2204" y="327"/>
                    <a:pt x="2257" y="346"/>
                  </a:cubicBezTo>
                  <a:cubicBezTo>
                    <a:pt x="2239" y="204"/>
                    <a:pt x="2168" y="88"/>
                    <a:pt x="1990" y="34"/>
                  </a:cubicBezTo>
                  <a:cubicBezTo>
                    <a:pt x="1913" y="10"/>
                    <a:pt x="1833" y="0"/>
                    <a:pt x="1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5239;p59">
              <a:extLst>
                <a:ext uri="{FF2B5EF4-FFF2-40B4-BE49-F238E27FC236}">
                  <a16:creationId xmlns:a16="http://schemas.microsoft.com/office/drawing/2014/main" id="{DF7198E2-EF7D-42CB-BC67-D5C060FE79D9}"/>
                </a:ext>
              </a:extLst>
            </p:cNvPr>
            <p:cNvSpPr/>
            <p:nvPr/>
          </p:nvSpPr>
          <p:spPr>
            <a:xfrm>
              <a:off x="1279823" y="4741294"/>
              <a:ext cx="264931" cy="85416"/>
            </a:xfrm>
            <a:custGeom>
              <a:avLst/>
              <a:gdLst/>
              <a:ahLst/>
              <a:cxnLst/>
              <a:rect l="l" t="t" r="r" b="b"/>
              <a:pathLst>
                <a:path w="2258" h="728" extrusionOk="0">
                  <a:moveTo>
                    <a:pt x="580" y="1"/>
                  </a:moveTo>
                  <a:cubicBezTo>
                    <a:pt x="580" y="1"/>
                    <a:pt x="357" y="63"/>
                    <a:pt x="107" y="152"/>
                  </a:cubicBezTo>
                  <a:cubicBezTo>
                    <a:pt x="72" y="161"/>
                    <a:pt x="36" y="179"/>
                    <a:pt x="0" y="188"/>
                  </a:cubicBezTo>
                  <a:lnTo>
                    <a:pt x="63" y="188"/>
                  </a:lnTo>
                  <a:lnTo>
                    <a:pt x="295" y="206"/>
                  </a:lnTo>
                  <a:cubicBezTo>
                    <a:pt x="295" y="206"/>
                    <a:pt x="330" y="206"/>
                    <a:pt x="402" y="215"/>
                  </a:cubicBezTo>
                  <a:cubicBezTo>
                    <a:pt x="455" y="224"/>
                    <a:pt x="527" y="242"/>
                    <a:pt x="616" y="268"/>
                  </a:cubicBezTo>
                  <a:cubicBezTo>
                    <a:pt x="687" y="286"/>
                    <a:pt x="776" y="322"/>
                    <a:pt x="866" y="366"/>
                  </a:cubicBezTo>
                  <a:cubicBezTo>
                    <a:pt x="883" y="375"/>
                    <a:pt x="901" y="384"/>
                    <a:pt x="910" y="393"/>
                  </a:cubicBezTo>
                  <a:cubicBezTo>
                    <a:pt x="999" y="429"/>
                    <a:pt x="1098" y="482"/>
                    <a:pt x="1205" y="536"/>
                  </a:cubicBezTo>
                  <a:cubicBezTo>
                    <a:pt x="1374" y="616"/>
                    <a:pt x="1561" y="688"/>
                    <a:pt x="1776" y="714"/>
                  </a:cubicBezTo>
                  <a:cubicBezTo>
                    <a:pt x="1802" y="723"/>
                    <a:pt x="1829" y="723"/>
                    <a:pt x="1856" y="723"/>
                  </a:cubicBezTo>
                  <a:cubicBezTo>
                    <a:pt x="1886" y="723"/>
                    <a:pt x="1911" y="727"/>
                    <a:pt x="1938" y="727"/>
                  </a:cubicBezTo>
                  <a:cubicBezTo>
                    <a:pt x="1952" y="727"/>
                    <a:pt x="1966" y="726"/>
                    <a:pt x="1981" y="723"/>
                  </a:cubicBezTo>
                  <a:cubicBezTo>
                    <a:pt x="2088" y="661"/>
                    <a:pt x="2186" y="589"/>
                    <a:pt x="2257" y="527"/>
                  </a:cubicBezTo>
                  <a:cubicBezTo>
                    <a:pt x="2123" y="527"/>
                    <a:pt x="1999" y="509"/>
                    <a:pt x="1874" y="473"/>
                  </a:cubicBezTo>
                  <a:cubicBezTo>
                    <a:pt x="1847" y="465"/>
                    <a:pt x="1811" y="456"/>
                    <a:pt x="1784" y="447"/>
                  </a:cubicBezTo>
                  <a:cubicBezTo>
                    <a:pt x="1713" y="429"/>
                    <a:pt x="1642" y="402"/>
                    <a:pt x="1579" y="375"/>
                  </a:cubicBezTo>
                  <a:cubicBezTo>
                    <a:pt x="1463" y="322"/>
                    <a:pt x="1356" y="268"/>
                    <a:pt x="1267" y="224"/>
                  </a:cubicBezTo>
                  <a:cubicBezTo>
                    <a:pt x="1249" y="206"/>
                    <a:pt x="1222" y="197"/>
                    <a:pt x="1205" y="188"/>
                  </a:cubicBezTo>
                  <a:cubicBezTo>
                    <a:pt x="857" y="1"/>
                    <a:pt x="580" y="1"/>
                    <a:pt x="58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5240;p59">
              <a:extLst>
                <a:ext uri="{FF2B5EF4-FFF2-40B4-BE49-F238E27FC236}">
                  <a16:creationId xmlns:a16="http://schemas.microsoft.com/office/drawing/2014/main" id="{56C29515-0F7E-4A9F-ABAE-0B7762A56E19}"/>
                </a:ext>
              </a:extLst>
            </p:cNvPr>
            <p:cNvSpPr/>
            <p:nvPr/>
          </p:nvSpPr>
          <p:spPr>
            <a:xfrm>
              <a:off x="1234768" y="4759128"/>
              <a:ext cx="84947" cy="43999"/>
            </a:xfrm>
            <a:custGeom>
              <a:avLst/>
              <a:gdLst/>
              <a:ahLst/>
              <a:cxnLst/>
              <a:rect l="l" t="t" r="r" b="b"/>
              <a:pathLst>
                <a:path w="724" h="375" extrusionOk="0">
                  <a:moveTo>
                    <a:pt x="491" y="0"/>
                  </a:moveTo>
                  <a:cubicBezTo>
                    <a:pt x="357" y="45"/>
                    <a:pt x="224" y="90"/>
                    <a:pt x="99" y="143"/>
                  </a:cubicBezTo>
                  <a:cubicBezTo>
                    <a:pt x="1" y="232"/>
                    <a:pt x="99" y="304"/>
                    <a:pt x="134" y="375"/>
                  </a:cubicBezTo>
                  <a:cubicBezTo>
                    <a:pt x="331" y="375"/>
                    <a:pt x="536" y="366"/>
                    <a:pt x="536" y="366"/>
                  </a:cubicBezTo>
                  <a:cubicBezTo>
                    <a:pt x="438" y="232"/>
                    <a:pt x="723" y="232"/>
                    <a:pt x="554" y="179"/>
                  </a:cubicBezTo>
                  <a:cubicBezTo>
                    <a:pt x="384" y="134"/>
                    <a:pt x="482" y="9"/>
                    <a:pt x="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5241;p59">
              <a:extLst>
                <a:ext uri="{FF2B5EF4-FFF2-40B4-BE49-F238E27FC236}">
                  <a16:creationId xmlns:a16="http://schemas.microsoft.com/office/drawing/2014/main" id="{1FE5B855-FA50-43E2-8618-B95DB86ABCEC}"/>
                </a:ext>
              </a:extLst>
            </p:cNvPr>
            <p:cNvSpPr/>
            <p:nvPr/>
          </p:nvSpPr>
          <p:spPr>
            <a:xfrm>
              <a:off x="1203441" y="4802070"/>
              <a:ext cx="125660" cy="114162"/>
            </a:xfrm>
            <a:custGeom>
              <a:avLst/>
              <a:gdLst/>
              <a:ahLst/>
              <a:cxnLst/>
              <a:rect l="l" t="t" r="r" b="b"/>
              <a:pathLst>
                <a:path w="1071" h="973" extrusionOk="0">
                  <a:moveTo>
                    <a:pt x="803" y="0"/>
                  </a:moveTo>
                  <a:cubicBezTo>
                    <a:pt x="803" y="0"/>
                    <a:pt x="589" y="54"/>
                    <a:pt x="348" y="107"/>
                  </a:cubicBezTo>
                  <a:lnTo>
                    <a:pt x="339" y="107"/>
                  </a:lnTo>
                  <a:cubicBezTo>
                    <a:pt x="161" y="214"/>
                    <a:pt x="393" y="268"/>
                    <a:pt x="196" y="464"/>
                  </a:cubicBezTo>
                  <a:cubicBezTo>
                    <a:pt x="0" y="660"/>
                    <a:pt x="330" y="518"/>
                    <a:pt x="152" y="749"/>
                  </a:cubicBezTo>
                  <a:cubicBezTo>
                    <a:pt x="89" y="839"/>
                    <a:pt x="143" y="910"/>
                    <a:pt x="241" y="972"/>
                  </a:cubicBezTo>
                  <a:cubicBezTo>
                    <a:pt x="446" y="928"/>
                    <a:pt x="616" y="874"/>
                    <a:pt x="616" y="874"/>
                  </a:cubicBezTo>
                  <a:cubicBezTo>
                    <a:pt x="678" y="883"/>
                    <a:pt x="740" y="883"/>
                    <a:pt x="803" y="883"/>
                  </a:cubicBezTo>
                  <a:lnTo>
                    <a:pt x="928" y="883"/>
                  </a:lnTo>
                  <a:cubicBezTo>
                    <a:pt x="955" y="821"/>
                    <a:pt x="990" y="758"/>
                    <a:pt x="1008" y="723"/>
                  </a:cubicBezTo>
                  <a:cubicBezTo>
                    <a:pt x="1071" y="616"/>
                    <a:pt x="740" y="714"/>
                    <a:pt x="678" y="598"/>
                  </a:cubicBezTo>
                  <a:cubicBezTo>
                    <a:pt x="616" y="491"/>
                    <a:pt x="892" y="526"/>
                    <a:pt x="758" y="375"/>
                  </a:cubicBezTo>
                  <a:cubicBezTo>
                    <a:pt x="624" y="223"/>
                    <a:pt x="901" y="134"/>
                    <a:pt x="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5242;p59">
              <a:extLst>
                <a:ext uri="{FF2B5EF4-FFF2-40B4-BE49-F238E27FC236}">
                  <a16:creationId xmlns:a16="http://schemas.microsoft.com/office/drawing/2014/main" id="{3953AE91-C105-402F-9DBA-A15431DB091B}"/>
                </a:ext>
              </a:extLst>
            </p:cNvPr>
            <p:cNvSpPr/>
            <p:nvPr/>
          </p:nvSpPr>
          <p:spPr>
            <a:xfrm>
              <a:off x="1485970" y="4594750"/>
              <a:ext cx="119442" cy="207674"/>
            </a:xfrm>
            <a:custGeom>
              <a:avLst/>
              <a:gdLst/>
              <a:ahLst/>
              <a:cxnLst/>
              <a:rect l="l" t="t" r="r" b="b"/>
              <a:pathLst>
                <a:path w="1018" h="1770" extrusionOk="0">
                  <a:moveTo>
                    <a:pt x="402" y="1"/>
                  </a:moveTo>
                  <a:lnTo>
                    <a:pt x="402" y="1"/>
                  </a:lnTo>
                  <a:cubicBezTo>
                    <a:pt x="233" y="54"/>
                    <a:pt x="108" y="117"/>
                    <a:pt x="1" y="170"/>
                  </a:cubicBezTo>
                  <a:cubicBezTo>
                    <a:pt x="36" y="251"/>
                    <a:pt x="135" y="322"/>
                    <a:pt x="170" y="331"/>
                  </a:cubicBezTo>
                  <a:cubicBezTo>
                    <a:pt x="215" y="349"/>
                    <a:pt x="36" y="474"/>
                    <a:pt x="197" y="491"/>
                  </a:cubicBezTo>
                  <a:cubicBezTo>
                    <a:pt x="349" y="518"/>
                    <a:pt x="224" y="572"/>
                    <a:pt x="375" y="670"/>
                  </a:cubicBezTo>
                  <a:cubicBezTo>
                    <a:pt x="518" y="768"/>
                    <a:pt x="554" y="1089"/>
                    <a:pt x="340" y="1375"/>
                  </a:cubicBezTo>
                  <a:cubicBezTo>
                    <a:pt x="250" y="1499"/>
                    <a:pt x="259" y="1642"/>
                    <a:pt x="304" y="1758"/>
                  </a:cubicBezTo>
                  <a:cubicBezTo>
                    <a:pt x="363" y="1766"/>
                    <a:pt x="422" y="1770"/>
                    <a:pt x="482" y="1770"/>
                  </a:cubicBezTo>
                  <a:cubicBezTo>
                    <a:pt x="567" y="1770"/>
                    <a:pt x="652" y="1761"/>
                    <a:pt x="741" y="1740"/>
                  </a:cubicBezTo>
                  <a:cubicBezTo>
                    <a:pt x="634" y="1428"/>
                    <a:pt x="902" y="1294"/>
                    <a:pt x="902" y="1294"/>
                  </a:cubicBezTo>
                  <a:cubicBezTo>
                    <a:pt x="465" y="991"/>
                    <a:pt x="1018" y="750"/>
                    <a:pt x="1018" y="750"/>
                  </a:cubicBezTo>
                  <a:cubicBezTo>
                    <a:pt x="589" y="714"/>
                    <a:pt x="857" y="491"/>
                    <a:pt x="697" y="438"/>
                  </a:cubicBezTo>
                  <a:cubicBezTo>
                    <a:pt x="545" y="384"/>
                    <a:pt x="527" y="242"/>
                    <a:pt x="527" y="242"/>
                  </a:cubicBezTo>
                  <a:cubicBezTo>
                    <a:pt x="215" y="161"/>
                    <a:pt x="384" y="10"/>
                    <a:pt x="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5243;p59">
              <a:extLst>
                <a:ext uri="{FF2B5EF4-FFF2-40B4-BE49-F238E27FC236}">
                  <a16:creationId xmlns:a16="http://schemas.microsoft.com/office/drawing/2014/main" id="{99C45C00-7427-4008-8475-BA4A4DE6E74E}"/>
                </a:ext>
              </a:extLst>
            </p:cNvPr>
            <p:cNvSpPr/>
            <p:nvPr/>
          </p:nvSpPr>
          <p:spPr>
            <a:xfrm>
              <a:off x="1408533" y="4632413"/>
              <a:ext cx="59838" cy="147718"/>
            </a:xfrm>
            <a:custGeom>
              <a:avLst/>
              <a:gdLst/>
              <a:ahLst/>
              <a:cxnLst/>
              <a:rect l="l" t="t" r="r" b="b"/>
              <a:pathLst>
                <a:path w="510" h="1259" extrusionOk="0">
                  <a:moveTo>
                    <a:pt x="438" y="1"/>
                  </a:moveTo>
                  <a:lnTo>
                    <a:pt x="438" y="1"/>
                  </a:lnTo>
                  <a:cubicBezTo>
                    <a:pt x="402" y="28"/>
                    <a:pt x="357" y="45"/>
                    <a:pt x="313" y="63"/>
                  </a:cubicBezTo>
                  <a:cubicBezTo>
                    <a:pt x="295" y="63"/>
                    <a:pt x="277" y="72"/>
                    <a:pt x="250" y="81"/>
                  </a:cubicBezTo>
                  <a:cubicBezTo>
                    <a:pt x="224" y="215"/>
                    <a:pt x="197" y="384"/>
                    <a:pt x="206" y="500"/>
                  </a:cubicBezTo>
                  <a:cubicBezTo>
                    <a:pt x="224" y="697"/>
                    <a:pt x="1" y="706"/>
                    <a:pt x="54" y="1089"/>
                  </a:cubicBezTo>
                  <a:cubicBezTo>
                    <a:pt x="72" y="1098"/>
                    <a:pt x="90" y="1107"/>
                    <a:pt x="108" y="1116"/>
                  </a:cubicBezTo>
                  <a:cubicBezTo>
                    <a:pt x="188" y="1152"/>
                    <a:pt x="286" y="1205"/>
                    <a:pt x="393" y="1259"/>
                  </a:cubicBezTo>
                  <a:cubicBezTo>
                    <a:pt x="313" y="1125"/>
                    <a:pt x="232" y="920"/>
                    <a:pt x="340" y="688"/>
                  </a:cubicBezTo>
                  <a:cubicBezTo>
                    <a:pt x="509" y="331"/>
                    <a:pt x="277" y="420"/>
                    <a:pt x="4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5244;p59">
              <a:extLst>
                <a:ext uri="{FF2B5EF4-FFF2-40B4-BE49-F238E27FC236}">
                  <a16:creationId xmlns:a16="http://schemas.microsoft.com/office/drawing/2014/main" id="{2B231410-E926-4C42-ABD1-FFCCED04DD18}"/>
                </a:ext>
              </a:extLst>
            </p:cNvPr>
            <p:cNvSpPr/>
            <p:nvPr/>
          </p:nvSpPr>
          <p:spPr>
            <a:xfrm>
              <a:off x="1360428" y="4648135"/>
              <a:ext cx="58665" cy="100669"/>
            </a:xfrm>
            <a:custGeom>
              <a:avLst/>
              <a:gdLst/>
              <a:ahLst/>
              <a:cxnLst/>
              <a:rect l="l" t="t" r="r" b="b"/>
              <a:pathLst>
                <a:path w="500" h="858" extrusionOk="0">
                  <a:moveTo>
                    <a:pt x="500" y="1"/>
                  </a:moveTo>
                  <a:cubicBezTo>
                    <a:pt x="339" y="63"/>
                    <a:pt x="205" y="126"/>
                    <a:pt x="107" y="179"/>
                  </a:cubicBezTo>
                  <a:cubicBezTo>
                    <a:pt x="125" y="286"/>
                    <a:pt x="179" y="393"/>
                    <a:pt x="107" y="474"/>
                  </a:cubicBezTo>
                  <a:cubicBezTo>
                    <a:pt x="36" y="545"/>
                    <a:pt x="9" y="688"/>
                    <a:pt x="0" y="804"/>
                  </a:cubicBezTo>
                  <a:cubicBezTo>
                    <a:pt x="54" y="813"/>
                    <a:pt x="134" y="830"/>
                    <a:pt x="214" y="857"/>
                  </a:cubicBezTo>
                  <a:cubicBezTo>
                    <a:pt x="205" y="634"/>
                    <a:pt x="393" y="723"/>
                    <a:pt x="375" y="429"/>
                  </a:cubicBezTo>
                  <a:cubicBezTo>
                    <a:pt x="357" y="250"/>
                    <a:pt x="428" y="99"/>
                    <a:pt x="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5245;p59">
              <a:extLst>
                <a:ext uri="{FF2B5EF4-FFF2-40B4-BE49-F238E27FC236}">
                  <a16:creationId xmlns:a16="http://schemas.microsoft.com/office/drawing/2014/main" id="{1E3F6FD9-0E92-4A46-B0CD-F86CCD44F61D}"/>
                </a:ext>
              </a:extLst>
            </p:cNvPr>
            <p:cNvSpPr/>
            <p:nvPr/>
          </p:nvSpPr>
          <p:spPr>
            <a:xfrm>
              <a:off x="1292377" y="4681691"/>
              <a:ext cx="59721" cy="57609"/>
            </a:xfrm>
            <a:custGeom>
              <a:avLst/>
              <a:gdLst/>
              <a:ahLst/>
              <a:cxnLst/>
              <a:rect l="l" t="t" r="r" b="b"/>
              <a:pathLst>
                <a:path w="509" h="491" extrusionOk="0">
                  <a:moveTo>
                    <a:pt x="509" y="0"/>
                  </a:moveTo>
                  <a:lnTo>
                    <a:pt x="509" y="0"/>
                  </a:lnTo>
                  <a:cubicBezTo>
                    <a:pt x="348" y="125"/>
                    <a:pt x="304" y="214"/>
                    <a:pt x="214" y="286"/>
                  </a:cubicBezTo>
                  <a:cubicBezTo>
                    <a:pt x="54" y="428"/>
                    <a:pt x="0" y="482"/>
                    <a:pt x="0" y="482"/>
                  </a:cubicBezTo>
                  <a:lnTo>
                    <a:pt x="241" y="491"/>
                  </a:lnTo>
                  <a:cubicBezTo>
                    <a:pt x="277" y="357"/>
                    <a:pt x="464" y="384"/>
                    <a:pt x="446" y="268"/>
                  </a:cubicBezTo>
                  <a:cubicBezTo>
                    <a:pt x="437" y="196"/>
                    <a:pt x="473" y="89"/>
                    <a:pt x="5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5246;p59">
              <a:extLst>
                <a:ext uri="{FF2B5EF4-FFF2-40B4-BE49-F238E27FC236}">
                  <a16:creationId xmlns:a16="http://schemas.microsoft.com/office/drawing/2014/main" id="{BA733D35-52E0-4D75-AA38-EA2F89C4520C}"/>
                </a:ext>
              </a:extLst>
            </p:cNvPr>
            <p:cNvSpPr/>
            <p:nvPr/>
          </p:nvSpPr>
          <p:spPr>
            <a:xfrm>
              <a:off x="1313261" y="4707855"/>
              <a:ext cx="306818" cy="65353"/>
            </a:xfrm>
            <a:custGeom>
              <a:avLst/>
              <a:gdLst/>
              <a:ahLst/>
              <a:cxnLst/>
              <a:rect l="l" t="t" r="r" b="b"/>
              <a:pathLst>
                <a:path w="2615" h="557" extrusionOk="0">
                  <a:moveTo>
                    <a:pt x="340" y="0"/>
                  </a:moveTo>
                  <a:cubicBezTo>
                    <a:pt x="215" y="0"/>
                    <a:pt x="90" y="27"/>
                    <a:pt x="1" y="98"/>
                  </a:cubicBezTo>
                  <a:cubicBezTo>
                    <a:pt x="63" y="77"/>
                    <a:pt x="129" y="69"/>
                    <a:pt x="194" y="69"/>
                  </a:cubicBezTo>
                  <a:cubicBezTo>
                    <a:pt x="241" y="69"/>
                    <a:pt x="286" y="73"/>
                    <a:pt x="331" y="80"/>
                  </a:cubicBezTo>
                  <a:cubicBezTo>
                    <a:pt x="438" y="98"/>
                    <a:pt x="545" y="143"/>
                    <a:pt x="643" y="196"/>
                  </a:cubicBezTo>
                  <a:cubicBezTo>
                    <a:pt x="661" y="205"/>
                    <a:pt x="688" y="223"/>
                    <a:pt x="714" y="232"/>
                  </a:cubicBezTo>
                  <a:lnTo>
                    <a:pt x="786" y="277"/>
                  </a:lnTo>
                  <a:lnTo>
                    <a:pt x="857" y="321"/>
                  </a:lnTo>
                  <a:lnTo>
                    <a:pt x="937" y="366"/>
                  </a:lnTo>
                  <a:cubicBezTo>
                    <a:pt x="1044" y="419"/>
                    <a:pt x="1160" y="464"/>
                    <a:pt x="1276" y="500"/>
                  </a:cubicBezTo>
                  <a:cubicBezTo>
                    <a:pt x="1409" y="535"/>
                    <a:pt x="1547" y="556"/>
                    <a:pt x="1686" y="556"/>
                  </a:cubicBezTo>
                  <a:cubicBezTo>
                    <a:pt x="1790" y="556"/>
                    <a:pt x="1895" y="544"/>
                    <a:pt x="1999" y="518"/>
                  </a:cubicBezTo>
                  <a:cubicBezTo>
                    <a:pt x="2240" y="464"/>
                    <a:pt x="2454" y="339"/>
                    <a:pt x="2615" y="170"/>
                  </a:cubicBezTo>
                  <a:lnTo>
                    <a:pt x="2615" y="170"/>
                  </a:lnTo>
                  <a:cubicBezTo>
                    <a:pt x="2409" y="286"/>
                    <a:pt x="2195" y="366"/>
                    <a:pt x="1972" y="393"/>
                  </a:cubicBezTo>
                  <a:cubicBezTo>
                    <a:pt x="1915" y="400"/>
                    <a:pt x="1857" y="403"/>
                    <a:pt x="1799" y="403"/>
                  </a:cubicBezTo>
                  <a:cubicBezTo>
                    <a:pt x="1639" y="403"/>
                    <a:pt x="1478" y="378"/>
                    <a:pt x="1321" y="339"/>
                  </a:cubicBezTo>
                  <a:cubicBezTo>
                    <a:pt x="1214" y="312"/>
                    <a:pt x="1116" y="268"/>
                    <a:pt x="1009" y="223"/>
                  </a:cubicBezTo>
                  <a:lnTo>
                    <a:pt x="937" y="188"/>
                  </a:lnTo>
                  <a:lnTo>
                    <a:pt x="857" y="152"/>
                  </a:lnTo>
                  <a:cubicBezTo>
                    <a:pt x="813" y="125"/>
                    <a:pt x="750" y="89"/>
                    <a:pt x="697" y="72"/>
                  </a:cubicBezTo>
                  <a:cubicBezTo>
                    <a:pt x="581" y="27"/>
                    <a:pt x="465" y="0"/>
                    <a:pt x="34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5247;p59">
              <a:extLst>
                <a:ext uri="{FF2B5EF4-FFF2-40B4-BE49-F238E27FC236}">
                  <a16:creationId xmlns:a16="http://schemas.microsoft.com/office/drawing/2014/main" id="{458D6DBD-A4B7-4F38-911B-A518A4AC24DB}"/>
                </a:ext>
              </a:extLst>
            </p:cNvPr>
            <p:cNvSpPr/>
            <p:nvPr/>
          </p:nvSpPr>
          <p:spPr>
            <a:xfrm>
              <a:off x="1836784" y="4392592"/>
              <a:ext cx="42943" cy="59956"/>
            </a:xfrm>
            <a:custGeom>
              <a:avLst/>
              <a:gdLst/>
              <a:ahLst/>
              <a:cxnLst/>
              <a:rect l="l" t="t" r="r" b="b"/>
              <a:pathLst>
                <a:path w="366" h="511" extrusionOk="0">
                  <a:moveTo>
                    <a:pt x="57" y="1"/>
                  </a:moveTo>
                  <a:cubicBezTo>
                    <a:pt x="21" y="1"/>
                    <a:pt x="0" y="33"/>
                    <a:pt x="8" y="73"/>
                  </a:cubicBezTo>
                  <a:cubicBezTo>
                    <a:pt x="196" y="279"/>
                    <a:pt x="365" y="510"/>
                    <a:pt x="365" y="510"/>
                  </a:cubicBezTo>
                  <a:cubicBezTo>
                    <a:pt x="365" y="510"/>
                    <a:pt x="204" y="20"/>
                    <a:pt x="71" y="2"/>
                  </a:cubicBezTo>
                  <a:cubicBezTo>
                    <a:pt x="66" y="1"/>
                    <a:pt x="62" y="1"/>
                    <a:pt x="57" y="1"/>
                  </a:cubicBezTo>
                  <a:close/>
                </a:path>
              </a:pathLst>
            </a:custGeom>
            <a:solidFill>
              <a:srgbClr val="A56D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5248;p59">
              <a:extLst>
                <a:ext uri="{FF2B5EF4-FFF2-40B4-BE49-F238E27FC236}">
                  <a16:creationId xmlns:a16="http://schemas.microsoft.com/office/drawing/2014/main" id="{28DD7B9D-3225-4E12-9B49-875D651548B5}"/>
                </a:ext>
              </a:extLst>
            </p:cNvPr>
            <p:cNvSpPr/>
            <p:nvPr/>
          </p:nvSpPr>
          <p:spPr>
            <a:xfrm>
              <a:off x="1773778" y="4367601"/>
              <a:ext cx="105949" cy="111112"/>
            </a:xfrm>
            <a:custGeom>
              <a:avLst/>
              <a:gdLst/>
              <a:ahLst/>
              <a:cxnLst/>
              <a:rect l="l" t="t" r="r" b="b"/>
              <a:pathLst>
                <a:path w="903" h="947" extrusionOk="0">
                  <a:moveTo>
                    <a:pt x="173" y="0"/>
                  </a:moveTo>
                  <a:cubicBezTo>
                    <a:pt x="169" y="0"/>
                    <a:pt x="165" y="0"/>
                    <a:pt x="162" y="1"/>
                  </a:cubicBezTo>
                  <a:cubicBezTo>
                    <a:pt x="46" y="1"/>
                    <a:pt x="1" y="117"/>
                    <a:pt x="99" y="295"/>
                  </a:cubicBezTo>
                  <a:cubicBezTo>
                    <a:pt x="170" y="411"/>
                    <a:pt x="313" y="563"/>
                    <a:pt x="563" y="715"/>
                  </a:cubicBezTo>
                  <a:cubicBezTo>
                    <a:pt x="590" y="697"/>
                    <a:pt x="625" y="688"/>
                    <a:pt x="643" y="688"/>
                  </a:cubicBezTo>
                  <a:cubicBezTo>
                    <a:pt x="654" y="684"/>
                    <a:pt x="665" y="682"/>
                    <a:pt x="675" y="682"/>
                  </a:cubicBezTo>
                  <a:cubicBezTo>
                    <a:pt x="689" y="682"/>
                    <a:pt x="701" y="686"/>
                    <a:pt x="706" y="697"/>
                  </a:cubicBezTo>
                  <a:cubicBezTo>
                    <a:pt x="715" y="697"/>
                    <a:pt x="715" y="697"/>
                    <a:pt x="715" y="706"/>
                  </a:cubicBezTo>
                  <a:cubicBezTo>
                    <a:pt x="750" y="732"/>
                    <a:pt x="777" y="786"/>
                    <a:pt x="786" y="831"/>
                  </a:cubicBezTo>
                  <a:cubicBezTo>
                    <a:pt x="813" y="893"/>
                    <a:pt x="822" y="946"/>
                    <a:pt x="840" y="946"/>
                  </a:cubicBezTo>
                  <a:cubicBezTo>
                    <a:pt x="857" y="946"/>
                    <a:pt x="875" y="902"/>
                    <a:pt x="884" y="848"/>
                  </a:cubicBezTo>
                  <a:cubicBezTo>
                    <a:pt x="884" y="839"/>
                    <a:pt x="884" y="831"/>
                    <a:pt x="893" y="813"/>
                  </a:cubicBezTo>
                  <a:cubicBezTo>
                    <a:pt x="893" y="795"/>
                    <a:pt x="893" y="777"/>
                    <a:pt x="893" y="759"/>
                  </a:cubicBezTo>
                  <a:cubicBezTo>
                    <a:pt x="902" y="741"/>
                    <a:pt x="902" y="723"/>
                    <a:pt x="902" y="723"/>
                  </a:cubicBezTo>
                  <a:cubicBezTo>
                    <a:pt x="902" y="723"/>
                    <a:pt x="661" y="393"/>
                    <a:pt x="447" y="188"/>
                  </a:cubicBezTo>
                  <a:cubicBezTo>
                    <a:pt x="337" y="78"/>
                    <a:pt x="243" y="0"/>
                    <a:pt x="173" y="0"/>
                  </a:cubicBezTo>
                  <a:close/>
                </a:path>
              </a:pathLst>
            </a:custGeom>
            <a:solidFill>
              <a:srgbClr val="FFA461">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5249;p59">
              <a:extLst>
                <a:ext uri="{FF2B5EF4-FFF2-40B4-BE49-F238E27FC236}">
                  <a16:creationId xmlns:a16="http://schemas.microsoft.com/office/drawing/2014/main" id="{808CB415-CFA3-4840-A048-4DCCD36A1660}"/>
                </a:ext>
              </a:extLst>
            </p:cNvPr>
            <p:cNvSpPr/>
            <p:nvPr/>
          </p:nvSpPr>
          <p:spPr>
            <a:xfrm>
              <a:off x="1697397" y="4344018"/>
              <a:ext cx="110056" cy="92808"/>
            </a:xfrm>
            <a:custGeom>
              <a:avLst/>
              <a:gdLst/>
              <a:ahLst/>
              <a:cxnLst/>
              <a:rect l="l" t="t" r="r" b="b"/>
              <a:pathLst>
                <a:path w="938" h="791" extrusionOk="0">
                  <a:moveTo>
                    <a:pt x="136" y="0"/>
                  </a:moveTo>
                  <a:cubicBezTo>
                    <a:pt x="109" y="0"/>
                    <a:pt x="84" y="7"/>
                    <a:pt x="63" y="23"/>
                  </a:cubicBezTo>
                  <a:cubicBezTo>
                    <a:pt x="10" y="68"/>
                    <a:pt x="1" y="148"/>
                    <a:pt x="36" y="246"/>
                  </a:cubicBezTo>
                  <a:cubicBezTo>
                    <a:pt x="117" y="434"/>
                    <a:pt x="367" y="684"/>
                    <a:pt x="688" y="782"/>
                  </a:cubicBezTo>
                  <a:cubicBezTo>
                    <a:pt x="697" y="782"/>
                    <a:pt x="714" y="791"/>
                    <a:pt x="732" y="791"/>
                  </a:cubicBezTo>
                  <a:cubicBezTo>
                    <a:pt x="723" y="746"/>
                    <a:pt x="732" y="719"/>
                    <a:pt x="741" y="701"/>
                  </a:cubicBezTo>
                  <a:cubicBezTo>
                    <a:pt x="759" y="684"/>
                    <a:pt x="786" y="684"/>
                    <a:pt x="804" y="684"/>
                  </a:cubicBezTo>
                  <a:cubicBezTo>
                    <a:pt x="866" y="684"/>
                    <a:pt x="929" y="710"/>
                    <a:pt x="937" y="710"/>
                  </a:cubicBezTo>
                  <a:cubicBezTo>
                    <a:pt x="893" y="675"/>
                    <a:pt x="857" y="630"/>
                    <a:pt x="830" y="594"/>
                  </a:cubicBezTo>
                  <a:cubicBezTo>
                    <a:pt x="786" y="550"/>
                    <a:pt x="759" y="505"/>
                    <a:pt x="741" y="461"/>
                  </a:cubicBezTo>
                  <a:cubicBezTo>
                    <a:pt x="741" y="461"/>
                    <a:pt x="581" y="273"/>
                    <a:pt x="411" y="139"/>
                  </a:cubicBezTo>
                  <a:cubicBezTo>
                    <a:pt x="318" y="60"/>
                    <a:pt x="216" y="0"/>
                    <a:pt x="136" y="0"/>
                  </a:cubicBezTo>
                  <a:close/>
                </a:path>
              </a:pathLst>
            </a:custGeom>
            <a:solidFill>
              <a:srgbClr val="FFA461">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5250;p59">
              <a:extLst>
                <a:ext uri="{FF2B5EF4-FFF2-40B4-BE49-F238E27FC236}">
                  <a16:creationId xmlns:a16="http://schemas.microsoft.com/office/drawing/2014/main" id="{7B76B4D8-869E-4148-8D1C-B816233A267D}"/>
                </a:ext>
              </a:extLst>
            </p:cNvPr>
            <p:cNvSpPr/>
            <p:nvPr/>
          </p:nvSpPr>
          <p:spPr>
            <a:xfrm>
              <a:off x="1662902" y="4362908"/>
              <a:ext cx="127772" cy="89640"/>
            </a:xfrm>
            <a:custGeom>
              <a:avLst/>
              <a:gdLst/>
              <a:ahLst/>
              <a:cxnLst/>
              <a:rect l="l" t="t" r="r" b="b"/>
              <a:pathLst>
                <a:path w="1089" h="764" extrusionOk="0">
                  <a:moveTo>
                    <a:pt x="113" y="0"/>
                  </a:moveTo>
                  <a:cubicBezTo>
                    <a:pt x="68" y="0"/>
                    <a:pt x="32" y="16"/>
                    <a:pt x="18" y="59"/>
                  </a:cubicBezTo>
                  <a:cubicBezTo>
                    <a:pt x="0" y="121"/>
                    <a:pt x="18" y="201"/>
                    <a:pt x="107" y="300"/>
                  </a:cubicBezTo>
                  <a:cubicBezTo>
                    <a:pt x="232" y="451"/>
                    <a:pt x="518" y="621"/>
                    <a:pt x="1044" y="755"/>
                  </a:cubicBezTo>
                  <a:lnTo>
                    <a:pt x="1080" y="755"/>
                  </a:lnTo>
                  <a:cubicBezTo>
                    <a:pt x="1062" y="737"/>
                    <a:pt x="1053" y="710"/>
                    <a:pt x="1044" y="692"/>
                  </a:cubicBezTo>
                  <a:cubicBezTo>
                    <a:pt x="1044" y="692"/>
                    <a:pt x="1044" y="692"/>
                    <a:pt x="1035" y="683"/>
                  </a:cubicBezTo>
                  <a:cubicBezTo>
                    <a:pt x="1035" y="665"/>
                    <a:pt x="1026" y="656"/>
                    <a:pt x="1026" y="639"/>
                  </a:cubicBezTo>
                  <a:cubicBezTo>
                    <a:pt x="1026" y="639"/>
                    <a:pt x="1026" y="630"/>
                    <a:pt x="1026" y="630"/>
                  </a:cubicBezTo>
                  <a:cubicBezTo>
                    <a:pt x="768" y="567"/>
                    <a:pt x="553" y="407"/>
                    <a:pt x="429" y="246"/>
                  </a:cubicBezTo>
                  <a:cubicBezTo>
                    <a:pt x="384" y="184"/>
                    <a:pt x="348" y="121"/>
                    <a:pt x="330" y="68"/>
                  </a:cubicBezTo>
                  <a:cubicBezTo>
                    <a:pt x="266" y="36"/>
                    <a:pt x="179" y="0"/>
                    <a:pt x="113" y="0"/>
                  </a:cubicBezTo>
                  <a:close/>
                  <a:moveTo>
                    <a:pt x="1080" y="755"/>
                  </a:moveTo>
                  <a:cubicBezTo>
                    <a:pt x="1080" y="755"/>
                    <a:pt x="1080" y="763"/>
                    <a:pt x="1089" y="763"/>
                  </a:cubicBezTo>
                  <a:cubicBezTo>
                    <a:pt x="1080" y="755"/>
                    <a:pt x="1080" y="755"/>
                    <a:pt x="1080" y="75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5251;p59">
              <a:extLst>
                <a:ext uri="{FF2B5EF4-FFF2-40B4-BE49-F238E27FC236}">
                  <a16:creationId xmlns:a16="http://schemas.microsoft.com/office/drawing/2014/main" id="{2A331127-0DD1-473E-9BA0-49FA7B6F7AFC}"/>
                </a:ext>
              </a:extLst>
            </p:cNvPr>
            <p:cNvSpPr/>
            <p:nvPr/>
          </p:nvSpPr>
          <p:spPr>
            <a:xfrm>
              <a:off x="1669121" y="4351997"/>
              <a:ext cx="32618" cy="18890"/>
            </a:xfrm>
            <a:custGeom>
              <a:avLst/>
              <a:gdLst/>
              <a:ahLst/>
              <a:cxnLst/>
              <a:rect l="l" t="t" r="r" b="b"/>
              <a:pathLst>
                <a:path w="278" h="161" extrusionOk="0">
                  <a:moveTo>
                    <a:pt x="100" y="1"/>
                  </a:moveTo>
                  <a:cubicBezTo>
                    <a:pt x="55" y="1"/>
                    <a:pt x="20" y="18"/>
                    <a:pt x="10" y="63"/>
                  </a:cubicBezTo>
                  <a:cubicBezTo>
                    <a:pt x="1" y="71"/>
                    <a:pt x="1" y="89"/>
                    <a:pt x="1" y="98"/>
                  </a:cubicBezTo>
                  <a:cubicBezTo>
                    <a:pt x="1" y="98"/>
                    <a:pt x="1" y="98"/>
                    <a:pt x="1" y="107"/>
                  </a:cubicBezTo>
                  <a:cubicBezTo>
                    <a:pt x="19" y="98"/>
                    <a:pt x="40" y="94"/>
                    <a:pt x="63" y="94"/>
                  </a:cubicBezTo>
                  <a:cubicBezTo>
                    <a:pt x="130" y="94"/>
                    <a:pt x="211" y="127"/>
                    <a:pt x="277" y="161"/>
                  </a:cubicBezTo>
                  <a:cubicBezTo>
                    <a:pt x="260" y="125"/>
                    <a:pt x="260" y="89"/>
                    <a:pt x="260" y="63"/>
                  </a:cubicBezTo>
                  <a:lnTo>
                    <a:pt x="260" y="54"/>
                  </a:lnTo>
                  <a:cubicBezTo>
                    <a:pt x="242" y="45"/>
                    <a:pt x="233" y="36"/>
                    <a:pt x="215" y="27"/>
                  </a:cubicBezTo>
                  <a:cubicBezTo>
                    <a:pt x="176" y="11"/>
                    <a:pt x="135" y="1"/>
                    <a:pt x="10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5252;p59">
              <a:extLst>
                <a:ext uri="{FF2B5EF4-FFF2-40B4-BE49-F238E27FC236}">
                  <a16:creationId xmlns:a16="http://schemas.microsoft.com/office/drawing/2014/main" id="{63AA9B26-8E54-448F-B2AC-69571F24E9AF}"/>
                </a:ext>
              </a:extLst>
            </p:cNvPr>
            <p:cNvSpPr/>
            <p:nvPr/>
          </p:nvSpPr>
          <p:spPr>
            <a:xfrm>
              <a:off x="1654455" y="4367601"/>
              <a:ext cx="45172" cy="49396"/>
            </a:xfrm>
            <a:custGeom>
              <a:avLst/>
              <a:gdLst/>
              <a:ahLst/>
              <a:cxnLst/>
              <a:rect l="l" t="t" r="r" b="b"/>
              <a:pathLst>
                <a:path w="385" h="421" extrusionOk="0">
                  <a:moveTo>
                    <a:pt x="99" y="1"/>
                  </a:moveTo>
                  <a:cubicBezTo>
                    <a:pt x="63" y="1"/>
                    <a:pt x="28" y="19"/>
                    <a:pt x="19" y="54"/>
                  </a:cubicBezTo>
                  <a:cubicBezTo>
                    <a:pt x="1" y="117"/>
                    <a:pt x="19" y="206"/>
                    <a:pt x="99" y="295"/>
                  </a:cubicBezTo>
                  <a:cubicBezTo>
                    <a:pt x="188" y="349"/>
                    <a:pt x="278" y="384"/>
                    <a:pt x="385" y="420"/>
                  </a:cubicBezTo>
                  <a:cubicBezTo>
                    <a:pt x="135" y="269"/>
                    <a:pt x="63" y="117"/>
                    <a:pt x="90" y="19"/>
                  </a:cubicBezTo>
                  <a:cubicBezTo>
                    <a:pt x="90" y="10"/>
                    <a:pt x="99" y="1"/>
                    <a:pt x="99"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5253;p59">
              <a:extLst>
                <a:ext uri="{FF2B5EF4-FFF2-40B4-BE49-F238E27FC236}">
                  <a16:creationId xmlns:a16="http://schemas.microsoft.com/office/drawing/2014/main" id="{A176CDD4-6436-46C8-9152-2C0804F5A6F3}"/>
                </a:ext>
              </a:extLst>
            </p:cNvPr>
            <p:cNvSpPr/>
            <p:nvPr/>
          </p:nvSpPr>
          <p:spPr>
            <a:xfrm>
              <a:off x="1567044" y="4377809"/>
              <a:ext cx="242521" cy="99848"/>
            </a:xfrm>
            <a:custGeom>
              <a:avLst/>
              <a:gdLst/>
              <a:ahLst/>
              <a:cxnLst/>
              <a:rect l="l" t="t" r="r" b="b"/>
              <a:pathLst>
                <a:path w="2067" h="851" extrusionOk="0">
                  <a:moveTo>
                    <a:pt x="100" y="0"/>
                  </a:moveTo>
                  <a:cubicBezTo>
                    <a:pt x="8" y="0"/>
                    <a:pt x="1" y="109"/>
                    <a:pt x="95" y="253"/>
                  </a:cubicBezTo>
                  <a:cubicBezTo>
                    <a:pt x="104" y="280"/>
                    <a:pt x="130" y="297"/>
                    <a:pt x="157" y="324"/>
                  </a:cubicBezTo>
                  <a:cubicBezTo>
                    <a:pt x="371" y="494"/>
                    <a:pt x="933" y="654"/>
                    <a:pt x="1370" y="708"/>
                  </a:cubicBezTo>
                  <a:cubicBezTo>
                    <a:pt x="1370" y="699"/>
                    <a:pt x="1370" y="690"/>
                    <a:pt x="1370" y="690"/>
                  </a:cubicBezTo>
                  <a:cubicBezTo>
                    <a:pt x="1379" y="672"/>
                    <a:pt x="1379" y="654"/>
                    <a:pt x="1379" y="636"/>
                  </a:cubicBezTo>
                  <a:cubicBezTo>
                    <a:pt x="1379" y="601"/>
                    <a:pt x="1388" y="574"/>
                    <a:pt x="1397" y="574"/>
                  </a:cubicBezTo>
                  <a:cubicBezTo>
                    <a:pt x="1397" y="574"/>
                    <a:pt x="1843" y="824"/>
                    <a:pt x="1968" y="851"/>
                  </a:cubicBezTo>
                  <a:lnTo>
                    <a:pt x="1977" y="851"/>
                  </a:lnTo>
                  <a:cubicBezTo>
                    <a:pt x="1977" y="851"/>
                    <a:pt x="2013" y="824"/>
                    <a:pt x="2066" y="779"/>
                  </a:cubicBezTo>
                  <a:cubicBezTo>
                    <a:pt x="2057" y="779"/>
                    <a:pt x="2048" y="770"/>
                    <a:pt x="2040" y="761"/>
                  </a:cubicBezTo>
                  <a:cubicBezTo>
                    <a:pt x="1995" y="726"/>
                    <a:pt x="1941" y="681"/>
                    <a:pt x="1906" y="636"/>
                  </a:cubicBezTo>
                  <a:cubicBezTo>
                    <a:pt x="1540" y="547"/>
                    <a:pt x="1290" y="440"/>
                    <a:pt x="1130" y="333"/>
                  </a:cubicBezTo>
                  <a:cubicBezTo>
                    <a:pt x="1130" y="333"/>
                    <a:pt x="969" y="306"/>
                    <a:pt x="782" y="253"/>
                  </a:cubicBezTo>
                  <a:cubicBezTo>
                    <a:pt x="701" y="235"/>
                    <a:pt x="621" y="217"/>
                    <a:pt x="550" y="190"/>
                  </a:cubicBezTo>
                  <a:cubicBezTo>
                    <a:pt x="434" y="155"/>
                    <a:pt x="336" y="110"/>
                    <a:pt x="264" y="66"/>
                  </a:cubicBezTo>
                  <a:cubicBezTo>
                    <a:pt x="195" y="20"/>
                    <a:pt x="140" y="0"/>
                    <a:pt x="100" y="0"/>
                  </a:cubicBezTo>
                  <a:close/>
                </a:path>
              </a:pathLst>
            </a:custGeom>
            <a:solidFill>
              <a:srgbClr val="FFA461">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5254;p59">
              <a:extLst>
                <a:ext uri="{FF2B5EF4-FFF2-40B4-BE49-F238E27FC236}">
                  <a16:creationId xmlns:a16="http://schemas.microsoft.com/office/drawing/2014/main" id="{266FCA02-FFA4-4558-9B64-42C754DA34C6}"/>
                </a:ext>
              </a:extLst>
            </p:cNvPr>
            <p:cNvSpPr/>
            <p:nvPr/>
          </p:nvSpPr>
          <p:spPr>
            <a:xfrm>
              <a:off x="1582297" y="4419930"/>
              <a:ext cx="146662" cy="66057"/>
            </a:xfrm>
            <a:custGeom>
              <a:avLst/>
              <a:gdLst/>
              <a:ahLst/>
              <a:cxnLst/>
              <a:rect l="l" t="t" r="r" b="b"/>
              <a:pathLst>
                <a:path w="1250" h="563" extrusionOk="0">
                  <a:moveTo>
                    <a:pt x="72" y="1"/>
                  </a:moveTo>
                  <a:cubicBezTo>
                    <a:pt x="54" y="1"/>
                    <a:pt x="36" y="10"/>
                    <a:pt x="27" y="28"/>
                  </a:cubicBezTo>
                  <a:cubicBezTo>
                    <a:pt x="9" y="46"/>
                    <a:pt x="0" y="72"/>
                    <a:pt x="9" y="117"/>
                  </a:cubicBezTo>
                  <a:cubicBezTo>
                    <a:pt x="9" y="170"/>
                    <a:pt x="72" y="224"/>
                    <a:pt x="152" y="269"/>
                  </a:cubicBezTo>
                  <a:cubicBezTo>
                    <a:pt x="331" y="367"/>
                    <a:pt x="616" y="447"/>
                    <a:pt x="750" y="483"/>
                  </a:cubicBezTo>
                  <a:cubicBezTo>
                    <a:pt x="794" y="492"/>
                    <a:pt x="830" y="500"/>
                    <a:pt x="830" y="500"/>
                  </a:cubicBezTo>
                  <a:cubicBezTo>
                    <a:pt x="830" y="500"/>
                    <a:pt x="884" y="474"/>
                    <a:pt x="964" y="465"/>
                  </a:cubicBezTo>
                  <a:cubicBezTo>
                    <a:pt x="977" y="460"/>
                    <a:pt x="993" y="458"/>
                    <a:pt x="1010" y="458"/>
                  </a:cubicBezTo>
                  <a:cubicBezTo>
                    <a:pt x="1026" y="458"/>
                    <a:pt x="1044" y="460"/>
                    <a:pt x="1062" y="465"/>
                  </a:cubicBezTo>
                  <a:cubicBezTo>
                    <a:pt x="1089" y="465"/>
                    <a:pt x="1116" y="474"/>
                    <a:pt x="1142" y="483"/>
                  </a:cubicBezTo>
                  <a:cubicBezTo>
                    <a:pt x="1178" y="500"/>
                    <a:pt x="1214" y="527"/>
                    <a:pt x="1249" y="563"/>
                  </a:cubicBezTo>
                  <a:cubicBezTo>
                    <a:pt x="1249" y="563"/>
                    <a:pt x="1249" y="554"/>
                    <a:pt x="1249" y="545"/>
                  </a:cubicBezTo>
                  <a:cubicBezTo>
                    <a:pt x="1249" y="536"/>
                    <a:pt x="1249" y="527"/>
                    <a:pt x="1249" y="518"/>
                  </a:cubicBezTo>
                  <a:cubicBezTo>
                    <a:pt x="1249" y="492"/>
                    <a:pt x="1240" y="447"/>
                    <a:pt x="1240" y="402"/>
                  </a:cubicBezTo>
                  <a:cubicBezTo>
                    <a:pt x="1240" y="385"/>
                    <a:pt x="1240" y="367"/>
                    <a:pt x="1240" y="349"/>
                  </a:cubicBezTo>
                  <a:cubicBezTo>
                    <a:pt x="1000" y="322"/>
                    <a:pt x="723" y="260"/>
                    <a:pt x="482" y="179"/>
                  </a:cubicBezTo>
                  <a:cubicBezTo>
                    <a:pt x="322" y="126"/>
                    <a:pt x="170" y="63"/>
                    <a:pt x="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5255;p59">
              <a:extLst>
                <a:ext uri="{FF2B5EF4-FFF2-40B4-BE49-F238E27FC236}">
                  <a16:creationId xmlns:a16="http://schemas.microsoft.com/office/drawing/2014/main" id="{24F02F60-BD7F-4E96-AD89-58E498FFFFF7}"/>
                </a:ext>
              </a:extLst>
            </p:cNvPr>
            <p:cNvSpPr/>
            <p:nvPr/>
          </p:nvSpPr>
          <p:spPr>
            <a:xfrm>
              <a:off x="1781170" y="4424154"/>
              <a:ext cx="58782" cy="45172"/>
            </a:xfrm>
            <a:custGeom>
              <a:avLst/>
              <a:gdLst/>
              <a:ahLst/>
              <a:cxnLst/>
              <a:rect l="l" t="t" r="r" b="b"/>
              <a:pathLst>
                <a:path w="501" h="385" extrusionOk="0">
                  <a:moveTo>
                    <a:pt x="99" y="1"/>
                  </a:moveTo>
                  <a:cubicBezTo>
                    <a:pt x="45" y="1"/>
                    <a:pt x="0" y="18"/>
                    <a:pt x="18" y="117"/>
                  </a:cubicBezTo>
                  <a:cubicBezTo>
                    <a:pt x="18" y="134"/>
                    <a:pt x="27" y="152"/>
                    <a:pt x="36" y="170"/>
                  </a:cubicBezTo>
                  <a:cubicBezTo>
                    <a:pt x="72" y="250"/>
                    <a:pt x="161" y="331"/>
                    <a:pt x="241" y="384"/>
                  </a:cubicBezTo>
                  <a:cubicBezTo>
                    <a:pt x="259" y="375"/>
                    <a:pt x="268" y="366"/>
                    <a:pt x="286" y="357"/>
                  </a:cubicBezTo>
                  <a:cubicBezTo>
                    <a:pt x="295" y="349"/>
                    <a:pt x="313" y="340"/>
                    <a:pt x="322" y="331"/>
                  </a:cubicBezTo>
                  <a:cubicBezTo>
                    <a:pt x="339" y="322"/>
                    <a:pt x="348" y="313"/>
                    <a:pt x="357" y="313"/>
                  </a:cubicBezTo>
                  <a:cubicBezTo>
                    <a:pt x="375" y="304"/>
                    <a:pt x="384" y="295"/>
                    <a:pt x="393" y="286"/>
                  </a:cubicBezTo>
                  <a:cubicBezTo>
                    <a:pt x="429" y="268"/>
                    <a:pt x="464" y="250"/>
                    <a:pt x="500" y="233"/>
                  </a:cubicBezTo>
                  <a:cubicBezTo>
                    <a:pt x="402" y="170"/>
                    <a:pt x="322" y="117"/>
                    <a:pt x="250" y="54"/>
                  </a:cubicBezTo>
                  <a:cubicBezTo>
                    <a:pt x="241" y="45"/>
                    <a:pt x="232" y="36"/>
                    <a:pt x="223" y="27"/>
                  </a:cubicBezTo>
                  <a:cubicBezTo>
                    <a:pt x="223" y="27"/>
                    <a:pt x="152" y="1"/>
                    <a:pt x="99" y="1"/>
                  </a:cubicBezTo>
                  <a:close/>
                </a:path>
              </a:pathLst>
            </a:custGeom>
            <a:solidFill>
              <a:srgbClr val="FFA461">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5256;p59">
              <a:extLst>
                <a:ext uri="{FF2B5EF4-FFF2-40B4-BE49-F238E27FC236}">
                  <a16:creationId xmlns:a16="http://schemas.microsoft.com/office/drawing/2014/main" id="{5DA8CD95-08FE-47D8-B6C2-2F453383E453}"/>
                </a:ext>
              </a:extLst>
            </p:cNvPr>
            <p:cNvSpPr/>
            <p:nvPr/>
          </p:nvSpPr>
          <p:spPr>
            <a:xfrm>
              <a:off x="1773778" y="4367601"/>
              <a:ext cx="52564" cy="36607"/>
            </a:xfrm>
            <a:custGeom>
              <a:avLst/>
              <a:gdLst/>
              <a:ahLst/>
              <a:cxnLst/>
              <a:rect l="l" t="t" r="r" b="b"/>
              <a:pathLst>
                <a:path w="448" h="312" extrusionOk="0">
                  <a:moveTo>
                    <a:pt x="173" y="0"/>
                  </a:moveTo>
                  <a:cubicBezTo>
                    <a:pt x="169" y="0"/>
                    <a:pt x="165" y="0"/>
                    <a:pt x="162" y="1"/>
                  </a:cubicBezTo>
                  <a:cubicBezTo>
                    <a:pt x="46" y="1"/>
                    <a:pt x="1" y="117"/>
                    <a:pt x="99" y="295"/>
                  </a:cubicBezTo>
                  <a:cubicBezTo>
                    <a:pt x="173" y="301"/>
                    <a:pt x="277" y="312"/>
                    <a:pt x="345" y="312"/>
                  </a:cubicBezTo>
                  <a:cubicBezTo>
                    <a:pt x="376" y="312"/>
                    <a:pt x="400" y="310"/>
                    <a:pt x="411" y="304"/>
                  </a:cubicBezTo>
                  <a:cubicBezTo>
                    <a:pt x="438" y="286"/>
                    <a:pt x="447" y="242"/>
                    <a:pt x="447" y="188"/>
                  </a:cubicBezTo>
                  <a:cubicBezTo>
                    <a:pt x="337" y="78"/>
                    <a:pt x="243"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5257;p59">
              <a:extLst>
                <a:ext uri="{FF2B5EF4-FFF2-40B4-BE49-F238E27FC236}">
                  <a16:creationId xmlns:a16="http://schemas.microsoft.com/office/drawing/2014/main" id="{83B16CFB-E0EF-4D04-AFA5-6A45C7B4DF1D}"/>
                </a:ext>
              </a:extLst>
            </p:cNvPr>
            <p:cNvSpPr/>
            <p:nvPr/>
          </p:nvSpPr>
          <p:spPr>
            <a:xfrm>
              <a:off x="1781170" y="4424154"/>
              <a:ext cx="30506" cy="21002"/>
            </a:xfrm>
            <a:custGeom>
              <a:avLst/>
              <a:gdLst/>
              <a:ahLst/>
              <a:cxnLst/>
              <a:rect l="l" t="t" r="r" b="b"/>
              <a:pathLst>
                <a:path w="260" h="179" extrusionOk="0">
                  <a:moveTo>
                    <a:pt x="99" y="1"/>
                  </a:moveTo>
                  <a:cubicBezTo>
                    <a:pt x="45" y="1"/>
                    <a:pt x="0" y="18"/>
                    <a:pt x="18" y="117"/>
                  </a:cubicBezTo>
                  <a:cubicBezTo>
                    <a:pt x="18" y="134"/>
                    <a:pt x="27" y="152"/>
                    <a:pt x="36" y="170"/>
                  </a:cubicBezTo>
                  <a:cubicBezTo>
                    <a:pt x="72" y="174"/>
                    <a:pt x="119" y="178"/>
                    <a:pt x="159" y="178"/>
                  </a:cubicBezTo>
                  <a:cubicBezTo>
                    <a:pt x="209" y="178"/>
                    <a:pt x="250" y="172"/>
                    <a:pt x="250" y="152"/>
                  </a:cubicBezTo>
                  <a:cubicBezTo>
                    <a:pt x="259" y="134"/>
                    <a:pt x="259" y="90"/>
                    <a:pt x="250" y="54"/>
                  </a:cubicBezTo>
                  <a:cubicBezTo>
                    <a:pt x="241" y="45"/>
                    <a:pt x="232" y="36"/>
                    <a:pt x="223" y="27"/>
                  </a:cubicBezTo>
                  <a:cubicBezTo>
                    <a:pt x="223" y="27"/>
                    <a:pt x="152" y="1"/>
                    <a:pt x="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5258;p59">
              <a:extLst>
                <a:ext uri="{FF2B5EF4-FFF2-40B4-BE49-F238E27FC236}">
                  <a16:creationId xmlns:a16="http://schemas.microsoft.com/office/drawing/2014/main" id="{51C42CCC-118D-4464-A377-E3C1CD98035A}"/>
                </a:ext>
              </a:extLst>
            </p:cNvPr>
            <p:cNvSpPr/>
            <p:nvPr/>
          </p:nvSpPr>
          <p:spPr>
            <a:xfrm>
              <a:off x="1720511" y="4330995"/>
              <a:ext cx="38836" cy="28981"/>
            </a:xfrm>
            <a:custGeom>
              <a:avLst/>
              <a:gdLst/>
              <a:ahLst/>
              <a:cxnLst/>
              <a:rect l="l" t="t" r="r" b="b"/>
              <a:pathLst>
                <a:path w="331" h="247" extrusionOk="0">
                  <a:moveTo>
                    <a:pt x="36" y="1"/>
                  </a:moveTo>
                  <a:cubicBezTo>
                    <a:pt x="0" y="1"/>
                    <a:pt x="9" y="90"/>
                    <a:pt x="27" y="170"/>
                  </a:cubicBezTo>
                  <a:cubicBezTo>
                    <a:pt x="71" y="188"/>
                    <a:pt x="116" y="206"/>
                    <a:pt x="170" y="242"/>
                  </a:cubicBezTo>
                  <a:cubicBezTo>
                    <a:pt x="186" y="245"/>
                    <a:pt x="205" y="247"/>
                    <a:pt x="223" y="247"/>
                  </a:cubicBezTo>
                  <a:cubicBezTo>
                    <a:pt x="255" y="247"/>
                    <a:pt x="286" y="241"/>
                    <a:pt x="303" y="224"/>
                  </a:cubicBezTo>
                  <a:cubicBezTo>
                    <a:pt x="321" y="215"/>
                    <a:pt x="330" y="188"/>
                    <a:pt x="330" y="152"/>
                  </a:cubicBezTo>
                  <a:cubicBezTo>
                    <a:pt x="187" y="45"/>
                    <a:pt x="80" y="10"/>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5259;p59">
              <a:extLst>
                <a:ext uri="{FF2B5EF4-FFF2-40B4-BE49-F238E27FC236}">
                  <a16:creationId xmlns:a16="http://schemas.microsoft.com/office/drawing/2014/main" id="{7F1B0E58-CD67-4846-8BBE-BB04B3A386EE}"/>
                </a:ext>
              </a:extLst>
            </p:cNvPr>
            <p:cNvSpPr/>
            <p:nvPr/>
          </p:nvSpPr>
          <p:spPr>
            <a:xfrm>
              <a:off x="1662902" y="4362908"/>
              <a:ext cx="50335" cy="35199"/>
            </a:xfrm>
            <a:custGeom>
              <a:avLst/>
              <a:gdLst/>
              <a:ahLst/>
              <a:cxnLst/>
              <a:rect l="l" t="t" r="r" b="b"/>
              <a:pathLst>
                <a:path w="429" h="300" extrusionOk="0">
                  <a:moveTo>
                    <a:pt x="113" y="0"/>
                  </a:moveTo>
                  <a:cubicBezTo>
                    <a:pt x="68" y="0"/>
                    <a:pt x="32" y="16"/>
                    <a:pt x="18" y="59"/>
                  </a:cubicBezTo>
                  <a:cubicBezTo>
                    <a:pt x="0" y="121"/>
                    <a:pt x="18" y="201"/>
                    <a:pt x="107" y="300"/>
                  </a:cubicBezTo>
                  <a:cubicBezTo>
                    <a:pt x="241" y="300"/>
                    <a:pt x="402" y="300"/>
                    <a:pt x="420" y="282"/>
                  </a:cubicBezTo>
                  <a:cubicBezTo>
                    <a:pt x="420" y="282"/>
                    <a:pt x="429" y="264"/>
                    <a:pt x="429" y="246"/>
                  </a:cubicBezTo>
                  <a:cubicBezTo>
                    <a:pt x="384" y="184"/>
                    <a:pt x="348" y="121"/>
                    <a:pt x="330" y="68"/>
                  </a:cubicBezTo>
                  <a:cubicBezTo>
                    <a:pt x="266" y="36"/>
                    <a:pt x="179"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5260;p59">
              <a:extLst>
                <a:ext uri="{FF2B5EF4-FFF2-40B4-BE49-F238E27FC236}">
                  <a16:creationId xmlns:a16="http://schemas.microsoft.com/office/drawing/2014/main" id="{CAEF203E-17DF-4C1E-B8C4-FAFC31B49C2A}"/>
                </a:ext>
              </a:extLst>
            </p:cNvPr>
            <p:cNvSpPr/>
            <p:nvPr/>
          </p:nvSpPr>
          <p:spPr>
            <a:xfrm>
              <a:off x="1609518" y="4340733"/>
              <a:ext cx="47167" cy="28277"/>
            </a:xfrm>
            <a:custGeom>
              <a:avLst/>
              <a:gdLst/>
              <a:ahLst/>
              <a:cxnLst/>
              <a:rect l="l" t="t" r="r" b="b"/>
              <a:pathLst>
                <a:path w="402" h="241" extrusionOk="0">
                  <a:moveTo>
                    <a:pt x="109" y="1"/>
                  </a:moveTo>
                  <a:cubicBezTo>
                    <a:pt x="87" y="1"/>
                    <a:pt x="68" y="5"/>
                    <a:pt x="54" y="16"/>
                  </a:cubicBezTo>
                  <a:cubicBezTo>
                    <a:pt x="0" y="43"/>
                    <a:pt x="18" y="132"/>
                    <a:pt x="107" y="230"/>
                  </a:cubicBezTo>
                  <a:cubicBezTo>
                    <a:pt x="174" y="235"/>
                    <a:pt x="256" y="240"/>
                    <a:pt x="315" y="240"/>
                  </a:cubicBezTo>
                  <a:cubicBezTo>
                    <a:pt x="358" y="240"/>
                    <a:pt x="389" y="237"/>
                    <a:pt x="393" y="230"/>
                  </a:cubicBezTo>
                  <a:cubicBezTo>
                    <a:pt x="402" y="212"/>
                    <a:pt x="393" y="167"/>
                    <a:pt x="384" y="114"/>
                  </a:cubicBezTo>
                  <a:cubicBezTo>
                    <a:pt x="288" y="52"/>
                    <a:pt x="181"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5261;p59">
              <a:extLst>
                <a:ext uri="{FF2B5EF4-FFF2-40B4-BE49-F238E27FC236}">
                  <a16:creationId xmlns:a16="http://schemas.microsoft.com/office/drawing/2014/main" id="{3EF3FC61-AAC7-4C7D-80EF-79886955C009}"/>
                </a:ext>
              </a:extLst>
            </p:cNvPr>
            <p:cNvSpPr/>
            <p:nvPr/>
          </p:nvSpPr>
          <p:spPr>
            <a:xfrm>
              <a:off x="1567044" y="4377809"/>
              <a:ext cx="65587" cy="40244"/>
            </a:xfrm>
            <a:custGeom>
              <a:avLst/>
              <a:gdLst/>
              <a:ahLst/>
              <a:cxnLst/>
              <a:rect l="l" t="t" r="r" b="b"/>
              <a:pathLst>
                <a:path w="559" h="343" extrusionOk="0">
                  <a:moveTo>
                    <a:pt x="100" y="0"/>
                  </a:moveTo>
                  <a:cubicBezTo>
                    <a:pt x="8" y="0"/>
                    <a:pt x="1" y="109"/>
                    <a:pt x="95" y="253"/>
                  </a:cubicBezTo>
                  <a:cubicBezTo>
                    <a:pt x="104" y="280"/>
                    <a:pt x="130" y="297"/>
                    <a:pt x="157" y="324"/>
                  </a:cubicBezTo>
                  <a:cubicBezTo>
                    <a:pt x="220" y="333"/>
                    <a:pt x="295" y="342"/>
                    <a:pt x="364" y="342"/>
                  </a:cubicBezTo>
                  <a:cubicBezTo>
                    <a:pt x="432" y="342"/>
                    <a:pt x="492" y="333"/>
                    <a:pt x="523" y="306"/>
                  </a:cubicBezTo>
                  <a:cubicBezTo>
                    <a:pt x="550" y="271"/>
                    <a:pt x="559" y="226"/>
                    <a:pt x="550" y="190"/>
                  </a:cubicBezTo>
                  <a:cubicBezTo>
                    <a:pt x="434" y="155"/>
                    <a:pt x="336" y="110"/>
                    <a:pt x="264" y="66"/>
                  </a:cubicBezTo>
                  <a:cubicBezTo>
                    <a:pt x="195" y="20"/>
                    <a:pt x="140"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5262;p59">
              <a:extLst>
                <a:ext uri="{FF2B5EF4-FFF2-40B4-BE49-F238E27FC236}">
                  <a16:creationId xmlns:a16="http://schemas.microsoft.com/office/drawing/2014/main" id="{4AB2506D-7AAA-4FDC-B1B2-1D61B4F037B2}"/>
                </a:ext>
              </a:extLst>
            </p:cNvPr>
            <p:cNvSpPr/>
            <p:nvPr/>
          </p:nvSpPr>
          <p:spPr>
            <a:xfrm>
              <a:off x="1582297" y="4419930"/>
              <a:ext cx="56670" cy="31562"/>
            </a:xfrm>
            <a:custGeom>
              <a:avLst/>
              <a:gdLst/>
              <a:ahLst/>
              <a:cxnLst/>
              <a:rect l="l" t="t" r="r" b="b"/>
              <a:pathLst>
                <a:path w="483" h="269" extrusionOk="0">
                  <a:moveTo>
                    <a:pt x="72" y="1"/>
                  </a:moveTo>
                  <a:cubicBezTo>
                    <a:pt x="36" y="10"/>
                    <a:pt x="0" y="37"/>
                    <a:pt x="9" y="117"/>
                  </a:cubicBezTo>
                  <a:cubicBezTo>
                    <a:pt x="9" y="170"/>
                    <a:pt x="72" y="224"/>
                    <a:pt x="152" y="269"/>
                  </a:cubicBezTo>
                  <a:cubicBezTo>
                    <a:pt x="277" y="260"/>
                    <a:pt x="455" y="233"/>
                    <a:pt x="482" y="179"/>
                  </a:cubicBezTo>
                  <a:cubicBezTo>
                    <a:pt x="322" y="126"/>
                    <a:pt x="170" y="63"/>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5263;p59">
              <a:extLst>
                <a:ext uri="{FF2B5EF4-FFF2-40B4-BE49-F238E27FC236}">
                  <a16:creationId xmlns:a16="http://schemas.microsoft.com/office/drawing/2014/main" id="{4B384F06-603B-47C2-8180-63F7A0EA86A4}"/>
                </a:ext>
              </a:extLst>
            </p:cNvPr>
            <p:cNvSpPr/>
            <p:nvPr/>
          </p:nvSpPr>
          <p:spPr>
            <a:xfrm>
              <a:off x="1697397" y="4344018"/>
              <a:ext cx="48340" cy="31796"/>
            </a:xfrm>
            <a:custGeom>
              <a:avLst/>
              <a:gdLst/>
              <a:ahLst/>
              <a:cxnLst/>
              <a:rect l="l" t="t" r="r" b="b"/>
              <a:pathLst>
                <a:path w="412" h="271" extrusionOk="0">
                  <a:moveTo>
                    <a:pt x="136" y="0"/>
                  </a:moveTo>
                  <a:cubicBezTo>
                    <a:pt x="109" y="0"/>
                    <a:pt x="84" y="7"/>
                    <a:pt x="63" y="23"/>
                  </a:cubicBezTo>
                  <a:cubicBezTo>
                    <a:pt x="10" y="68"/>
                    <a:pt x="1" y="148"/>
                    <a:pt x="36" y="246"/>
                  </a:cubicBezTo>
                  <a:cubicBezTo>
                    <a:pt x="100" y="257"/>
                    <a:pt x="186" y="271"/>
                    <a:pt x="258" y="271"/>
                  </a:cubicBezTo>
                  <a:cubicBezTo>
                    <a:pt x="307" y="271"/>
                    <a:pt x="350" y="265"/>
                    <a:pt x="375" y="246"/>
                  </a:cubicBezTo>
                  <a:cubicBezTo>
                    <a:pt x="402" y="220"/>
                    <a:pt x="411" y="175"/>
                    <a:pt x="411" y="139"/>
                  </a:cubicBezTo>
                  <a:cubicBezTo>
                    <a:pt x="318" y="60"/>
                    <a:pt x="216" y="0"/>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5264;p59">
              <a:extLst>
                <a:ext uri="{FF2B5EF4-FFF2-40B4-BE49-F238E27FC236}">
                  <a16:creationId xmlns:a16="http://schemas.microsoft.com/office/drawing/2014/main" id="{D950851D-A46C-40BC-AB03-31C6791D9830}"/>
                </a:ext>
              </a:extLst>
            </p:cNvPr>
            <p:cNvSpPr/>
            <p:nvPr/>
          </p:nvSpPr>
          <p:spPr>
            <a:xfrm>
              <a:off x="1804167" y="4413712"/>
              <a:ext cx="45172" cy="37780"/>
            </a:xfrm>
            <a:custGeom>
              <a:avLst/>
              <a:gdLst/>
              <a:ahLst/>
              <a:cxnLst/>
              <a:rect l="l" t="t" r="r" b="b"/>
              <a:pathLst>
                <a:path w="385" h="322" extrusionOk="0">
                  <a:moveTo>
                    <a:pt x="1" y="0"/>
                  </a:moveTo>
                  <a:lnTo>
                    <a:pt x="1" y="0"/>
                  </a:lnTo>
                  <a:cubicBezTo>
                    <a:pt x="45" y="27"/>
                    <a:pt x="90" y="72"/>
                    <a:pt x="126" y="107"/>
                  </a:cubicBezTo>
                  <a:cubicBezTo>
                    <a:pt x="170" y="152"/>
                    <a:pt x="206" y="188"/>
                    <a:pt x="242" y="232"/>
                  </a:cubicBezTo>
                  <a:cubicBezTo>
                    <a:pt x="259" y="268"/>
                    <a:pt x="286" y="295"/>
                    <a:pt x="304" y="322"/>
                  </a:cubicBezTo>
                  <a:cubicBezTo>
                    <a:pt x="331" y="304"/>
                    <a:pt x="366" y="295"/>
                    <a:pt x="384" y="295"/>
                  </a:cubicBezTo>
                  <a:cubicBezTo>
                    <a:pt x="349" y="259"/>
                    <a:pt x="313" y="232"/>
                    <a:pt x="277" y="197"/>
                  </a:cubicBezTo>
                  <a:cubicBezTo>
                    <a:pt x="242" y="161"/>
                    <a:pt x="197" y="125"/>
                    <a:pt x="143" y="90"/>
                  </a:cubicBezTo>
                  <a:cubicBezTo>
                    <a:pt x="99" y="54"/>
                    <a:pt x="54" y="18"/>
                    <a:pt x="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5265;p59">
              <a:extLst>
                <a:ext uri="{FF2B5EF4-FFF2-40B4-BE49-F238E27FC236}">
                  <a16:creationId xmlns:a16="http://schemas.microsoft.com/office/drawing/2014/main" id="{A7EF4289-956E-40B0-B69B-38AA6611398E}"/>
                </a:ext>
              </a:extLst>
            </p:cNvPr>
            <p:cNvSpPr/>
            <p:nvPr/>
          </p:nvSpPr>
          <p:spPr>
            <a:xfrm>
              <a:off x="1826224" y="4403269"/>
              <a:ext cx="52447" cy="75443"/>
            </a:xfrm>
            <a:custGeom>
              <a:avLst/>
              <a:gdLst/>
              <a:ahLst/>
              <a:cxnLst/>
              <a:rect l="l" t="t" r="r" b="b"/>
              <a:pathLst>
                <a:path w="447" h="643" extrusionOk="0">
                  <a:moveTo>
                    <a:pt x="27" y="0"/>
                  </a:moveTo>
                  <a:lnTo>
                    <a:pt x="27" y="0"/>
                  </a:lnTo>
                  <a:cubicBezTo>
                    <a:pt x="116" y="72"/>
                    <a:pt x="196" y="152"/>
                    <a:pt x="268" y="250"/>
                  </a:cubicBezTo>
                  <a:cubicBezTo>
                    <a:pt x="303" y="295"/>
                    <a:pt x="330" y="339"/>
                    <a:pt x="357" y="393"/>
                  </a:cubicBezTo>
                  <a:cubicBezTo>
                    <a:pt x="366" y="402"/>
                    <a:pt x="375" y="411"/>
                    <a:pt x="375" y="419"/>
                  </a:cubicBezTo>
                  <a:cubicBezTo>
                    <a:pt x="348" y="384"/>
                    <a:pt x="312" y="348"/>
                    <a:pt x="286" y="312"/>
                  </a:cubicBezTo>
                  <a:cubicBezTo>
                    <a:pt x="241" y="268"/>
                    <a:pt x="196" y="232"/>
                    <a:pt x="152" y="188"/>
                  </a:cubicBezTo>
                  <a:cubicBezTo>
                    <a:pt x="98" y="152"/>
                    <a:pt x="45" y="116"/>
                    <a:pt x="0" y="89"/>
                  </a:cubicBezTo>
                  <a:lnTo>
                    <a:pt x="0" y="89"/>
                  </a:lnTo>
                  <a:cubicBezTo>
                    <a:pt x="45" y="125"/>
                    <a:pt x="89" y="170"/>
                    <a:pt x="125" y="214"/>
                  </a:cubicBezTo>
                  <a:cubicBezTo>
                    <a:pt x="170" y="259"/>
                    <a:pt x="205" y="303"/>
                    <a:pt x="241" y="357"/>
                  </a:cubicBezTo>
                  <a:cubicBezTo>
                    <a:pt x="250" y="366"/>
                    <a:pt x="259" y="384"/>
                    <a:pt x="268" y="402"/>
                  </a:cubicBezTo>
                  <a:cubicBezTo>
                    <a:pt x="303" y="428"/>
                    <a:pt x="330" y="482"/>
                    <a:pt x="339" y="527"/>
                  </a:cubicBezTo>
                  <a:cubicBezTo>
                    <a:pt x="366" y="562"/>
                    <a:pt x="384" y="607"/>
                    <a:pt x="393" y="642"/>
                  </a:cubicBezTo>
                  <a:cubicBezTo>
                    <a:pt x="410" y="642"/>
                    <a:pt x="428" y="598"/>
                    <a:pt x="437" y="544"/>
                  </a:cubicBezTo>
                  <a:cubicBezTo>
                    <a:pt x="437" y="535"/>
                    <a:pt x="437" y="527"/>
                    <a:pt x="446" y="509"/>
                  </a:cubicBezTo>
                  <a:cubicBezTo>
                    <a:pt x="446" y="491"/>
                    <a:pt x="446" y="473"/>
                    <a:pt x="446" y="455"/>
                  </a:cubicBezTo>
                  <a:cubicBezTo>
                    <a:pt x="437" y="428"/>
                    <a:pt x="419" y="402"/>
                    <a:pt x="393" y="366"/>
                  </a:cubicBezTo>
                  <a:cubicBezTo>
                    <a:pt x="366" y="321"/>
                    <a:pt x="330" y="277"/>
                    <a:pt x="286" y="232"/>
                  </a:cubicBezTo>
                  <a:cubicBezTo>
                    <a:pt x="214" y="143"/>
                    <a:pt x="125" y="63"/>
                    <a:pt x="2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5266;p59">
              <a:extLst>
                <a:ext uri="{FF2B5EF4-FFF2-40B4-BE49-F238E27FC236}">
                  <a16:creationId xmlns:a16="http://schemas.microsoft.com/office/drawing/2014/main" id="{375662F2-CA1F-4295-BD13-ABC43C8B9FDF}"/>
                </a:ext>
              </a:extLst>
            </p:cNvPr>
            <p:cNvSpPr/>
            <p:nvPr/>
          </p:nvSpPr>
          <p:spPr>
            <a:xfrm>
              <a:off x="1811558" y="4446094"/>
              <a:ext cx="15722" cy="14784"/>
            </a:xfrm>
            <a:custGeom>
              <a:avLst/>
              <a:gdLst/>
              <a:ahLst/>
              <a:cxnLst/>
              <a:rect l="l" t="t" r="r" b="b"/>
              <a:pathLst>
                <a:path w="134" h="126" extrusionOk="0">
                  <a:moveTo>
                    <a:pt x="0" y="1"/>
                  </a:moveTo>
                  <a:lnTo>
                    <a:pt x="98" y="126"/>
                  </a:lnTo>
                  <a:cubicBezTo>
                    <a:pt x="116" y="117"/>
                    <a:pt x="125" y="108"/>
                    <a:pt x="134" y="99"/>
                  </a:cubicBezTo>
                  <a:lnTo>
                    <a:pt x="0" y="1"/>
                  </a:ln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5267;p59">
              <a:extLst>
                <a:ext uri="{FF2B5EF4-FFF2-40B4-BE49-F238E27FC236}">
                  <a16:creationId xmlns:a16="http://schemas.microsoft.com/office/drawing/2014/main" id="{DB331B47-C6AD-45FD-8324-6A453C39EC67}"/>
                </a:ext>
              </a:extLst>
            </p:cNvPr>
            <p:cNvSpPr/>
            <p:nvPr/>
          </p:nvSpPr>
          <p:spPr>
            <a:xfrm>
              <a:off x="1799004" y="4446094"/>
              <a:ext cx="19946" cy="20063"/>
            </a:xfrm>
            <a:custGeom>
              <a:avLst/>
              <a:gdLst/>
              <a:ahLst/>
              <a:cxnLst/>
              <a:rect l="l" t="t" r="r" b="b"/>
              <a:pathLst>
                <a:path w="170" h="171" extrusionOk="0">
                  <a:moveTo>
                    <a:pt x="0" y="1"/>
                  </a:moveTo>
                  <a:lnTo>
                    <a:pt x="134" y="170"/>
                  </a:lnTo>
                  <a:cubicBezTo>
                    <a:pt x="143" y="162"/>
                    <a:pt x="161" y="153"/>
                    <a:pt x="170" y="144"/>
                  </a:cubicBezTo>
                  <a:lnTo>
                    <a:pt x="0" y="1"/>
                  </a:ln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5268;p59">
              <a:extLst>
                <a:ext uri="{FF2B5EF4-FFF2-40B4-BE49-F238E27FC236}">
                  <a16:creationId xmlns:a16="http://schemas.microsoft.com/office/drawing/2014/main" id="{FE8DEF5F-941C-4516-8501-F77F3468AE7A}"/>
                </a:ext>
              </a:extLst>
            </p:cNvPr>
            <p:cNvSpPr/>
            <p:nvPr/>
          </p:nvSpPr>
          <p:spPr>
            <a:xfrm>
              <a:off x="1743507" y="4374993"/>
              <a:ext cx="63945" cy="52447"/>
            </a:xfrm>
            <a:custGeom>
              <a:avLst/>
              <a:gdLst/>
              <a:ahLst/>
              <a:cxnLst/>
              <a:rect l="l" t="t" r="r" b="b"/>
              <a:pathLst>
                <a:path w="545" h="447" extrusionOk="0">
                  <a:moveTo>
                    <a:pt x="0" y="0"/>
                  </a:moveTo>
                  <a:lnTo>
                    <a:pt x="411" y="420"/>
                  </a:lnTo>
                  <a:cubicBezTo>
                    <a:pt x="473" y="420"/>
                    <a:pt x="536" y="446"/>
                    <a:pt x="544" y="446"/>
                  </a:cubicBezTo>
                  <a:cubicBezTo>
                    <a:pt x="500" y="411"/>
                    <a:pt x="464" y="366"/>
                    <a:pt x="437" y="330"/>
                  </a:cubicBezTo>
                  <a:lnTo>
                    <a:pt x="0" y="0"/>
                  </a:ln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5269;p59">
              <a:extLst>
                <a:ext uri="{FF2B5EF4-FFF2-40B4-BE49-F238E27FC236}">
                  <a16:creationId xmlns:a16="http://schemas.microsoft.com/office/drawing/2014/main" id="{0675EC13-DAAA-455D-BD8A-C39E85F2D9C0}"/>
                </a:ext>
              </a:extLst>
            </p:cNvPr>
            <p:cNvSpPr/>
            <p:nvPr/>
          </p:nvSpPr>
          <p:spPr>
            <a:xfrm>
              <a:off x="1721450" y="4378161"/>
              <a:ext cx="63006" cy="58665"/>
            </a:xfrm>
            <a:custGeom>
              <a:avLst/>
              <a:gdLst/>
              <a:ahLst/>
              <a:cxnLst/>
              <a:rect l="l" t="t" r="r" b="b"/>
              <a:pathLst>
                <a:path w="537" h="500" extrusionOk="0">
                  <a:moveTo>
                    <a:pt x="1" y="0"/>
                  </a:moveTo>
                  <a:lnTo>
                    <a:pt x="1" y="0"/>
                  </a:lnTo>
                  <a:cubicBezTo>
                    <a:pt x="72" y="116"/>
                    <a:pt x="170" y="223"/>
                    <a:pt x="269" y="321"/>
                  </a:cubicBezTo>
                  <a:cubicBezTo>
                    <a:pt x="322" y="366"/>
                    <a:pt x="376" y="410"/>
                    <a:pt x="438" y="455"/>
                  </a:cubicBezTo>
                  <a:cubicBezTo>
                    <a:pt x="447" y="464"/>
                    <a:pt x="465" y="473"/>
                    <a:pt x="483" y="491"/>
                  </a:cubicBezTo>
                  <a:cubicBezTo>
                    <a:pt x="492" y="491"/>
                    <a:pt x="509" y="500"/>
                    <a:pt x="527" y="500"/>
                  </a:cubicBezTo>
                  <a:cubicBezTo>
                    <a:pt x="518" y="455"/>
                    <a:pt x="527" y="428"/>
                    <a:pt x="536" y="410"/>
                  </a:cubicBezTo>
                  <a:cubicBezTo>
                    <a:pt x="518" y="402"/>
                    <a:pt x="501" y="393"/>
                    <a:pt x="483" y="384"/>
                  </a:cubicBezTo>
                  <a:cubicBezTo>
                    <a:pt x="420" y="348"/>
                    <a:pt x="367" y="312"/>
                    <a:pt x="313" y="277"/>
                  </a:cubicBezTo>
                  <a:cubicBezTo>
                    <a:pt x="197" y="196"/>
                    <a:pt x="90" y="107"/>
                    <a:pt x="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5270;p59">
              <a:extLst>
                <a:ext uri="{FF2B5EF4-FFF2-40B4-BE49-F238E27FC236}">
                  <a16:creationId xmlns:a16="http://schemas.microsoft.com/office/drawing/2014/main" id="{F4E48836-9A04-4832-BF23-C4245E8B999B}"/>
                </a:ext>
              </a:extLst>
            </p:cNvPr>
            <p:cNvSpPr/>
            <p:nvPr/>
          </p:nvSpPr>
          <p:spPr>
            <a:xfrm>
              <a:off x="1713119" y="4405381"/>
              <a:ext cx="77555" cy="47167"/>
            </a:xfrm>
            <a:custGeom>
              <a:avLst/>
              <a:gdLst/>
              <a:ahLst/>
              <a:cxnLst/>
              <a:rect l="l" t="t" r="r" b="b"/>
              <a:pathLst>
                <a:path w="661" h="402" extrusionOk="0">
                  <a:moveTo>
                    <a:pt x="1" y="0"/>
                  </a:moveTo>
                  <a:lnTo>
                    <a:pt x="1" y="0"/>
                  </a:lnTo>
                  <a:cubicBezTo>
                    <a:pt x="99" y="89"/>
                    <a:pt x="215" y="161"/>
                    <a:pt x="322" y="232"/>
                  </a:cubicBezTo>
                  <a:cubicBezTo>
                    <a:pt x="420" y="285"/>
                    <a:pt x="518" y="339"/>
                    <a:pt x="616" y="393"/>
                  </a:cubicBezTo>
                  <a:lnTo>
                    <a:pt x="652" y="393"/>
                  </a:lnTo>
                  <a:cubicBezTo>
                    <a:pt x="634" y="375"/>
                    <a:pt x="625" y="348"/>
                    <a:pt x="616" y="330"/>
                  </a:cubicBezTo>
                  <a:cubicBezTo>
                    <a:pt x="518" y="294"/>
                    <a:pt x="429" y="250"/>
                    <a:pt x="340" y="205"/>
                  </a:cubicBezTo>
                  <a:cubicBezTo>
                    <a:pt x="224" y="143"/>
                    <a:pt x="108" y="80"/>
                    <a:pt x="1" y="0"/>
                  </a:cubicBezTo>
                  <a:close/>
                  <a:moveTo>
                    <a:pt x="652" y="393"/>
                  </a:moveTo>
                  <a:cubicBezTo>
                    <a:pt x="652" y="393"/>
                    <a:pt x="652" y="401"/>
                    <a:pt x="661" y="401"/>
                  </a:cubicBezTo>
                  <a:cubicBezTo>
                    <a:pt x="652" y="393"/>
                    <a:pt x="652" y="393"/>
                    <a:pt x="652" y="393"/>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5271;p59">
              <a:extLst>
                <a:ext uri="{FF2B5EF4-FFF2-40B4-BE49-F238E27FC236}">
                  <a16:creationId xmlns:a16="http://schemas.microsoft.com/office/drawing/2014/main" id="{0C8067B8-CADF-483D-AB89-11869D3135D3}"/>
                </a:ext>
              </a:extLst>
            </p:cNvPr>
            <p:cNvSpPr/>
            <p:nvPr/>
          </p:nvSpPr>
          <p:spPr>
            <a:xfrm>
              <a:off x="1636738" y="4408432"/>
              <a:ext cx="172827" cy="69225"/>
            </a:xfrm>
            <a:custGeom>
              <a:avLst/>
              <a:gdLst/>
              <a:ahLst/>
              <a:cxnLst/>
              <a:rect l="l" t="t" r="r" b="b"/>
              <a:pathLst>
                <a:path w="1473" h="590" extrusionOk="0">
                  <a:moveTo>
                    <a:pt x="0" y="1"/>
                  </a:moveTo>
                  <a:lnTo>
                    <a:pt x="0" y="1"/>
                  </a:lnTo>
                  <a:cubicBezTo>
                    <a:pt x="54" y="36"/>
                    <a:pt x="107" y="72"/>
                    <a:pt x="170" y="99"/>
                  </a:cubicBezTo>
                  <a:cubicBezTo>
                    <a:pt x="232" y="117"/>
                    <a:pt x="295" y="135"/>
                    <a:pt x="357" y="152"/>
                  </a:cubicBezTo>
                  <a:cubicBezTo>
                    <a:pt x="491" y="188"/>
                    <a:pt x="616" y="224"/>
                    <a:pt x="732" y="277"/>
                  </a:cubicBezTo>
                  <a:cubicBezTo>
                    <a:pt x="857" y="322"/>
                    <a:pt x="973" y="375"/>
                    <a:pt x="1089" y="429"/>
                  </a:cubicBezTo>
                  <a:cubicBezTo>
                    <a:pt x="1187" y="483"/>
                    <a:pt x="1285" y="527"/>
                    <a:pt x="1374" y="590"/>
                  </a:cubicBezTo>
                  <a:lnTo>
                    <a:pt x="1383" y="590"/>
                  </a:lnTo>
                  <a:cubicBezTo>
                    <a:pt x="1383" y="590"/>
                    <a:pt x="1419" y="563"/>
                    <a:pt x="1472" y="518"/>
                  </a:cubicBezTo>
                  <a:cubicBezTo>
                    <a:pt x="1463" y="518"/>
                    <a:pt x="1454" y="509"/>
                    <a:pt x="1446" y="500"/>
                  </a:cubicBezTo>
                  <a:cubicBezTo>
                    <a:pt x="1338" y="447"/>
                    <a:pt x="1231" y="393"/>
                    <a:pt x="1124" y="349"/>
                  </a:cubicBezTo>
                  <a:cubicBezTo>
                    <a:pt x="999" y="304"/>
                    <a:pt x="875" y="259"/>
                    <a:pt x="750" y="215"/>
                  </a:cubicBezTo>
                  <a:cubicBezTo>
                    <a:pt x="625" y="179"/>
                    <a:pt x="500" y="152"/>
                    <a:pt x="366" y="126"/>
                  </a:cubicBezTo>
                  <a:cubicBezTo>
                    <a:pt x="304" y="108"/>
                    <a:pt x="241" y="99"/>
                    <a:pt x="179" y="81"/>
                  </a:cubicBezTo>
                  <a:cubicBezTo>
                    <a:pt x="116" y="63"/>
                    <a:pt x="54" y="36"/>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5272;p59">
              <a:extLst>
                <a:ext uri="{FF2B5EF4-FFF2-40B4-BE49-F238E27FC236}">
                  <a16:creationId xmlns:a16="http://schemas.microsoft.com/office/drawing/2014/main" id="{5C5D2438-AA96-4E0E-BBA6-C6CFE2117648}"/>
                </a:ext>
              </a:extLst>
            </p:cNvPr>
            <p:cNvSpPr/>
            <p:nvPr/>
          </p:nvSpPr>
          <p:spPr>
            <a:xfrm>
              <a:off x="1621016" y="4422042"/>
              <a:ext cx="107944" cy="36724"/>
            </a:xfrm>
            <a:custGeom>
              <a:avLst/>
              <a:gdLst/>
              <a:ahLst/>
              <a:cxnLst/>
              <a:rect l="l" t="t" r="r" b="b"/>
              <a:pathLst>
                <a:path w="920" h="313" extrusionOk="0">
                  <a:moveTo>
                    <a:pt x="1" y="1"/>
                  </a:moveTo>
                  <a:lnTo>
                    <a:pt x="1" y="1"/>
                  </a:lnTo>
                  <a:cubicBezTo>
                    <a:pt x="161" y="90"/>
                    <a:pt x="331" y="152"/>
                    <a:pt x="509" y="206"/>
                  </a:cubicBezTo>
                  <a:cubicBezTo>
                    <a:pt x="643" y="251"/>
                    <a:pt x="777" y="286"/>
                    <a:pt x="910" y="313"/>
                  </a:cubicBezTo>
                  <a:cubicBezTo>
                    <a:pt x="919" y="295"/>
                    <a:pt x="919" y="277"/>
                    <a:pt x="919" y="259"/>
                  </a:cubicBezTo>
                  <a:cubicBezTo>
                    <a:pt x="786" y="242"/>
                    <a:pt x="652" y="215"/>
                    <a:pt x="518" y="179"/>
                  </a:cubicBezTo>
                  <a:cubicBezTo>
                    <a:pt x="340" y="135"/>
                    <a:pt x="170" y="81"/>
                    <a:pt x="1"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5273;p59">
              <a:extLst>
                <a:ext uri="{FF2B5EF4-FFF2-40B4-BE49-F238E27FC236}">
                  <a16:creationId xmlns:a16="http://schemas.microsoft.com/office/drawing/2014/main" id="{2EEC1AF9-F553-4A16-AC0E-5589EEBAFFC4}"/>
                </a:ext>
              </a:extLst>
            </p:cNvPr>
            <p:cNvSpPr/>
            <p:nvPr/>
          </p:nvSpPr>
          <p:spPr>
            <a:xfrm>
              <a:off x="1639906" y="4455598"/>
              <a:ext cx="89053" cy="30388"/>
            </a:xfrm>
            <a:custGeom>
              <a:avLst/>
              <a:gdLst/>
              <a:ahLst/>
              <a:cxnLst/>
              <a:rect l="l" t="t" r="r" b="b"/>
              <a:pathLst>
                <a:path w="759" h="259" extrusionOk="0">
                  <a:moveTo>
                    <a:pt x="0" y="0"/>
                  </a:moveTo>
                  <a:cubicBezTo>
                    <a:pt x="80" y="9"/>
                    <a:pt x="152" y="18"/>
                    <a:pt x="223" y="36"/>
                  </a:cubicBezTo>
                  <a:cubicBezTo>
                    <a:pt x="294" y="54"/>
                    <a:pt x="366" y="72"/>
                    <a:pt x="437" y="98"/>
                  </a:cubicBezTo>
                  <a:cubicBezTo>
                    <a:pt x="482" y="116"/>
                    <a:pt x="526" y="134"/>
                    <a:pt x="571" y="161"/>
                  </a:cubicBezTo>
                  <a:cubicBezTo>
                    <a:pt x="598" y="161"/>
                    <a:pt x="625" y="170"/>
                    <a:pt x="651" y="179"/>
                  </a:cubicBezTo>
                  <a:cubicBezTo>
                    <a:pt x="687" y="196"/>
                    <a:pt x="723" y="223"/>
                    <a:pt x="758" y="259"/>
                  </a:cubicBezTo>
                  <a:cubicBezTo>
                    <a:pt x="758" y="259"/>
                    <a:pt x="758" y="250"/>
                    <a:pt x="758" y="241"/>
                  </a:cubicBezTo>
                  <a:cubicBezTo>
                    <a:pt x="758" y="232"/>
                    <a:pt x="749" y="232"/>
                    <a:pt x="749" y="232"/>
                  </a:cubicBezTo>
                  <a:cubicBezTo>
                    <a:pt x="723" y="205"/>
                    <a:pt x="687" y="179"/>
                    <a:pt x="660" y="161"/>
                  </a:cubicBezTo>
                  <a:cubicBezTo>
                    <a:pt x="589" y="116"/>
                    <a:pt x="518" y="98"/>
                    <a:pt x="446" y="72"/>
                  </a:cubicBezTo>
                  <a:cubicBezTo>
                    <a:pt x="375" y="54"/>
                    <a:pt x="303" y="36"/>
                    <a:pt x="223" y="27"/>
                  </a:cubicBezTo>
                  <a:cubicBezTo>
                    <a:pt x="152" y="9"/>
                    <a:pt x="80" y="0"/>
                    <a:pt x="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5274;p59">
              <a:extLst>
                <a:ext uri="{FF2B5EF4-FFF2-40B4-BE49-F238E27FC236}">
                  <a16:creationId xmlns:a16="http://schemas.microsoft.com/office/drawing/2014/main" id="{83E67225-3259-4F7D-8D91-95300B960770}"/>
                </a:ext>
              </a:extLst>
            </p:cNvPr>
            <p:cNvSpPr/>
            <p:nvPr/>
          </p:nvSpPr>
          <p:spPr>
            <a:xfrm>
              <a:off x="1617848" y="4452430"/>
              <a:ext cx="77555" cy="26282"/>
            </a:xfrm>
            <a:custGeom>
              <a:avLst/>
              <a:gdLst/>
              <a:ahLst/>
              <a:cxnLst/>
              <a:rect l="l" t="t" r="r" b="b"/>
              <a:pathLst>
                <a:path w="661" h="224" extrusionOk="0">
                  <a:moveTo>
                    <a:pt x="1" y="0"/>
                  </a:moveTo>
                  <a:lnTo>
                    <a:pt x="447" y="206"/>
                  </a:lnTo>
                  <a:cubicBezTo>
                    <a:pt x="491" y="215"/>
                    <a:pt x="527" y="223"/>
                    <a:pt x="527" y="223"/>
                  </a:cubicBezTo>
                  <a:cubicBezTo>
                    <a:pt x="527" y="223"/>
                    <a:pt x="581" y="197"/>
                    <a:pt x="661" y="188"/>
                  </a:cubicBezTo>
                  <a:lnTo>
                    <a:pt x="1" y="0"/>
                  </a:ln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5275;p59">
              <a:extLst>
                <a:ext uri="{FF2B5EF4-FFF2-40B4-BE49-F238E27FC236}">
                  <a16:creationId xmlns:a16="http://schemas.microsoft.com/office/drawing/2014/main" id="{B11E9D47-EB74-4ACA-926C-F7CDA4A97645}"/>
                </a:ext>
              </a:extLst>
            </p:cNvPr>
            <p:cNvSpPr/>
            <p:nvPr/>
          </p:nvSpPr>
          <p:spPr>
            <a:xfrm>
              <a:off x="1585465" y="4419930"/>
              <a:ext cx="142439" cy="48340"/>
            </a:xfrm>
            <a:custGeom>
              <a:avLst/>
              <a:gdLst/>
              <a:ahLst/>
              <a:cxnLst/>
              <a:rect l="l" t="t" r="r" b="b"/>
              <a:pathLst>
                <a:path w="1214" h="412" extrusionOk="0">
                  <a:moveTo>
                    <a:pt x="45" y="1"/>
                  </a:moveTo>
                  <a:cubicBezTo>
                    <a:pt x="27" y="1"/>
                    <a:pt x="9" y="10"/>
                    <a:pt x="0" y="28"/>
                  </a:cubicBezTo>
                  <a:cubicBezTo>
                    <a:pt x="214" y="197"/>
                    <a:pt x="776" y="358"/>
                    <a:pt x="1213" y="411"/>
                  </a:cubicBezTo>
                  <a:lnTo>
                    <a:pt x="1213" y="402"/>
                  </a:lnTo>
                  <a:cubicBezTo>
                    <a:pt x="1213" y="385"/>
                    <a:pt x="1213" y="367"/>
                    <a:pt x="1213" y="349"/>
                  </a:cubicBezTo>
                  <a:cubicBezTo>
                    <a:pt x="973" y="322"/>
                    <a:pt x="696" y="260"/>
                    <a:pt x="455" y="179"/>
                  </a:cubicBezTo>
                  <a:cubicBezTo>
                    <a:pt x="295" y="126"/>
                    <a:pt x="143" y="63"/>
                    <a:pt x="4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5276;p59">
              <a:extLst>
                <a:ext uri="{FF2B5EF4-FFF2-40B4-BE49-F238E27FC236}">
                  <a16:creationId xmlns:a16="http://schemas.microsoft.com/office/drawing/2014/main" id="{EF430340-144F-4A19-9653-B95736244F82}"/>
                </a:ext>
              </a:extLst>
            </p:cNvPr>
            <p:cNvSpPr/>
            <p:nvPr/>
          </p:nvSpPr>
          <p:spPr>
            <a:xfrm>
              <a:off x="1227494" y="4767458"/>
              <a:ext cx="200986" cy="52447"/>
            </a:xfrm>
            <a:custGeom>
              <a:avLst/>
              <a:gdLst/>
              <a:ahLst/>
              <a:cxnLst/>
              <a:rect l="l" t="t" r="r" b="b"/>
              <a:pathLst>
                <a:path w="1713" h="447" extrusionOk="0">
                  <a:moveTo>
                    <a:pt x="1713" y="1"/>
                  </a:moveTo>
                  <a:lnTo>
                    <a:pt x="1713" y="1"/>
                  </a:lnTo>
                  <a:cubicBezTo>
                    <a:pt x="1659" y="45"/>
                    <a:pt x="1588" y="72"/>
                    <a:pt x="1517" y="99"/>
                  </a:cubicBezTo>
                  <a:cubicBezTo>
                    <a:pt x="1454" y="117"/>
                    <a:pt x="1383" y="135"/>
                    <a:pt x="1312" y="152"/>
                  </a:cubicBezTo>
                  <a:cubicBezTo>
                    <a:pt x="1169" y="179"/>
                    <a:pt x="1026" y="206"/>
                    <a:pt x="874" y="215"/>
                  </a:cubicBezTo>
                  <a:cubicBezTo>
                    <a:pt x="732" y="233"/>
                    <a:pt x="589" y="242"/>
                    <a:pt x="437" y="250"/>
                  </a:cubicBezTo>
                  <a:cubicBezTo>
                    <a:pt x="295" y="259"/>
                    <a:pt x="143" y="268"/>
                    <a:pt x="0" y="268"/>
                  </a:cubicBezTo>
                  <a:lnTo>
                    <a:pt x="0" y="295"/>
                  </a:lnTo>
                  <a:cubicBezTo>
                    <a:pt x="80" y="301"/>
                    <a:pt x="174" y="303"/>
                    <a:pt x="262" y="303"/>
                  </a:cubicBezTo>
                  <a:cubicBezTo>
                    <a:pt x="439" y="303"/>
                    <a:pt x="598" y="295"/>
                    <a:pt x="598" y="295"/>
                  </a:cubicBezTo>
                  <a:lnTo>
                    <a:pt x="598" y="295"/>
                  </a:lnTo>
                  <a:cubicBezTo>
                    <a:pt x="598" y="295"/>
                    <a:pt x="304" y="366"/>
                    <a:pt x="9" y="438"/>
                  </a:cubicBezTo>
                  <a:lnTo>
                    <a:pt x="9" y="447"/>
                  </a:lnTo>
                  <a:cubicBezTo>
                    <a:pt x="161" y="429"/>
                    <a:pt x="304" y="402"/>
                    <a:pt x="455" y="384"/>
                  </a:cubicBezTo>
                  <a:cubicBezTo>
                    <a:pt x="598" y="358"/>
                    <a:pt x="750" y="331"/>
                    <a:pt x="892" y="304"/>
                  </a:cubicBezTo>
                  <a:cubicBezTo>
                    <a:pt x="1035" y="268"/>
                    <a:pt x="1178" y="242"/>
                    <a:pt x="1321" y="197"/>
                  </a:cubicBezTo>
                  <a:cubicBezTo>
                    <a:pt x="1392" y="170"/>
                    <a:pt x="1463" y="143"/>
                    <a:pt x="1526" y="117"/>
                  </a:cubicBezTo>
                  <a:cubicBezTo>
                    <a:pt x="1597" y="81"/>
                    <a:pt x="1659" y="45"/>
                    <a:pt x="1713"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5277;p59">
              <a:extLst>
                <a:ext uri="{FF2B5EF4-FFF2-40B4-BE49-F238E27FC236}">
                  <a16:creationId xmlns:a16="http://schemas.microsoft.com/office/drawing/2014/main" id="{73EB089C-F211-436E-9166-5B534DDA8DA9}"/>
                </a:ext>
              </a:extLst>
            </p:cNvPr>
            <p:cNvSpPr/>
            <p:nvPr/>
          </p:nvSpPr>
          <p:spPr>
            <a:xfrm>
              <a:off x="1188775" y="4784236"/>
              <a:ext cx="276429" cy="84947"/>
            </a:xfrm>
            <a:custGeom>
              <a:avLst/>
              <a:gdLst/>
              <a:ahLst/>
              <a:cxnLst/>
              <a:rect l="l" t="t" r="r" b="b"/>
              <a:pathLst>
                <a:path w="2356" h="724" extrusionOk="0">
                  <a:moveTo>
                    <a:pt x="2355" y="0"/>
                  </a:moveTo>
                  <a:lnTo>
                    <a:pt x="2355" y="0"/>
                  </a:lnTo>
                  <a:cubicBezTo>
                    <a:pt x="2168" y="99"/>
                    <a:pt x="1972" y="188"/>
                    <a:pt x="1766" y="259"/>
                  </a:cubicBezTo>
                  <a:cubicBezTo>
                    <a:pt x="1561" y="322"/>
                    <a:pt x="1356" y="384"/>
                    <a:pt x="1151" y="429"/>
                  </a:cubicBezTo>
                  <a:cubicBezTo>
                    <a:pt x="946" y="473"/>
                    <a:pt x="732" y="500"/>
                    <a:pt x="518" y="527"/>
                  </a:cubicBezTo>
                  <a:cubicBezTo>
                    <a:pt x="348" y="545"/>
                    <a:pt x="179" y="554"/>
                    <a:pt x="0" y="554"/>
                  </a:cubicBezTo>
                  <a:cubicBezTo>
                    <a:pt x="152" y="589"/>
                    <a:pt x="321" y="616"/>
                    <a:pt x="321" y="616"/>
                  </a:cubicBezTo>
                  <a:cubicBezTo>
                    <a:pt x="214" y="643"/>
                    <a:pt x="116" y="678"/>
                    <a:pt x="36" y="723"/>
                  </a:cubicBezTo>
                  <a:cubicBezTo>
                    <a:pt x="205" y="705"/>
                    <a:pt x="375" y="678"/>
                    <a:pt x="535" y="652"/>
                  </a:cubicBezTo>
                  <a:cubicBezTo>
                    <a:pt x="749" y="616"/>
                    <a:pt x="964" y="571"/>
                    <a:pt x="1169" y="509"/>
                  </a:cubicBezTo>
                  <a:cubicBezTo>
                    <a:pt x="1383" y="455"/>
                    <a:pt x="1579" y="384"/>
                    <a:pt x="1784" y="295"/>
                  </a:cubicBezTo>
                  <a:cubicBezTo>
                    <a:pt x="1981" y="215"/>
                    <a:pt x="2168" y="116"/>
                    <a:pt x="235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5278;p59">
              <a:extLst>
                <a:ext uri="{FF2B5EF4-FFF2-40B4-BE49-F238E27FC236}">
                  <a16:creationId xmlns:a16="http://schemas.microsoft.com/office/drawing/2014/main" id="{3AE18FBA-F6B9-43EB-BB0E-E4175F71D372}"/>
                </a:ext>
              </a:extLst>
            </p:cNvPr>
            <p:cNvSpPr/>
            <p:nvPr/>
          </p:nvSpPr>
          <p:spPr>
            <a:xfrm>
              <a:off x="1154163" y="4793622"/>
              <a:ext cx="335094" cy="127890"/>
            </a:xfrm>
            <a:custGeom>
              <a:avLst/>
              <a:gdLst/>
              <a:ahLst/>
              <a:cxnLst/>
              <a:rect l="l" t="t" r="r" b="b"/>
              <a:pathLst>
                <a:path w="2856" h="1090" extrusionOk="0">
                  <a:moveTo>
                    <a:pt x="2855" y="1"/>
                  </a:moveTo>
                  <a:lnTo>
                    <a:pt x="2855" y="1"/>
                  </a:lnTo>
                  <a:cubicBezTo>
                    <a:pt x="2739" y="63"/>
                    <a:pt x="2624" y="108"/>
                    <a:pt x="2499" y="161"/>
                  </a:cubicBezTo>
                  <a:cubicBezTo>
                    <a:pt x="2383" y="206"/>
                    <a:pt x="2258" y="251"/>
                    <a:pt x="2142" y="295"/>
                  </a:cubicBezTo>
                  <a:cubicBezTo>
                    <a:pt x="1892" y="384"/>
                    <a:pt x="1651" y="465"/>
                    <a:pt x="1401" y="536"/>
                  </a:cubicBezTo>
                  <a:cubicBezTo>
                    <a:pt x="1276" y="572"/>
                    <a:pt x="1160" y="598"/>
                    <a:pt x="1027" y="625"/>
                  </a:cubicBezTo>
                  <a:cubicBezTo>
                    <a:pt x="902" y="661"/>
                    <a:pt x="777" y="688"/>
                    <a:pt x="652" y="723"/>
                  </a:cubicBezTo>
                  <a:cubicBezTo>
                    <a:pt x="429" y="786"/>
                    <a:pt x="215" y="857"/>
                    <a:pt x="1" y="928"/>
                  </a:cubicBezTo>
                  <a:lnTo>
                    <a:pt x="527" y="848"/>
                  </a:lnTo>
                  <a:lnTo>
                    <a:pt x="527" y="848"/>
                  </a:lnTo>
                  <a:cubicBezTo>
                    <a:pt x="242" y="946"/>
                    <a:pt x="108" y="1036"/>
                    <a:pt x="45" y="1089"/>
                  </a:cubicBezTo>
                  <a:cubicBezTo>
                    <a:pt x="259" y="1009"/>
                    <a:pt x="474" y="920"/>
                    <a:pt x="688" y="848"/>
                  </a:cubicBezTo>
                  <a:cubicBezTo>
                    <a:pt x="813" y="804"/>
                    <a:pt x="937" y="768"/>
                    <a:pt x="1053" y="732"/>
                  </a:cubicBezTo>
                  <a:cubicBezTo>
                    <a:pt x="1178" y="697"/>
                    <a:pt x="1303" y="661"/>
                    <a:pt x="1428" y="616"/>
                  </a:cubicBezTo>
                  <a:cubicBezTo>
                    <a:pt x="1678" y="527"/>
                    <a:pt x="1919" y="438"/>
                    <a:pt x="2151" y="340"/>
                  </a:cubicBezTo>
                  <a:cubicBezTo>
                    <a:pt x="2276" y="286"/>
                    <a:pt x="2392" y="233"/>
                    <a:pt x="2508" y="179"/>
                  </a:cubicBezTo>
                  <a:cubicBezTo>
                    <a:pt x="2624" y="126"/>
                    <a:pt x="2748" y="72"/>
                    <a:pt x="285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5279;p59">
              <a:extLst>
                <a:ext uri="{FF2B5EF4-FFF2-40B4-BE49-F238E27FC236}">
                  <a16:creationId xmlns:a16="http://schemas.microsoft.com/office/drawing/2014/main" id="{C81D16D3-D4A8-40F3-B2C7-B7923E89645D}"/>
                </a:ext>
              </a:extLst>
            </p:cNvPr>
            <p:cNvSpPr/>
            <p:nvPr/>
          </p:nvSpPr>
          <p:spPr>
            <a:xfrm>
              <a:off x="1221158" y="4796790"/>
              <a:ext cx="278541" cy="121554"/>
            </a:xfrm>
            <a:custGeom>
              <a:avLst/>
              <a:gdLst/>
              <a:ahLst/>
              <a:cxnLst/>
              <a:rect l="l" t="t" r="r" b="b"/>
              <a:pathLst>
                <a:path w="2374" h="1036" extrusionOk="0">
                  <a:moveTo>
                    <a:pt x="2374" y="0"/>
                  </a:moveTo>
                  <a:lnTo>
                    <a:pt x="2374" y="0"/>
                  </a:lnTo>
                  <a:cubicBezTo>
                    <a:pt x="2008" y="232"/>
                    <a:pt x="1615" y="411"/>
                    <a:pt x="1214" y="580"/>
                  </a:cubicBezTo>
                  <a:cubicBezTo>
                    <a:pt x="1018" y="661"/>
                    <a:pt x="812" y="732"/>
                    <a:pt x="616" y="812"/>
                  </a:cubicBezTo>
                  <a:cubicBezTo>
                    <a:pt x="411" y="884"/>
                    <a:pt x="206" y="946"/>
                    <a:pt x="1" y="1009"/>
                  </a:cubicBezTo>
                  <a:lnTo>
                    <a:pt x="10" y="1035"/>
                  </a:lnTo>
                  <a:cubicBezTo>
                    <a:pt x="242" y="982"/>
                    <a:pt x="465" y="919"/>
                    <a:pt x="465" y="919"/>
                  </a:cubicBezTo>
                  <a:cubicBezTo>
                    <a:pt x="527" y="928"/>
                    <a:pt x="589" y="928"/>
                    <a:pt x="652" y="928"/>
                  </a:cubicBezTo>
                  <a:lnTo>
                    <a:pt x="661" y="928"/>
                  </a:lnTo>
                  <a:cubicBezTo>
                    <a:pt x="857" y="839"/>
                    <a:pt x="1053" y="750"/>
                    <a:pt x="1250" y="661"/>
                  </a:cubicBezTo>
                  <a:cubicBezTo>
                    <a:pt x="1642" y="464"/>
                    <a:pt x="2026" y="259"/>
                    <a:pt x="237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5280;p59">
              <a:extLst>
                <a:ext uri="{FF2B5EF4-FFF2-40B4-BE49-F238E27FC236}">
                  <a16:creationId xmlns:a16="http://schemas.microsoft.com/office/drawing/2014/main" id="{C360277C-304F-4313-A330-5AB12C1CCE5C}"/>
                </a:ext>
              </a:extLst>
            </p:cNvPr>
            <p:cNvSpPr/>
            <p:nvPr/>
          </p:nvSpPr>
          <p:spPr>
            <a:xfrm>
              <a:off x="1424255" y="4579028"/>
              <a:ext cx="436585" cy="384021"/>
            </a:xfrm>
            <a:custGeom>
              <a:avLst/>
              <a:gdLst/>
              <a:ahLst/>
              <a:cxnLst/>
              <a:rect l="l" t="t" r="r" b="b"/>
              <a:pathLst>
                <a:path w="3721" h="3273" extrusionOk="0">
                  <a:moveTo>
                    <a:pt x="1799" y="1"/>
                  </a:moveTo>
                  <a:cubicBezTo>
                    <a:pt x="1795" y="1"/>
                    <a:pt x="1793" y="1"/>
                    <a:pt x="1793" y="1"/>
                  </a:cubicBezTo>
                  <a:cubicBezTo>
                    <a:pt x="1856" y="37"/>
                    <a:pt x="2329" y="224"/>
                    <a:pt x="1874" y="848"/>
                  </a:cubicBezTo>
                  <a:cubicBezTo>
                    <a:pt x="1865" y="857"/>
                    <a:pt x="1865" y="857"/>
                    <a:pt x="1865" y="866"/>
                  </a:cubicBezTo>
                  <a:cubicBezTo>
                    <a:pt x="1865" y="866"/>
                    <a:pt x="2150" y="1500"/>
                    <a:pt x="1526" y="1794"/>
                  </a:cubicBezTo>
                  <a:cubicBezTo>
                    <a:pt x="1356" y="1874"/>
                    <a:pt x="1187" y="1901"/>
                    <a:pt x="1026" y="1910"/>
                  </a:cubicBezTo>
                  <a:cubicBezTo>
                    <a:pt x="723" y="2169"/>
                    <a:pt x="0" y="2543"/>
                    <a:pt x="0" y="2543"/>
                  </a:cubicBezTo>
                  <a:cubicBezTo>
                    <a:pt x="162" y="2789"/>
                    <a:pt x="518" y="2830"/>
                    <a:pt x="733" y="2830"/>
                  </a:cubicBezTo>
                  <a:cubicBezTo>
                    <a:pt x="838" y="2830"/>
                    <a:pt x="910" y="2820"/>
                    <a:pt x="910" y="2820"/>
                  </a:cubicBezTo>
                  <a:cubicBezTo>
                    <a:pt x="910" y="2820"/>
                    <a:pt x="910" y="3150"/>
                    <a:pt x="991" y="3239"/>
                  </a:cubicBezTo>
                  <a:cubicBezTo>
                    <a:pt x="1011" y="3262"/>
                    <a:pt x="1037" y="3272"/>
                    <a:pt x="1064" y="3272"/>
                  </a:cubicBezTo>
                  <a:cubicBezTo>
                    <a:pt x="1143" y="3272"/>
                    <a:pt x="1231" y="3189"/>
                    <a:pt x="1231" y="3096"/>
                  </a:cubicBezTo>
                  <a:cubicBezTo>
                    <a:pt x="1231" y="3061"/>
                    <a:pt x="1240" y="3025"/>
                    <a:pt x="1249" y="2989"/>
                  </a:cubicBezTo>
                  <a:cubicBezTo>
                    <a:pt x="1276" y="2918"/>
                    <a:pt x="1347" y="2856"/>
                    <a:pt x="1428" y="2838"/>
                  </a:cubicBezTo>
                  <a:cubicBezTo>
                    <a:pt x="2347" y="2659"/>
                    <a:pt x="2587" y="2365"/>
                    <a:pt x="3114" y="1821"/>
                  </a:cubicBezTo>
                  <a:cubicBezTo>
                    <a:pt x="3167" y="1776"/>
                    <a:pt x="3212" y="1723"/>
                    <a:pt x="3265" y="1669"/>
                  </a:cubicBezTo>
                  <a:cubicBezTo>
                    <a:pt x="3587" y="1348"/>
                    <a:pt x="3694" y="1027"/>
                    <a:pt x="3720" y="777"/>
                  </a:cubicBezTo>
                  <a:lnTo>
                    <a:pt x="3720" y="777"/>
                  </a:lnTo>
                  <a:cubicBezTo>
                    <a:pt x="3712" y="813"/>
                    <a:pt x="3551" y="1277"/>
                    <a:pt x="3221" y="1375"/>
                  </a:cubicBezTo>
                  <a:cubicBezTo>
                    <a:pt x="3206" y="1379"/>
                    <a:pt x="3191" y="1381"/>
                    <a:pt x="3175" y="1381"/>
                  </a:cubicBezTo>
                  <a:cubicBezTo>
                    <a:pt x="2833" y="1381"/>
                    <a:pt x="2309" y="481"/>
                    <a:pt x="2266" y="242"/>
                  </a:cubicBezTo>
                  <a:cubicBezTo>
                    <a:pt x="2225" y="9"/>
                    <a:pt x="1849" y="1"/>
                    <a:pt x="1799" y="1"/>
                  </a:cubicBez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5281;p59">
              <a:extLst>
                <a:ext uri="{FF2B5EF4-FFF2-40B4-BE49-F238E27FC236}">
                  <a16:creationId xmlns:a16="http://schemas.microsoft.com/office/drawing/2014/main" id="{3281F4D4-10A5-448F-B261-40FF82071919}"/>
                </a:ext>
              </a:extLst>
            </p:cNvPr>
            <p:cNvSpPr/>
            <p:nvPr/>
          </p:nvSpPr>
          <p:spPr>
            <a:xfrm>
              <a:off x="1424255" y="4678523"/>
              <a:ext cx="365366" cy="284525"/>
            </a:xfrm>
            <a:custGeom>
              <a:avLst/>
              <a:gdLst/>
              <a:ahLst/>
              <a:cxnLst/>
              <a:rect l="l" t="t" r="r" b="b"/>
              <a:pathLst>
                <a:path w="3114" h="2425" extrusionOk="0">
                  <a:moveTo>
                    <a:pt x="1874" y="0"/>
                  </a:moveTo>
                  <a:cubicBezTo>
                    <a:pt x="1865" y="9"/>
                    <a:pt x="1865" y="9"/>
                    <a:pt x="1865" y="18"/>
                  </a:cubicBezTo>
                  <a:cubicBezTo>
                    <a:pt x="1865" y="18"/>
                    <a:pt x="2150" y="652"/>
                    <a:pt x="1526" y="946"/>
                  </a:cubicBezTo>
                  <a:cubicBezTo>
                    <a:pt x="1356" y="1026"/>
                    <a:pt x="1187" y="1053"/>
                    <a:pt x="1026" y="1062"/>
                  </a:cubicBezTo>
                  <a:cubicBezTo>
                    <a:pt x="821" y="1240"/>
                    <a:pt x="393" y="1481"/>
                    <a:pt x="161" y="1606"/>
                  </a:cubicBezTo>
                  <a:cubicBezTo>
                    <a:pt x="63" y="1660"/>
                    <a:pt x="0" y="1695"/>
                    <a:pt x="0" y="1695"/>
                  </a:cubicBezTo>
                  <a:cubicBezTo>
                    <a:pt x="9" y="1713"/>
                    <a:pt x="18" y="1731"/>
                    <a:pt x="36" y="1740"/>
                  </a:cubicBezTo>
                  <a:cubicBezTo>
                    <a:pt x="81" y="1794"/>
                    <a:pt x="134" y="1838"/>
                    <a:pt x="188" y="1865"/>
                  </a:cubicBezTo>
                  <a:cubicBezTo>
                    <a:pt x="357" y="1963"/>
                    <a:pt x="571" y="1981"/>
                    <a:pt x="723" y="1981"/>
                  </a:cubicBezTo>
                  <a:cubicBezTo>
                    <a:pt x="803" y="1981"/>
                    <a:pt x="866" y="1981"/>
                    <a:pt x="892" y="1972"/>
                  </a:cubicBezTo>
                  <a:lnTo>
                    <a:pt x="910" y="1972"/>
                  </a:lnTo>
                  <a:cubicBezTo>
                    <a:pt x="910" y="1972"/>
                    <a:pt x="910" y="2079"/>
                    <a:pt x="928" y="2195"/>
                  </a:cubicBezTo>
                  <a:cubicBezTo>
                    <a:pt x="937" y="2275"/>
                    <a:pt x="955" y="2356"/>
                    <a:pt x="991" y="2391"/>
                  </a:cubicBezTo>
                  <a:cubicBezTo>
                    <a:pt x="1011" y="2414"/>
                    <a:pt x="1037" y="2424"/>
                    <a:pt x="1064" y="2424"/>
                  </a:cubicBezTo>
                  <a:cubicBezTo>
                    <a:pt x="1143" y="2424"/>
                    <a:pt x="1231" y="2341"/>
                    <a:pt x="1231" y="2248"/>
                  </a:cubicBezTo>
                  <a:cubicBezTo>
                    <a:pt x="1231" y="2213"/>
                    <a:pt x="1240" y="2177"/>
                    <a:pt x="1249" y="2141"/>
                  </a:cubicBezTo>
                  <a:cubicBezTo>
                    <a:pt x="1258" y="2124"/>
                    <a:pt x="1276" y="2097"/>
                    <a:pt x="1285" y="2079"/>
                  </a:cubicBezTo>
                  <a:cubicBezTo>
                    <a:pt x="1321" y="2034"/>
                    <a:pt x="1374" y="2008"/>
                    <a:pt x="1428" y="1990"/>
                  </a:cubicBezTo>
                  <a:cubicBezTo>
                    <a:pt x="1454" y="1990"/>
                    <a:pt x="1481" y="1981"/>
                    <a:pt x="1517" y="1972"/>
                  </a:cubicBezTo>
                  <a:cubicBezTo>
                    <a:pt x="1642" y="1945"/>
                    <a:pt x="1758" y="1918"/>
                    <a:pt x="1865" y="1883"/>
                  </a:cubicBezTo>
                  <a:cubicBezTo>
                    <a:pt x="2017" y="1838"/>
                    <a:pt x="2141" y="1785"/>
                    <a:pt x="2257" y="1722"/>
                  </a:cubicBezTo>
                  <a:cubicBezTo>
                    <a:pt x="2329" y="1678"/>
                    <a:pt x="2400" y="1633"/>
                    <a:pt x="2471" y="1579"/>
                  </a:cubicBezTo>
                  <a:cubicBezTo>
                    <a:pt x="2686" y="1428"/>
                    <a:pt x="2873" y="1223"/>
                    <a:pt x="3114" y="973"/>
                  </a:cubicBezTo>
                  <a:lnTo>
                    <a:pt x="3114" y="973"/>
                  </a:lnTo>
                  <a:cubicBezTo>
                    <a:pt x="3102" y="985"/>
                    <a:pt x="2847" y="1170"/>
                    <a:pt x="2609" y="1170"/>
                  </a:cubicBezTo>
                  <a:cubicBezTo>
                    <a:pt x="2497" y="1170"/>
                    <a:pt x="2388" y="1129"/>
                    <a:pt x="2311" y="1008"/>
                  </a:cubicBezTo>
                  <a:cubicBezTo>
                    <a:pt x="2150" y="777"/>
                    <a:pt x="2266" y="27"/>
                    <a:pt x="18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5282;p59">
              <a:extLst>
                <a:ext uri="{FF2B5EF4-FFF2-40B4-BE49-F238E27FC236}">
                  <a16:creationId xmlns:a16="http://schemas.microsoft.com/office/drawing/2014/main" id="{5CBC9B41-C87F-470D-95D4-7DED11A9E8B1}"/>
                </a:ext>
              </a:extLst>
            </p:cNvPr>
            <p:cNvSpPr/>
            <p:nvPr/>
          </p:nvSpPr>
          <p:spPr>
            <a:xfrm>
              <a:off x="1556133" y="4579028"/>
              <a:ext cx="147718" cy="218938"/>
            </a:xfrm>
            <a:custGeom>
              <a:avLst/>
              <a:gdLst/>
              <a:ahLst/>
              <a:cxnLst/>
              <a:rect l="l" t="t" r="r" b="b"/>
              <a:pathLst>
                <a:path w="1259" h="1866" extrusionOk="0">
                  <a:moveTo>
                    <a:pt x="669" y="1"/>
                  </a:moveTo>
                  <a:cubicBezTo>
                    <a:pt x="705" y="37"/>
                    <a:pt x="1062" y="402"/>
                    <a:pt x="545" y="786"/>
                  </a:cubicBezTo>
                  <a:cubicBezTo>
                    <a:pt x="0" y="1187"/>
                    <a:pt x="1258" y="1232"/>
                    <a:pt x="206" y="1865"/>
                  </a:cubicBezTo>
                  <a:cubicBezTo>
                    <a:pt x="268" y="1848"/>
                    <a:pt x="330" y="1821"/>
                    <a:pt x="402" y="1794"/>
                  </a:cubicBezTo>
                  <a:cubicBezTo>
                    <a:pt x="1026" y="1500"/>
                    <a:pt x="741" y="866"/>
                    <a:pt x="741" y="866"/>
                  </a:cubicBezTo>
                  <a:cubicBezTo>
                    <a:pt x="1214" y="224"/>
                    <a:pt x="723" y="37"/>
                    <a:pt x="669"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5283;p59">
              <a:extLst>
                <a:ext uri="{FF2B5EF4-FFF2-40B4-BE49-F238E27FC236}">
                  <a16:creationId xmlns:a16="http://schemas.microsoft.com/office/drawing/2014/main" id="{F802D4D5-CE64-45F5-8611-F4350A60176B}"/>
                </a:ext>
              </a:extLst>
            </p:cNvPr>
            <p:cNvSpPr/>
            <p:nvPr/>
          </p:nvSpPr>
          <p:spPr>
            <a:xfrm>
              <a:off x="1424255" y="4579028"/>
              <a:ext cx="282765" cy="298488"/>
            </a:xfrm>
            <a:custGeom>
              <a:avLst/>
              <a:gdLst/>
              <a:ahLst/>
              <a:cxnLst/>
              <a:rect l="l" t="t" r="r" b="b"/>
              <a:pathLst>
                <a:path w="2410" h="2544" extrusionOk="0">
                  <a:moveTo>
                    <a:pt x="1793" y="1"/>
                  </a:moveTo>
                  <a:cubicBezTo>
                    <a:pt x="1856" y="46"/>
                    <a:pt x="2329" y="233"/>
                    <a:pt x="1865" y="866"/>
                  </a:cubicBezTo>
                  <a:cubicBezTo>
                    <a:pt x="1865" y="866"/>
                    <a:pt x="2150" y="1500"/>
                    <a:pt x="1526" y="1794"/>
                  </a:cubicBezTo>
                  <a:cubicBezTo>
                    <a:pt x="1356" y="1874"/>
                    <a:pt x="1187" y="1901"/>
                    <a:pt x="1026" y="1910"/>
                  </a:cubicBezTo>
                  <a:cubicBezTo>
                    <a:pt x="723" y="2169"/>
                    <a:pt x="0" y="2543"/>
                    <a:pt x="0" y="2543"/>
                  </a:cubicBezTo>
                  <a:cubicBezTo>
                    <a:pt x="0" y="2543"/>
                    <a:pt x="937" y="2490"/>
                    <a:pt x="1669" y="2178"/>
                  </a:cubicBezTo>
                  <a:cubicBezTo>
                    <a:pt x="2409" y="1865"/>
                    <a:pt x="1990" y="1419"/>
                    <a:pt x="2159" y="777"/>
                  </a:cubicBezTo>
                  <a:cubicBezTo>
                    <a:pt x="2293" y="277"/>
                    <a:pt x="1990" y="81"/>
                    <a:pt x="1856" y="28"/>
                  </a:cubicBezTo>
                  <a:cubicBezTo>
                    <a:pt x="1847" y="19"/>
                    <a:pt x="1829" y="10"/>
                    <a:pt x="1820" y="10"/>
                  </a:cubicBezTo>
                  <a:lnTo>
                    <a:pt x="1811" y="10"/>
                  </a:lnTo>
                  <a:cubicBezTo>
                    <a:pt x="1802" y="1"/>
                    <a:pt x="1802" y="1"/>
                    <a:pt x="1802"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5284;p59">
              <a:extLst>
                <a:ext uri="{FF2B5EF4-FFF2-40B4-BE49-F238E27FC236}">
                  <a16:creationId xmlns:a16="http://schemas.microsoft.com/office/drawing/2014/main" id="{07308046-DF42-4F33-A18E-3B3750340D18}"/>
                </a:ext>
              </a:extLst>
            </p:cNvPr>
            <p:cNvSpPr/>
            <p:nvPr/>
          </p:nvSpPr>
          <p:spPr>
            <a:xfrm>
              <a:off x="1424255" y="4579028"/>
              <a:ext cx="284760" cy="298488"/>
            </a:xfrm>
            <a:custGeom>
              <a:avLst/>
              <a:gdLst/>
              <a:ahLst/>
              <a:cxnLst/>
              <a:rect l="l" t="t" r="r" b="b"/>
              <a:pathLst>
                <a:path w="2427" h="2544" extrusionOk="0">
                  <a:moveTo>
                    <a:pt x="1793" y="1"/>
                  </a:moveTo>
                  <a:cubicBezTo>
                    <a:pt x="1856" y="46"/>
                    <a:pt x="2329" y="233"/>
                    <a:pt x="1865" y="866"/>
                  </a:cubicBezTo>
                  <a:cubicBezTo>
                    <a:pt x="1865" y="866"/>
                    <a:pt x="2150" y="1500"/>
                    <a:pt x="1526" y="1794"/>
                  </a:cubicBezTo>
                  <a:cubicBezTo>
                    <a:pt x="1356" y="1874"/>
                    <a:pt x="1187" y="1901"/>
                    <a:pt x="1026" y="1910"/>
                  </a:cubicBezTo>
                  <a:cubicBezTo>
                    <a:pt x="723" y="2169"/>
                    <a:pt x="0" y="2543"/>
                    <a:pt x="0" y="2543"/>
                  </a:cubicBezTo>
                  <a:cubicBezTo>
                    <a:pt x="562" y="2436"/>
                    <a:pt x="464" y="2285"/>
                    <a:pt x="1446" y="1999"/>
                  </a:cubicBezTo>
                  <a:cubicBezTo>
                    <a:pt x="2427" y="1723"/>
                    <a:pt x="1972" y="875"/>
                    <a:pt x="1972" y="875"/>
                  </a:cubicBezTo>
                  <a:cubicBezTo>
                    <a:pt x="2293" y="304"/>
                    <a:pt x="1999" y="90"/>
                    <a:pt x="1856" y="28"/>
                  </a:cubicBezTo>
                  <a:cubicBezTo>
                    <a:pt x="1847" y="19"/>
                    <a:pt x="1829" y="10"/>
                    <a:pt x="1820" y="10"/>
                  </a:cubicBezTo>
                  <a:lnTo>
                    <a:pt x="1811" y="10"/>
                  </a:lnTo>
                  <a:cubicBezTo>
                    <a:pt x="1802" y="1"/>
                    <a:pt x="1802" y="1"/>
                    <a:pt x="1802"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5285;p59">
              <a:extLst>
                <a:ext uri="{FF2B5EF4-FFF2-40B4-BE49-F238E27FC236}">
                  <a16:creationId xmlns:a16="http://schemas.microsoft.com/office/drawing/2014/main" id="{2A260AD3-2AF3-4FBB-A1D7-ABE89C31B6B9}"/>
                </a:ext>
              </a:extLst>
            </p:cNvPr>
            <p:cNvSpPr/>
            <p:nvPr/>
          </p:nvSpPr>
          <p:spPr>
            <a:xfrm>
              <a:off x="1844997" y="4534091"/>
              <a:ext cx="44116" cy="43647"/>
            </a:xfrm>
            <a:custGeom>
              <a:avLst/>
              <a:gdLst/>
              <a:ahLst/>
              <a:cxnLst/>
              <a:rect l="l" t="t" r="r" b="b"/>
              <a:pathLst>
                <a:path w="376" h="372" extrusionOk="0">
                  <a:moveTo>
                    <a:pt x="1" y="0"/>
                  </a:moveTo>
                  <a:cubicBezTo>
                    <a:pt x="31" y="91"/>
                    <a:pt x="124" y="371"/>
                    <a:pt x="260" y="371"/>
                  </a:cubicBezTo>
                  <a:cubicBezTo>
                    <a:pt x="285" y="371"/>
                    <a:pt x="312" y="362"/>
                    <a:pt x="340" y="339"/>
                  </a:cubicBezTo>
                  <a:cubicBezTo>
                    <a:pt x="375" y="206"/>
                    <a:pt x="357" y="125"/>
                    <a:pt x="357" y="125"/>
                  </a:cubicBezTo>
                  <a:lnTo>
                    <a:pt x="357" y="125"/>
                  </a:lnTo>
                  <a:lnTo>
                    <a:pt x="286" y="170"/>
                  </a:lnTo>
                  <a:cubicBezTo>
                    <a:pt x="265" y="178"/>
                    <a:pt x="242" y="182"/>
                    <a:pt x="220" y="182"/>
                  </a:cubicBezTo>
                  <a:cubicBezTo>
                    <a:pt x="169" y="182"/>
                    <a:pt x="118" y="160"/>
                    <a:pt x="81" y="116"/>
                  </a:cubicBezTo>
                  <a:cubicBezTo>
                    <a:pt x="54" y="81"/>
                    <a:pt x="18" y="36"/>
                    <a:pt x="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5286;p59">
              <a:extLst>
                <a:ext uri="{FF2B5EF4-FFF2-40B4-BE49-F238E27FC236}">
                  <a16:creationId xmlns:a16="http://schemas.microsoft.com/office/drawing/2014/main" id="{87F38CAC-AAA2-41E3-93F6-2D6DA70DB6F1}"/>
                </a:ext>
              </a:extLst>
            </p:cNvPr>
            <p:cNvSpPr/>
            <p:nvPr/>
          </p:nvSpPr>
          <p:spPr>
            <a:xfrm>
              <a:off x="1350924" y="4606248"/>
              <a:ext cx="316322" cy="76616"/>
            </a:xfrm>
            <a:custGeom>
              <a:avLst/>
              <a:gdLst/>
              <a:ahLst/>
              <a:cxnLst/>
              <a:rect l="l" t="t" r="r" b="b"/>
              <a:pathLst>
                <a:path w="2696" h="653" extrusionOk="0">
                  <a:moveTo>
                    <a:pt x="2169" y="0"/>
                  </a:moveTo>
                  <a:cubicBezTo>
                    <a:pt x="2076" y="0"/>
                    <a:pt x="1984" y="10"/>
                    <a:pt x="1892" y="28"/>
                  </a:cubicBezTo>
                  <a:lnTo>
                    <a:pt x="1794" y="45"/>
                  </a:lnTo>
                  <a:cubicBezTo>
                    <a:pt x="1758" y="54"/>
                    <a:pt x="1723" y="63"/>
                    <a:pt x="1687" y="72"/>
                  </a:cubicBezTo>
                  <a:lnTo>
                    <a:pt x="1589" y="99"/>
                  </a:lnTo>
                  <a:lnTo>
                    <a:pt x="1491" y="126"/>
                  </a:lnTo>
                  <a:lnTo>
                    <a:pt x="1384" y="161"/>
                  </a:lnTo>
                  <a:lnTo>
                    <a:pt x="1286" y="197"/>
                  </a:lnTo>
                  <a:lnTo>
                    <a:pt x="1089" y="268"/>
                  </a:lnTo>
                  <a:cubicBezTo>
                    <a:pt x="964" y="322"/>
                    <a:pt x="839" y="367"/>
                    <a:pt x="706" y="411"/>
                  </a:cubicBezTo>
                  <a:cubicBezTo>
                    <a:pt x="581" y="465"/>
                    <a:pt x="447" y="500"/>
                    <a:pt x="313" y="527"/>
                  </a:cubicBezTo>
                  <a:cubicBezTo>
                    <a:pt x="260" y="545"/>
                    <a:pt x="197" y="554"/>
                    <a:pt x="135" y="563"/>
                  </a:cubicBezTo>
                  <a:cubicBezTo>
                    <a:pt x="81" y="590"/>
                    <a:pt x="45" y="625"/>
                    <a:pt x="10" y="643"/>
                  </a:cubicBezTo>
                  <a:cubicBezTo>
                    <a:pt x="1" y="652"/>
                    <a:pt x="1" y="652"/>
                    <a:pt x="1" y="652"/>
                  </a:cubicBezTo>
                  <a:cubicBezTo>
                    <a:pt x="45" y="643"/>
                    <a:pt x="81" y="643"/>
                    <a:pt x="126" y="643"/>
                  </a:cubicBezTo>
                  <a:cubicBezTo>
                    <a:pt x="197" y="634"/>
                    <a:pt x="260" y="634"/>
                    <a:pt x="331" y="616"/>
                  </a:cubicBezTo>
                  <a:cubicBezTo>
                    <a:pt x="616" y="572"/>
                    <a:pt x="875" y="474"/>
                    <a:pt x="1134" y="376"/>
                  </a:cubicBezTo>
                  <a:cubicBezTo>
                    <a:pt x="1393" y="268"/>
                    <a:pt x="1651" y="170"/>
                    <a:pt x="1910" y="117"/>
                  </a:cubicBezTo>
                  <a:cubicBezTo>
                    <a:pt x="2044" y="90"/>
                    <a:pt x="2178" y="63"/>
                    <a:pt x="2311" y="63"/>
                  </a:cubicBezTo>
                  <a:cubicBezTo>
                    <a:pt x="2347" y="72"/>
                    <a:pt x="2383" y="72"/>
                    <a:pt x="2418" y="72"/>
                  </a:cubicBezTo>
                  <a:cubicBezTo>
                    <a:pt x="2445" y="81"/>
                    <a:pt x="2481" y="81"/>
                    <a:pt x="2517" y="90"/>
                  </a:cubicBezTo>
                  <a:cubicBezTo>
                    <a:pt x="2534" y="99"/>
                    <a:pt x="2543" y="99"/>
                    <a:pt x="2561" y="108"/>
                  </a:cubicBezTo>
                  <a:cubicBezTo>
                    <a:pt x="2579" y="117"/>
                    <a:pt x="2597" y="126"/>
                    <a:pt x="2606" y="135"/>
                  </a:cubicBezTo>
                  <a:cubicBezTo>
                    <a:pt x="2642" y="144"/>
                    <a:pt x="2668" y="170"/>
                    <a:pt x="2695" y="188"/>
                  </a:cubicBezTo>
                  <a:cubicBezTo>
                    <a:pt x="2650" y="135"/>
                    <a:pt x="2588" y="90"/>
                    <a:pt x="2526" y="63"/>
                  </a:cubicBezTo>
                  <a:cubicBezTo>
                    <a:pt x="2463" y="37"/>
                    <a:pt x="2392" y="19"/>
                    <a:pt x="2320" y="10"/>
                  </a:cubicBezTo>
                  <a:cubicBezTo>
                    <a:pt x="2270" y="3"/>
                    <a:pt x="2219" y="0"/>
                    <a:pt x="2169"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5287;p59">
              <a:extLst>
                <a:ext uri="{FF2B5EF4-FFF2-40B4-BE49-F238E27FC236}">
                  <a16:creationId xmlns:a16="http://schemas.microsoft.com/office/drawing/2014/main" id="{81AEE3CA-FD2A-4EAC-AF5D-E6F53A395A49}"/>
                </a:ext>
              </a:extLst>
            </p:cNvPr>
            <p:cNvSpPr/>
            <p:nvPr/>
          </p:nvSpPr>
          <p:spPr>
            <a:xfrm>
              <a:off x="1331095" y="4647431"/>
              <a:ext cx="326647" cy="61481"/>
            </a:xfrm>
            <a:custGeom>
              <a:avLst/>
              <a:gdLst/>
              <a:ahLst/>
              <a:cxnLst/>
              <a:rect l="l" t="t" r="r" b="b"/>
              <a:pathLst>
                <a:path w="2784" h="524" extrusionOk="0">
                  <a:moveTo>
                    <a:pt x="2151" y="0"/>
                  </a:moveTo>
                  <a:cubicBezTo>
                    <a:pt x="2085" y="0"/>
                    <a:pt x="2019" y="2"/>
                    <a:pt x="1954" y="7"/>
                  </a:cubicBezTo>
                  <a:cubicBezTo>
                    <a:pt x="1811" y="16"/>
                    <a:pt x="1669" y="51"/>
                    <a:pt x="1535" y="87"/>
                  </a:cubicBezTo>
                  <a:cubicBezTo>
                    <a:pt x="1499" y="105"/>
                    <a:pt x="1472" y="114"/>
                    <a:pt x="1437" y="123"/>
                  </a:cubicBezTo>
                  <a:lnTo>
                    <a:pt x="1339" y="167"/>
                  </a:lnTo>
                  <a:cubicBezTo>
                    <a:pt x="1303" y="185"/>
                    <a:pt x="1276" y="203"/>
                    <a:pt x="1240" y="221"/>
                  </a:cubicBezTo>
                  <a:cubicBezTo>
                    <a:pt x="1214" y="239"/>
                    <a:pt x="1178" y="256"/>
                    <a:pt x="1151" y="274"/>
                  </a:cubicBezTo>
                  <a:cubicBezTo>
                    <a:pt x="1044" y="337"/>
                    <a:pt x="919" y="381"/>
                    <a:pt x="785" y="399"/>
                  </a:cubicBezTo>
                  <a:cubicBezTo>
                    <a:pt x="701" y="416"/>
                    <a:pt x="616" y="422"/>
                    <a:pt x="531" y="422"/>
                  </a:cubicBezTo>
                  <a:cubicBezTo>
                    <a:pt x="482" y="422"/>
                    <a:pt x="433" y="420"/>
                    <a:pt x="384" y="417"/>
                  </a:cubicBezTo>
                  <a:cubicBezTo>
                    <a:pt x="277" y="408"/>
                    <a:pt x="170" y="399"/>
                    <a:pt x="63" y="399"/>
                  </a:cubicBezTo>
                  <a:lnTo>
                    <a:pt x="54" y="399"/>
                  </a:lnTo>
                  <a:cubicBezTo>
                    <a:pt x="36" y="417"/>
                    <a:pt x="18" y="435"/>
                    <a:pt x="0" y="453"/>
                  </a:cubicBezTo>
                  <a:cubicBezTo>
                    <a:pt x="125" y="462"/>
                    <a:pt x="250" y="488"/>
                    <a:pt x="375" y="506"/>
                  </a:cubicBezTo>
                  <a:cubicBezTo>
                    <a:pt x="453" y="516"/>
                    <a:pt x="532" y="523"/>
                    <a:pt x="610" y="523"/>
                  </a:cubicBezTo>
                  <a:cubicBezTo>
                    <a:pt x="674" y="523"/>
                    <a:pt x="739" y="518"/>
                    <a:pt x="803" y="506"/>
                  </a:cubicBezTo>
                  <a:cubicBezTo>
                    <a:pt x="946" y="488"/>
                    <a:pt x="1089" y="444"/>
                    <a:pt x="1214" y="372"/>
                  </a:cubicBezTo>
                  <a:cubicBezTo>
                    <a:pt x="1240" y="346"/>
                    <a:pt x="1267" y="337"/>
                    <a:pt x="1303" y="319"/>
                  </a:cubicBezTo>
                  <a:cubicBezTo>
                    <a:pt x="1330" y="301"/>
                    <a:pt x="1356" y="283"/>
                    <a:pt x="1383" y="265"/>
                  </a:cubicBezTo>
                  <a:lnTo>
                    <a:pt x="1481" y="230"/>
                  </a:lnTo>
                  <a:cubicBezTo>
                    <a:pt x="1508" y="212"/>
                    <a:pt x="1544" y="203"/>
                    <a:pt x="1570" y="194"/>
                  </a:cubicBezTo>
                  <a:cubicBezTo>
                    <a:pt x="1695" y="149"/>
                    <a:pt x="1829" y="114"/>
                    <a:pt x="1963" y="96"/>
                  </a:cubicBezTo>
                  <a:cubicBezTo>
                    <a:pt x="2125" y="74"/>
                    <a:pt x="2290" y="63"/>
                    <a:pt x="2457" y="63"/>
                  </a:cubicBezTo>
                  <a:cubicBezTo>
                    <a:pt x="2566" y="63"/>
                    <a:pt x="2675" y="68"/>
                    <a:pt x="2784" y="78"/>
                  </a:cubicBezTo>
                  <a:cubicBezTo>
                    <a:pt x="2579" y="24"/>
                    <a:pt x="2364" y="0"/>
                    <a:pt x="215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5288;p59">
              <a:extLst>
                <a:ext uri="{FF2B5EF4-FFF2-40B4-BE49-F238E27FC236}">
                  <a16:creationId xmlns:a16="http://schemas.microsoft.com/office/drawing/2014/main" id="{BA038044-C4C5-4E56-9BFC-E26ACC708027}"/>
                </a:ext>
              </a:extLst>
            </p:cNvPr>
            <p:cNvSpPr/>
            <p:nvPr/>
          </p:nvSpPr>
          <p:spPr>
            <a:xfrm>
              <a:off x="1424255" y="4869065"/>
              <a:ext cx="185381" cy="41887"/>
            </a:xfrm>
            <a:custGeom>
              <a:avLst/>
              <a:gdLst/>
              <a:ahLst/>
              <a:cxnLst/>
              <a:rect l="l" t="t" r="r" b="b"/>
              <a:pathLst>
                <a:path w="1580" h="357" extrusionOk="0">
                  <a:moveTo>
                    <a:pt x="1187" y="0"/>
                  </a:moveTo>
                  <a:lnTo>
                    <a:pt x="1187" y="0"/>
                  </a:lnTo>
                  <a:cubicBezTo>
                    <a:pt x="1053" y="36"/>
                    <a:pt x="928" y="62"/>
                    <a:pt x="794" y="71"/>
                  </a:cubicBezTo>
                  <a:cubicBezTo>
                    <a:pt x="661" y="89"/>
                    <a:pt x="527" y="98"/>
                    <a:pt x="393" y="98"/>
                  </a:cubicBezTo>
                  <a:cubicBezTo>
                    <a:pt x="268" y="98"/>
                    <a:pt x="134" y="89"/>
                    <a:pt x="9" y="71"/>
                  </a:cubicBezTo>
                  <a:lnTo>
                    <a:pt x="0" y="71"/>
                  </a:lnTo>
                  <a:cubicBezTo>
                    <a:pt x="9" y="89"/>
                    <a:pt x="18" y="107"/>
                    <a:pt x="36" y="116"/>
                  </a:cubicBezTo>
                  <a:cubicBezTo>
                    <a:pt x="81" y="170"/>
                    <a:pt x="134" y="214"/>
                    <a:pt x="188" y="241"/>
                  </a:cubicBezTo>
                  <a:cubicBezTo>
                    <a:pt x="357" y="339"/>
                    <a:pt x="580" y="357"/>
                    <a:pt x="723" y="357"/>
                  </a:cubicBezTo>
                  <a:cubicBezTo>
                    <a:pt x="803" y="357"/>
                    <a:pt x="866" y="357"/>
                    <a:pt x="892" y="348"/>
                  </a:cubicBezTo>
                  <a:cubicBezTo>
                    <a:pt x="982" y="321"/>
                    <a:pt x="1071" y="285"/>
                    <a:pt x="1160" y="241"/>
                  </a:cubicBezTo>
                  <a:cubicBezTo>
                    <a:pt x="1312" y="170"/>
                    <a:pt x="1446" y="89"/>
                    <a:pt x="1579" y="0"/>
                  </a:cubicBezTo>
                  <a:lnTo>
                    <a:pt x="1579" y="0"/>
                  </a:lnTo>
                  <a:cubicBezTo>
                    <a:pt x="1428" y="62"/>
                    <a:pt x="1285" y="125"/>
                    <a:pt x="1124" y="161"/>
                  </a:cubicBezTo>
                  <a:cubicBezTo>
                    <a:pt x="973" y="205"/>
                    <a:pt x="821" y="232"/>
                    <a:pt x="661" y="241"/>
                  </a:cubicBezTo>
                  <a:cubicBezTo>
                    <a:pt x="598" y="250"/>
                    <a:pt x="527" y="259"/>
                    <a:pt x="464" y="259"/>
                  </a:cubicBezTo>
                  <a:cubicBezTo>
                    <a:pt x="580" y="232"/>
                    <a:pt x="705" y="196"/>
                    <a:pt x="812" y="161"/>
                  </a:cubicBezTo>
                  <a:cubicBezTo>
                    <a:pt x="946" y="116"/>
                    <a:pt x="1071" y="62"/>
                    <a:pt x="118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5289;p59">
              <a:extLst>
                <a:ext uri="{FF2B5EF4-FFF2-40B4-BE49-F238E27FC236}">
                  <a16:creationId xmlns:a16="http://schemas.microsoft.com/office/drawing/2014/main" id="{FC9AF730-4C59-41AE-B241-1BBDB893A1B8}"/>
                </a:ext>
              </a:extLst>
            </p:cNvPr>
            <p:cNvSpPr/>
            <p:nvPr/>
          </p:nvSpPr>
          <p:spPr>
            <a:xfrm>
              <a:off x="1602126" y="4848063"/>
              <a:ext cx="81779" cy="61833"/>
            </a:xfrm>
            <a:custGeom>
              <a:avLst/>
              <a:gdLst/>
              <a:ahLst/>
              <a:cxnLst/>
              <a:rect l="l" t="t" r="r" b="b"/>
              <a:pathLst>
                <a:path w="697" h="527" extrusionOk="0">
                  <a:moveTo>
                    <a:pt x="697" y="1"/>
                  </a:moveTo>
                  <a:lnTo>
                    <a:pt x="697" y="1"/>
                  </a:lnTo>
                  <a:cubicBezTo>
                    <a:pt x="590" y="108"/>
                    <a:pt x="483" y="215"/>
                    <a:pt x="358" y="304"/>
                  </a:cubicBezTo>
                  <a:cubicBezTo>
                    <a:pt x="242" y="393"/>
                    <a:pt x="126" y="464"/>
                    <a:pt x="1" y="527"/>
                  </a:cubicBezTo>
                  <a:cubicBezTo>
                    <a:pt x="126" y="500"/>
                    <a:pt x="242" y="473"/>
                    <a:pt x="349" y="438"/>
                  </a:cubicBezTo>
                  <a:cubicBezTo>
                    <a:pt x="376" y="411"/>
                    <a:pt x="393" y="393"/>
                    <a:pt x="420" y="366"/>
                  </a:cubicBezTo>
                  <a:cubicBezTo>
                    <a:pt x="518" y="250"/>
                    <a:pt x="608" y="126"/>
                    <a:pt x="697"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5290;p59">
              <a:extLst>
                <a:ext uri="{FF2B5EF4-FFF2-40B4-BE49-F238E27FC236}">
                  <a16:creationId xmlns:a16="http://schemas.microsoft.com/office/drawing/2014/main" id="{73099ECD-8583-452E-A2A6-53BDCE059D4E}"/>
                </a:ext>
              </a:extLst>
            </p:cNvPr>
            <p:cNvSpPr/>
            <p:nvPr/>
          </p:nvSpPr>
          <p:spPr>
            <a:xfrm>
              <a:off x="1689067" y="4817675"/>
              <a:ext cx="43060" cy="63006"/>
            </a:xfrm>
            <a:custGeom>
              <a:avLst/>
              <a:gdLst/>
              <a:ahLst/>
              <a:cxnLst/>
              <a:rect l="l" t="t" r="r" b="b"/>
              <a:pathLst>
                <a:path w="367" h="537" extrusionOk="0">
                  <a:moveTo>
                    <a:pt x="366" y="1"/>
                  </a:moveTo>
                  <a:cubicBezTo>
                    <a:pt x="295" y="135"/>
                    <a:pt x="214" y="260"/>
                    <a:pt x="125" y="385"/>
                  </a:cubicBezTo>
                  <a:cubicBezTo>
                    <a:pt x="81" y="438"/>
                    <a:pt x="45" y="483"/>
                    <a:pt x="0" y="536"/>
                  </a:cubicBezTo>
                  <a:cubicBezTo>
                    <a:pt x="72" y="492"/>
                    <a:pt x="143" y="447"/>
                    <a:pt x="214" y="393"/>
                  </a:cubicBezTo>
                  <a:cubicBezTo>
                    <a:pt x="277" y="269"/>
                    <a:pt x="322" y="135"/>
                    <a:pt x="366"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5291;p59">
              <a:extLst>
                <a:ext uri="{FF2B5EF4-FFF2-40B4-BE49-F238E27FC236}">
                  <a16:creationId xmlns:a16="http://schemas.microsoft.com/office/drawing/2014/main" id="{AD6D0E8A-8CE4-40E2-B8DF-C9231395A701}"/>
                </a:ext>
              </a:extLst>
            </p:cNvPr>
            <p:cNvSpPr/>
            <p:nvPr/>
          </p:nvSpPr>
          <p:spPr>
            <a:xfrm>
              <a:off x="1856495" y="4603198"/>
              <a:ext cx="11616" cy="13728"/>
            </a:xfrm>
            <a:custGeom>
              <a:avLst/>
              <a:gdLst/>
              <a:ahLst/>
              <a:cxnLst/>
              <a:rect l="l" t="t" r="r" b="b"/>
              <a:pathLst>
                <a:path w="99" h="117" extrusionOk="0">
                  <a:moveTo>
                    <a:pt x="99" y="0"/>
                  </a:moveTo>
                  <a:lnTo>
                    <a:pt x="99" y="0"/>
                  </a:lnTo>
                  <a:cubicBezTo>
                    <a:pt x="54" y="54"/>
                    <a:pt x="10" y="107"/>
                    <a:pt x="1" y="116"/>
                  </a:cubicBezTo>
                  <a:cubicBezTo>
                    <a:pt x="36" y="80"/>
                    <a:pt x="72" y="36"/>
                    <a:pt x="99" y="0"/>
                  </a:cubicBezTo>
                  <a:close/>
                </a:path>
              </a:pathLst>
            </a:custGeom>
            <a:solidFill>
              <a:srgbClr val="8181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5292;p59">
              <a:extLst>
                <a:ext uri="{FF2B5EF4-FFF2-40B4-BE49-F238E27FC236}">
                  <a16:creationId xmlns:a16="http://schemas.microsoft.com/office/drawing/2014/main" id="{5682301E-5824-4409-90B3-B16BAB42D7A6}"/>
                </a:ext>
              </a:extLst>
            </p:cNvPr>
            <p:cNvSpPr/>
            <p:nvPr/>
          </p:nvSpPr>
          <p:spPr>
            <a:xfrm>
              <a:off x="1688011" y="4544533"/>
              <a:ext cx="173883" cy="126834"/>
            </a:xfrm>
            <a:custGeom>
              <a:avLst/>
              <a:gdLst/>
              <a:ahLst/>
              <a:cxnLst/>
              <a:rect l="l" t="t" r="r" b="b"/>
              <a:pathLst>
                <a:path w="1482" h="1081" extrusionOk="0">
                  <a:moveTo>
                    <a:pt x="63" y="1"/>
                  </a:moveTo>
                  <a:cubicBezTo>
                    <a:pt x="63" y="1"/>
                    <a:pt x="1" y="643"/>
                    <a:pt x="1062" y="1053"/>
                  </a:cubicBezTo>
                  <a:cubicBezTo>
                    <a:pt x="1111" y="1071"/>
                    <a:pt x="1161" y="1080"/>
                    <a:pt x="1211" y="1080"/>
                  </a:cubicBezTo>
                  <a:cubicBezTo>
                    <a:pt x="1308" y="1080"/>
                    <a:pt x="1402" y="1047"/>
                    <a:pt x="1472" y="982"/>
                  </a:cubicBezTo>
                  <a:lnTo>
                    <a:pt x="1481" y="973"/>
                  </a:lnTo>
                  <a:cubicBezTo>
                    <a:pt x="1481" y="759"/>
                    <a:pt x="1437" y="616"/>
                    <a:pt x="1437" y="616"/>
                  </a:cubicBezTo>
                  <a:cubicBezTo>
                    <a:pt x="1437" y="616"/>
                    <a:pt x="1311" y="750"/>
                    <a:pt x="1189" y="750"/>
                  </a:cubicBezTo>
                  <a:cubicBezTo>
                    <a:pt x="1186" y="750"/>
                    <a:pt x="1182" y="750"/>
                    <a:pt x="1178" y="750"/>
                  </a:cubicBezTo>
                  <a:cubicBezTo>
                    <a:pt x="1053" y="741"/>
                    <a:pt x="464" y="500"/>
                    <a:pt x="348" y="99"/>
                  </a:cubicBezTo>
                  <a:lnTo>
                    <a:pt x="348" y="99"/>
                  </a:lnTo>
                  <a:cubicBezTo>
                    <a:pt x="357" y="152"/>
                    <a:pt x="455" y="536"/>
                    <a:pt x="946" y="812"/>
                  </a:cubicBezTo>
                  <a:cubicBezTo>
                    <a:pt x="946" y="812"/>
                    <a:pt x="259" y="812"/>
                    <a:pt x="63"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5293;p59">
              <a:extLst>
                <a:ext uri="{FF2B5EF4-FFF2-40B4-BE49-F238E27FC236}">
                  <a16:creationId xmlns:a16="http://schemas.microsoft.com/office/drawing/2014/main" id="{0A762F85-A566-4C7C-A8CA-39B6D8BABAD0}"/>
                </a:ext>
              </a:extLst>
            </p:cNvPr>
            <p:cNvSpPr/>
            <p:nvPr/>
          </p:nvSpPr>
          <p:spPr>
            <a:xfrm>
              <a:off x="1690123" y="4477538"/>
              <a:ext cx="38836" cy="8448"/>
            </a:xfrm>
            <a:custGeom>
              <a:avLst/>
              <a:gdLst/>
              <a:ahLst/>
              <a:cxnLst/>
              <a:rect l="l" t="t" r="r" b="b"/>
              <a:pathLst>
                <a:path w="331" h="72" extrusionOk="0">
                  <a:moveTo>
                    <a:pt x="170" y="1"/>
                  </a:moveTo>
                  <a:cubicBezTo>
                    <a:pt x="116" y="1"/>
                    <a:pt x="45" y="1"/>
                    <a:pt x="0" y="36"/>
                  </a:cubicBezTo>
                  <a:lnTo>
                    <a:pt x="161" y="63"/>
                  </a:lnTo>
                  <a:cubicBezTo>
                    <a:pt x="214" y="63"/>
                    <a:pt x="268" y="72"/>
                    <a:pt x="330" y="72"/>
                  </a:cubicBezTo>
                  <a:cubicBezTo>
                    <a:pt x="304" y="45"/>
                    <a:pt x="286" y="36"/>
                    <a:pt x="250" y="27"/>
                  </a:cubicBezTo>
                  <a:cubicBezTo>
                    <a:pt x="223" y="9"/>
                    <a:pt x="197" y="9"/>
                    <a:pt x="17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5294;p59">
              <a:extLst>
                <a:ext uri="{FF2B5EF4-FFF2-40B4-BE49-F238E27FC236}">
                  <a16:creationId xmlns:a16="http://schemas.microsoft.com/office/drawing/2014/main" id="{E1F3FFA1-D850-4C92-83E1-8AE668BA6391}"/>
                </a:ext>
              </a:extLst>
            </p:cNvPr>
            <p:cNvSpPr/>
            <p:nvPr/>
          </p:nvSpPr>
          <p:spPr>
            <a:xfrm>
              <a:off x="1836667" y="4391771"/>
              <a:ext cx="43060" cy="60777"/>
            </a:xfrm>
            <a:custGeom>
              <a:avLst/>
              <a:gdLst/>
              <a:ahLst/>
              <a:cxnLst/>
              <a:rect l="l" t="t" r="r" b="b"/>
              <a:pathLst>
                <a:path w="367" h="518" extrusionOk="0">
                  <a:moveTo>
                    <a:pt x="366" y="517"/>
                  </a:moveTo>
                  <a:cubicBezTo>
                    <a:pt x="366" y="517"/>
                    <a:pt x="205" y="27"/>
                    <a:pt x="72" y="9"/>
                  </a:cubicBezTo>
                  <a:cubicBezTo>
                    <a:pt x="18" y="0"/>
                    <a:pt x="0" y="36"/>
                    <a:pt x="9" y="89"/>
                  </a:cubicBezTo>
                  <a:cubicBezTo>
                    <a:pt x="197" y="286"/>
                    <a:pt x="366" y="517"/>
                    <a:pt x="366" y="5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5295;p59">
              <a:extLst>
                <a:ext uri="{FF2B5EF4-FFF2-40B4-BE49-F238E27FC236}">
                  <a16:creationId xmlns:a16="http://schemas.microsoft.com/office/drawing/2014/main" id="{E75A4739-9C41-4ACB-B817-2342D3141E55}"/>
                </a:ext>
              </a:extLst>
            </p:cNvPr>
            <p:cNvSpPr/>
            <p:nvPr/>
          </p:nvSpPr>
          <p:spPr>
            <a:xfrm>
              <a:off x="1794780" y="4500183"/>
              <a:ext cx="18890" cy="12437"/>
            </a:xfrm>
            <a:custGeom>
              <a:avLst/>
              <a:gdLst/>
              <a:ahLst/>
              <a:cxnLst/>
              <a:rect l="l" t="t" r="r" b="b"/>
              <a:pathLst>
                <a:path w="161" h="106" extrusionOk="0">
                  <a:moveTo>
                    <a:pt x="49" y="0"/>
                  </a:moveTo>
                  <a:cubicBezTo>
                    <a:pt x="30" y="0"/>
                    <a:pt x="14" y="7"/>
                    <a:pt x="9" y="22"/>
                  </a:cubicBezTo>
                  <a:cubicBezTo>
                    <a:pt x="0" y="48"/>
                    <a:pt x="18" y="75"/>
                    <a:pt x="63" y="93"/>
                  </a:cubicBezTo>
                  <a:cubicBezTo>
                    <a:pt x="79" y="101"/>
                    <a:pt x="97" y="105"/>
                    <a:pt x="112" y="105"/>
                  </a:cubicBezTo>
                  <a:cubicBezTo>
                    <a:pt x="131" y="105"/>
                    <a:pt x="147" y="99"/>
                    <a:pt x="152" y="84"/>
                  </a:cubicBezTo>
                  <a:cubicBezTo>
                    <a:pt x="161" y="57"/>
                    <a:pt x="143" y="31"/>
                    <a:pt x="99" y="13"/>
                  </a:cubicBezTo>
                  <a:cubicBezTo>
                    <a:pt x="83" y="5"/>
                    <a:pt x="65" y="0"/>
                    <a:pt x="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5296;p59">
            <a:extLst>
              <a:ext uri="{FF2B5EF4-FFF2-40B4-BE49-F238E27FC236}">
                <a16:creationId xmlns:a16="http://schemas.microsoft.com/office/drawing/2014/main" id="{CAD6DAB9-65FE-48F9-B270-C77A18D3F7CD}"/>
              </a:ext>
            </a:extLst>
          </p:cNvPr>
          <p:cNvGrpSpPr/>
          <p:nvPr/>
        </p:nvGrpSpPr>
        <p:grpSpPr>
          <a:xfrm>
            <a:off x="1043807" y="3646646"/>
            <a:ext cx="882728" cy="887195"/>
            <a:chOff x="264472" y="3185026"/>
            <a:chExt cx="792537" cy="796548"/>
          </a:xfrm>
        </p:grpSpPr>
        <p:grpSp>
          <p:nvGrpSpPr>
            <p:cNvPr id="303" name="Google Shape;5297;p59">
              <a:extLst>
                <a:ext uri="{FF2B5EF4-FFF2-40B4-BE49-F238E27FC236}">
                  <a16:creationId xmlns:a16="http://schemas.microsoft.com/office/drawing/2014/main" id="{8459FE67-3316-467A-837C-A4AFBD672420}"/>
                </a:ext>
              </a:extLst>
            </p:cNvPr>
            <p:cNvGrpSpPr/>
            <p:nvPr/>
          </p:nvGrpSpPr>
          <p:grpSpPr>
            <a:xfrm>
              <a:off x="264472" y="3185026"/>
              <a:ext cx="792537" cy="796548"/>
              <a:chOff x="264472" y="3185026"/>
              <a:chExt cx="792537" cy="796548"/>
            </a:xfrm>
          </p:grpSpPr>
          <p:sp>
            <p:nvSpPr>
              <p:cNvPr id="305" name="Google Shape;5298;p59">
                <a:extLst>
                  <a:ext uri="{FF2B5EF4-FFF2-40B4-BE49-F238E27FC236}">
                    <a16:creationId xmlns:a16="http://schemas.microsoft.com/office/drawing/2014/main" id="{C472BA0B-7405-4D45-8092-7BF02C0B457F}"/>
                  </a:ext>
                </a:extLst>
              </p:cNvPr>
              <p:cNvSpPr/>
              <p:nvPr/>
            </p:nvSpPr>
            <p:spPr>
              <a:xfrm>
                <a:off x="758522" y="3712537"/>
                <a:ext cx="246158" cy="269038"/>
              </a:xfrm>
              <a:custGeom>
                <a:avLst/>
                <a:gdLst/>
                <a:ahLst/>
                <a:cxnLst/>
                <a:rect l="l" t="t" r="r" b="b"/>
                <a:pathLst>
                  <a:path w="2098" h="2293" extrusionOk="0">
                    <a:moveTo>
                      <a:pt x="28" y="1"/>
                    </a:moveTo>
                    <a:cubicBezTo>
                      <a:pt x="28" y="1"/>
                      <a:pt x="28" y="63"/>
                      <a:pt x="1" y="108"/>
                    </a:cubicBezTo>
                    <a:cubicBezTo>
                      <a:pt x="322" y="491"/>
                      <a:pt x="893" y="1196"/>
                      <a:pt x="1098" y="1508"/>
                    </a:cubicBezTo>
                    <a:cubicBezTo>
                      <a:pt x="1379" y="1904"/>
                      <a:pt x="1743" y="2292"/>
                      <a:pt x="1923" y="2292"/>
                    </a:cubicBezTo>
                    <a:cubicBezTo>
                      <a:pt x="1938" y="2292"/>
                      <a:pt x="1951" y="2290"/>
                      <a:pt x="1963" y="2284"/>
                    </a:cubicBezTo>
                    <a:cubicBezTo>
                      <a:pt x="2097" y="2231"/>
                      <a:pt x="2053" y="2124"/>
                      <a:pt x="2026" y="2088"/>
                    </a:cubicBezTo>
                    <a:lnTo>
                      <a:pt x="2017" y="2070"/>
                    </a:lnTo>
                    <a:cubicBezTo>
                      <a:pt x="2017" y="2070"/>
                      <a:pt x="1660" y="1803"/>
                      <a:pt x="1419" y="1446"/>
                    </a:cubicBezTo>
                    <a:cubicBezTo>
                      <a:pt x="1250" y="1196"/>
                      <a:pt x="697" y="527"/>
                      <a:pt x="384" y="152"/>
                    </a:cubicBezTo>
                    <a:cubicBezTo>
                      <a:pt x="376" y="152"/>
                      <a:pt x="367" y="152"/>
                      <a:pt x="358" y="143"/>
                    </a:cubicBezTo>
                    <a:cubicBezTo>
                      <a:pt x="90" y="63"/>
                      <a:pt x="28" y="1"/>
                      <a:pt x="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5299;p59">
                <a:extLst>
                  <a:ext uri="{FF2B5EF4-FFF2-40B4-BE49-F238E27FC236}">
                    <a16:creationId xmlns:a16="http://schemas.microsoft.com/office/drawing/2014/main" id="{DBCDACB1-1DB6-49BE-9E24-F12517FFFDC2}"/>
                  </a:ext>
                </a:extLst>
              </p:cNvPr>
              <p:cNvSpPr/>
              <p:nvPr/>
            </p:nvSpPr>
            <p:spPr>
              <a:xfrm>
                <a:off x="310559" y="3340722"/>
                <a:ext cx="140444" cy="198170"/>
              </a:xfrm>
              <a:custGeom>
                <a:avLst/>
                <a:gdLst/>
                <a:ahLst/>
                <a:cxnLst/>
                <a:rect l="l" t="t" r="r" b="b"/>
                <a:pathLst>
                  <a:path w="1197" h="1689" extrusionOk="0">
                    <a:moveTo>
                      <a:pt x="906" y="0"/>
                    </a:moveTo>
                    <a:cubicBezTo>
                      <a:pt x="816" y="0"/>
                      <a:pt x="719" y="20"/>
                      <a:pt x="643" y="83"/>
                    </a:cubicBezTo>
                    <a:cubicBezTo>
                      <a:pt x="565" y="148"/>
                      <a:pt x="482" y="171"/>
                      <a:pt x="406" y="171"/>
                    </a:cubicBezTo>
                    <a:cubicBezTo>
                      <a:pt x="283" y="171"/>
                      <a:pt x="180" y="109"/>
                      <a:pt x="152" y="65"/>
                    </a:cubicBezTo>
                    <a:cubicBezTo>
                      <a:pt x="134" y="38"/>
                      <a:pt x="117" y="29"/>
                      <a:pt x="101" y="29"/>
                    </a:cubicBezTo>
                    <a:cubicBezTo>
                      <a:pt x="69" y="29"/>
                      <a:pt x="45" y="65"/>
                      <a:pt x="45" y="65"/>
                    </a:cubicBezTo>
                    <a:cubicBezTo>
                      <a:pt x="10" y="172"/>
                      <a:pt x="1" y="235"/>
                      <a:pt x="1" y="235"/>
                    </a:cubicBezTo>
                    <a:cubicBezTo>
                      <a:pt x="1" y="235"/>
                      <a:pt x="36" y="215"/>
                      <a:pt x="71" y="215"/>
                    </a:cubicBezTo>
                    <a:cubicBezTo>
                      <a:pt x="88" y="215"/>
                      <a:pt x="105" y="220"/>
                      <a:pt x="117" y="235"/>
                    </a:cubicBezTo>
                    <a:cubicBezTo>
                      <a:pt x="143" y="270"/>
                      <a:pt x="393" y="404"/>
                      <a:pt x="509" y="609"/>
                    </a:cubicBezTo>
                    <a:lnTo>
                      <a:pt x="161" y="823"/>
                    </a:lnTo>
                    <a:cubicBezTo>
                      <a:pt x="143" y="1082"/>
                      <a:pt x="188" y="1385"/>
                      <a:pt x="286" y="1689"/>
                    </a:cubicBezTo>
                    <a:cubicBezTo>
                      <a:pt x="304" y="1609"/>
                      <a:pt x="331" y="1546"/>
                      <a:pt x="366" y="1519"/>
                    </a:cubicBezTo>
                    <a:cubicBezTo>
                      <a:pt x="634" y="1305"/>
                      <a:pt x="732" y="707"/>
                      <a:pt x="759" y="583"/>
                    </a:cubicBezTo>
                    <a:cubicBezTo>
                      <a:pt x="795" y="467"/>
                      <a:pt x="964" y="502"/>
                      <a:pt x="991" y="342"/>
                    </a:cubicBezTo>
                    <a:cubicBezTo>
                      <a:pt x="1018" y="190"/>
                      <a:pt x="1196" y="56"/>
                      <a:pt x="1196" y="56"/>
                    </a:cubicBezTo>
                    <a:cubicBezTo>
                      <a:pt x="1196" y="56"/>
                      <a:pt x="1059" y="0"/>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5300;p59">
                <a:extLst>
                  <a:ext uri="{FF2B5EF4-FFF2-40B4-BE49-F238E27FC236}">
                    <a16:creationId xmlns:a16="http://schemas.microsoft.com/office/drawing/2014/main" id="{3501912F-71F9-4925-97F0-1A67842B13EA}"/>
                  </a:ext>
                </a:extLst>
              </p:cNvPr>
              <p:cNvSpPr/>
              <p:nvPr/>
            </p:nvSpPr>
            <p:spPr>
              <a:xfrm>
                <a:off x="748080" y="3491724"/>
                <a:ext cx="80723" cy="73331"/>
              </a:xfrm>
              <a:custGeom>
                <a:avLst/>
                <a:gdLst/>
                <a:ahLst/>
                <a:cxnLst/>
                <a:rect l="l" t="t" r="r" b="b"/>
                <a:pathLst>
                  <a:path w="688" h="625" extrusionOk="0">
                    <a:moveTo>
                      <a:pt x="1" y="0"/>
                    </a:moveTo>
                    <a:cubicBezTo>
                      <a:pt x="1" y="0"/>
                      <a:pt x="393" y="215"/>
                      <a:pt x="688" y="625"/>
                    </a:cubicBezTo>
                    <a:cubicBezTo>
                      <a:pt x="679" y="437"/>
                      <a:pt x="625" y="304"/>
                      <a:pt x="554" y="223"/>
                    </a:cubicBezTo>
                    <a:cubicBezTo>
                      <a:pt x="259" y="107"/>
                      <a:pt x="1"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5301;p59">
                <a:extLst>
                  <a:ext uri="{FF2B5EF4-FFF2-40B4-BE49-F238E27FC236}">
                    <a16:creationId xmlns:a16="http://schemas.microsoft.com/office/drawing/2014/main" id="{769B8F67-9CB3-4EC3-AF64-5516937C4325}"/>
                  </a:ext>
                </a:extLst>
              </p:cNvPr>
              <p:cNvSpPr/>
              <p:nvPr/>
            </p:nvSpPr>
            <p:spPr>
              <a:xfrm>
                <a:off x="265622" y="3404666"/>
                <a:ext cx="104776" cy="32735"/>
              </a:xfrm>
              <a:custGeom>
                <a:avLst/>
                <a:gdLst/>
                <a:ahLst/>
                <a:cxnLst/>
                <a:rect l="l" t="t" r="r" b="b"/>
                <a:pathLst>
                  <a:path w="893" h="279" extrusionOk="0">
                    <a:moveTo>
                      <a:pt x="782" y="1"/>
                    </a:moveTo>
                    <a:cubicBezTo>
                      <a:pt x="223" y="1"/>
                      <a:pt x="0" y="216"/>
                      <a:pt x="0" y="216"/>
                    </a:cubicBezTo>
                    <a:cubicBezTo>
                      <a:pt x="23" y="211"/>
                      <a:pt x="52" y="208"/>
                      <a:pt x="85" y="208"/>
                    </a:cubicBezTo>
                    <a:cubicBezTo>
                      <a:pt x="263" y="208"/>
                      <a:pt x="544" y="278"/>
                      <a:pt x="544" y="278"/>
                    </a:cubicBezTo>
                    <a:lnTo>
                      <a:pt x="892" y="64"/>
                    </a:lnTo>
                    <a:cubicBezTo>
                      <a:pt x="874" y="38"/>
                      <a:pt x="865" y="20"/>
                      <a:pt x="848" y="2"/>
                    </a:cubicBezTo>
                    <a:cubicBezTo>
                      <a:pt x="825" y="1"/>
                      <a:pt x="803" y="1"/>
                      <a:pt x="7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5302;p59">
                <a:extLst>
                  <a:ext uri="{FF2B5EF4-FFF2-40B4-BE49-F238E27FC236}">
                    <a16:creationId xmlns:a16="http://schemas.microsoft.com/office/drawing/2014/main" id="{E329D82B-2F72-4FF2-AB57-A8EB70F72375}"/>
                  </a:ext>
                </a:extLst>
              </p:cNvPr>
              <p:cNvSpPr/>
              <p:nvPr/>
            </p:nvSpPr>
            <p:spPr>
              <a:xfrm>
                <a:off x="265622" y="3365830"/>
                <a:ext cx="99496" cy="64297"/>
              </a:xfrm>
              <a:custGeom>
                <a:avLst/>
                <a:gdLst/>
                <a:ahLst/>
                <a:cxnLst/>
                <a:rect l="l" t="t" r="r" b="b"/>
                <a:pathLst>
                  <a:path w="848" h="548" extrusionOk="0">
                    <a:moveTo>
                      <a:pt x="454" y="1"/>
                    </a:moveTo>
                    <a:cubicBezTo>
                      <a:pt x="419" y="1"/>
                      <a:pt x="384" y="21"/>
                      <a:pt x="384" y="21"/>
                    </a:cubicBezTo>
                    <a:cubicBezTo>
                      <a:pt x="36" y="217"/>
                      <a:pt x="0" y="547"/>
                      <a:pt x="0" y="547"/>
                    </a:cubicBezTo>
                    <a:cubicBezTo>
                      <a:pt x="0" y="547"/>
                      <a:pt x="223" y="332"/>
                      <a:pt x="782" y="332"/>
                    </a:cubicBezTo>
                    <a:cubicBezTo>
                      <a:pt x="803" y="332"/>
                      <a:pt x="825" y="332"/>
                      <a:pt x="848" y="333"/>
                    </a:cubicBezTo>
                    <a:cubicBezTo>
                      <a:pt x="723" y="163"/>
                      <a:pt x="526" y="56"/>
                      <a:pt x="500" y="21"/>
                    </a:cubicBezTo>
                    <a:cubicBezTo>
                      <a:pt x="488" y="6"/>
                      <a:pt x="471" y="1"/>
                      <a:pt x="4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5303;p59">
                <a:extLst>
                  <a:ext uri="{FF2B5EF4-FFF2-40B4-BE49-F238E27FC236}">
                    <a16:creationId xmlns:a16="http://schemas.microsoft.com/office/drawing/2014/main" id="{303CA61F-79B6-4B89-88E7-574971148368}"/>
                  </a:ext>
                </a:extLst>
              </p:cNvPr>
              <p:cNvSpPr/>
              <p:nvPr/>
            </p:nvSpPr>
            <p:spPr>
              <a:xfrm>
                <a:off x="383890" y="3349991"/>
                <a:ext cx="42943" cy="34847"/>
              </a:xfrm>
              <a:custGeom>
                <a:avLst/>
                <a:gdLst/>
                <a:ahLst/>
                <a:cxnLst/>
                <a:rect l="l" t="t" r="r" b="b"/>
                <a:pathLst>
                  <a:path w="366" h="297" extrusionOk="0">
                    <a:moveTo>
                      <a:pt x="191" y="0"/>
                    </a:moveTo>
                    <a:cubicBezTo>
                      <a:pt x="178" y="0"/>
                      <a:pt x="165" y="1"/>
                      <a:pt x="152" y="4"/>
                    </a:cubicBezTo>
                    <a:cubicBezTo>
                      <a:pt x="54" y="22"/>
                      <a:pt x="0" y="102"/>
                      <a:pt x="9" y="182"/>
                    </a:cubicBezTo>
                    <a:cubicBezTo>
                      <a:pt x="24" y="249"/>
                      <a:pt x="87" y="296"/>
                      <a:pt x="163" y="296"/>
                    </a:cubicBezTo>
                    <a:cubicBezTo>
                      <a:pt x="180" y="296"/>
                      <a:pt x="197" y="294"/>
                      <a:pt x="214" y="289"/>
                    </a:cubicBezTo>
                    <a:cubicBezTo>
                      <a:pt x="303" y="272"/>
                      <a:pt x="366" y="191"/>
                      <a:pt x="348" y="111"/>
                    </a:cubicBezTo>
                    <a:cubicBezTo>
                      <a:pt x="333" y="43"/>
                      <a:pt x="266" y="0"/>
                      <a:pt x="1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5304;p59">
                <a:extLst>
                  <a:ext uri="{FF2B5EF4-FFF2-40B4-BE49-F238E27FC236}">
                    <a16:creationId xmlns:a16="http://schemas.microsoft.com/office/drawing/2014/main" id="{A5CB65F1-12A3-41E9-8498-64438C717C4A}"/>
                  </a:ext>
                </a:extLst>
              </p:cNvPr>
              <p:cNvSpPr/>
              <p:nvPr/>
            </p:nvSpPr>
            <p:spPr>
              <a:xfrm>
                <a:off x="315839" y="3185026"/>
                <a:ext cx="584186" cy="566821"/>
              </a:xfrm>
              <a:custGeom>
                <a:avLst/>
                <a:gdLst/>
                <a:ahLst/>
                <a:cxnLst/>
                <a:rect l="l" t="t" r="r" b="b"/>
                <a:pathLst>
                  <a:path w="4979" h="4831" extrusionOk="0">
                    <a:moveTo>
                      <a:pt x="1517" y="1"/>
                    </a:moveTo>
                    <a:cubicBezTo>
                      <a:pt x="428" y="580"/>
                      <a:pt x="107" y="1116"/>
                      <a:pt x="0" y="1383"/>
                    </a:cubicBezTo>
                    <a:cubicBezTo>
                      <a:pt x="6" y="1378"/>
                      <a:pt x="25" y="1356"/>
                      <a:pt x="51" y="1356"/>
                    </a:cubicBezTo>
                    <a:cubicBezTo>
                      <a:pt x="67" y="1356"/>
                      <a:pt x="87" y="1365"/>
                      <a:pt x="107" y="1392"/>
                    </a:cubicBezTo>
                    <a:cubicBezTo>
                      <a:pt x="135" y="1436"/>
                      <a:pt x="238" y="1498"/>
                      <a:pt x="361" y="1498"/>
                    </a:cubicBezTo>
                    <a:cubicBezTo>
                      <a:pt x="437" y="1498"/>
                      <a:pt x="520" y="1475"/>
                      <a:pt x="598" y="1410"/>
                    </a:cubicBezTo>
                    <a:cubicBezTo>
                      <a:pt x="674" y="1347"/>
                      <a:pt x="771" y="1327"/>
                      <a:pt x="861" y="1327"/>
                    </a:cubicBezTo>
                    <a:cubicBezTo>
                      <a:pt x="1014" y="1327"/>
                      <a:pt x="1151" y="1383"/>
                      <a:pt x="1151" y="1383"/>
                    </a:cubicBezTo>
                    <a:cubicBezTo>
                      <a:pt x="1151" y="1383"/>
                      <a:pt x="973" y="1517"/>
                      <a:pt x="946" y="1678"/>
                    </a:cubicBezTo>
                    <a:cubicBezTo>
                      <a:pt x="919" y="1829"/>
                      <a:pt x="750" y="1794"/>
                      <a:pt x="714" y="1910"/>
                    </a:cubicBezTo>
                    <a:cubicBezTo>
                      <a:pt x="687" y="2034"/>
                      <a:pt x="589" y="2632"/>
                      <a:pt x="321" y="2846"/>
                    </a:cubicBezTo>
                    <a:cubicBezTo>
                      <a:pt x="286" y="2873"/>
                      <a:pt x="259" y="2936"/>
                      <a:pt x="241" y="3016"/>
                    </a:cubicBezTo>
                    <a:cubicBezTo>
                      <a:pt x="437" y="3614"/>
                      <a:pt x="839" y="4202"/>
                      <a:pt x="1303" y="4407"/>
                    </a:cubicBezTo>
                    <a:cubicBezTo>
                      <a:pt x="1517" y="4506"/>
                      <a:pt x="1704" y="4559"/>
                      <a:pt x="1865" y="4586"/>
                    </a:cubicBezTo>
                    <a:cubicBezTo>
                      <a:pt x="1993" y="4610"/>
                      <a:pt x="2105" y="4618"/>
                      <a:pt x="2197" y="4618"/>
                    </a:cubicBezTo>
                    <a:cubicBezTo>
                      <a:pt x="2382" y="4618"/>
                      <a:pt x="2489" y="4586"/>
                      <a:pt x="2489" y="4586"/>
                    </a:cubicBezTo>
                    <a:cubicBezTo>
                      <a:pt x="2975" y="4771"/>
                      <a:pt x="3270" y="4831"/>
                      <a:pt x="3450" y="4831"/>
                    </a:cubicBezTo>
                    <a:cubicBezTo>
                      <a:pt x="3772" y="4831"/>
                      <a:pt x="3720" y="4639"/>
                      <a:pt x="3720" y="4639"/>
                    </a:cubicBezTo>
                    <a:lnTo>
                      <a:pt x="3738" y="4639"/>
                    </a:lnTo>
                    <a:cubicBezTo>
                      <a:pt x="3801" y="4613"/>
                      <a:pt x="3801" y="4497"/>
                      <a:pt x="3801" y="4497"/>
                    </a:cubicBezTo>
                    <a:cubicBezTo>
                      <a:pt x="3801" y="4497"/>
                      <a:pt x="3854" y="4550"/>
                      <a:pt x="4059" y="4622"/>
                    </a:cubicBezTo>
                    <a:cubicBezTo>
                      <a:pt x="4086" y="4631"/>
                      <a:pt x="4104" y="4639"/>
                      <a:pt x="4131" y="4648"/>
                    </a:cubicBezTo>
                    <a:cubicBezTo>
                      <a:pt x="4161" y="4657"/>
                      <a:pt x="4187" y="4662"/>
                      <a:pt x="4209" y="4662"/>
                    </a:cubicBezTo>
                    <a:cubicBezTo>
                      <a:pt x="4381" y="4662"/>
                      <a:pt x="4318" y="4416"/>
                      <a:pt x="4318" y="4416"/>
                    </a:cubicBezTo>
                    <a:lnTo>
                      <a:pt x="4318" y="4416"/>
                    </a:lnTo>
                    <a:cubicBezTo>
                      <a:pt x="4380" y="4461"/>
                      <a:pt x="4425" y="4488"/>
                      <a:pt x="4470" y="4506"/>
                    </a:cubicBezTo>
                    <a:cubicBezTo>
                      <a:pt x="4487" y="4513"/>
                      <a:pt x="4505" y="4516"/>
                      <a:pt x="4522" y="4516"/>
                    </a:cubicBezTo>
                    <a:cubicBezTo>
                      <a:pt x="4594" y="4516"/>
                      <a:pt x="4659" y="4461"/>
                      <a:pt x="4666" y="4390"/>
                    </a:cubicBezTo>
                    <a:cubicBezTo>
                      <a:pt x="4746" y="3872"/>
                      <a:pt x="4559" y="3462"/>
                      <a:pt x="4318" y="3167"/>
                    </a:cubicBezTo>
                    <a:cubicBezTo>
                      <a:pt x="4309" y="3150"/>
                      <a:pt x="4300" y="3141"/>
                      <a:pt x="4282" y="3123"/>
                    </a:cubicBezTo>
                    <a:cubicBezTo>
                      <a:pt x="4024" y="2811"/>
                      <a:pt x="3720" y="2632"/>
                      <a:pt x="3685" y="2614"/>
                    </a:cubicBezTo>
                    <a:lnTo>
                      <a:pt x="3685" y="2614"/>
                    </a:lnTo>
                    <a:cubicBezTo>
                      <a:pt x="3752" y="2648"/>
                      <a:pt x="4826" y="3075"/>
                      <a:pt x="4956" y="3075"/>
                    </a:cubicBezTo>
                    <a:cubicBezTo>
                      <a:pt x="4965" y="3075"/>
                      <a:pt x="4969" y="3073"/>
                      <a:pt x="4969" y="3069"/>
                    </a:cubicBezTo>
                    <a:cubicBezTo>
                      <a:pt x="4978" y="3007"/>
                      <a:pt x="4612" y="2712"/>
                      <a:pt x="4612" y="2712"/>
                    </a:cubicBezTo>
                    <a:cubicBezTo>
                      <a:pt x="4318" y="2373"/>
                      <a:pt x="3453" y="1990"/>
                      <a:pt x="3453" y="1990"/>
                    </a:cubicBezTo>
                    <a:cubicBezTo>
                      <a:pt x="3426" y="1954"/>
                      <a:pt x="3372" y="1910"/>
                      <a:pt x="3319" y="1874"/>
                    </a:cubicBezTo>
                    <a:cubicBezTo>
                      <a:pt x="3087" y="1695"/>
                      <a:pt x="2685" y="1499"/>
                      <a:pt x="2364" y="1365"/>
                    </a:cubicBezTo>
                    <a:cubicBezTo>
                      <a:pt x="1972" y="1196"/>
                      <a:pt x="1392" y="812"/>
                      <a:pt x="1347" y="714"/>
                    </a:cubicBezTo>
                    <a:cubicBezTo>
                      <a:pt x="1303" y="607"/>
                      <a:pt x="1499" y="295"/>
                      <a:pt x="1517" y="286"/>
                    </a:cubicBezTo>
                    <a:lnTo>
                      <a:pt x="1517" y="277"/>
                    </a:lnTo>
                    <a:cubicBezTo>
                      <a:pt x="1516" y="277"/>
                      <a:pt x="1515" y="276"/>
                      <a:pt x="1514" y="276"/>
                    </a:cubicBezTo>
                    <a:cubicBezTo>
                      <a:pt x="1489" y="276"/>
                      <a:pt x="1338" y="340"/>
                      <a:pt x="1338" y="340"/>
                    </a:cubicBezTo>
                    <a:cubicBezTo>
                      <a:pt x="1338" y="250"/>
                      <a:pt x="1499" y="18"/>
                      <a:pt x="1517" y="1"/>
                    </a:cubicBezTo>
                    <a:close/>
                  </a:path>
                </a:pathLst>
              </a:custGeom>
              <a:solidFill>
                <a:srgbClr val="AF3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5305;p59">
                <a:extLst>
                  <a:ext uri="{FF2B5EF4-FFF2-40B4-BE49-F238E27FC236}">
                    <a16:creationId xmlns:a16="http://schemas.microsoft.com/office/drawing/2014/main" id="{626AC8B7-789C-4929-BA16-0F9B7CDA781F}"/>
                  </a:ext>
                </a:extLst>
              </p:cNvPr>
              <p:cNvSpPr/>
              <p:nvPr/>
            </p:nvSpPr>
            <p:spPr>
              <a:xfrm>
                <a:off x="406887" y="3454061"/>
                <a:ext cx="370645" cy="297784"/>
              </a:xfrm>
              <a:custGeom>
                <a:avLst/>
                <a:gdLst/>
                <a:ahLst/>
                <a:cxnLst/>
                <a:rect l="l" t="t" r="r" b="b"/>
                <a:pathLst>
                  <a:path w="3159" h="2538" extrusionOk="0">
                    <a:moveTo>
                      <a:pt x="1050" y="0"/>
                    </a:moveTo>
                    <a:cubicBezTo>
                      <a:pt x="982" y="0"/>
                      <a:pt x="920" y="6"/>
                      <a:pt x="866" y="18"/>
                    </a:cubicBezTo>
                    <a:cubicBezTo>
                      <a:pt x="295" y="143"/>
                      <a:pt x="0" y="527"/>
                      <a:pt x="36" y="964"/>
                    </a:cubicBezTo>
                    <a:cubicBezTo>
                      <a:pt x="45" y="1089"/>
                      <a:pt x="72" y="1222"/>
                      <a:pt x="134" y="1365"/>
                    </a:cubicBezTo>
                    <a:cubicBezTo>
                      <a:pt x="259" y="1660"/>
                      <a:pt x="527" y="1990"/>
                      <a:pt x="1089" y="2293"/>
                    </a:cubicBezTo>
                    <a:cubicBezTo>
                      <a:pt x="1217" y="2317"/>
                      <a:pt x="1329" y="2325"/>
                      <a:pt x="1421" y="2325"/>
                    </a:cubicBezTo>
                    <a:cubicBezTo>
                      <a:pt x="1606" y="2325"/>
                      <a:pt x="1713" y="2293"/>
                      <a:pt x="1713" y="2293"/>
                    </a:cubicBezTo>
                    <a:cubicBezTo>
                      <a:pt x="2199" y="2478"/>
                      <a:pt x="2494" y="2538"/>
                      <a:pt x="2674" y="2538"/>
                    </a:cubicBezTo>
                    <a:cubicBezTo>
                      <a:pt x="2996" y="2538"/>
                      <a:pt x="2944" y="2346"/>
                      <a:pt x="2944" y="2346"/>
                    </a:cubicBezTo>
                    <a:lnTo>
                      <a:pt x="2962" y="2346"/>
                    </a:lnTo>
                    <a:cubicBezTo>
                      <a:pt x="2944" y="2311"/>
                      <a:pt x="2918" y="2284"/>
                      <a:pt x="2882" y="2257"/>
                    </a:cubicBezTo>
                    <a:cubicBezTo>
                      <a:pt x="2864" y="2239"/>
                      <a:pt x="2846" y="2222"/>
                      <a:pt x="2819" y="2204"/>
                    </a:cubicBezTo>
                    <a:cubicBezTo>
                      <a:pt x="2819" y="2204"/>
                      <a:pt x="2828" y="2195"/>
                      <a:pt x="2819" y="2168"/>
                    </a:cubicBezTo>
                    <a:cubicBezTo>
                      <a:pt x="2819" y="2088"/>
                      <a:pt x="2793" y="1936"/>
                      <a:pt x="2596" y="1802"/>
                    </a:cubicBezTo>
                    <a:cubicBezTo>
                      <a:pt x="2579" y="1793"/>
                      <a:pt x="2561" y="1775"/>
                      <a:pt x="2534" y="1767"/>
                    </a:cubicBezTo>
                    <a:cubicBezTo>
                      <a:pt x="2534" y="1767"/>
                      <a:pt x="2605" y="1749"/>
                      <a:pt x="2659" y="1704"/>
                    </a:cubicBezTo>
                    <a:cubicBezTo>
                      <a:pt x="2668" y="1695"/>
                      <a:pt x="2668" y="1695"/>
                      <a:pt x="2677" y="1686"/>
                    </a:cubicBezTo>
                    <a:cubicBezTo>
                      <a:pt x="2703" y="1660"/>
                      <a:pt x="2721" y="1633"/>
                      <a:pt x="2730" y="1597"/>
                    </a:cubicBezTo>
                    <a:cubicBezTo>
                      <a:pt x="2730" y="1597"/>
                      <a:pt x="2739" y="1597"/>
                      <a:pt x="2757" y="1588"/>
                    </a:cubicBezTo>
                    <a:cubicBezTo>
                      <a:pt x="2802" y="1552"/>
                      <a:pt x="2891" y="1481"/>
                      <a:pt x="2900" y="1303"/>
                    </a:cubicBezTo>
                    <a:cubicBezTo>
                      <a:pt x="2909" y="1294"/>
                      <a:pt x="2909" y="1276"/>
                      <a:pt x="2909" y="1258"/>
                    </a:cubicBezTo>
                    <a:cubicBezTo>
                      <a:pt x="2909" y="1258"/>
                      <a:pt x="2944" y="1240"/>
                      <a:pt x="2989" y="1213"/>
                    </a:cubicBezTo>
                    <a:cubicBezTo>
                      <a:pt x="3078" y="1160"/>
                      <a:pt x="3158" y="1026"/>
                      <a:pt x="2909" y="803"/>
                    </a:cubicBezTo>
                    <a:cubicBezTo>
                      <a:pt x="2900" y="794"/>
                      <a:pt x="2882" y="785"/>
                      <a:pt x="2873" y="767"/>
                    </a:cubicBezTo>
                    <a:cubicBezTo>
                      <a:pt x="2873" y="767"/>
                      <a:pt x="2926" y="750"/>
                      <a:pt x="2935" y="696"/>
                    </a:cubicBezTo>
                    <a:cubicBezTo>
                      <a:pt x="2944" y="678"/>
                      <a:pt x="2935" y="643"/>
                      <a:pt x="2909" y="607"/>
                    </a:cubicBezTo>
                    <a:cubicBezTo>
                      <a:pt x="2873" y="553"/>
                      <a:pt x="2659" y="446"/>
                      <a:pt x="2373" y="330"/>
                    </a:cubicBezTo>
                    <a:cubicBezTo>
                      <a:pt x="1965" y="172"/>
                      <a:pt x="1423" y="0"/>
                      <a:pt x="1050"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5306;p59">
                <a:extLst>
                  <a:ext uri="{FF2B5EF4-FFF2-40B4-BE49-F238E27FC236}">
                    <a16:creationId xmlns:a16="http://schemas.microsoft.com/office/drawing/2014/main" id="{83AC36D8-870A-4911-8A2B-A68E2EBA1A98}"/>
                  </a:ext>
                </a:extLst>
              </p:cNvPr>
              <p:cNvSpPr/>
              <p:nvPr/>
            </p:nvSpPr>
            <p:spPr>
              <a:xfrm>
                <a:off x="315839" y="3185026"/>
                <a:ext cx="584186" cy="598852"/>
              </a:xfrm>
              <a:custGeom>
                <a:avLst/>
                <a:gdLst/>
                <a:ahLst/>
                <a:cxnLst/>
                <a:rect l="l" t="t" r="r" b="b"/>
                <a:pathLst>
                  <a:path w="4979" h="5104" extrusionOk="0">
                    <a:moveTo>
                      <a:pt x="4969" y="3069"/>
                    </a:moveTo>
                    <a:cubicBezTo>
                      <a:pt x="4969" y="3132"/>
                      <a:pt x="3756" y="2650"/>
                      <a:pt x="3685" y="2614"/>
                    </a:cubicBezTo>
                    <a:cubicBezTo>
                      <a:pt x="3720" y="2632"/>
                      <a:pt x="4024" y="2811"/>
                      <a:pt x="4282" y="3123"/>
                    </a:cubicBezTo>
                    <a:cubicBezTo>
                      <a:pt x="4300" y="3141"/>
                      <a:pt x="4309" y="3150"/>
                      <a:pt x="4318" y="3167"/>
                    </a:cubicBezTo>
                    <a:lnTo>
                      <a:pt x="4318" y="3167"/>
                    </a:lnTo>
                    <a:cubicBezTo>
                      <a:pt x="4559" y="3462"/>
                      <a:pt x="4746" y="3872"/>
                      <a:pt x="4666" y="4390"/>
                    </a:cubicBezTo>
                    <a:cubicBezTo>
                      <a:pt x="4657" y="4479"/>
                      <a:pt x="4559" y="4541"/>
                      <a:pt x="4470" y="4506"/>
                    </a:cubicBezTo>
                    <a:cubicBezTo>
                      <a:pt x="4425" y="4488"/>
                      <a:pt x="4380" y="4461"/>
                      <a:pt x="4318" y="4416"/>
                    </a:cubicBezTo>
                    <a:cubicBezTo>
                      <a:pt x="4318" y="4416"/>
                      <a:pt x="4398" y="4729"/>
                      <a:pt x="4131" y="4639"/>
                    </a:cubicBezTo>
                    <a:cubicBezTo>
                      <a:pt x="4104" y="4639"/>
                      <a:pt x="4086" y="4631"/>
                      <a:pt x="4059" y="4622"/>
                    </a:cubicBezTo>
                    <a:lnTo>
                      <a:pt x="4059" y="4622"/>
                    </a:lnTo>
                    <a:cubicBezTo>
                      <a:pt x="3854" y="4550"/>
                      <a:pt x="3801" y="4497"/>
                      <a:pt x="3801" y="4497"/>
                    </a:cubicBezTo>
                    <a:cubicBezTo>
                      <a:pt x="3801" y="4497"/>
                      <a:pt x="3801" y="4639"/>
                      <a:pt x="3720" y="4639"/>
                    </a:cubicBezTo>
                    <a:cubicBezTo>
                      <a:pt x="3720" y="4639"/>
                      <a:pt x="3845" y="5103"/>
                      <a:pt x="2489" y="4586"/>
                    </a:cubicBezTo>
                    <a:cubicBezTo>
                      <a:pt x="2489" y="4586"/>
                      <a:pt x="2007" y="4729"/>
                      <a:pt x="1303" y="4407"/>
                    </a:cubicBezTo>
                    <a:cubicBezTo>
                      <a:pt x="839" y="4202"/>
                      <a:pt x="437" y="3614"/>
                      <a:pt x="241" y="3016"/>
                    </a:cubicBezTo>
                    <a:cubicBezTo>
                      <a:pt x="259" y="2936"/>
                      <a:pt x="286" y="2873"/>
                      <a:pt x="321" y="2846"/>
                    </a:cubicBezTo>
                    <a:cubicBezTo>
                      <a:pt x="589" y="2632"/>
                      <a:pt x="687" y="2034"/>
                      <a:pt x="714" y="1910"/>
                    </a:cubicBezTo>
                    <a:cubicBezTo>
                      <a:pt x="750" y="1794"/>
                      <a:pt x="919" y="1829"/>
                      <a:pt x="946" y="1678"/>
                    </a:cubicBezTo>
                    <a:cubicBezTo>
                      <a:pt x="973" y="1517"/>
                      <a:pt x="1151" y="1383"/>
                      <a:pt x="1151" y="1383"/>
                    </a:cubicBezTo>
                    <a:cubicBezTo>
                      <a:pt x="1151" y="1383"/>
                      <a:pt x="803" y="1241"/>
                      <a:pt x="598" y="1410"/>
                    </a:cubicBezTo>
                    <a:cubicBezTo>
                      <a:pt x="393" y="1580"/>
                      <a:pt x="152" y="1464"/>
                      <a:pt x="107" y="1392"/>
                    </a:cubicBezTo>
                    <a:cubicBezTo>
                      <a:pt x="54" y="1321"/>
                      <a:pt x="9" y="1374"/>
                      <a:pt x="0" y="1383"/>
                    </a:cubicBezTo>
                    <a:cubicBezTo>
                      <a:pt x="107" y="1116"/>
                      <a:pt x="428" y="580"/>
                      <a:pt x="1517" y="1"/>
                    </a:cubicBezTo>
                    <a:cubicBezTo>
                      <a:pt x="1499" y="18"/>
                      <a:pt x="1338" y="250"/>
                      <a:pt x="1338" y="340"/>
                    </a:cubicBezTo>
                    <a:cubicBezTo>
                      <a:pt x="1338" y="340"/>
                      <a:pt x="1508" y="268"/>
                      <a:pt x="1517" y="277"/>
                    </a:cubicBezTo>
                    <a:lnTo>
                      <a:pt x="1517" y="286"/>
                    </a:lnTo>
                    <a:cubicBezTo>
                      <a:pt x="1499" y="295"/>
                      <a:pt x="1303" y="607"/>
                      <a:pt x="1347" y="714"/>
                    </a:cubicBezTo>
                    <a:cubicBezTo>
                      <a:pt x="1392" y="812"/>
                      <a:pt x="1972" y="1196"/>
                      <a:pt x="2364" y="1365"/>
                    </a:cubicBezTo>
                    <a:cubicBezTo>
                      <a:pt x="2685" y="1499"/>
                      <a:pt x="3087" y="1695"/>
                      <a:pt x="3319" y="1874"/>
                    </a:cubicBezTo>
                    <a:cubicBezTo>
                      <a:pt x="3372" y="1910"/>
                      <a:pt x="3426" y="1954"/>
                      <a:pt x="3453" y="1990"/>
                    </a:cubicBezTo>
                    <a:lnTo>
                      <a:pt x="3453" y="1990"/>
                    </a:lnTo>
                    <a:cubicBezTo>
                      <a:pt x="3453" y="1990"/>
                      <a:pt x="4318" y="2373"/>
                      <a:pt x="4612" y="2712"/>
                    </a:cubicBezTo>
                    <a:cubicBezTo>
                      <a:pt x="4612" y="2712"/>
                      <a:pt x="4978" y="3007"/>
                      <a:pt x="4969" y="3069"/>
                    </a:cubicBezTo>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5307;p59">
                <a:extLst>
                  <a:ext uri="{FF2B5EF4-FFF2-40B4-BE49-F238E27FC236}">
                    <a16:creationId xmlns:a16="http://schemas.microsoft.com/office/drawing/2014/main" id="{D7D4C187-95A4-45F0-8CDD-2FACFFC85691}"/>
                  </a:ext>
                </a:extLst>
              </p:cNvPr>
              <p:cNvSpPr/>
              <p:nvPr/>
            </p:nvSpPr>
            <p:spPr>
              <a:xfrm>
                <a:off x="518819" y="3722979"/>
                <a:ext cx="130002" cy="36842"/>
              </a:xfrm>
              <a:custGeom>
                <a:avLst/>
                <a:gdLst/>
                <a:ahLst/>
                <a:cxnLst/>
                <a:rect l="l" t="t" r="r" b="b"/>
                <a:pathLst>
                  <a:path w="1108" h="314" extrusionOk="0">
                    <a:moveTo>
                      <a:pt x="759" y="1"/>
                    </a:moveTo>
                    <a:cubicBezTo>
                      <a:pt x="759" y="1"/>
                      <a:pt x="649" y="31"/>
                      <a:pt x="462" y="31"/>
                    </a:cubicBezTo>
                    <a:cubicBezTo>
                      <a:pt x="400" y="31"/>
                      <a:pt x="329" y="28"/>
                      <a:pt x="251" y="19"/>
                    </a:cubicBezTo>
                    <a:cubicBezTo>
                      <a:pt x="251" y="19"/>
                      <a:pt x="1" y="63"/>
                      <a:pt x="19" y="260"/>
                    </a:cubicBezTo>
                    <a:cubicBezTo>
                      <a:pt x="19" y="260"/>
                      <a:pt x="81" y="144"/>
                      <a:pt x="304" y="144"/>
                    </a:cubicBezTo>
                    <a:cubicBezTo>
                      <a:pt x="399" y="144"/>
                      <a:pt x="544" y="126"/>
                      <a:pt x="681" y="126"/>
                    </a:cubicBezTo>
                    <a:cubicBezTo>
                      <a:pt x="867" y="126"/>
                      <a:pt x="1036" y="159"/>
                      <a:pt x="1036" y="313"/>
                    </a:cubicBezTo>
                    <a:cubicBezTo>
                      <a:pt x="1036" y="313"/>
                      <a:pt x="1107" y="224"/>
                      <a:pt x="1071" y="108"/>
                    </a:cubicBezTo>
                    <a:cubicBezTo>
                      <a:pt x="973" y="81"/>
                      <a:pt x="875" y="46"/>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5308;p59">
                <a:extLst>
                  <a:ext uri="{FF2B5EF4-FFF2-40B4-BE49-F238E27FC236}">
                    <a16:creationId xmlns:a16="http://schemas.microsoft.com/office/drawing/2014/main" id="{6ECE4AD2-C16D-4BEB-87A1-084125EEC35F}"/>
                  </a:ext>
                </a:extLst>
              </p:cNvPr>
              <p:cNvSpPr/>
              <p:nvPr/>
            </p:nvSpPr>
            <p:spPr>
              <a:xfrm>
                <a:off x="758522" y="3712537"/>
                <a:ext cx="246158" cy="269038"/>
              </a:xfrm>
              <a:custGeom>
                <a:avLst/>
                <a:gdLst/>
                <a:ahLst/>
                <a:cxnLst/>
                <a:rect l="l" t="t" r="r" b="b"/>
                <a:pathLst>
                  <a:path w="2098" h="2293" extrusionOk="0">
                    <a:moveTo>
                      <a:pt x="28" y="1"/>
                    </a:moveTo>
                    <a:cubicBezTo>
                      <a:pt x="28" y="1"/>
                      <a:pt x="28" y="63"/>
                      <a:pt x="1" y="108"/>
                    </a:cubicBezTo>
                    <a:cubicBezTo>
                      <a:pt x="322" y="491"/>
                      <a:pt x="893" y="1196"/>
                      <a:pt x="1098" y="1508"/>
                    </a:cubicBezTo>
                    <a:cubicBezTo>
                      <a:pt x="1379" y="1904"/>
                      <a:pt x="1743" y="2292"/>
                      <a:pt x="1923" y="2292"/>
                    </a:cubicBezTo>
                    <a:cubicBezTo>
                      <a:pt x="1938" y="2292"/>
                      <a:pt x="1951" y="2290"/>
                      <a:pt x="1963" y="2284"/>
                    </a:cubicBezTo>
                    <a:cubicBezTo>
                      <a:pt x="2097" y="2231"/>
                      <a:pt x="2053" y="2124"/>
                      <a:pt x="2026" y="2088"/>
                    </a:cubicBezTo>
                    <a:lnTo>
                      <a:pt x="2017" y="2070"/>
                    </a:lnTo>
                    <a:cubicBezTo>
                      <a:pt x="2017" y="2070"/>
                      <a:pt x="1660" y="1803"/>
                      <a:pt x="1419" y="1446"/>
                    </a:cubicBezTo>
                    <a:cubicBezTo>
                      <a:pt x="1250" y="1196"/>
                      <a:pt x="697" y="527"/>
                      <a:pt x="384" y="152"/>
                    </a:cubicBezTo>
                    <a:cubicBezTo>
                      <a:pt x="376" y="152"/>
                      <a:pt x="367" y="152"/>
                      <a:pt x="358" y="143"/>
                    </a:cubicBezTo>
                    <a:cubicBezTo>
                      <a:pt x="90" y="63"/>
                      <a:pt x="28" y="1"/>
                      <a:pt x="28"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5309;p59">
                <a:extLst>
                  <a:ext uri="{FF2B5EF4-FFF2-40B4-BE49-F238E27FC236}">
                    <a16:creationId xmlns:a16="http://schemas.microsoft.com/office/drawing/2014/main" id="{7B2094E4-E7B0-401A-9E79-8480A57A96CB}"/>
                  </a:ext>
                </a:extLst>
              </p:cNvPr>
              <p:cNvSpPr/>
              <p:nvPr/>
            </p:nvSpPr>
            <p:spPr>
              <a:xfrm>
                <a:off x="803576" y="3696815"/>
                <a:ext cx="253433" cy="272088"/>
              </a:xfrm>
              <a:custGeom>
                <a:avLst/>
                <a:gdLst/>
                <a:ahLst/>
                <a:cxnLst/>
                <a:rect l="l" t="t" r="r" b="b"/>
                <a:pathLst>
                  <a:path w="2160" h="2319" extrusionOk="0">
                    <a:moveTo>
                      <a:pt x="518" y="1"/>
                    </a:moveTo>
                    <a:cubicBezTo>
                      <a:pt x="509" y="10"/>
                      <a:pt x="509" y="19"/>
                      <a:pt x="509" y="28"/>
                    </a:cubicBezTo>
                    <a:cubicBezTo>
                      <a:pt x="502" y="99"/>
                      <a:pt x="437" y="154"/>
                      <a:pt x="365" y="154"/>
                    </a:cubicBezTo>
                    <a:cubicBezTo>
                      <a:pt x="348" y="154"/>
                      <a:pt x="330" y="151"/>
                      <a:pt x="313" y="144"/>
                    </a:cubicBezTo>
                    <a:cubicBezTo>
                      <a:pt x="268" y="126"/>
                      <a:pt x="223" y="99"/>
                      <a:pt x="161" y="54"/>
                    </a:cubicBezTo>
                    <a:lnTo>
                      <a:pt x="161" y="54"/>
                    </a:lnTo>
                    <a:cubicBezTo>
                      <a:pt x="161" y="54"/>
                      <a:pt x="219" y="295"/>
                      <a:pt x="59" y="295"/>
                    </a:cubicBezTo>
                    <a:cubicBezTo>
                      <a:pt x="42" y="295"/>
                      <a:pt x="23" y="292"/>
                      <a:pt x="0" y="286"/>
                    </a:cubicBezTo>
                    <a:lnTo>
                      <a:pt x="0" y="286"/>
                    </a:lnTo>
                    <a:cubicBezTo>
                      <a:pt x="313" y="661"/>
                      <a:pt x="866" y="1330"/>
                      <a:pt x="1035" y="1580"/>
                    </a:cubicBezTo>
                    <a:cubicBezTo>
                      <a:pt x="1276" y="1937"/>
                      <a:pt x="1633" y="2204"/>
                      <a:pt x="1633" y="2204"/>
                    </a:cubicBezTo>
                    <a:cubicBezTo>
                      <a:pt x="1648" y="2219"/>
                      <a:pt x="1747" y="2318"/>
                      <a:pt x="1861" y="2318"/>
                    </a:cubicBezTo>
                    <a:cubicBezTo>
                      <a:pt x="1886" y="2318"/>
                      <a:pt x="1911" y="2314"/>
                      <a:pt x="1936" y="2302"/>
                    </a:cubicBezTo>
                    <a:cubicBezTo>
                      <a:pt x="2079" y="2240"/>
                      <a:pt x="2159" y="2053"/>
                      <a:pt x="1767" y="1607"/>
                    </a:cubicBezTo>
                    <a:cubicBezTo>
                      <a:pt x="1437" y="1241"/>
                      <a:pt x="732" y="304"/>
                      <a:pt x="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5310;p59">
                <a:extLst>
                  <a:ext uri="{FF2B5EF4-FFF2-40B4-BE49-F238E27FC236}">
                    <a16:creationId xmlns:a16="http://schemas.microsoft.com/office/drawing/2014/main" id="{94122021-46A1-42EF-AF45-45D80A5B85B2}"/>
                  </a:ext>
                </a:extLst>
              </p:cNvPr>
              <p:cNvSpPr/>
              <p:nvPr/>
            </p:nvSpPr>
            <p:spPr>
              <a:xfrm>
                <a:off x="748080" y="3491724"/>
                <a:ext cx="70281" cy="59721"/>
              </a:xfrm>
              <a:custGeom>
                <a:avLst/>
                <a:gdLst/>
                <a:ahLst/>
                <a:cxnLst/>
                <a:rect l="l" t="t" r="r" b="b"/>
                <a:pathLst>
                  <a:path w="599" h="509" extrusionOk="0">
                    <a:moveTo>
                      <a:pt x="1" y="0"/>
                    </a:moveTo>
                    <a:lnTo>
                      <a:pt x="143" y="161"/>
                    </a:lnTo>
                    <a:cubicBezTo>
                      <a:pt x="143" y="161"/>
                      <a:pt x="340" y="322"/>
                      <a:pt x="598" y="509"/>
                    </a:cubicBezTo>
                    <a:cubicBezTo>
                      <a:pt x="340" y="197"/>
                      <a:pt x="36" y="18"/>
                      <a:pt x="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5311;p59">
                <a:extLst>
                  <a:ext uri="{FF2B5EF4-FFF2-40B4-BE49-F238E27FC236}">
                    <a16:creationId xmlns:a16="http://schemas.microsoft.com/office/drawing/2014/main" id="{5F810685-E65E-4810-B1D2-44423DD7201C}"/>
                  </a:ext>
                </a:extLst>
              </p:cNvPr>
              <p:cNvSpPr/>
              <p:nvPr/>
            </p:nvSpPr>
            <p:spPr>
              <a:xfrm>
                <a:off x="665363" y="3401967"/>
                <a:ext cx="233604" cy="143847"/>
              </a:xfrm>
              <a:custGeom>
                <a:avLst/>
                <a:gdLst/>
                <a:ahLst/>
                <a:cxnLst/>
                <a:rect l="l" t="t" r="r" b="b"/>
                <a:pathLst>
                  <a:path w="1991" h="1226" extrusionOk="0">
                    <a:moveTo>
                      <a:pt x="103" y="0"/>
                    </a:moveTo>
                    <a:cubicBezTo>
                      <a:pt x="44" y="0"/>
                      <a:pt x="1" y="25"/>
                      <a:pt x="1" y="96"/>
                    </a:cubicBezTo>
                    <a:cubicBezTo>
                      <a:pt x="1" y="212"/>
                      <a:pt x="179" y="382"/>
                      <a:pt x="358" y="524"/>
                    </a:cubicBezTo>
                    <a:cubicBezTo>
                      <a:pt x="393" y="551"/>
                      <a:pt x="429" y="578"/>
                      <a:pt x="465" y="605"/>
                    </a:cubicBezTo>
                    <a:cubicBezTo>
                      <a:pt x="599" y="703"/>
                      <a:pt x="706" y="765"/>
                      <a:pt x="706" y="765"/>
                    </a:cubicBezTo>
                    <a:cubicBezTo>
                      <a:pt x="723" y="774"/>
                      <a:pt x="795" y="810"/>
                      <a:pt x="902" y="846"/>
                    </a:cubicBezTo>
                    <a:cubicBezTo>
                      <a:pt x="938" y="863"/>
                      <a:pt x="973" y="872"/>
                      <a:pt x="1009" y="890"/>
                    </a:cubicBezTo>
                    <a:cubicBezTo>
                      <a:pt x="1098" y="926"/>
                      <a:pt x="1196" y="962"/>
                      <a:pt x="1303" y="1006"/>
                    </a:cubicBezTo>
                    <a:cubicBezTo>
                      <a:pt x="1339" y="1015"/>
                      <a:pt x="1384" y="1033"/>
                      <a:pt x="1419" y="1042"/>
                    </a:cubicBezTo>
                    <a:cubicBezTo>
                      <a:pt x="1678" y="1144"/>
                      <a:pt x="1923" y="1225"/>
                      <a:pt x="1979" y="1225"/>
                    </a:cubicBezTo>
                    <a:cubicBezTo>
                      <a:pt x="1986" y="1225"/>
                      <a:pt x="1990" y="1224"/>
                      <a:pt x="1990" y="1220"/>
                    </a:cubicBezTo>
                    <a:cubicBezTo>
                      <a:pt x="1990" y="1158"/>
                      <a:pt x="1696" y="917"/>
                      <a:pt x="1642" y="872"/>
                    </a:cubicBezTo>
                    <a:cubicBezTo>
                      <a:pt x="1633" y="863"/>
                      <a:pt x="1633" y="863"/>
                      <a:pt x="1633" y="863"/>
                    </a:cubicBezTo>
                    <a:cubicBezTo>
                      <a:pt x="1625" y="855"/>
                      <a:pt x="1607" y="846"/>
                      <a:pt x="1598" y="828"/>
                    </a:cubicBezTo>
                    <a:cubicBezTo>
                      <a:pt x="1509" y="739"/>
                      <a:pt x="1375" y="640"/>
                      <a:pt x="1232" y="551"/>
                    </a:cubicBezTo>
                    <a:cubicBezTo>
                      <a:pt x="1205" y="533"/>
                      <a:pt x="1178" y="507"/>
                      <a:pt x="1143" y="489"/>
                    </a:cubicBezTo>
                    <a:cubicBezTo>
                      <a:pt x="1000" y="409"/>
                      <a:pt x="866" y="328"/>
                      <a:pt x="741" y="266"/>
                    </a:cubicBezTo>
                    <a:cubicBezTo>
                      <a:pt x="706" y="248"/>
                      <a:pt x="661" y="230"/>
                      <a:pt x="625" y="212"/>
                    </a:cubicBezTo>
                    <a:cubicBezTo>
                      <a:pt x="536" y="168"/>
                      <a:pt x="474" y="141"/>
                      <a:pt x="474" y="141"/>
                    </a:cubicBezTo>
                    <a:cubicBezTo>
                      <a:pt x="461" y="129"/>
                      <a:pt x="239" y="0"/>
                      <a:pt x="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5312;p59">
                <a:extLst>
                  <a:ext uri="{FF2B5EF4-FFF2-40B4-BE49-F238E27FC236}">
                    <a16:creationId xmlns:a16="http://schemas.microsoft.com/office/drawing/2014/main" id="{17343DEA-F43E-471E-A614-244CF80AB5A7}"/>
                  </a:ext>
                </a:extLst>
              </p:cNvPr>
              <p:cNvSpPr/>
              <p:nvPr/>
            </p:nvSpPr>
            <p:spPr>
              <a:xfrm>
                <a:off x="406887" y="3421561"/>
                <a:ext cx="278541" cy="184560"/>
              </a:xfrm>
              <a:custGeom>
                <a:avLst/>
                <a:gdLst/>
                <a:ahLst/>
                <a:cxnLst/>
                <a:rect l="l" t="t" r="r" b="b"/>
                <a:pathLst>
                  <a:path w="2374" h="1573" extrusionOk="0">
                    <a:moveTo>
                      <a:pt x="1056" y="0"/>
                    </a:moveTo>
                    <a:cubicBezTo>
                      <a:pt x="986" y="0"/>
                      <a:pt x="922" y="6"/>
                      <a:pt x="866" y="18"/>
                    </a:cubicBezTo>
                    <a:cubicBezTo>
                      <a:pt x="295" y="143"/>
                      <a:pt x="0" y="527"/>
                      <a:pt x="36" y="964"/>
                    </a:cubicBezTo>
                    <a:cubicBezTo>
                      <a:pt x="54" y="1089"/>
                      <a:pt x="72" y="1223"/>
                      <a:pt x="134" y="1366"/>
                    </a:cubicBezTo>
                    <a:cubicBezTo>
                      <a:pt x="215" y="1526"/>
                      <a:pt x="334" y="1572"/>
                      <a:pt x="445" y="1572"/>
                    </a:cubicBezTo>
                    <a:cubicBezTo>
                      <a:pt x="592" y="1572"/>
                      <a:pt x="723" y="1490"/>
                      <a:pt x="723" y="1490"/>
                    </a:cubicBezTo>
                    <a:cubicBezTo>
                      <a:pt x="734" y="1492"/>
                      <a:pt x="743" y="1492"/>
                      <a:pt x="753" y="1492"/>
                    </a:cubicBezTo>
                    <a:cubicBezTo>
                      <a:pt x="891" y="1492"/>
                      <a:pt x="884" y="1374"/>
                      <a:pt x="884" y="1374"/>
                    </a:cubicBezTo>
                    <a:cubicBezTo>
                      <a:pt x="1053" y="1374"/>
                      <a:pt x="1107" y="1143"/>
                      <a:pt x="1107" y="1143"/>
                    </a:cubicBezTo>
                    <a:cubicBezTo>
                      <a:pt x="1347" y="1134"/>
                      <a:pt x="1347" y="875"/>
                      <a:pt x="1347" y="875"/>
                    </a:cubicBezTo>
                    <a:cubicBezTo>
                      <a:pt x="1588" y="821"/>
                      <a:pt x="1508" y="518"/>
                      <a:pt x="1508" y="518"/>
                    </a:cubicBezTo>
                    <a:lnTo>
                      <a:pt x="1508" y="518"/>
                    </a:lnTo>
                    <a:cubicBezTo>
                      <a:pt x="1561" y="530"/>
                      <a:pt x="1617" y="536"/>
                      <a:pt x="1672" y="536"/>
                    </a:cubicBezTo>
                    <a:cubicBezTo>
                      <a:pt x="2016" y="536"/>
                      <a:pt x="2373" y="331"/>
                      <a:pt x="2373" y="331"/>
                    </a:cubicBezTo>
                    <a:cubicBezTo>
                      <a:pt x="1968" y="165"/>
                      <a:pt x="1429" y="0"/>
                      <a:pt x="10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5313;p59">
                <a:extLst>
                  <a:ext uri="{FF2B5EF4-FFF2-40B4-BE49-F238E27FC236}">
                    <a16:creationId xmlns:a16="http://schemas.microsoft.com/office/drawing/2014/main" id="{40B0E755-C0EB-4C0C-9F0F-67CD2D189DF0}"/>
                  </a:ext>
                </a:extLst>
              </p:cNvPr>
              <p:cNvSpPr/>
              <p:nvPr/>
            </p:nvSpPr>
            <p:spPr>
              <a:xfrm>
                <a:off x="422609" y="3460280"/>
                <a:ext cx="354923" cy="291213"/>
              </a:xfrm>
              <a:custGeom>
                <a:avLst/>
                <a:gdLst/>
                <a:ahLst/>
                <a:cxnLst/>
                <a:rect l="l" t="t" r="r" b="b"/>
                <a:pathLst>
                  <a:path w="3025" h="2482" extrusionOk="0">
                    <a:moveTo>
                      <a:pt x="2239" y="1"/>
                    </a:moveTo>
                    <a:cubicBezTo>
                      <a:pt x="2239" y="1"/>
                      <a:pt x="1882" y="206"/>
                      <a:pt x="1538" y="206"/>
                    </a:cubicBezTo>
                    <a:cubicBezTo>
                      <a:pt x="1483" y="206"/>
                      <a:pt x="1427" y="200"/>
                      <a:pt x="1374" y="188"/>
                    </a:cubicBezTo>
                    <a:lnTo>
                      <a:pt x="1374" y="188"/>
                    </a:lnTo>
                    <a:cubicBezTo>
                      <a:pt x="1374" y="188"/>
                      <a:pt x="1401" y="277"/>
                      <a:pt x="1383" y="375"/>
                    </a:cubicBezTo>
                    <a:cubicBezTo>
                      <a:pt x="1365" y="447"/>
                      <a:pt x="1321" y="518"/>
                      <a:pt x="1213" y="545"/>
                    </a:cubicBezTo>
                    <a:cubicBezTo>
                      <a:pt x="1213" y="545"/>
                      <a:pt x="1213" y="804"/>
                      <a:pt x="973" y="813"/>
                    </a:cubicBezTo>
                    <a:cubicBezTo>
                      <a:pt x="973" y="813"/>
                      <a:pt x="919" y="1044"/>
                      <a:pt x="750" y="1044"/>
                    </a:cubicBezTo>
                    <a:cubicBezTo>
                      <a:pt x="750" y="1044"/>
                      <a:pt x="757" y="1162"/>
                      <a:pt x="619" y="1162"/>
                    </a:cubicBezTo>
                    <a:cubicBezTo>
                      <a:pt x="609" y="1162"/>
                      <a:pt x="600" y="1162"/>
                      <a:pt x="589" y="1160"/>
                    </a:cubicBezTo>
                    <a:cubicBezTo>
                      <a:pt x="589" y="1160"/>
                      <a:pt x="451" y="1241"/>
                      <a:pt x="307" y="1241"/>
                    </a:cubicBezTo>
                    <a:cubicBezTo>
                      <a:pt x="300" y="1241"/>
                      <a:pt x="293" y="1241"/>
                      <a:pt x="286" y="1241"/>
                    </a:cubicBezTo>
                    <a:cubicBezTo>
                      <a:pt x="179" y="1232"/>
                      <a:pt x="72" y="1187"/>
                      <a:pt x="0" y="1036"/>
                    </a:cubicBezTo>
                    <a:lnTo>
                      <a:pt x="0" y="1036"/>
                    </a:lnTo>
                    <a:cubicBezTo>
                      <a:pt x="161" y="1419"/>
                      <a:pt x="571" y="1865"/>
                      <a:pt x="1579" y="2240"/>
                    </a:cubicBezTo>
                    <a:cubicBezTo>
                      <a:pt x="2063" y="2423"/>
                      <a:pt x="2357" y="2482"/>
                      <a:pt x="2536" y="2482"/>
                    </a:cubicBezTo>
                    <a:cubicBezTo>
                      <a:pt x="2766" y="2482"/>
                      <a:pt x="2805" y="2384"/>
                      <a:pt x="2810" y="2329"/>
                    </a:cubicBezTo>
                    <a:cubicBezTo>
                      <a:pt x="2810" y="2311"/>
                      <a:pt x="2810" y="2293"/>
                      <a:pt x="2810" y="2293"/>
                    </a:cubicBezTo>
                    <a:cubicBezTo>
                      <a:pt x="2846" y="2293"/>
                      <a:pt x="2864" y="2267"/>
                      <a:pt x="2873" y="2240"/>
                    </a:cubicBezTo>
                    <a:cubicBezTo>
                      <a:pt x="2891" y="2195"/>
                      <a:pt x="2891" y="2151"/>
                      <a:pt x="2891" y="2151"/>
                    </a:cubicBezTo>
                    <a:cubicBezTo>
                      <a:pt x="2891" y="2151"/>
                      <a:pt x="2864" y="2026"/>
                      <a:pt x="2748" y="1919"/>
                    </a:cubicBezTo>
                    <a:cubicBezTo>
                      <a:pt x="2730" y="1910"/>
                      <a:pt x="2712" y="1892"/>
                      <a:pt x="2685" y="1874"/>
                    </a:cubicBezTo>
                    <a:cubicBezTo>
                      <a:pt x="2685" y="1874"/>
                      <a:pt x="2694" y="1856"/>
                      <a:pt x="2685" y="1830"/>
                    </a:cubicBezTo>
                    <a:cubicBezTo>
                      <a:pt x="2685" y="1758"/>
                      <a:pt x="2659" y="1598"/>
                      <a:pt x="2462" y="1473"/>
                    </a:cubicBezTo>
                    <a:cubicBezTo>
                      <a:pt x="2445" y="1464"/>
                      <a:pt x="2427" y="1446"/>
                      <a:pt x="2400" y="1437"/>
                    </a:cubicBezTo>
                    <a:cubicBezTo>
                      <a:pt x="2400" y="1437"/>
                      <a:pt x="2471" y="1410"/>
                      <a:pt x="2525" y="1366"/>
                    </a:cubicBezTo>
                    <a:cubicBezTo>
                      <a:pt x="2534" y="1366"/>
                      <a:pt x="2534" y="1357"/>
                      <a:pt x="2543" y="1357"/>
                    </a:cubicBezTo>
                    <a:cubicBezTo>
                      <a:pt x="2569" y="1330"/>
                      <a:pt x="2587" y="1303"/>
                      <a:pt x="2596" y="1268"/>
                    </a:cubicBezTo>
                    <a:cubicBezTo>
                      <a:pt x="2596" y="1268"/>
                      <a:pt x="2605" y="1268"/>
                      <a:pt x="2623" y="1259"/>
                    </a:cubicBezTo>
                    <a:cubicBezTo>
                      <a:pt x="2668" y="1223"/>
                      <a:pt x="2757" y="1152"/>
                      <a:pt x="2766" y="973"/>
                    </a:cubicBezTo>
                    <a:cubicBezTo>
                      <a:pt x="2775" y="955"/>
                      <a:pt x="2775" y="946"/>
                      <a:pt x="2775" y="929"/>
                    </a:cubicBezTo>
                    <a:cubicBezTo>
                      <a:pt x="2775" y="929"/>
                      <a:pt x="2810" y="911"/>
                      <a:pt x="2855" y="884"/>
                    </a:cubicBezTo>
                    <a:cubicBezTo>
                      <a:pt x="2944" y="821"/>
                      <a:pt x="3024" y="697"/>
                      <a:pt x="2775" y="474"/>
                    </a:cubicBezTo>
                    <a:cubicBezTo>
                      <a:pt x="2766" y="465"/>
                      <a:pt x="2748" y="447"/>
                      <a:pt x="2739" y="438"/>
                    </a:cubicBezTo>
                    <a:cubicBezTo>
                      <a:pt x="2739" y="438"/>
                      <a:pt x="2792" y="420"/>
                      <a:pt x="2801" y="366"/>
                    </a:cubicBezTo>
                    <a:cubicBezTo>
                      <a:pt x="2810" y="340"/>
                      <a:pt x="2801" y="313"/>
                      <a:pt x="2775" y="268"/>
                    </a:cubicBezTo>
                    <a:cubicBezTo>
                      <a:pt x="2739" y="224"/>
                      <a:pt x="2525" y="117"/>
                      <a:pt x="2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5314;p59">
                <a:extLst>
                  <a:ext uri="{FF2B5EF4-FFF2-40B4-BE49-F238E27FC236}">
                    <a16:creationId xmlns:a16="http://schemas.microsoft.com/office/drawing/2014/main" id="{9547F633-C883-4B17-A938-A330559A2AC4}"/>
                  </a:ext>
                </a:extLst>
              </p:cNvPr>
              <p:cNvSpPr/>
              <p:nvPr/>
            </p:nvSpPr>
            <p:spPr>
              <a:xfrm>
                <a:off x="584758" y="3503222"/>
                <a:ext cx="166609" cy="14784"/>
              </a:xfrm>
              <a:custGeom>
                <a:avLst/>
                <a:gdLst/>
                <a:ahLst/>
                <a:cxnLst/>
                <a:rect l="l" t="t" r="r" b="b"/>
                <a:pathLst>
                  <a:path w="1420" h="126" extrusionOk="0">
                    <a:moveTo>
                      <a:pt x="1419" y="0"/>
                    </a:moveTo>
                    <a:lnTo>
                      <a:pt x="1419" y="0"/>
                    </a:lnTo>
                    <a:cubicBezTo>
                      <a:pt x="1330" y="18"/>
                      <a:pt x="1232" y="36"/>
                      <a:pt x="1134" y="45"/>
                    </a:cubicBezTo>
                    <a:cubicBezTo>
                      <a:pt x="1009" y="63"/>
                      <a:pt x="884" y="72"/>
                      <a:pt x="750" y="72"/>
                    </a:cubicBezTo>
                    <a:cubicBezTo>
                      <a:pt x="625" y="72"/>
                      <a:pt x="501" y="63"/>
                      <a:pt x="376" y="54"/>
                    </a:cubicBezTo>
                    <a:cubicBezTo>
                      <a:pt x="251" y="45"/>
                      <a:pt x="126" y="27"/>
                      <a:pt x="1" y="9"/>
                    </a:cubicBezTo>
                    <a:lnTo>
                      <a:pt x="1" y="9"/>
                    </a:lnTo>
                    <a:cubicBezTo>
                      <a:pt x="117" y="36"/>
                      <a:pt x="242" y="63"/>
                      <a:pt x="376" y="81"/>
                    </a:cubicBezTo>
                    <a:cubicBezTo>
                      <a:pt x="501" y="99"/>
                      <a:pt x="625" y="116"/>
                      <a:pt x="750" y="116"/>
                    </a:cubicBezTo>
                    <a:cubicBezTo>
                      <a:pt x="884" y="125"/>
                      <a:pt x="1009" y="125"/>
                      <a:pt x="1134" y="125"/>
                    </a:cubicBezTo>
                    <a:cubicBezTo>
                      <a:pt x="1223" y="116"/>
                      <a:pt x="1303" y="116"/>
                      <a:pt x="1393" y="108"/>
                    </a:cubicBezTo>
                    <a:cubicBezTo>
                      <a:pt x="1384" y="99"/>
                      <a:pt x="1366" y="81"/>
                      <a:pt x="1357" y="72"/>
                    </a:cubicBezTo>
                    <a:cubicBezTo>
                      <a:pt x="1357" y="72"/>
                      <a:pt x="1410" y="54"/>
                      <a:pt x="1419"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5315;p59">
                <a:extLst>
                  <a:ext uri="{FF2B5EF4-FFF2-40B4-BE49-F238E27FC236}">
                    <a16:creationId xmlns:a16="http://schemas.microsoft.com/office/drawing/2014/main" id="{916AEFE5-A544-4A07-BDA3-01BEA541BF15}"/>
                  </a:ext>
                </a:extLst>
              </p:cNvPr>
              <p:cNvSpPr/>
              <p:nvPr/>
            </p:nvSpPr>
            <p:spPr>
              <a:xfrm>
                <a:off x="564929" y="3524107"/>
                <a:ext cx="192656" cy="50452"/>
              </a:xfrm>
              <a:custGeom>
                <a:avLst/>
                <a:gdLst/>
                <a:ahLst/>
                <a:cxnLst/>
                <a:rect l="l" t="t" r="r" b="b"/>
                <a:pathLst>
                  <a:path w="1642" h="430" extrusionOk="0">
                    <a:moveTo>
                      <a:pt x="0" y="1"/>
                    </a:moveTo>
                    <a:lnTo>
                      <a:pt x="0" y="1"/>
                    </a:lnTo>
                    <a:cubicBezTo>
                      <a:pt x="259" y="117"/>
                      <a:pt x="536" y="206"/>
                      <a:pt x="821" y="277"/>
                    </a:cubicBezTo>
                    <a:cubicBezTo>
                      <a:pt x="964" y="313"/>
                      <a:pt x="1098" y="349"/>
                      <a:pt x="1240" y="376"/>
                    </a:cubicBezTo>
                    <a:cubicBezTo>
                      <a:pt x="1348" y="393"/>
                      <a:pt x="1455" y="411"/>
                      <a:pt x="1553" y="429"/>
                    </a:cubicBezTo>
                    <a:cubicBezTo>
                      <a:pt x="1562" y="411"/>
                      <a:pt x="1562" y="402"/>
                      <a:pt x="1562" y="385"/>
                    </a:cubicBezTo>
                    <a:cubicBezTo>
                      <a:pt x="1562" y="385"/>
                      <a:pt x="1597" y="367"/>
                      <a:pt x="1642" y="340"/>
                    </a:cubicBezTo>
                    <a:cubicBezTo>
                      <a:pt x="1517" y="331"/>
                      <a:pt x="1383" y="313"/>
                      <a:pt x="1258" y="295"/>
                    </a:cubicBezTo>
                    <a:cubicBezTo>
                      <a:pt x="1116" y="277"/>
                      <a:pt x="973" y="251"/>
                      <a:pt x="830" y="224"/>
                    </a:cubicBezTo>
                    <a:cubicBezTo>
                      <a:pt x="545" y="170"/>
                      <a:pt x="268" y="99"/>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5316;p59">
                <a:extLst>
                  <a:ext uri="{FF2B5EF4-FFF2-40B4-BE49-F238E27FC236}">
                    <a16:creationId xmlns:a16="http://schemas.microsoft.com/office/drawing/2014/main" id="{D52229D5-CB45-461D-8BF0-D3854F15C9A1}"/>
                  </a:ext>
                </a:extLst>
              </p:cNvPr>
              <p:cNvSpPr/>
              <p:nvPr/>
            </p:nvSpPr>
            <p:spPr>
              <a:xfrm>
                <a:off x="536653" y="3555551"/>
                <a:ext cx="193712" cy="63945"/>
              </a:xfrm>
              <a:custGeom>
                <a:avLst/>
                <a:gdLst/>
                <a:ahLst/>
                <a:cxnLst/>
                <a:rect l="l" t="t" r="r" b="b"/>
                <a:pathLst>
                  <a:path w="1651" h="545" extrusionOk="0">
                    <a:moveTo>
                      <a:pt x="1" y="1"/>
                    </a:moveTo>
                    <a:lnTo>
                      <a:pt x="1" y="1"/>
                    </a:lnTo>
                    <a:cubicBezTo>
                      <a:pt x="277" y="134"/>
                      <a:pt x="563" y="259"/>
                      <a:pt x="857" y="357"/>
                    </a:cubicBezTo>
                    <a:cubicBezTo>
                      <a:pt x="1000" y="411"/>
                      <a:pt x="1142" y="464"/>
                      <a:pt x="1303" y="500"/>
                    </a:cubicBezTo>
                    <a:cubicBezTo>
                      <a:pt x="1374" y="518"/>
                      <a:pt x="1455" y="536"/>
                      <a:pt x="1535" y="545"/>
                    </a:cubicBezTo>
                    <a:lnTo>
                      <a:pt x="1571" y="545"/>
                    </a:lnTo>
                    <a:cubicBezTo>
                      <a:pt x="1597" y="518"/>
                      <a:pt x="1615" y="491"/>
                      <a:pt x="1624" y="456"/>
                    </a:cubicBezTo>
                    <a:cubicBezTo>
                      <a:pt x="1624" y="456"/>
                      <a:pt x="1633" y="456"/>
                      <a:pt x="1651" y="447"/>
                    </a:cubicBezTo>
                    <a:lnTo>
                      <a:pt x="1642" y="447"/>
                    </a:lnTo>
                    <a:cubicBezTo>
                      <a:pt x="1618" y="447"/>
                      <a:pt x="1594" y="451"/>
                      <a:pt x="1571" y="451"/>
                    </a:cubicBezTo>
                    <a:cubicBezTo>
                      <a:pt x="1559" y="451"/>
                      <a:pt x="1547" y="450"/>
                      <a:pt x="1535" y="447"/>
                    </a:cubicBezTo>
                    <a:cubicBezTo>
                      <a:pt x="1464" y="447"/>
                      <a:pt x="1392" y="438"/>
                      <a:pt x="1312" y="429"/>
                    </a:cubicBezTo>
                    <a:cubicBezTo>
                      <a:pt x="1169" y="393"/>
                      <a:pt x="1018" y="357"/>
                      <a:pt x="866" y="313"/>
                    </a:cubicBezTo>
                    <a:cubicBezTo>
                      <a:pt x="572" y="224"/>
                      <a:pt x="286" y="117"/>
                      <a:pt x="1"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5317;p59">
                <a:extLst>
                  <a:ext uri="{FF2B5EF4-FFF2-40B4-BE49-F238E27FC236}">
                    <a16:creationId xmlns:a16="http://schemas.microsoft.com/office/drawing/2014/main" id="{96923DA4-C9F8-479C-8C78-93C867637471}"/>
                  </a:ext>
                </a:extLst>
              </p:cNvPr>
              <p:cNvSpPr/>
              <p:nvPr/>
            </p:nvSpPr>
            <p:spPr>
              <a:xfrm>
                <a:off x="510488" y="3582771"/>
                <a:ext cx="208378" cy="50335"/>
              </a:xfrm>
              <a:custGeom>
                <a:avLst/>
                <a:gdLst/>
                <a:ahLst/>
                <a:cxnLst/>
                <a:rect l="l" t="t" r="r" b="b"/>
                <a:pathLst>
                  <a:path w="1776" h="429" extrusionOk="0">
                    <a:moveTo>
                      <a:pt x="1" y="0"/>
                    </a:moveTo>
                    <a:cubicBezTo>
                      <a:pt x="143" y="72"/>
                      <a:pt x="286" y="143"/>
                      <a:pt x="429" y="188"/>
                    </a:cubicBezTo>
                    <a:cubicBezTo>
                      <a:pt x="580" y="250"/>
                      <a:pt x="732" y="295"/>
                      <a:pt x="884" y="331"/>
                    </a:cubicBezTo>
                    <a:cubicBezTo>
                      <a:pt x="1035" y="366"/>
                      <a:pt x="1187" y="393"/>
                      <a:pt x="1348" y="411"/>
                    </a:cubicBezTo>
                    <a:cubicBezTo>
                      <a:pt x="1473" y="420"/>
                      <a:pt x="1589" y="429"/>
                      <a:pt x="1713" y="429"/>
                    </a:cubicBezTo>
                    <a:cubicBezTo>
                      <a:pt x="1696" y="420"/>
                      <a:pt x="1678" y="402"/>
                      <a:pt x="1651" y="393"/>
                    </a:cubicBezTo>
                    <a:cubicBezTo>
                      <a:pt x="1651" y="393"/>
                      <a:pt x="1722" y="366"/>
                      <a:pt x="1776" y="322"/>
                    </a:cubicBezTo>
                    <a:lnTo>
                      <a:pt x="1776" y="322"/>
                    </a:lnTo>
                    <a:cubicBezTo>
                      <a:pt x="1697" y="332"/>
                      <a:pt x="1613" y="336"/>
                      <a:pt x="1530" y="336"/>
                    </a:cubicBezTo>
                    <a:cubicBezTo>
                      <a:pt x="1470" y="336"/>
                      <a:pt x="1412" y="334"/>
                      <a:pt x="1357" y="331"/>
                    </a:cubicBezTo>
                    <a:cubicBezTo>
                      <a:pt x="1196" y="322"/>
                      <a:pt x="1044" y="304"/>
                      <a:pt x="893" y="277"/>
                    </a:cubicBezTo>
                    <a:cubicBezTo>
                      <a:pt x="741" y="250"/>
                      <a:pt x="589" y="215"/>
                      <a:pt x="438" y="170"/>
                    </a:cubicBezTo>
                    <a:cubicBezTo>
                      <a:pt x="295" y="125"/>
                      <a:pt x="143" y="63"/>
                      <a:pt x="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5318;p59">
                <a:extLst>
                  <a:ext uri="{FF2B5EF4-FFF2-40B4-BE49-F238E27FC236}">
                    <a16:creationId xmlns:a16="http://schemas.microsoft.com/office/drawing/2014/main" id="{5143502E-1739-47CB-A49A-5F498196AF20}"/>
                  </a:ext>
                </a:extLst>
              </p:cNvPr>
              <p:cNvSpPr/>
              <p:nvPr/>
            </p:nvSpPr>
            <p:spPr>
              <a:xfrm>
                <a:off x="491716" y="3596381"/>
                <a:ext cx="253315" cy="91165"/>
              </a:xfrm>
              <a:custGeom>
                <a:avLst/>
                <a:gdLst/>
                <a:ahLst/>
                <a:cxnLst/>
                <a:rect l="l" t="t" r="r" b="b"/>
                <a:pathLst>
                  <a:path w="2159" h="777" extrusionOk="0">
                    <a:moveTo>
                      <a:pt x="0" y="1"/>
                    </a:moveTo>
                    <a:lnTo>
                      <a:pt x="0" y="1"/>
                    </a:lnTo>
                    <a:cubicBezTo>
                      <a:pt x="18" y="45"/>
                      <a:pt x="54" y="81"/>
                      <a:pt x="98" y="108"/>
                    </a:cubicBezTo>
                    <a:cubicBezTo>
                      <a:pt x="62" y="72"/>
                      <a:pt x="18" y="45"/>
                      <a:pt x="0" y="1"/>
                    </a:cubicBezTo>
                    <a:close/>
                    <a:moveTo>
                      <a:pt x="98" y="108"/>
                    </a:moveTo>
                    <a:cubicBezTo>
                      <a:pt x="134" y="134"/>
                      <a:pt x="178" y="161"/>
                      <a:pt x="223" y="188"/>
                    </a:cubicBezTo>
                    <a:cubicBezTo>
                      <a:pt x="312" y="232"/>
                      <a:pt x="401" y="268"/>
                      <a:pt x="491" y="304"/>
                    </a:cubicBezTo>
                    <a:cubicBezTo>
                      <a:pt x="678" y="384"/>
                      <a:pt x="865" y="438"/>
                      <a:pt x="1053" y="500"/>
                    </a:cubicBezTo>
                    <a:cubicBezTo>
                      <a:pt x="1240" y="562"/>
                      <a:pt x="1436" y="616"/>
                      <a:pt x="1624" y="670"/>
                    </a:cubicBezTo>
                    <a:lnTo>
                      <a:pt x="1766" y="705"/>
                    </a:lnTo>
                    <a:cubicBezTo>
                      <a:pt x="1811" y="723"/>
                      <a:pt x="1856" y="741"/>
                      <a:pt x="1909" y="750"/>
                    </a:cubicBezTo>
                    <a:cubicBezTo>
                      <a:pt x="1963" y="759"/>
                      <a:pt x="2007" y="777"/>
                      <a:pt x="2070" y="777"/>
                    </a:cubicBezTo>
                    <a:cubicBezTo>
                      <a:pt x="2096" y="777"/>
                      <a:pt x="2123" y="768"/>
                      <a:pt x="2150" y="768"/>
                    </a:cubicBezTo>
                    <a:cubicBezTo>
                      <a:pt x="2159" y="768"/>
                      <a:pt x="2159" y="768"/>
                      <a:pt x="2159" y="759"/>
                    </a:cubicBezTo>
                    <a:cubicBezTo>
                      <a:pt x="2141" y="750"/>
                      <a:pt x="2123" y="732"/>
                      <a:pt x="2096" y="714"/>
                    </a:cubicBezTo>
                    <a:cubicBezTo>
                      <a:pt x="2096" y="714"/>
                      <a:pt x="2105" y="696"/>
                      <a:pt x="2096" y="670"/>
                    </a:cubicBezTo>
                    <a:cubicBezTo>
                      <a:pt x="2088" y="678"/>
                      <a:pt x="2079" y="678"/>
                      <a:pt x="2070" y="678"/>
                    </a:cubicBezTo>
                    <a:cubicBezTo>
                      <a:pt x="2025" y="678"/>
                      <a:pt x="1980" y="670"/>
                      <a:pt x="1927" y="661"/>
                    </a:cubicBezTo>
                    <a:cubicBezTo>
                      <a:pt x="1882" y="652"/>
                      <a:pt x="1838" y="634"/>
                      <a:pt x="1784" y="625"/>
                    </a:cubicBezTo>
                    <a:lnTo>
                      <a:pt x="1641" y="589"/>
                    </a:lnTo>
                    <a:cubicBezTo>
                      <a:pt x="1454" y="545"/>
                      <a:pt x="1258" y="500"/>
                      <a:pt x="1071" y="447"/>
                    </a:cubicBezTo>
                    <a:cubicBezTo>
                      <a:pt x="883" y="402"/>
                      <a:pt x="687" y="348"/>
                      <a:pt x="500" y="286"/>
                    </a:cubicBezTo>
                    <a:cubicBezTo>
                      <a:pt x="410" y="250"/>
                      <a:pt x="321" y="215"/>
                      <a:pt x="232" y="179"/>
                    </a:cubicBezTo>
                    <a:cubicBezTo>
                      <a:pt x="187" y="152"/>
                      <a:pt x="143" y="134"/>
                      <a:pt x="98" y="108"/>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5319;p59">
                <a:extLst>
                  <a:ext uri="{FF2B5EF4-FFF2-40B4-BE49-F238E27FC236}">
                    <a16:creationId xmlns:a16="http://schemas.microsoft.com/office/drawing/2014/main" id="{3378FDAE-607E-4165-B6C7-83EABFCD814B}"/>
                  </a:ext>
                </a:extLst>
              </p:cNvPr>
              <p:cNvSpPr/>
              <p:nvPr/>
            </p:nvSpPr>
            <p:spPr>
              <a:xfrm>
                <a:off x="456047" y="3605768"/>
                <a:ext cx="303650" cy="127890"/>
              </a:xfrm>
              <a:custGeom>
                <a:avLst/>
                <a:gdLst/>
                <a:ahLst/>
                <a:cxnLst/>
                <a:rect l="l" t="t" r="r" b="b"/>
                <a:pathLst>
                  <a:path w="2588" h="1090" extrusionOk="0">
                    <a:moveTo>
                      <a:pt x="1" y="1"/>
                    </a:moveTo>
                    <a:lnTo>
                      <a:pt x="1" y="1"/>
                    </a:lnTo>
                    <a:cubicBezTo>
                      <a:pt x="81" y="90"/>
                      <a:pt x="188" y="152"/>
                      <a:pt x="286" y="215"/>
                    </a:cubicBezTo>
                    <a:cubicBezTo>
                      <a:pt x="393" y="277"/>
                      <a:pt x="500" y="331"/>
                      <a:pt x="607" y="384"/>
                    </a:cubicBezTo>
                    <a:cubicBezTo>
                      <a:pt x="821" y="491"/>
                      <a:pt x="1044" y="590"/>
                      <a:pt x="1276" y="679"/>
                    </a:cubicBezTo>
                    <a:cubicBezTo>
                      <a:pt x="1499" y="768"/>
                      <a:pt x="1731" y="848"/>
                      <a:pt x="1954" y="929"/>
                    </a:cubicBezTo>
                    <a:cubicBezTo>
                      <a:pt x="2070" y="964"/>
                      <a:pt x="2186" y="1009"/>
                      <a:pt x="2302" y="1036"/>
                    </a:cubicBezTo>
                    <a:cubicBezTo>
                      <a:pt x="2365" y="1053"/>
                      <a:pt x="2427" y="1071"/>
                      <a:pt x="2490" y="1080"/>
                    </a:cubicBezTo>
                    <a:cubicBezTo>
                      <a:pt x="2499" y="1089"/>
                      <a:pt x="2516" y="1089"/>
                      <a:pt x="2525" y="1089"/>
                    </a:cubicBezTo>
                    <a:cubicBezTo>
                      <a:pt x="2525" y="1071"/>
                      <a:pt x="2525" y="1053"/>
                      <a:pt x="2525" y="1053"/>
                    </a:cubicBezTo>
                    <a:cubicBezTo>
                      <a:pt x="2561" y="1053"/>
                      <a:pt x="2579" y="1027"/>
                      <a:pt x="2588" y="1000"/>
                    </a:cubicBezTo>
                    <a:cubicBezTo>
                      <a:pt x="2561" y="1000"/>
                      <a:pt x="2534" y="991"/>
                      <a:pt x="2507" y="991"/>
                    </a:cubicBezTo>
                    <a:cubicBezTo>
                      <a:pt x="2445" y="982"/>
                      <a:pt x="2392" y="964"/>
                      <a:pt x="2329" y="955"/>
                    </a:cubicBezTo>
                    <a:cubicBezTo>
                      <a:pt x="2213" y="920"/>
                      <a:pt x="2097" y="884"/>
                      <a:pt x="1981" y="857"/>
                    </a:cubicBezTo>
                    <a:cubicBezTo>
                      <a:pt x="1749" y="786"/>
                      <a:pt x="1517" y="706"/>
                      <a:pt x="1294" y="625"/>
                    </a:cubicBezTo>
                    <a:cubicBezTo>
                      <a:pt x="1062" y="545"/>
                      <a:pt x="839" y="465"/>
                      <a:pt x="616" y="367"/>
                    </a:cubicBezTo>
                    <a:cubicBezTo>
                      <a:pt x="402" y="268"/>
                      <a:pt x="179" y="161"/>
                      <a:pt x="1"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5320;p59">
                <a:extLst>
                  <a:ext uri="{FF2B5EF4-FFF2-40B4-BE49-F238E27FC236}">
                    <a16:creationId xmlns:a16="http://schemas.microsoft.com/office/drawing/2014/main" id="{539FFD2F-255E-463F-A0D3-FA48A51B57CF}"/>
                  </a:ext>
                </a:extLst>
              </p:cNvPr>
              <p:cNvSpPr/>
              <p:nvPr/>
            </p:nvSpPr>
            <p:spPr>
              <a:xfrm>
                <a:off x="707249" y="3426841"/>
                <a:ext cx="61950" cy="53737"/>
              </a:xfrm>
              <a:custGeom>
                <a:avLst/>
                <a:gdLst/>
                <a:ahLst/>
                <a:cxnLst/>
                <a:rect l="l" t="t" r="r" b="b"/>
                <a:pathLst>
                  <a:path w="528" h="458" extrusionOk="0">
                    <a:moveTo>
                      <a:pt x="268" y="0"/>
                    </a:moveTo>
                    <a:cubicBezTo>
                      <a:pt x="304" y="27"/>
                      <a:pt x="331" y="63"/>
                      <a:pt x="358" y="98"/>
                    </a:cubicBezTo>
                    <a:cubicBezTo>
                      <a:pt x="402" y="152"/>
                      <a:pt x="447" y="205"/>
                      <a:pt x="465" y="268"/>
                    </a:cubicBezTo>
                    <a:cubicBezTo>
                      <a:pt x="474" y="304"/>
                      <a:pt x="474" y="330"/>
                      <a:pt x="465" y="357"/>
                    </a:cubicBezTo>
                    <a:cubicBezTo>
                      <a:pt x="447" y="384"/>
                      <a:pt x="420" y="402"/>
                      <a:pt x="393" y="402"/>
                    </a:cubicBezTo>
                    <a:cubicBezTo>
                      <a:pt x="372" y="407"/>
                      <a:pt x="351" y="409"/>
                      <a:pt x="331" y="409"/>
                    </a:cubicBezTo>
                    <a:cubicBezTo>
                      <a:pt x="281" y="409"/>
                      <a:pt x="232" y="396"/>
                      <a:pt x="188" y="384"/>
                    </a:cubicBezTo>
                    <a:cubicBezTo>
                      <a:pt x="126" y="366"/>
                      <a:pt x="63" y="339"/>
                      <a:pt x="1" y="312"/>
                    </a:cubicBezTo>
                    <a:lnTo>
                      <a:pt x="1" y="312"/>
                    </a:lnTo>
                    <a:cubicBezTo>
                      <a:pt x="36" y="339"/>
                      <a:pt x="72" y="366"/>
                      <a:pt x="108" y="393"/>
                    </a:cubicBezTo>
                    <a:cubicBezTo>
                      <a:pt x="135" y="402"/>
                      <a:pt x="152" y="411"/>
                      <a:pt x="170" y="420"/>
                    </a:cubicBezTo>
                    <a:cubicBezTo>
                      <a:pt x="229" y="442"/>
                      <a:pt x="294" y="458"/>
                      <a:pt x="360" y="458"/>
                    </a:cubicBezTo>
                    <a:cubicBezTo>
                      <a:pt x="374" y="458"/>
                      <a:pt x="388" y="457"/>
                      <a:pt x="402" y="455"/>
                    </a:cubicBezTo>
                    <a:cubicBezTo>
                      <a:pt x="438" y="446"/>
                      <a:pt x="482" y="420"/>
                      <a:pt x="509" y="384"/>
                    </a:cubicBezTo>
                    <a:cubicBezTo>
                      <a:pt x="527" y="339"/>
                      <a:pt x="527" y="295"/>
                      <a:pt x="518" y="259"/>
                    </a:cubicBezTo>
                    <a:cubicBezTo>
                      <a:pt x="491" y="179"/>
                      <a:pt x="438" y="125"/>
                      <a:pt x="393" y="63"/>
                    </a:cubicBezTo>
                    <a:cubicBezTo>
                      <a:pt x="393" y="63"/>
                      <a:pt x="393" y="63"/>
                      <a:pt x="384" y="54"/>
                    </a:cubicBezTo>
                    <a:cubicBezTo>
                      <a:pt x="349" y="36"/>
                      <a:pt x="304" y="18"/>
                      <a:pt x="26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5321;p59">
                <a:extLst>
                  <a:ext uri="{FF2B5EF4-FFF2-40B4-BE49-F238E27FC236}">
                    <a16:creationId xmlns:a16="http://schemas.microsoft.com/office/drawing/2014/main" id="{1A645361-92AD-4DD6-8162-45935F79D8A5}"/>
                  </a:ext>
                </a:extLst>
              </p:cNvPr>
              <p:cNvSpPr/>
              <p:nvPr/>
            </p:nvSpPr>
            <p:spPr>
              <a:xfrm>
                <a:off x="771076" y="3459224"/>
                <a:ext cx="49396" cy="47284"/>
              </a:xfrm>
              <a:custGeom>
                <a:avLst/>
                <a:gdLst/>
                <a:ahLst/>
                <a:cxnLst/>
                <a:rect l="l" t="t" r="r" b="b"/>
                <a:pathLst>
                  <a:path w="421" h="403" extrusionOk="0">
                    <a:moveTo>
                      <a:pt x="242" y="1"/>
                    </a:moveTo>
                    <a:lnTo>
                      <a:pt x="242" y="1"/>
                    </a:lnTo>
                    <a:cubicBezTo>
                      <a:pt x="269" y="36"/>
                      <a:pt x="286" y="72"/>
                      <a:pt x="304" y="117"/>
                    </a:cubicBezTo>
                    <a:cubicBezTo>
                      <a:pt x="340" y="161"/>
                      <a:pt x="367" y="224"/>
                      <a:pt x="367" y="268"/>
                    </a:cubicBezTo>
                    <a:cubicBezTo>
                      <a:pt x="367" y="295"/>
                      <a:pt x="349" y="304"/>
                      <a:pt x="331" y="322"/>
                    </a:cubicBezTo>
                    <a:cubicBezTo>
                      <a:pt x="304" y="331"/>
                      <a:pt x="277" y="340"/>
                      <a:pt x="251" y="340"/>
                    </a:cubicBezTo>
                    <a:cubicBezTo>
                      <a:pt x="188" y="358"/>
                      <a:pt x="126" y="358"/>
                      <a:pt x="63" y="358"/>
                    </a:cubicBezTo>
                    <a:lnTo>
                      <a:pt x="1" y="358"/>
                    </a:lnTo>
                    <a:cubicBezTo>
                      <a:pt x="37" y="375"/>
                      <a:pt x="72" y="384"/>
                      <a:pt x="108" y="402"/>
                    </a:cubicBezTo>
                    <a:cubicBezTo>
                      <a:pt x="153" y="402"/>
                      <a:pt x="206" y="402"/>
                      <a:pt x="251" y="393"/>
                    </a:cubicBezTo>
                    <a:cubicBezTo>
                      <a:pt x="286" y="384"/>
                      <a:pt x="322" y="375"/>
                      <a:pt x="349" y="367"/>
                    </a:cubicBezTo>
                    <a:cubicBezTo>
                      <a:pt x="367" y="358"/>
                      <a:pt x="385" y="349"/>
                      <a:pt x="393" y="331"/>
                    </a:cubicBezTo>
                    <a:cubicBezTo>
                      <a:pt x="411" y="313"/>
                      <a:pt x="420" y="295"/>
                      <a:pt x="420" y="277"/>
                    </a:cubicBezTo>
                    <a:cubicBezTo>
                      <a:pt x="411" y="197"/>
                      <a:pt x="385" y="144"/>
                      <a:pt x="349" y="90"/>
                    </a:cubicBezTo>
                    <a:cubicBezTo>
                      <a:pt x="349" y="81"/>
                      <a:pt x="340" y="72"/>
                      <a:pt x="331" y="63"/>
                    </a:cubicBezTo>
                    <a:cubicBezTo>
                      <a:pt x="304" y="45"/>
                      <a:pt x="277" y="19"/>
                      <a:pt x="242"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5322;p59">
                <a:extLst>
                  <a:ext uri="{FF2B5EF4-FFF2-40B4-BE49-F238E27FC236}">
                    <a16:creationId xmlns:a16="http://schemas.microsoft.com/office/drawing/2014/main" id="{08AB6BBA-62DE-40A3-8DB0-E8D3A5F90AC1}"/>
                  </a:ext>
                </a:extLst>
              </p:cNvPr>
              <p:cNvSpPr/>
              <p:nvPr/>
            </p:nvSpPr>
            <p:spPr>
              <a:xfrm>
                <a:off x="818243" y="3498998"/>
                <a:ext cx="39892" cy="25226"/>
              </a:xfrm>
              <a:custGeom>
                <a:avLst/>
                <a:gdLst/>
                <a:ahLst/>
                <a:cxnLst/>
                <a:rect l="l" t="t" r="r" b="b"/>
                <a:pathLst>
                  <a:path w="340" h="215" extrusionOk="0">
                    <a:moveTo>
                      <a:pt x="295" y="1"/>
                    </a:moveTo>
                    <a:cubicBezTo>
                      <a:pt x="295" y="19"/>
                      <a:pt x="295" y="28"/>
                      <a:pt x="295" y="36"/>
                    </a:cubicBezTo>
                    <a:cubicBezTo>
                      <a:pt x="286" y="117"/>
                      <a:pt x="197" y="152"/>
                      <a:pt x="125" y="161"/>
                    </a:cubicBezTo>
                    <a:cubicBezTo>
                      <a:pt x="81" y="170"/>
                      <a:pt x="45" y="170"/>
                      <a:pt x="0" y="179"/>
                    </a:cubicBezTo>
                    <a:cubicBezTo>
                      <a:pt x="36" y="188"/>
                      <a:pt x="72" y="206"/>
                      <a:pt x="116" y="215"/>
                    </a:cubicBezTo>
                    <a:lnTo>
                      <a:pt x="134" y="215"/>
                    </a:lnTo>
                    <a:cubicBezTo>
                      <a:pt x="179" y="206"/>
                      <a:pt x="223" y="197"/>
                      <a:pt x="259" y="170"/>
                    </a:cubicBezTo>
                    <a:cubicBezTo>
                      <a:pt x="277" y="152"/>
                      <a:pt x="295" y="135"/>
                      <a:pt x="313" y="117"/>
                    </a:cubicBezTo>
                    <a:cubicBezTo>
                      <a:pt x="322" y="90"/>
                      <a:pt x="330" y="72"/>
                      <a:pt x="339" y="45"/>
                    </a:cubicBezTo>
                    <a:cubicBezTo>
                      <a:pt x="330" y="36"/>
                      <a:pt x="330" y="36"/>
                      <a:pt x="330" y="36"/>
                    </a:cubicBezTo>
                    <a:cubicBezTo>
                      <a:pt x="322" y="28"/>
                      <a:pt x="304" y="19"/>
                      <a:pt x="29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5323;p59">
                <a:extLst>
                  <a:ext uri="{FF2B5EF4-FFF2-40B4-BE49-F238E27FC236}">
                    <a16:creationId xmlns:a16="http://schemas.microsoft.com/office/drawing/2014/main" id="{77381287-7945-4A60-ACB3-73F3166673C5}"/>
                  </a:ext>
                </a:extLst>
              </p:cNvPr>
              <p:cNvSpPr/>
              <p:nvPr/>
            </p:nvSpPr>
            <p:spPr>
              <a:xfrm>
                <a:off x="536653" y="3465560"/>
                <a:ext cx="47284" cy="16896"/>
              </a:xfrm>
              <a:custGeom>
                <a:avLst/>
                <a:gdLst/>
                <a:ahLst/>
                <a:cxnLst/>
                <a:rect l="l" t="t" r="r" b="b"/>
                <a:pathLst>
                  <a:path w="403" h="144" extrusionOk="0">
                    <a:moveTo>
                      <a:pt x="1" y="0"/>
                    </a:moveTo>
                    <a:lnTo>
                      <a:pt x="1" y="0"/>
                    </a:lnTo>
                    <a:cubicBezTo>
                      <a:pt x="63" y="45"/>
                      <a:pt x="125" y="72"/>
                      <a:pt x="188" y="98"/>
                    </a:cubicBezTo>
                    <a:cubicBezTo>
                      <a:pt x="259" y="116"/>
                      <a:pt x="331" y="143"/>
                      <a:pt x="402" y="143"/>
                    </a:cubicBezTo>
                    <a:cubicBezTo>
                      <a:pt x="340" y="98"/>
                      <a:pt x="277" y="72"/>
                      <a:pt x="206" y="45"/>
                    </a:cubicBezTo>
                    <a:cubicBezTo>
                      <a:pt x="143" y="27"/>
                      <a:pt x="72" y="9"/>
                      <a:pt x="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5324;p59">
                <a:extLst>
                  <a:ext uri="{FF2B5EF4-FFF2-40B4-BE49-F238E27FC236}">
                    <a16:creationId xmlns:a16="http://schemas.microsoft.com/office/drawing/2014/main" id="{3D62BE19-D8DC-4582-8830-DF8D0B7C491E}"/>
                  </a:ext>
                </a:extLst>
              </p:cNvPr>
              <p:cNvSpPr/>
              <p:nvPr/>
            </p:nvSpPr>
            <p:spPr>
              <a:xfrm>
                <a:off x="504270" y="3510497"/>
                <a:ext cx="60777" cy="17951"/>
              </a:xfrm>
              <a:custGeom>
                <a:avLst/>
                <a:gdLst/>
                <a:ahLst/>
                <a:cxnLst/>
                <a:rect l="l" t="t" r="r" b="b"/>
                <a:pathLst>
                  <a:path w="518" h="153" extrusionOk="0">
                    <a:moveTo>
                      <a:pt x="0" y="1"/>
                    </a:moveTo>
                    <a:lnTo>
                      <a:pt x="0" y="1"/>
                    </a:lnTo>
                    <a:cubicBezTo>
                      <a:pt x="27" y="46"/>
                      <a:pt x="62" y="72"/>
                      <a:pt x="107" y="99"/>
                    </a:cubicBezTo>
                    <a:cubicBezTo>
                      <a:pt x="143" y="126"/>
                      <a:pt x="196" y="135"/>
                      <a:pt x="241" y="144"/>
                    </a:cubicBezTo>
                    <a:cubicBezTo>
                      <a:pt x="286" y="153"/>
                      <a:pt x="330" y="153"/>
                      <a:pt x="384" y="153"/>
                    </a:cubicBezTo>
                    <a:cubicBezTo>
                      <a:pt x="428" y="144"/>
                      <a:pt x="473" y="135"/>
                      <a:pt x="517" y="117"/>
                    </a:cubicBezTo>
                    <a:lnTo>
                      <a:pt x="375" y="108"/>
                    </a:lnTo>
                    <a:cubicBezTo>
                      <a:pt x="330" y="108"/>
                      <a:pt x="294" y="99"/>
                      <a:pt x="250" y="90"/>
                    </a:cubicBezTo>
                    <a:cubicBezTo>
                      <a:pt x="205" y="90"/>
                      <a:pt x="161" y="81"/>
                      <a:pt x="116" y="63"/>
                    </a:cubicBezTo>
                    <a:cubicBezTo>
                      <a:pt x="80" y="46"/>
                      <a:pt x="45" y="28"/>
                      <a:pt x="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5325;p59">
                <a:extLst>
                  <a:ext uri="{FF2B5EF4-FFF2-40B4-BE49-F238E27FC236}">
                    <a16:creationId xmlns:a16="http://schemas.microsoft.com/office/drawing/2014/main" id="{1B65D7AD-C068-4455-96A9-73EE9F87DBC4}"/>
                  </a:ext>
                </a:extLst>
              </p:cNvPr>
              <p:cNvSpPr/>
              <p:nvPr/>
            </p:nvSpPr>
            <p:spPr>
              <a:xfrm>
                <a:off x="482212" y="3538773"/>
                <a:ext cx="54558" cy="17365"/>
              </a:xfrm>
              <a:custGeom>
                <a:avLst/>
                <a:gdLst/>
                <a:ahLst/>
                <a:cxnLst/>
                <a:rect l="l" t="t" r="r" b="b"/>
                <a:pathLst>
                  <a:path w="465" h="148" extrusionOk="0">
                    <a:moveTo>
                      <a:pt x="1" y="1"/>
                    </a:moveTo>
                    <a:lnTo>
                      <a:pt x="1" y="1"/>
                    </a:lnTo>
                    <a:cubicBezTo>
                      <a:pt x="27" y="36"/>
                      <a:pt x="63" y="63"/>
                      <a:pt x="99" y="81"/>
                    </a:cubicBezTo>
                    <a:cubicBezTo>
                      <a:pt x="135" y="99"/>
                      <a:pt x="179" y="117"/>
                      <a:pt x="215" y="126"/>
                    </a:cubicBezTo>
                    <a:cubicBezTo>
                      <a:pt x="259" y="135"/>
                      <a:pt x="295" y="144"/>
                      <a:pt x="340" y="144"/>
                    </a:cubicBezTo>
                    <a:cubicBezTo>
                      <a:pt x="355" y="147"/>
                      <a:pt x="368" y="148"/>
                      <a:pt x="382" y="148"/>
                    </a:cubicBezTo>
                    <a:cubicBezTo>
                      <a:pt x="409" y="148"/>
                      <a:pt x="435" y="144"/>
                      <a:pt x="465" y="144"/>
                    </a:cubicBezTo>
                    <a:cubicBezTo>
                      <a:pt x="384" y="117"/>
                      <a:pt x="304" y="99"/>
                      <a:pt x="233" y="81"/>
                    </a:cubicBezTo>
                    <a:cubicBezTo>
                      <a:pt x="152" y="54"/>
                      <a:pt x="81" y="36"/>
                      <a:pt x="1"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5326;p59">
                <a:extLst>
                  <a:ext uri="{FF2B5EF4-FFF2-40B4-BE49-F238E27FC236}">
                    <a16:creationId xmlns:a16="http://schemas.microsoft.com/office/drawing/2014/main" id="{31F3100A-BA7F-4414-8313-459150925A87}"/>
                  </a:ext>
                </a:extLst>
              </p:cNvPr>
              <p:cNvSpPr/>
              <p:nvPr/>
            </p:nvSpPr>
            <p:spPr>
              <a:xfrm>
                <a:off x="454992" y="3556607"/>
                <a:ext cx="55614" cy="26282"/>
              </a:xfrm>
              <a:custGeom>
                <a:avLst/>
                <a:gdLst/>
                <a:ahLst/>
                <a:cxnLst/>
                <a:rect l="l" t="t" r="r" b="b"/>
                <a:pathLst>
                  <a:path w="474" h="224" extrusionOk="0">
                    <a:moveTo>
                      <a:pt x="1" y="0"/>
                    </a:moveTo>
                    <a:lnTo>
                      <a:pt x="1" y="0"/>
                    </a:lnTo>
                    <a:cubicBezTo>
                      <a:pt x="28" y="36"/>
                      <a:pt x="63" y="72"/>
                      <a:pt x="99" y="99"/>
                    </a:cubicBezTo>
                    <a:cubicBezTo>
                      <a:pt x="135" y="125"/>
                      <a:pt x="179" y="143"/>
                      <a:pt x="215" y="161"/>
                    </a:cubicBezTo>
                    <a:cubicBezTo>
                      <a:pt x="259" y="179"/>
                      <a:pt x="304" y="197"/>
                      <a:pt x="340" y="206"/>
                    </a:cubicBezTo>
                    <a:cubicBezTo>
                      <a:pt x="384" y="215"/>
                      <a:pt x="429" y="223"/>
                      <a:pt x="474" y="223"/>
                    </a:cubicBezTo>
                    <a:cubicBezTo>
                      <a:pt x="402" y="179"/>
                      <a:pt x="322" y="152"/>
                      <a:pt x="242" y="116"/>
                    </a:cubicBezTo>
                    <a:cubicBezTo>
                      <a:pt x="197" y="99"/>
                      <a:pt x="161" y="81"/>
                      <a:pt x="117" y="63"/>
                    </a:cubicBezTo>
                    <a:cubicBezTo>
                      <a:pt x="81" y="45"/>
                      <a:pt x="45" y="27"/>
                      <a:pt x="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5327;p59">
                <a:extLst>
                  <a:ext uri="{FF2B5EF4-FFF2-40B4-BE49-F238E27FC236}">
                    <a16:creationId xmlns:a16="http://schemas.microsoft.com/office/drawing/2014/main" id="{DE192DD7-CDE4-413E-9F99-12289EFA65A2}"/>
                  </a:ext>
                </a:extLst>
              </p:cNvPr>
              <p:cNvSpPr/>
              <p:nvPr/>
            </p:nvSpPr>
            <p:spPr>
              <a:xfrm>
                <a:off x="440325" y="3570217"/>
                <a:ext cx="51391" cy="26751"/>
              </a:xfrm>
              <a:custGeom>
                <a:avLst/>
                <a:gdLst/>
                <a:ahLst/>
                <a:cxnLst/>
                <a:rect l="l" t="t" r="r" b="b"/>
                <a:pathLst>
                  <a:path w="438" h="228" extrusionOk="0">
                    <a:moveTo>
                      <a:pt x="1" y="0"/>
                    </a:moveTo>
                    <a:cubicBezTo>
                      <a:pt x="10" y="36"/>
                      <a:pt x="37" y="81"/>
                      <a:pt x="72" y="107"/>
                    </a:cubicBezTo>
                    <a:cubicBezTo>
                      <a:pt x="99" y="134"/>
                      <a:pt x="144" y="161"/>
                      <a:pt x="179" y="179"/>
                    </a:cubicBezTo>
                    <a:cubicBezTo>
                      <a:pt x="224" y="197"/>
                      <a:pt x="260" y="215"/>
                      <a:pt x="304" y="223"/>
                    </a:cubicBezTo>
                    <a:cubicBezTo>
                      <a:pt x="334" y="223"/>
                      <a:pt x="364" y="227"/>
                      <a:pt x="393" y="227"/>
                    </a:cubicBezTo>
                    <a:cubicBezTo>
                      <a:pt x="408" y="227"/>
                      <a:pt x="423" y="226"/>
                      <a:pt x="438" y="223"/>
                    </a:cubicBezTo>
                    <a:cubicBezTo>
                      <a:pt x="358" y="197"/>
                      <a:pt x="277" y="170"/>
                      <a:pt x="206" y="134"/>
                    </a:cubicBezTo>
                    <a:cubicBezTo>
                      <a:pt x="161" y="116"/>
                      <a:pt x="135" y="99"/>
                      <a:pt x="99" y="72"/>
                    </a:cubicBezTo>
                    <a:cubicBezTo>
                      <a:pt x="63" y="54"/>
                      <a:pt x="28" y="27"/>
                      <a:pt x="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5328;p59">
                <a:extLst>
                  <a:ext uri="{FF2B5EF4-FFF2-40B4-BE49-F238E27FC236}">
                    <a16:creationId xmlns:a16="http://schemas.microsoft.com/office/drawing/2014/main" id="{03436070-DB6C-4A0E-A6B0-E62D4F8AD47F}"/>
                  </a:ext>
                </a:extLst>
              </p:cNvPr>
              <p:cNvSpPr/>
              <p:nvPr/>
            </p:nvSpPr>
            <p:spPr>
              <a:xfrm>
                <a:off x="769082" y="3556607"/>
                <a:ext cx="103720" cy="183269"/>
              </a:xfrm>
              <a:custGeom>
                <a:avLst/>
                <a:gdLst/>
                <a:ahLst/>
                <a:cxnLst/>
                <a:rect l="l" t="t" r="r" b="b"/>
                <a:pathLst>
                  <a:path w="884" h="1562" extrusionOk="0">
                    <a:moveTo>
                      <a:pt x="803" y="1223"/>
                    </a:moveTo>
                    <a:cubicBezTo>
                      <a:pt x="794" y="1312"/>
                      <a:pt x="696" y="1374"/>
                      <a:pt x="607" y="1339"/>
                    </a:cubicBezTo>
                    <a:cubicBezTo>
                      <a:pt x="562" y="1321"/>
                      <a:pt x="517" y="1294"/>
                      <a:pt x="455" y="1249"/>
                    </a:cubicBezTo>
                    <a:cubicBezTo>
                      <a:pt x="455" y="1249"/>
                      <a:pt x="535" y="1562"/>
                      <a:pt x="268" y="1472"/>
                    </a:cubicBezTo>
                    <a:cubicBezTo>
                      <a:pt x="241" y="1472"/>
                      <a:pt x="223" y="1464"/>
                      <a:pt x="196" y="1455"/>
                    </a:cubicBezTo>
                    <a:cubicBezTo>
                      <a:pt x="669" y="1490"/>
                      <a:pt x="27" y="759"/>
                      <a:pt x="0" y="723"/>
                    </a:cubicBezTo>
                    <a:cubicBezTo>
                      <a:pt x="27" y="750"/>
                      <a:pt x="446" y="1080"/>
                      <a:pt x="535" y="964"/>
                    </a:cubicBezTo>
                    <a:cubicBezTo>
                      <a:pt x="625" y="848"/>
                      <a:pt x="161" y="215"/>
                      <a:pt x="116" y="161"/>
                    </a:cubicBezTo>
                    <a:cubicBezTo>
                      <a:pt x="161" y="206"/>
                      <a:pt x="535" y="661"/>
                      <a:pt x="607" y="536"/>
                    </a:cubicBezTo>
                    <a:cubicBezTo>
                      <a:pt x="696" y="402"/>
                      <a:pt x="455" y="0"/>
                      <a:pt x="455" y="0"/>
                    </a:cubicBezTo>
                    <a:lnTo>
                      <a:pt x="455" y="0"/>
                    </a:lnTo>
                    <a:cubicBezTo>
                      <a:pt x="696" y="295"/>
                      <a:pt x="883" y="705"/>
                      <a:pt x="803" y="1223"/>
                    </a:cubicBezTo>
                  </a:path>
                </a:pathLst>
              </a:custGeom>
              <a:solidFill>
                <a:srgbClr val="F0DDC1">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5329;p59">
                <a:extLst>
                  <a:ext uri="{FF2B5EF4-FFF2-40B4-BE49-F238E27FC236}">
                    <a16:creationId xmlns:a16="http://schemas.microsoft.com/office/drawing/2014/main" id="{50707D35-CF26-47DD-B42C-FF6B8F999739}"/>
                  </a:ext>
                </a:extLst>
              </p:cNvPr>
              <p:cNvSpPr/>
              <p:nvPr/>
            </p:nvSpPr>
            <p:spPr>
              <a:xfrm>
                <a:off x="417329" y="3185026"/>
                <a:ext cx="76499" cy="86942"/>
              </a:xfrm>
              <a:custGeom>
                <a:avLst/>
                <a:gdLst/>
                <a:ahLst/>
                <a:cxnLst/>
                <a:rect l="l" t="t" r="r" b="b"/>
                <a:pathLst>
                  <a:path w="652" h="741" extrusionOk="0">
                    <a:moveTo>
                      <a:pt x="652" y="1"/>
                    </a:moveTo>
                    <a:cubicBezTo>
                      <a:pt x="652" y="1"/>
                      <a:pt x="99" y="393"/>
                      <a:pt x="1" y="741"/>
                    </a:cubicBezTo>
                    <a:lnTo>
                      <a:pt x="473" y="340"/>
                    </a:lnTo>
                    <a:cubicBezTo>
                      <a:pt x="473" y="250"/>
                      <a:pt x="634" y="18"/>
                      <a:pt x="652" y="1"/>
                    </a:cubicBezTo>
                    <a:close/>
                  </a:path>
                </a:pathLst>
              </a:custGeom>
              <a:solidFill>
                <a:srgbClr val="F0DDC1">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5330;p59">
                <a:extLst>
                  <a:ext uri="{FF2B5EF4-FFF2-40B4-BE49-F238E27FC236}">
                    <a16:creationId xmlns:a16="http://schemas.microsoft.com/office/drawing/2014/main" id="{E7AC2608-C552-4B91-A7D8-15C7E10B6478}"/>
                  </a:ext>
                </a:extLst>
              </p:cNvPr>
              <p:cNvSpPr/>
              <p:nvPr/>
            </p:nvSpPr>
            <p:spPr>
              <a:xfrm>
                <a:off x="447717" y="3218465"/>
                <a:ext cx="257539" cy="186437"/>
              </a:xfrm>
              <a:custGeom>
                <a:avLst/>
                <a:gdLst/>
                <a:ahLst/>
                <a:cxnLst/>
                <a:rect l="l" t="t" r="r" b="b"/>
                <a:pathLst>
                  <a:path w="2195" h="1589" extrusionOk="0">
                    <a:moveTo>
                      <a:pt x="393" y="1"/>
                    </a:moveTo>
                    <a:cubicBezTo>
                      <a:pt x="375" y="10"/>
                      <a:pt x="0" y="367"/>
                      <a:pt x="90" y="599"/>
                    </a:cubicBezTo>
                    <a:cubicBezTo>
                      <a:pt x="170" y="831"/>
                      <a:pt x="634" y="831"/>
                      <a:pt x="714" y="1018"/>
                    </a:cubicBezTo>
                    <a:cubicBezTo>
                      <a:pt x="803" y="1205"/>
                      <a:pt x="295" y="1268"/>
                      <a:pt x="295" y="1268"/>
                    </a:cubicBezTo>
                    <a:cubicBezTo>
                      <a:pt x="295" y="1268"/>
                      <a:pt x="919" y="1268"/>
                      <a:pt x="839" y="1500"/>
                    </a:cubicBezTo>
                    <a:cubicBezTo>
                      <a:pt x="826" y="1538"/>
                      <a:pt x="827" y="1552"/>
                      <a:pt x="842" y="1552"/>
                    </a:cubicBezTo>
                    <a:cubicBezTo>
                      <a:pt x="892" y="1552"/>
                      <a:pt x="1096" y="1393"/>
                      <a:pt x="1458" y="1393"/>
                    </a:cubicBezTo>
                    <a:cubicBezTo>
                      <a:pt x="1656" y="1393"/>
                      <a:pt x="1902" y="1441"/>
                      <a:pt x="2195" y="1589"/>
                    </a:cubicBezTo>
                    <a:cubicBezTo>
                      <a:pt x="1963" y="1410"/>
                      <a:pt x="1561" y="1214"/>
                      <a:pt x="1240" y="1080"/>
                    </a:cubicBezTo>
                    <a:cubicBezTo>
                      <a:pt x="848" y="911"/>
                      <a:pt x="268" y="527"/>
                      <a:pt x="223" y="429"/>
                    </a:cubicBezTo>
                    <a:cubicBezTo>
                      <a:pt x="179" y="322"/>
                      <a:pt x="375" y="10"/>
                      <a:pt x="393" y="1"/>
                    </a:cubicBezTo>
                    <a:close/>
                  </a:path>
                </a:pathLst>
              </a:custGeom>
              <a:solidFill>
                <a:srgbClr val="F0DDC1">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5331;p59">
                <a:extLst>
                  <a:ext uri="{FF2B5EF4-FFF2-40B4-BE49-F238E27FC236}">
                    <a16:creationId xmlns:a16="http://schemas.microsoft.com/office/drawing/2014/main" id="{713980C4-3338-4117-8275-26CF2FB743DA}"/>
                  </a:ext>
                </a:extLst>
              </p:cNvPr>
              <p:cNvSpPr/>
              <p:nvPr/>
            </p:nvSpPr>
            <p:spPr>
              <a:xfrm>
                <a:off x="264472" y="3404666"/>
                <a:ext cx="104776" cy="32735"/>
              </a:xfrm>
              <a:custGeom>
                <a:avLst/>
                <a:gdLst/>
                <a:ahLst/>
                <a:cxnLst/>
                <a:rect l="l" t="t" r="r" b="b"/>
                <a:pathLst>
                  <a:path w="893" h="279" extrusionOk="0">
                    <a:moveTo>
                      <a:pt x="782" y="1"/>
                    </a:moveTo>
                    <a:cubicBezTo>
                      <a:pt x="223" y="1"/>
                      <a:pt x="0" y="216"/>
                      <a:pt x="0" y="216"/>
                    </a:cubicBezTo>
                    <a:cubicBezTo>
                      <a:pt x="23" y="211"/>
                      <a:pt x="52" y="208"/>
                      <a:pt x="85" y="208"/>
                    </a:cubicBezTo>
                    <a:cubicBezTo>
                      <a:pt x="263" y="208"/>
                      <a:pt x="544" y="278"/>
                      <a:pt x="544" y="278"/>
                    </a:cubicBezTo>
                    <a:lnTo>
                      <a:pt x="892" y="64"/>
                    </a:lnTo>
                    <a:cubicBezTo>
                      <a:pt x="874" y="38"/>
                      <a:pt x="865" y="20"/>
                      <a:pt x="848" y="2"/>
                    </a:cubicBezTo>
                    <a:cubicBezTo>
                      <a:pt x="825" y="1"/>
                      <a:pt x="803" y="1"/>
                      <a:pt x="782"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 name="Google Shape;5332;p59">
              <a:extLst>
                <a:ext uri="{FF2B5EF4-FFF2-40B4-BE49-F238E27FC236}">
                  <a16:creationId xmlns:a16="http://schemas.microsoft.com/office/drawing/2014/main" id="{16E1EDF8-8071-49F2-A3C4-1F23ADE75FF0}"/>
                </a:ext>
              </a:extLst>
            </p:cNvPr>
            <p:cNvSpPr/>
            <p:nvPr/>
          </p:nvSpPr>
          <p:spPr>
            <a:xfrm rot="9284633">
              <a:off x="395662" y="3360676"/>
              <a:ext cx="19025" cy="13119"/>
            </a:xfrm>
            <a:custGeom>
              <a:avLst/>
              <a:gdLst/>
              <a:ahLst/>
              <a:cxnLst/>
              <a:rect l="l" t="t" r="r" b="b"/>
              <a:pathLst>
                <a:path w="90" h="62" extrusionOk="0">
                  <a:moveTo>
                    <a:pt x="34" y="0"/>
                  </a:moveTo>
                  <a:cubicBezTo>
                    <a:pt x="23" y="0"/>
                    <a:pt x="15" y="5"/>
                    <a:pt x="9" y="15"/>
                  </a:cubicBezTo>
                  <a:cubicBezTo>
                    <a:pt x="1" y="24"/>
                    <a:pt x="9" y="42"/>
                    <a:pt x="36" y="51"/>
                  </a:cubicBezTo>
                  <a:cubicBezTo>
                    <a:pt x="44" y="58"/>
                    <a:pt x="51" y="61"/>
                    <a:pt x="58" y="61"/>
                  </a:cubicBezTo>
                  <a:cubicBezTo>
                    <a:pt x="68" y="61"/>
                    <a:pt x="76" y="56"/>
                    <a:pt x="81" y="51"/>
                  </a:cubicBezTo>
                  <a:cubicBezTo>
                    <a:pt x="90" y="42"/>
                    <a:pt x="81" y="24"/>
                    <a:pt x="63" y="6"/>
                  </a:cubicBezTo>
                  <a:cubicBezTo>
                    <a:pt x="52" y="2"/>
                    <a:pt x="42" y="0"/>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5333;p59">
            <a:extLst>
              <a:ext uri="{FF2B5EF4-FFF2-40B4-BE49-F238E27FC236}">
                <a16:creationId xmlns:a16="http://schemas.microsoft.com/office/drawing/2014/main" id="{B93384F0-3F03-445E-ADC2-71D2BE7D18AE}"/>
              </a:ext>
            </a:extLst>
          </p:cNvPr>
          <p:cNvGrpSpPr/>
          <p:nvPr/>
        </p:nvGrpSpPr>
        <p:grpSpPr>
          <a:xfrm>
            <a:off x="7521548" y="3651097"/>
            <a:ext cx="996213" cy="600781"/>
            <a:chOff x="2330733" y="4170941"/>
            <a:chExt cx="1047874" cy="631935"/>
          </a:xfrm>
        </p:grpSpPr>
        <p:sp>
          <p:nvSpPr>
            <p:cNvPr id="340" name="Google Shape;5334;p59">
              <a:extLst>
                <a:ext uri="{FF2B5EF4-FFF2-40B4-BE49-F238E27FC236}">
                  <a16:creationId xmlns:a16="http://schemas.microsoft.com/office/drawing/2014/main" id="{DF55434B-748F-48F1-BD8F-EF49E555C9BF}"/>
                </a:ext>
              </a:extLst>
            </p:cNvPr>
            <p:cNvSpPr/>
            <p:nvPr/>
          </p:nvSpPr>
          <p:spPr>
            <a:xfrm>
              <a:off x="2413450" y="4170941"/>
              <a:ext cx="965157" cy="456414"/>
            </a:xfrm>
            <a:custGeom>
              <a:avLst/>
              <a:gdLst/>
              <a:ahLst/>
              <a:cxnLst/>
              <a:rect l="l" t="t" r="r" b="b"/>
              <a:pathLst>
                <a:path w="8226" h="3890" extrusionOk="0">
                  <a:moveTo>
                    <a:pt x="894" y="1"/>
                  </a:moveTo>
                  <a:cubicBezTo>
                    <a:pt x="884" y="1"/>
                    <a:pt x="875" y="1"/>
                    <a:pt x="865" y="1"/>
                  </a:cubicBezTo>
                  <a:cubicBezTo>
                    <a:pt x="696" y="1"/>
                    <a:pt x="535" y="46"/>
                    <a:pt x="393" y="126"/>
                  </a:cubicBezTo>
                  <a:cubicBezTo>
                    <a:pt x="223" y="215"/>
                    <a:pt x="107" y="331"/>
                    <a:pt x="9" y="492"/>
                  </a:cubicBezTo>
                  <a:cubicBezTo>
                    <a:pt x="9" y="501"/>
                    <a:pt x="0" y="510"/>
                    <a:pt x="0" y="519"/>
                  </a:cubicBezTo>
                  <a:cubicBezTo>
                    <a:pt x="0" y="527"/>
                    <a:pt x="0" y="536"/>
                    <a:pt x="0" y="545"/>
                  </a:cubicBezTo>
                  <a:cubicBezTo>
                    <a:pt x="27" y="679"/>
                    <a:pt x="62" y="795"/>
                    <a:pt x="116" y="911"/>
                  </a:cubicBezTo>
                  <a:cubicBezTo>
                    <a:pt x="143" y="973"/>
                    <a:pt x="178" y="1036"/>
                    <a:pt x="205" y="1089"/>
                  </a:cubicBezTo>
                  <a:cubicBezTo>
                    <a:pt x="223" y="1143"/>
                    <a:pt x="277" y="1214"/>
                    <a:pt x="277" y="1268"/>
                  </a:cubicBezTo>
                  <a:cubicBezTo>
                    <a:pt x="321" y="1420"/>
                    <a:pt x="339" y="1571"/>
                    <a:pt x="375" y="1723"/>
                  </a:cubicBezTo>
                  <a:cubicBezTo>
                    <a:pt x="482" y="2303"/>
                    <a:pt x="723" y="2811"/>
                    <a:pt x="1151" y="3230"/>
                  </a:cubicBezTo>
                  <a:cubicBezTo>
                    <a:pt x="1320" y="3391"/>
                    <a:pt x="1526" y="3534"/>
                    <a:pt x="1757" y="3587"/>
                  </a:cubicBezTo>
                  <a:cubicBezTo>
                    <a:pt x="1743" y="3559"/>
                    <a:pt x="1724" y="3525"/>
                    <a:pt x="1698" y="3499"/>
                  </a:cubicBezTo>
                  <a:lnTo>
                    <a:pt x="1698" y="3499"/>
                  </a:lnTo>
                  <a:cubicBezTo>
                    <a:pt x="1862" y="3636"/>
                    <a:pt x="2132" y="3678"/>
                    <a:pt x="2328" y="3712"/>
                  </a:cubicBezTo>
                  <a:cubicBezTo>
                    <a:pt x="2554" y="3759"/>
                    <a:pt x="2780" y="3785"/>
                    <a:pt x="3006" y="3785"/>
                  </a:cubicBezTo>
                  <a:cubicBezTo>
                    <a:pt x="3039" y="3785"/>
                    <a:pt x="3072" y="3785"/>
                    <a:pt x="3105" y="3784"/>
                  </a:cubicBezTo>
                  <a:lnTo>
                    <a:pt x="3105" y="3784"/>
                  </a:lnTo>
                  <a:cubicBezTo>
                    <a:pt x="3087" y="3810"/>
                    <a:pt x="3060" y="3837"/>
                    <a:pt x="3042" y="3873"/>
                  </a:cubicBezTo>
                  <a:cubicBezTo>
                    <a:pt x="3084" y="3884"/>
                    <a:pt x="3128" y="3889"/>
                    <a:pt x="3172" y="3889"/>
                  </a:cubicBezTo>
                  <a:cubicBezTo>
                    <a:pt x="3268" y="3889"/>
                    <a:pt x="3367" y="3865"/>
                    <a:pt x="3452" y="3828"/>
                  </a:cubicBezTo>
                  <a:cubicBezTo>
                    <a:pt x="3577" y="3766"/>
                    <a:pt x="3693" y="3677"/>
                    <a:pt x="3800" y="3587"/>
                  </a:cubicBezTo>
                  <a:lnTo>
                    <a:pt x="3800" y="3587"/>
                  </a:lnTo>
                  <a:cubicBezTo>
                    <a:pt x="3800" y="3614"/>
                    <a:pt x="3800" y="3641"/>
                    <a:pt x="3791" y="3668"/>
                  </a:cubicBezTo>
                  <a:cubicBezTo>
                    <a:pt x="3935" y="3622"/>
                    <a:pt x="4082" y="3604"/>
                    <a:pt x="4230" y="3604"/>
                  </a:cubicBezTo>
                  <a:cubicBezTo>
                    <a:pt x="4544" y="3604"/>
                    <a:pt x="4865" y="3682"/>
                    <a:pt x="5174" y="3730"/>
                  </a:cubicBezTo>
                  <a:cubicBezTo>
                    <a:pt x="5237" y="3743"/>
                    <a:pt x="5301" y="3752"/>
                    <a:pt x="5365" y="3752"/>
                  </a:cubicBezTo>
                  <a:cubicBezTo>
                    <a:pt x="5428" y="3752"/>
                    <a:pt x="5491" y="3743"/>
                    <a:pt x="5549" y="3721"/>
                  </a:cubicBezTo>
                  <a:cubicBezTo>
                    <a:pt x="5567" y="3712"/>
                    <a:pt x="5594" y="3703"/>
                    <a:pt x="5602" y="3685"/>
                  </a:cubicBezTo>
                  <a:cubicBezTo>
                    <a:pt x="5620" y="3641"/>
                    <a:pt x="5576" y="3596"/>
                    <a:pt x="5531" y="3561"/>
                  </a:cubicBezTo>
                  <a:cubicBezTo>
                    <a:pt x="5371" y="3454"/>
                    <a:pt x="5192" y="3355"/>
                    <a:pt x="5014" y="3275"/>
                  </a:cubicBezTo>
                  <a:lnTo>
                    <a:pt x="5014" y="3275"/>
                  </a:lnTo>
                  <a:cubicBezTo>
                    <a:pt x="5112" y="3284"/>
                    <a:pt x="5210" y="3284"/>
                    <a:pt x="5299" y="3284"/>
                  </a:cubicBezTo>
                  <a:cubicBezTo>
                    <a:pt x="5326" y="3284"/>
                    <a:pt x="5344" y="3275"/>
                    <a:pt x="5353" y="3266"/>
                  </a:cubicBezTo>
                  <a:cubicBezTo>
                    <a:pt x="5379" y="3230"/>
                    <a:pt x="5344" y="3186"/>
                    <a:pt x="5308" y="3168"/>
                  </a:cubicBezTo>
                  <a:cubicBezTo>
                    <a:pt x="5183" y="3097"/>
                    <a:pt x="5067" y="3025"/>
                    <a:pt x="4942" y="2954"/>
                  </a:cubicBezTo>
                  <a:cubicBezTo>
                    <a:pt x="5139" y="2954"/>
                    <a:pt x="5317" y="2874"/>
                    <a:pt x="5469" y="2749"/>
                  </a:cubicBezTo>
                  <a:cubicBezTo>
                    <a:pt x="5540" y="2695"/>
                    <a:pt x="5611" y="2633"/>
                    <a:pt x="5665" y="2561"/>
                  </a:cubicBezTo>
                  <a:cubicBezTo>
                    <a:pt x="5710" y="2517"/>
                    <a:pt x="5763" y="2410"/>
                    <a:pt x="5817" y="2374"/>
                  </a:cubicBezTo>
                  <a:cubicBezTo>
                    <a:pt x="5837" y="2362"/>
                    <a:pt x="5869" y="2358"/>
                    <a:pt x="5905" y="2358"/>
                  </a:cubicBezTo>
                  <a:cubicBezTo>
                    <a:pt x="5977" y="2358"/>
                    <a:pt x="6066" y="2374"/>
                    <a:pt x="6120" y="2374"/>
                  </a:cubicBezTo>
                  <a:lnTo>
                    <a:pt x="6423" y="2374"/>
                  </a:lnTo>
                  <a:cubicBezTo>
                    <a:pt x="6842" y="2365"/>
                    <a:pt x="7262" y="2329"/>
                    <a:pt x="7672" y="2285"/>
                  </a:cubicBezTo>
                  <a:cubicBezTo>
                    <a:pt x="7708" y="2276"/>
                    <a:pt x="7744" y="2267"/>
                    <a:pt x="7770" y="2249"/>
                  </a:cubicBezTo>
                  <a:cubicBezTo>
                    <a:pt x="7797" y="2222"/>
                    <a:pt x="7797" y="2169"/>
                    <a:pt x="7761" y="2160"/>
                  </a:cubicBezTo>
                  <a:cubicBezTo>
                    <a:pt x="7895" y="2151"/>
                    <a:pt x="8029" y="2089"/>
                    <a:pt x="8118" y="1990"/>
                  </a:cubicBezTo>
                  <a:cubicBezTo>
                    <a:pt x="8020" y="1982"/>
                    <a:pt x="7922" y="1982"/>
                    <a:pt x="7833" y="1973"/>
                  </a:cubicBezTo>
                  <a:cubicBezTo>
                    <a:pt x="8002" y="1964"/>
                    <a:pt x="8172" y="1839"/>
                    <a:pt x="8225" y="1669"/>
                  </a:cubicBezTo>
                  <a:lnTo>
                    <a:pt x="8225" y="1669"/>
                  </a:lnTo>
                  <a:cubicBezTo>
                    <a:pt x="8221" y="1678"/>
                    <a:pt x="8118" y="1680"/>
                    <a:pt x="8011" y="1680"/>
                  </a:cubicBezTo>
                  <a:cubicBezTo>
                    <a:pt x="7904" y="1680"/>
                    <a:pt x="7793" y="1678"/>
                    <a:pt x="7770" y="1678"/>
                  </a:cubicBezTo>
                  <a:cubicBezTo>
                    <a:pt x="7217" y="1696"/>
                    <a:pt x="6673" y="1776"/>
                    <a:pt x="6129" y="1803"/>
                  </a:cubicBezTo>
                  <a:cubicBezTo>
                    <a:pt x="5567" y="1821"/>
                    <a:pt x="5014" y="1821"/>
                    <a:pt x="4452" y="1830"/>
                  </a:cubicBezTo>
                  <a:cubicBezTo>
                    <a:pt x="4422" y="1832"/>
                    <a:pt x="4393" y="1833"/>
                    <a:pt x="4364" y="1833"/>
                  </a:cubicBezTo>
                  <a:cubicBezTo>
                    <a:pt x="4253" y="1833"/>
                    <a:pt x="4147" y="1817"/>
                    <a:pt x="4041" y="1767"/>
                  </a:cubicBezTo>
                  <a:cubicBezTo>
                    <a:pt x="3899" y="1696"/>
                    <a:pt x="3756" y="1625"/>
                    <a:pt x="3622" y="1553"/>
                  </a:cubicBezTo>
                  <a:cubicBezTo>
                    <a:pt x="3212" y="1330"/>
                    <a:pt x="2810" y="1081"/>
                    <a:pt x="2435" y="804"/>
                  </a:cubicBezTo>
                  <a:cubicBezTo>
                    <a:pt x="2293" y="697"/>
                    <a:pt x="2150" y="590"/>
                    <a:pt x="2007" y="483"/>
                  </a:cubicBezTo>
                  <a:cubicBezTo>
                    <a:pt x="1865" y="376"/>
                    <a:pt x="1713" y="278"/>
                    <a:pt x="1543" y="197"/>
                  </a:cubicBezTo>
                  <a:cubicBezTo>
                    <a:pt x="1346" y="103"/>
                    <a:pt x="1124" y="1"/>
                    <a:pt x="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5335;p59">
              <a:extLst>
                <a:ext uri="{FF2B5EF4-FFF2-40B4-BE49-F238E27FC236}">
                  <a16:creationId xmlns:a16="http://schemas.microsoft.com/office/drawing/2014/main" id="{9DDB99DB-1491-417C-AFF1-EC56F678CFB3}"/>
                </a:ext>
              </a:extLst>
            </p:cNvPr>
            <p:cNvSpPr/>
            <p:nvPr/>
          </p:nvSpPr>
          <p:spPr>
            <a:xfrm>
              <a:off x="2454163" y="4326988"/>
              <a:ext cx="535025" cy="252377"/>
            </a:xfrm>
            <a:custGeom>
              <a:avLst/>
              <a:gdLst/>
              <a:ahLst/>
              <a:cxnLst/>
              <a:rect l="l" t="t" r="r" b="b"/>
              <a:pathLst>
                <a:path w="4560" h="2151" extrusionOk="0">
                  <a:moveTo>
                    <a:pt x="1" y="0"/>
                  </a:moveTo>
                  <a:cubicBezTo>
                    <a:pt x="54" y="98"/>
                    <a:pt x="37" y="313"/>
                    <a:pt x="54" y="429"/>
                  </a:cubicBezTo>
                  <a:cubicBezTo>
                    <a:pt x="81" y="580"/>
                    <a:pt x="117" y="732"/>
                    <a:pt x="162" y="875"/>
                  </a:cubicBezTo>
                  <a:cubicBezTo>
                    <a:pt x="251" y="1133"/>
                    <a:pt x="313" y="1374"/>
                    <a:pt x="536" y="1544"/>
                  </a:cubicBezTo>
                  <a:cubicBezTo>
                    <a:pt x="536" y="1517"/>
                    <a:pt x="545" y="1481"/>
                    <a:pt x="545" y="1454"/>
                  </a:cubicBezTo>
                  <a:cubicBezTo>
                    <a:pt x="643" y="1544"/>
                    <a:pt x="750" y="1624"/>
                    <a:pt x="866" y="1686"/>
                  </a:cubicBezTo>
                  <a:cubicBezTo>
                    <a:pt x="890" y="1701"/>
                    <a:pt x="919" y="1710"/>
                    <a:pt x="945" y="1710"/>
                  </a:cubicBezTo>
                  <a:cubicBezTo>
                    <a:pt x="968" y="1710"/>
                    <a:pt x="988" y="1703"/>
                    <a:pt x="1000" y="1686"/>
                  </a:cubicBezTo>
                  <a:cubicBezTo>
                    <a:pt x="1009" y="1660"/>
                    <a:pt x="1009" y="1633"/>
                    <a:pt x="1000" y="1606"/>
                  </a:cubicBezTo>
                  <a:lnTo>
                    <a:pt x="911" y="1249"/>
                  </a:lnTo>
                  <a:lnTo>
                    <a:pt x="911" y="1249"/>
                  </a:lnTo>
                  <a:cubicBezTo>
                    <a:pt x="947" y="1303"/>
                    <a:pt x="1000" y="1356"/>
                    <a:pt x="1054" y="1392"/>
                  </a:cubicBezTo>
                  <a:cubicBezTo>
                    <a:pt x="1066" y="1398"/>
                    <a:pt x="1079" y="1405"/>
                    <a:pt x="1088" y="1405"/>
                  </a:cubicBezTo>
                  <a:cubicBezTo>
                    <a:pt x="1092" y="1405"/>
                    <a:pt x="1096" y="1404"/>
                    <a:pt x="1098" y="1401"/>
                  </a:cubicBezTo>
                  <a:cubicBezTo>
                    <a:pt x="1161" y="1392"/>
                    <a:pt x="1098" y="1267"/>
                    <a:pt x="1152" y="1231"/>
                  </a:cubicBezTo>
                  <a:lnTo>
                    <a:pt x="1152" y="1231"/>
                  </a:lnTo>
                  <a:cubicBezTo>
                    <a:pt x="1205" y="1303"/>
                    <a:pt x="1259" y="1356"/>
                    <a:pt x="1321" y="1401"/>
                  </a:cubicBezTo>
                  <a:cubicBezTo>
                    <a:pt x="1357" y="1428"/>
                    <a:pt x="1393" y="1446"/>
                    <a:pt x="1428" y="1446"/>
                  </a:cubicBezTo>
                  <a:cubicBezTo>
                    <a:pt x="1464" y="1437"/>
                    <a:pt x="1491" y="1401"/>
                    <a:pt x="1473" y="1365"/>
                  </a:cubicBezTo>
                  <a:lnTo>
                    <a:pt x="1473" y="1365"/>
                  </a:lnTo>
                  <a:cubicBezTo>
                    <a:pt x="1651" y="1517"/>
                    <a:pt x="1865" y="1606"/>
                    <a:pt x="2097" y="1633"/>
                  </a:cubicBezTo>
                  <a:cubicBezTo>
                    <a:pt x="2088" y="1553"/>
                    <a:pt x="2071" y="1481"/>
                    <a:pt x="2053" y="1410"/>
                  </a:cubicBezTo>
                  <a:lnTo>
                    <a:pt x="2053" y="1410"/>
                  </a:lnTo>
                  <a:cubicBezTo>
                    <a:pt x="2097" y="1463"/>
                    <a:pt x="2151" y="1517"/>
                    <a:pt x="2222" y="1526"/>
                  </a:cubicBezTo>
                  <a:cubicBezTo>
                    <a:pt x="2294" y="1526"/>
                    <a:pt x="2365" y="1454"/>
                    <a:pt x="2329" y="1392"/>
                  </a:cubicBezTo>
                  <a:lnTo>
                    <a:pt x="2329" y="1392"/>
                  </a:lnTo>
                  <a:cubicBezTo>
                    <a:pt x="2356" y="1401"/>
                    <a:pt x="2374" y="1401"/>
                    <a:pt x="2392" y="1410"/>
                  </a:cubicBezTo>
                  <a:cubicBezTo>
                    <a:pt x="2392" y="1365"/>
                    <a:pt x="2401" y="1330"/>
                    <a:pt x="2410" y="1285"/>
                  </a:cubicBezTo>
                  <a:cubicBezTo>
                    <a:pt x="2454" y="1321"/>
                    <a:pt x="2508" y="1356"/>
                    <a:pt x="2552" y="1392"/>
                  </a:cubicBezTo>
                  <a:cubicBezTo>
                    <a:pt x="2570" y="1410"/>
                    <a:pt x="2588" y="1428"/>
                    <a:pt x="2606" y="1428"/>
                  </a:cubicBezTo>
                  <a:cubicBezTo>
                    <a:pt x="2633" y="1419"/>
                    <a:pt x="2651" y="1392"/>
                    <a:pt x="2642" y="1374"/>
                  </a:cubicBezTo>
                  <a:lnTo>
                    <a:pt x="2642" y="1374"/>
                  </a:lnTo>
                  <a:cubicBezTo>
                    <a:pt x="2766" y="1517"/>
                    <a:pt x="2936" y="1615"/>
                    <a:pt x="3123" y="1660"/>
                  </a:cubicBezTo>
                  <a:cubicBezTo>
                    <a:pt x="3145" y="1663"/>
                    <a:pt x="3169" y="1667"/>
                    <a:pt x="3192" y="1667"/>
                  </a:cubicBezTo>
                  <a:cubicBezTo>
                    <a:pt x="3225" y="1667"/>
                    <a:pt x="3258" y="1659"/>
                    <a:pt x="3284" y="1633"/>
                  </a:cubicBezTo>
                  <a:cubicBezTo>
                    <a:pt x="3337" y="1579"/>
                    <a:pt x="3311" y="1490"/>
                    <a:pt x="3275" y="1428"/>
                  </a:cubicBezTo>
                  <a:lnTo>
                    <a:pt x="3275" y="1428"/>
                  </a:lnTo>
                  <a:cubicBezTo>
                    <a:pt x="3320" y="1454"/>
                    <a:pt x="3364" y="1490"/>
                    <a:pt x="3400" y="1526"/>
                  </a:cubicBezTo>
                  <a:cubicBezTo>
                    <a:pt x="3418" y="1535"/>
                    <a:pt x="3427" y="1544"/>
                    <a:pt x="3444" y="1553"/>
                  </a:cubicBezTo>
                  <a:cubicBezTo>
                    <a:pt x="3507" y="1553"/>
                    <a:pt x="3516" y="1472"/>
                    <a:pt x="3498" y="1410"/>
                  </a:cubicBezTo>
                  <a:lnTo>
                    <a:pt x="3498" y="1410"/>
                  </a:lnTo>
                  <a:cubicBezTo>
                    <a:pt x="3569" y="1481"/>
                    <a:pt x="3659" y="1535"/>
                    <a:pt x="3757" y="1561"/>
                  </a:cubicBezTo>
                  <a:cubicBezTo>
                    <a:pt x="3783" y="1575"/>
                    <a:pt x="3809" y="1583"/>
                    <a:pt x="3839" y="1583"/>
                  </a:cubicBezTo>
                  <a:cubicBezTo>
                    <a:pt x="3849" y="1583"/>
                    <a:pt x="3861" y="1582"/>
                    <a:pt x="3873" y="1579"/>
                  </a:cubicBezTo>
                  <a:cubicBezTo>
                    <a:pt x="3908" y="1570"/>
                    <a:pt x="3935" y="1526"/>
                    <a:pt x="3917" y="1490"/>
                  </a:cubicBezTo>
                  <a:lnTo>
                    <a:pt x="3917" y="1490"/>
                  </a:lnTo>
                  <a:cubicBezTo>
                    <a:pt x="4158" y="1677"/>
                    <a:pt x="4372" y="1900"/>
                    <a:pt x="4542" y="2150"/>
                  </a:cubicBezTo>
                  <a:cubicBezTo>
                    <a:pt x="4515" y="2106"/>
                    <a:pt x="4560" y="1909"/>
                    <a:pt x="4524" y="1838"/>
                  </a:cubicBezTo>
                  <a:cubicBezTo>
                    <a:pt x="4515" y="1802"/>
                    <a:pt x="4488" y="1758"/>
                    <a:pt x="4461" y="1713"/>
                  </a:cubicBezTo>
                  <a:cubicBezTo>
                    <a:pt x="4444" y="1669"/>
                    <a:pt x="4417" y="1633"/>
                    <a:pt x="4390" y="1588"/>
                  </a:cubicBezTo>
                  <a:cubicBezTo>
                    <a:pt x="4283" y="1401"/>
                    <a:pt x="4122" y="1240"/>
                    <a:pt x="3944" y="1115"/>
                  </a:cubicBezTo>
                  <a:cubicBezTo>
                    <a:pt x="3596" y="892"/>
                    <a:pt x="3177" y="794"/>
                    <a:pt x="2758" y="759"/>
                  </a:cubicBezTo>
                  <a:cubicBezTo>
                    <a:pt x="2347" y="714"/>
                    <a:pt x="1928" y="714"/>
                    <a:pt x="1518" y="660"/>
                  </a:cubicBezTo>
                  <a:cubicBezTo>
                    <a:pt x="1205" y="625"/>
                    <a:pt x="893" y="544"/>
                    <a:pt x="599" y="437"/>
                  </a:cubicBezTo>
                  <a:cubicBezTo>
                    <a:pt x="358" y="348"/>
                    <a:pt x="126" y="223"/>
                    <a:pt x="1" y="0"/>
                  </a:cubicBezTo>
                  <a:close/>
                </a:path>
              </a:pathLst>
            </a:custGeom>
            <a:solidFill>
              <a:srgbClr val="6CACA7">
                <a:alpha val="29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5336;p59">
              <a:extLst>
                <a:ext uri="{FF2B5EF4-FFF2-40B4-BE49-F238E27FC236}">
                  <a16:creationId xmlns:a16="http://schemas.microsoft.com/office/drawing/2014/main" id="{2347973E-C86C-45BC-8FC3-70BBBD1112D5}"/>
                </a:ext>
              </a:extLst>
            </p:cNvPr>
            <p:cNvSpPr/>
            <p:nvPr/>
          </p:nvSpPr>
          <p:spPr>
            <a:xfrm>
              <a:off x="2475165" y="4370869"/>
              <a:ext cx="577850" cy="256483"/>
            </a:xfrm>
            <a:custGeom>
              <a:avLst/>
              <a:gdLst/>
              <a:ahLst/>
              <a:cxnLst/>
              <a:rect l="l" t="t" r="r" b="b"/>
              <a:pathLst>
                <a:path w="4925" h="2186" extrusionOk="0">
                  <a:moveTo>
                    <a:pt x="4886" y="2055"/>
                  </a:moveTo>
                  <a:lnTo>
                    <a:pt x="4886" y="2055"/>
                  </a:lnTo>
                  <a:cubicBezTo>
                    <a:pt x="4899" y="2057"/>
                    <a:pt x="4912" y="2060"/>
                    <a:pt x="4925" y="2062"/>
                  </a:cubicBezTo>
                  <a:cubicBezTo>
                    <a:pt x="4912" y="2059"/>
                    <a:pt x="4899" y="2057"/>
                    <a:pt x="4886" y="2055"/>
                  </a:cubicBezTo>
                  <a:close/>
                  <a:moveTo>
                    <a:pt x="116" y="1"/>
                  </a:moveTo>
                  <a:lnTo>
                    <a:pt x="116" y="1"/>
                  </a:lnTo>
                  <a:cubicBezTo>
                    <a:pt x="0" y="304"/>
                    <a:pt x="27" y="652"/>
                    <a:pt x="197" y="929"/>
                  </a:cubicBezTo>
                  <a:cubicBezTo>
                    <a:pt x="232" y="956"/>
                    <a:pt x="241" y="1009"/>
                    <a:pt x="268" y="1054"/>
                  </a:cubicBezTo>
                  <a:cubicBezTo>
                    <a:pt x="281" y="1086"/>
                    <a:pt x="316" y="1113"/>
                    <a:pt x="345" y="1113"/>
                  </a:cubicBezTo>
                  <a:cubicBezTo>
                    <a:pt x="357" y="1113"/>
                    <a:pt x="367" y="1108"/>
                    <a:pt x="375" y="1098"/>
                  </a:cubicBezTo>
                  <a:cubicBezTo>
                    <a:pt x="393" y="1179"/>
                    <a:pt x="429" y="1259"/>
                    <a:pt x="491" y="1312"/>
                  </a:cubicBezTo>
                  <a:cubicBezTo>
                    <a:pt x="509" y="1303"/>
                    <a:pt x="518" y="1295"/>
                    <a:pt x="518" y="1277"/>
                  </a:cubicBezTo>
                  <a:cubicBezTo>
                    <a:pt x="553" y="1375"/>
                    <a:pt x="616" y="1473"/>
                    <a:pt x="705" y="1526"/>
                  </a:cubicBezTo>
                  <a:cubicBezTo>
                    <a:pt x="714" y="1509"/>
                    <a:pt x="714" y="1482"/>
                    <a:pt x="705" y="1464"/>
                  </a:cubicBezTo>
                  <a:lnTo>
                    <a:pt x="705" y="1464"/>
                  </a:lnTo>
                  <a:cubicBezTo>
                    <a:pt x="741" y="1526"/>
                    <a:pt x="785" y="1580"/>
                    <a:pt x="839" y="1625"/>
                  </a:cubicBezTo>
                  <a:cubicBezTo>
                    <a:pt x="847" y="1633"/>
                    <a:pt x="862" y="1637"/>
                    <a:pt x="876" y="1637"/>
                  </a:cubicBezTo>
                  <a:cubicBezTo>
                    <a:pt x="892" y="1637"/>
                    <a:pt x="906" y="1630"/>
                    <a:pt x="901" y="1616"/>
                  </a:cubicBezTo>
                  <a:lnTo>
                    <a:pt x="901" y="1616"/>
                  </a:lnTo>
                  <a:cubicBezTo>
                    <a:pt x="937" y="1678"/>
                    <a:pt x="991" y="1732"/>
                    <a:pt x="1053" y="1767"/>
                  </a:cubicBezTo>
                  <a:lnTo>
                    <a:pt x="1071" y="1696"/>
                  </a:lnTo>
                  <a:cubicBezTo>
                    <a:pt x="1258" y="1919"/>
                    <a:pt x="1544" y="1964"/>
                    <a:pt x="1811" y="2008"/>
                  </a:cubicBezTo>
                  <a:cubicBezTo>
                    <a:pt x="2029" y="2055"/>
                    <a:pt x="2254" y="2081"/>
                    <a:pt x="2480" y="2081"/>
                  </a:cubicBezTo>
                  <a:cubicBezTo>
                    <a:pt x="2513" y="2081"/>
                    <a:pt x="2546" y="2081"/>
                    <a:pt x="2579" y="2080"/>
                  </a:cubicBezTo>
                  <a:lnTo>
                    <a:pt x="2579" y="2080"/>
                  </a:lnTo>
                  <a:cubicBezTo>
                    <a:pt x="2561" y="2106"/>
                    <a:pt x="2543" y="2133"/>
                    <a:pt x="2516" y="2169"/>
                  </a:cubicBezTo>
                  <a:cubicBezTo>
                    <a:pt x="2558" y="2180"/>
                    <a:pt x="2602" y="2185"/>
                    <a:pt x="2646" y="2185"/>
                  </a:cubicBezTo>
                  <a:cubicBezTo>
                    <a:pt x="2742" y="2185"/>
                    <a:pt x="2841" y="2161"/>
                    <a:pt x="2926" y="2124"/>
                  </a:cubicBezTo>
                  <a:cubicBezTo>
                    <a:pt x="3051" y="2062"/>
                    <a:pt x="3167" y="1973"/>
                    <a:pt x="3274" y="1883"/>
                  </a:cubicBezTo>
                  <a:lnTo>
                    <a:pt x="3274" y="1964"/>
                  </a:lnTo>
                  <a:cubicBezTo>
                    <a:pt x="3418" y="1918"/>
                    <a:pt x="3564" y="1900"/>
                    <a:pt x="3711" y="1900"/>
                  </a:cubicBezTo>
                  <a:cubicBezTo>
                    <a:pt x="4023" y="1900"/>
                    <a:pt x="4339" y="1978"/>
                    <a:pt x="4648" y="2026"/>
                  </a:cubicBezTo>
                  <a:cubicBezTo>
                    <a:pt x="4732" y="2041"/>
                    <a:pt x="4810" y="2044"/>
                    <a:pt x="4886" y="2055"/>
                  </a:cubicBezTo>
                  <a:lnTo>
                    <a:pt x="4886" y="2055"/>
                  </a:lnTo>
                  <a:cubicBezTo>
                    <a:pt x="4677" y="2016"/>
                    <a:pt x="4475" y="1932"/>
                    <a:pt x="4274" y="1857"/>
                  </a:cubicBezTo>
                  <a:cubicBezTo>
                    <a:pt x="3926" y="1741"/>
                    <a:pt x="3560" y="1669"/>
                    <a:pt x="3194" y="1607"/>
                  </a:cubicBezTo>
                  <a:lnTo>
                    <a:pt x="3194" y="1607"/>
                  </a:lnTo>
                  <a:cubicBezTo>
                    <a:pt x="3221" y="1642"/>
                    <a:pt x="3257" y="1678"/>
                    <a:pt x="3292" y="1705"/>
                  </a:cubicBezTo>
                  <a:cubicBezTo>
                    <a:pt x="3277" y="1707"/>
                    <a:pt x="3262" y="1708"/>
                    <a:pt x="3247" y="1708"/>
                  </a:cubicBezTo>
                  <a:cubicBezTo>
                    <a:pt x="3141" y="1708"/>
                    <a:pt x="3045" y="1658"/>
                    <a:pt x="2935" y="1642"/>
                  </a:cubicBezTo>
                  <a:cubicBezTo>
                    <a:pt x="2926" y="1640"/>
                    <a:pt x="2916" y="1639"/>
                    <a:pt x="2906" y="1639"/>
                  </a:cubicBezTo>
                  <a:cubicBezTo>
                    <a:pt x="2825" y="1639"/>
                    <a:pt x="2721" y="1698"/>
                    <a:pt x="2784" y="1785"/>
                  </a:cubicBezTo>
                  <a:cubicBezTo>
                    <a:pt x="2793" y="1794"/>
                    <a:pt x="2793" y="1794"/>
                    <a:pt x="2793" y="1803"/>
                  </a:cubicBezTo>
                  <a:cubicBezTo>
                    <a:pt x="2793" y="1816"/>
                    <a:pt x="2778" y="1824"/>
                    <a:pt x="2764" y="1824"/>
                  </a:cubicBezTo>
                  <a:cubicBezTo>
                    <a:pt x="2758" y="1824"/>
                    <a:pt x="2753" y="1823"/>
                    <a:pt x="2748" y="1821"/>
                  </a:cubicBezTo>
                  <a:cubicBezTo>
                    <a:pt x="2695" y="1803"/>
                    <a:pt x="2632" y="1776"/>
                    <a:pt x="2579" y="1750"/>
                  </a:cubicBezTo>
                  <a:cubicBezTo>
                    <a:pt x="2561" y="1741"/>
                    <a:pt x="2543" y="1732"/>
                    <a:pt x="2525" y="1723"/>
                  </a:cubicBezTo>
                  <a:cubicBezTo>
                    <a:pt x="2498" y="1723"/>
                    <a:pt x="2480" y="1741"/>
                    <a:pt x="2472" y="1758"/>
                  </a:cubicBezTo>
                  <a:cubicBezTo>
                    <a:pt x="2472" y="1785"/>
                    <a:pt x="2507" y="1821"/>
                    <a:pt x="2480" y="1839"/>
                  </a:cubicBezTo>
                  <a:cubicBezTo>
                    <a:pt x="2477" y="1846"/>
                    <a:pt x="2470" y="1849"/>
                    <a:pt x="2462" y="1849"/>
                  </a:cubicBezTo>
                  <a:cubicBezTo>
                    <a:pt x="2450" y="1849"/>
                    <a:pt x="2437" y="1844"/>
                    <a:pt x="2427" y="1839"/>
                  </a:cubicBezTo>
                  <a:cubicBezTo>
                    <a:pt x="2347" y="1776"/>
                    <a:pt x="2257" y="1723"/>
                    <a:pt x="2168" y="1669"/>
                  </a:cubicBezTo>
                  <a:cubicBezTo>
                    <a:pt x="2115" y="1642"/>
                    <a:pt x="2061" y="1616"/>
                    <a:pt x="2008" y="1616"/>
                  </a:cubicBezTo>
                  <a:cubicBezTo>
                    <a:pt x="1945" y="1625"/>
                    <a:pt x="1901" y="1696"/>
                    <a:pt x="1927" y="1741"/>
                  </a:cubicBezTo>
                  <a:cubicBezTo>
                    <a:pt x="1912" y="1747"/>
                    <a:pt x="1896" y="1750"/>
                    <a:pt x="1880" y="1750"/>
                  </a:cubicBezTo>
                  <a:cubicBezTo>
                    <a:pt x="1807" y="1750"/>
                    <a:pt x="1733" y="1690"/>
                    <a:pt x="1660" y="1660"/>
                  </a:cubicBezTo>
                  <a:cubicBezTo>
                    <a:pt x="1651" y="1651"/>
                    <a:pt x="1642" y="1651"/>
                    <a:pt x="1633" y="1651"/>
                  </a:cubicBezTo>
                  <a:cubicBezTo>
                    <a:pt x="1597" y="1660"/>
                    <a:pt x="1606" y="1714"/>
                    <a:pt x="1624" y="1741"/>
                  </a:cubicBezTo>
                  <a:cubicBezTo>
                    <a:pt x="1616" y="1746"/>
                    <a:pt x="1607" y="1748"/>
                    <a:pt x="1597" y="1748"/>
                  </a:cubicBezTo>
                  <a:cubicBezTo>
                    <a:pt x="1573" y="1748"/>
                    <a:pt x="1545" y="1735"/>
                    <a:pt x="1526" y="1723"/>
                  </a:cubicBezTo>
                  <a:cubicBezTo>
                    <a:pt x="1419" y="1660"/>
                    <a:pt x="1312" y="1589"/>
                    <a:pt x="1214" y="1518"/>
                  </a:cubicBezTo>
                  <a:cubicBezTo>
                    <a:pt x="1205" y="1562"/>
                    <a:pt x="1214" y="1607"/>
                    <a:pt x="1214" y="1651"/>
                  </a:cubicBezTo>
                  <a:cubicBezTo>
                    <a:pt x="937" y="1491"/>
                    <a:pt x="759" y="1205"/>
                    <a:pt x="589" y="956"/>
                  </a:cubicBezTo>
                  <a:cubicBezTo>
                    <a:pt x="384" y="652"/>
                    <a:pt x="188" y="349"/>
                    <a:pt x="116" y="1"/>
                  </a:cubicBezTo>
                  <a:close/>
                </a:path>
              </a:pathLst>
            </a:custGeom>
            <a:solidFill>
              <a:srgbClr val="6CACA7">
                <a:alpha val="29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5337;p59">
              <a:extLst>
                <a:ext uri="{FF2B5EF4-FFF2-40B4-BE49-F238E27FC236}">
                  <a16:creationId xmlns:a16="http://schemas.microsoft.com/office/drawing/2014/main" id="{A779512B-EC98-43A8-BBEF-8BE989CECDBD}"/>
                </a:ext>
              </a:extLst>
            </p:cNvPr>
            <p:cNvSpPr/>
            <p:nvPr/>
          </p:nvSpPr>
          <p:spPr>
            <a:xfrm>
              <a:off x="2413450" y="4170941"/>
              <a:ext cx="965157" cy="440339"/>
            </a:xfrm>
            <a:custGeom>
              <a:avLst/>
              <a:gdLst/>
              <a:ahLst/>
              <a:cxnLst/>
              <a:rect l="l" t="t" r="r" b="b"/>
              <a:pathLst>
                <a:path w="8226" h="3753" extrusionOk="0">
                  <a:moveTo>
                    <a:pt x="894" y="1"/>
                  </a:moveTo>
                  <a:cubicBezTo>
                    <a:pt x="884" y="1"/>
                    <a:pt x="875" y="1"/>
                    <a:pt x="865" y="1"/>
                  </a:cubicBezTo>
                  <a:cubicBezTo>
                    <a:pt x="696" y="1"/>
                    <a:pt x="535" y="46"/>
                    <a:pt x="393" y="126"/>
                  </a:cubicBezTo>
                  <a:cubicBezTo>
                    <a:pt x="223" y="215"/>
                    <a:pt x="107" y="331"/>
                    <a:pt x="9" y="492"/>
                  </a:cubicBezTo>
                  <a:cubicBezTo>
                    <a:pt x="9" y="501"/>
                    <a:pt x="0" y="510"/>
                    <a:pt x="0" y="519"/>
                  </a:cubicBezTo>
                  <a:cubicBezTo>
                    <a:pt x="0" y="527"/>
                    <a:pt x="0" y="536"/>
                    <a:pt x="0" y="545"/>
                  </a:cubicBezTo>
                  <a:cubicBezTo>
                    <a:pt x="27" y="679"/>
                    <a:pt x="62" y="795"/>
                    <a:pt x="116" y="911"/>
                  </a:cubicBezTo>
                  <a:cubicBezTo>
                    <a:pt x="143" y="973"/>
                    <a:pt x="178" y="1036"/>
                    <a:pt x="205" y="1089"/>
                  </a:cubicBezTo>
                  <a:cubicBezTo>
                    <a:pt x="223" y="1143"/>
                    <a:pt x="277" y="1214"/>
                    <a:pt x="277" y="1268"/>
                  </a:cubicBezTo>
                  <a:cubicBezTo>
                    <a:pt x="321" y="1420"/>
                    <a:pt x="339" y="1571"/>
                    <a:pt x="375" y="1723"/>
                  </a:cubicBezTo>
                  <a:cubicBezTo>
                    <a:pt x="393" y="1848"/>
                    <a:pt x="428" y="1964"/>
                    <a:pt x="464" y="2089"/>
                  </a:cubicBezTo>
                  <a:cubicBezTo>
                    <a:pt x="491" y="2187"/>
                    <a:pt x="509" y="2294"/>
                    <a:pt x="571" y="2383"/>
                  </a:cubicBezTo>
                  <a:cubicBezTo>
                    <a:pt x="580" y="2365"/>
                    <a:pt x="589" y="2338"/>
                    <a:pt x="589" y="2321"/>
                  </a:cubicBezTo>
                  <a:cubicBezTo>
                    <a:pt x="616" y="2410"/>
                    <a:pt x="660" y="2499"/>
                    <a:pt x="732" y="2561"/>
                  </a:cubicBezTo>
                  <a:cubicBezTo>
                    <a:pt x="740" y="2535"/>
                    <a:pt x="758" y="2508"/>
                    <a:pt x="767" y="2481"/>
                  </a:cubicBezTo>
                  <a:cubicBezTo>
                    <a:pt x="776" y="2579"/>
                    <a:pt x="821" y="2668"/>
                    <a:pt x="901" y="2722"/>
                  </a:cubicBezTo>
                  <a:cubicBezTo>
                    <a:pt x="910" y="2686"/>
                    <a:pt x="919" y="2651"/>
                    <a:pt x="928" y="2615"/>
                  </a:cubicBezTo>
                  <a:cubicBezTo>
                    <a:pt x="955" y="2731"/>
                    <a:pt x="1017" y="2829"/>
                    <a:pt x="1106" y="2909"/>
                  </a:cubicBezTo>
                  <a:cubicBezTo>
                    <a:pt x="1119" y="2922"/>
                    <a:pt x="1140" y="2935"/>
                    <a:pt x="1158" y="2935"/>
                  </a:cubicBezTo>
                  <a:cubicBezTo>
                    <a:pt x="1166" y="2935"/>
                    <a:pt x="1172" y="2932"/>
                    <a:pt x="1178" y="2927"/>
                  </a:cubicBezTo>
                  <a:cubicBezTo>
                    <a:pt x="1187" y="2918"/>
                    <a:pt x="1187" y="2900"/>
                    <a:pt x="1187" y="2891"/>
                  </a:cubicBezTo>
                  <a:cubicBezTo>
                    <a:pt x="1187" y="2793"/>
                    <a:pt x="1169" y="2704"/>
                    <a:pt x="1133" y="2606"/>
                  </a:cubicBezTo>
                  <a:lnTo>
                    <a:pt x="1133" y="2606"/>
                  </a:lnTo>
                  <a:cubicBezTo>
                    <a:pt x="1151" y="2615"/>
                    <a:pt x="1169" y="2615"/>
                    <a:pt x="1178" y="2615"/>
                  </a:cubicBezTo>
                  <a:cubicBezTo>
                    <a:pt x="1170" y="2538"/>
                    <a:pt x="1149" y="2462"/>
                    <a:pt x="1115" y="2397"/>
                  </a:cubicBezTo>
                  <a:lnTo>
                    <a:pt x="1115" y="2397"/>
                  </a:lnTo>
                  <a:cubicBezTo>
                    <a:pt x="1125" y="2402"/>
                    <a:pt x="1137" y="2405"/>
                    <a:pt x="1150" y="2405"/>
                  </a:cubicBezTo>
                  <a:cubicBezTo>
                    <a:pt x="1178" y="2405"/>
                    <a:pt x="1209" y="2392"/>
                    <a:pt x="1222" y="2365"/>
                  </a:cubicBezTo>
                  <a:cubicBezTo>
                    <a:pt x="1240" y="2312"/>
                    <a:pt x="1222" y="2249"/>
                    <a:pt x="1195" y="2205"/>
                  </a:cubicBezTo>
                  <a:lnTo>
                    <a:pt x="1195" y="2205"/>
                  </a:lnTo>
                  <a:cubicBezTo>
                    <a:pt x="1249" y="2240"/>
                    <a:pt x="1303" y="2285"/>
                    <a:pt x="1365" y="2285"/>
                  </a:cubicBezTo>
                  <a:cubicBezTo>
                    <a:pt x="1371" y="2286"/>
                    <a:pt x="1378" y="2286"/>
                    <a:pt x="1384" y="2286"/>
                  </a:cubicBezTo>
                  <a:cubicBezTo>
                    <a:pt x="1441" y="2286"/>
                    <a:pt x="1500" y="2251"/>
                    <a:pt x="1508" y="2187"/>
                  </a:cubicBezTo>
                  <a:cubicBezTo>
                    <a:pt x="1552" y="2285"/>
                    <a:pt x="1615" y="2365"/>
                    <a:pt x="1695" y="2428"/>
                  </a:cubicBezTo>
                  <a:cubicBezTo>
                    <a:pt x="1713" y="2445"/>
                    <a:pt x="1731" y="2454"/>
                    <a:pt x="1740" y="2454"/>
                  </a:cubicBezTo>
                  <a:cubicBezTo>
                    <a:pt x="1775" y="2454"/>
                    <a:pt x="1802" y="2437"/>
                    <a:pt x="1820" y="2401"/>
                  </a:cubicBezTo>
                  <a:cubicBezTo>
                    <a:pt x="1829" y="2374"/>
                    <a:pt x="1820" y="2338"/>
                    <a:pt x="1820" y="2303"/>
                  </a:cubicBezTo>
                  <a:lnTo>
                    <a:pt x="1820" y="2303"/>
                  </a:lnTo>
                  <a:cubicBezTo>
                    <a:pt x="1900" y="2419"/>
                    <a:pt x="2034" y="2508"/>
                    <a:pt x="2168" y="2544"/>
                  </a:cubicBezTo>
                  <a:cubicBezTo>
                    <a:pt x="2183" y="2547"/>
                    <a:pt x="2199" y="2549"/>
                    <a:pt x="2215" y="2549"/>
                  </a:cubicBezTo>
                  <a:cubicBezTo>
                    <a:pt x="2237" y="2549"/>
                    <a:pt x="2259" y="2545"/>
                    <a:pt x="2275" y="2535"/>
                  </a:cubicBezTo>
                  <a:cubicBezTo>
                    <a:pt x="2311" y="2526"/>
                    <a:pt x="2337" y="2481"/>
                    <a:pt x="2320" y="2445"/>
                  </a:cubicBezTo>
                  <a:lnTo>
                    <a:pt x="2320" y="2445"/>
                  </a:lnTo>
                  <a:cubicBezTo>
                    <a:pt x="2373" y="2508"/>
                    <a:pt x="2444" y="2561"/>
                    <a:pt x="2525" y="2597"/>
                  </a:cubicBezTo>
                  <a:cubicBezTo>
                    <a:pt x="2537" y="2603"/>
                    <a:pt x="2550" y="2610"/>
                    <a:pt x="2559" y="2610"/>
                  </a:cubicBezTo>
                  <a:cubicBezTo>
                    <a:pt x="2563" y="2610"/>
                    <a:pt x="2567" y="2609"/>
                    <a:pt x="2569" y="2606"/>
                  </a:cubicBezTo>
                  <a:cubicBezTo>
                    <a:pt x="2587" y="2597"/>
                    <a:pt x="2587" y="2570"/>
                    <a:pt x="2587" y="2552"/>
                  </a:cubicBezTo>
                  <a:cubicBezTo>
                    <a:pt x="2578" y="2508"/>
                    <a:pt x="2569" y="2463"/>
                    <a:pt x="2551" y="2428"/>
                  </a:cubicBezTo>
                  <a:lnTo>
                    <a:pt x="2551" y="2428"/>
                  </a:lnTo>
                  <a:cubicBezTo>
                    <a:pt x="2587" y="2463"/>
                    <a:pt x="2632" y="2499"/>
                    <a:pt x="2685" y="2508"/>
                  </a:cubicBezTo>
                  <a:cubicBezTo>
                    <a:pt x="2694" y="2472"/>
                    <a:pt x="2685" y="2445"/>
                    <a:pt x="2667" y="2410"/>
                  </a:cubicBezTo>
                  <a:lnTo>
                    <a:pt x="2667" y="2410"/>
                  </a:lnTo>
                  <a:cubicBezTo>
                    <a:pt x="2685" y="2445"/>
                    <a:pt x="2712" y="2463"/>
                    <a:pt x="2739" y="2463"/>
                  </a:cubicBezTo>
                  <a:cubicBezTo>
                    <a:pt x="2774" y="2463"/>
                    <a:pt x="2801" y="2419"/>
                    <a:pt x="2783" y="2392"/>
                  </a:cubicBezTo>
                  <a:lnTo>
                    <a:pt x="2783" y="2392"/>
                  </a:lnTo>
                  <a:cubicBezTo>
                    <a:pt x="2882" y="2526"/>
                    <a:pt x="3024" y="2642"/>
                    <a:pt x="3176" y="2704"/>
                  </a:cubicBezTo>
                  <a:cubicBezTo>
                    <a:pt x="3191" y="2709"/>
                    <a:pt x="3210" y="2714"/>
                    <a:pt x="3226" y="2714"/>
                  </a:cubicBezTo>
                  <a:cubicBezTo>
                    <a:pt x="3238" y="2714"/>
                    <a:pt x="3249" y="2712"/>
                    <a:pt x="3256" y="2704"/>
                  </a:cubicBezTo>
                  <a:cubicBezTo>
                    <a:pt x="3265" y="2686"/>
                    <a:pt x="3256" y="2668"/>
                    <a:pt x="3247" y="2651"/>
                  </a:cubicBezTo>
                  <a:cubicBezTo>
                    <a:pt x="3229" y="2597"/>
                    <a:pt x="3212" y="2552"/>
                    <a:pt x="3185" y="2508"/>
                  </a:cubicBezTo>
                  <a:lnTo>
                    <a:pt x="3185" y="2508"/>
                  </a:lnTo>
                  <a:cubicBezTo>
                    <a:pt x="3229" y="2561"/>
                    <a:pt x="3283" y="2606"/>
                    <a:pt x="3345" y="2624"/>
                  </a:cubicBezTo>
                  <a:cubicBezTo>
                    <a:pt x="3328" y="2570"/>
                    <a:pt x="3310" y="2517"/>
                    <a:pt x="3292" y="2454"/>
                  </a:cubicBezTo>
                  <a:lnTo>
                    <a:pt x="3292" y="2454"/>
                  </a:lnTo>
                  <a:cubicBezTo>
                    <a:pt x="3354" y="2535"/>
                    <a:pt x="3435" y="2588"/>
                    <a:pt x="3524" y="2624"/>
                  </a:cubicBezTo>
                  <a:cubicBezTo>
                    <a:pt x="3537" y="2628"/>
                    <a:pt x="3548" y="2631"/>
                    <a:pt x="3558" y="2631"/>
                  </a:cubicBezTo>
                  <a:cubicBezTo>
                    <a:pt x="3568" y="2631"/>
                    <a:pt x="3577" y="2628"/>
                    <a:pt x="3586" y="2624"/>
                  </a:cubicBezTo>
                  <a:cubicBezTo>
                    <a:pt x="3595" y="2615"/>
                    <a:pt x="3604" y="2597"/>
                    <a:pt x="3604" y="2588"/>
                  </a:cubicBezTo>
                  <a:cubicBezTo>
                    <a:pt x="3604" y="2544"/>
                    <a:pt x="3604" y="2499"/>
                    <a:pt x="3604" y="2454"/>
                  </a:cubicBezTo>
                  <a:cubicBezTo>
                    <a:pt x="3658" y="2544"/>
                    <a:pt x="3738" y="2624"/>
                    <a:pt x="3836" y="2677"/>
                  </a:cubicBezTo>
                  <a:cubicBezTo>
                    <a:pt x="3856" y="2690"/>
                    <a:pt x="3880" y="2699"/>
                    <a:pt x="3906" y="2699"/>
                  </a:cubicBezTo>
                  <a:cubicBezTo>
                    <a:pt x="3915" y="2699"/>
                    <a:pt x="3925" y="2698"/>
                    <a:pt x="3934" y="2695"/>
                  </a:cubicBezTo>
                  <a:cubicBezTo>
                    <a:pt x="3961" y="2686"/>
                    <a:pt x="3988" y="2651"/>
                    <a:pt x="3970" y="2615"/>
                  </a:cubicBezTo>
                  <a:lnTo>
                    <a:pt x="3970" y="2615"/>
                  </a:lnTo>
                  <a:cubicBezTo>
                    <a:pt x="4015" y="2668"/>
                    <a:pt x="4059" y="2722"/>
                    <a:pt x="4104" y="2767"/>
                  </a:cubicBezTo>
                  <a:cubicBezTo>
                    <a:pt x="4111" y="2782"/>
                    <a:pt x="4132" y="2804"/>
                    <a:pt x="4149" y="2804"/>
                  </a:cubicBezTo>
                  <a:cubicBezTo>
                    <a:pt x="4152" y="2804"/>
                    <a:pt x="4155" y="2803"/>
                    <a:pt x="4157" y="2802"/>
                  </a:cubicBezTo>
                  <a:cubicBezTo>
                    <a:pt x="4211" y="2802"/>
                    <a:pt x="4211" y="2731"/>
                    <a:pt x="4193" y="2686"/>
                  </a:cubicBezTo>
                  <a:lnTo>
                    <a:pt x="4193" y="2686"/>
                  </a:lnTo>
                  <a:cubicBezTo>
                    <a:pt x="4398" y="2811"/>
                    <a:pt x="4585" y="2972"/>
                    <a:pt x="4728" y="3168"/>
                  </a:cubicBezTo>
                  <a:cubicBezTo>
                    <a:pt x="4550" y="3168"/>
                    <a:pt x="4371" y="3186"/>
                    <a:pt x="4193" y="3230"/>
                  </a:cubicBezTo>
                  <a:cubicBezTo>
                    <a:pt x="4255" y="3266"/>
                    <a:pt x="4318" y="3293"/>
                    <a:pt x="4380" y="3329"/>
                  </a:cubicBezTo>
                  <a:cubicBezTo>
                    <a:pt x="4291" y="3346"/>
                    <a:pt x="4202" y="3355"/>
                    <a:pt x="4113" y="3373"/>
                  </a:cubicBezTo>
                  <a:cubicBezTo>
                    <a:pt x="4291" y="3427"/>
                    <a:pt x="4469" y="3480"/>
                    <a:pt x="4648" y="3534"/>
                  </a:cubicBezTo>
                  <a:cubicBezTo>
                    <a:pt x="4514" y="3534"/>
                    <a:pt x="4371" y="3534"/>
                    <a:pt x="4229" y="3543"/>
                  </a:cubicBezTo>
                  <a:cubicBezTo>
                    <a:pt x="4541" y="3623"/>
                    <a:pt x="4862" y="3685"/>
                    <a:pt x="5174" y="3730"/>
                  </a:cubicBezTo>
                  <a:cubicBezTo>
                    <a:pt x="5237" y="3743"/>
                    <a:pt x="5301" y="3752"/>
                    <a:pt x="5365" y="3752"/>
                  </a:cubicBezTo>
                  <a:cubicBezTo>
                    <a:pt x="5428" y="3752"/>
                    <a:pt x="5491" y="3743"/>
                    <a:pt x="5549" y="3721"/>
                  </a:cubicBezTo>
                  <a:cubicBezTo>
                    <a:pt x="5567" y="3712"/>
                    <a:pt x="5594" y="3703"/>
                    <a:pt x="5602" y="3685"/>
                  </a:cubicBezTo>
                  <a:cubicBezTo>
                    <a:pt x="5620" y="3641"/>
                    <a:pt x="5576" y="3596"/>
                    <a:pt x="5531" y="3561"/>
                  </a:cubicBezTo>
                  <a:cubicBezTo>
                    <a:pt x="5371" y="3454"/>
                    <a:pt x="5192" y="3355"/>
                    <a:pt x="5014" y="3275"/>
                  </a:cubicBezTo>
                  <a:lnTo>
                    <a:pt x="5014" y="3275"/>
                  </a:lnTo>
                  <a:cubicBezTo>
                    <a:pt x="5112" y="3284"/>
                    <a:pt x="5210" y="3284"/>
                    <a:pt x="5299" y="3284"/>
                  </a:cubicBezTo>
                  <a:cubicBezTo>
                    <a:pt x="5326" y="3284"/>
                    <a:pt x="5344" y="3275"/>
                    <a:pt x="5353" y="3266"/>
                  </a:cubicBezTo>
                  <a:cubicBezTo>
                    <a:pt x="5379" y="3230"/>
                    <a:pt x="5344" y="3186"/>
                    <a:pt x="5308" y="3168"/>
                  </a:cubicBezTo>
                  <a:cubicBezTo>
                    <a:pt x="5183" y="3097"/>
                    <a:pt x="5067" y="3025"/>
                    <a:pt x="4942" y="2954"/>
                  </a:cubicBezTo>
                  <a:cubicBezTo>
                    <a:pt x="5139" y="2954"/>
                    <a:pt x="5317" y="2865"/>
                    <a:pt x="5469" y="2749"/>
                  </a:cubicBezTo>
                  <a:cubicBezTo>
                    <a:pt x="5585" y="2668"/>
                    <a:pt x="5674" y="2561"/>
                    <a:pt x="5772" y="2463"/>
                  </a:cubicBezTo>
                  <a:cubicBezTo>
                    <a:pt x="5826" y="2414"/>
                    <a:pt x="5909" y="2403"/>
                    <a:pt x="5992" y="2403"/>
                  </a:cubicBezTo>
                  <a:cubicBezTo>
                    <a:pt x="6059" y="2403"/>
                    <a:pt x="6127" y="2410"/>
                    <a:pt x="6182" y="2410"/>
                  </a:cubicBezTo>
                  <a:cubicBezTo>
                    <a:pt x="6309" y="2415"/>
                    <a:pt x="6437" y="2418"/>
                    <a:pt x="6564" y="2418"/>
                  </a:cubicBezTo>
                  <a:cubicBezTo>
                    <a:pt x="6838" y="2418"/>
                    <a:pt x="7112" y="2405"/>
                    <a:pt x="7387" y="2374"/>
                  </a:cubicBezTo>
                  <a:cubicBezTo>
                    <a:pt x="7512" y="2365"/>
                    <a:pt x="7636" y="2347"/>
                    <a:pt x="7761" y="2303"/>
                  </a:cubicBezTo>
                  <a:cubicBezTo>
                    <a:pt x="7788" y="2294"/>
                    <a:pt x="7815" y="2285"/>
                    <a:pt x="7833" y="2258"/>
                  </a:cubicBezTo>
                  <a:cubicBezTo>
                    <a:pt x="7851" y="2240"/>
                    <a:pt x="7851" y="2205"/>
                    <a:pt x="7824" y="2187"/>
                  </a:cubicBezTo>
                  <a:cubicBezTo>
                    <a:pt x="7949" y="2169"/>
                    <a:pt x="8065" y="2098"/>
                    <a:pt x="8127" y="1990"/>
                  </a:cubicBezTo>
                  <a:cubicBezTo>
                    <a:pt x="8048" y="1983"/>
                    <a:pt x="7968" y="1970"/>
                    <a:pt x="7889" y="1970"/>
                  </a:cubicBezTo>
                  <a:cubicBezTo>
                    <a:pt x="7876" y="1970"/>
                    <a:pt x="7863" y="1971"/>
                    <a:pt x="7850" y="1971"/>
                  </a:cubicBezTo>
                  <a:lnTo>
                    <a:pt x="7850" y="1971"/>
                  </a:lnTo>
                  <a:cubicBezTo>
                    <a:pt x="8013" y="1955"/>
                    <a:pt x="8174" y="1833"/>
                    <a:pt x="8225" y="1669"/>
                  </a:cubicBezTo>
                  <a:lnTo>
                    <a:pt x="8225" y="1669"/>
                  </a:lnTo>
                  <a:cubicBezTo>
                    <a:pt x="8221" y="1678"/>
                    <a:pt x="8118" y="1680"/>
                    <a:pt x="8011" y="1680"/>
                  </a:cubicBezTo>
                  <a:cubicBezTo>
                    <a:pt x="7904" y="1680"/>
                    <a:pt x="7793" y="1678"/>
                    <a:pt x="7770" y="1678"/>
                  </a:cubicBezTo>
                  <a:cubicBezTo>
                    <a:pt x="7217" y="1696"/>
                    <a:pt x="6673" y="1776"/>
                    <a:pt x="6129" y="1803"/>
                  </a:cubicBezTo>
                  <a:cubicBezTo>
                    <a:pt x="5567" y="1821"/>
                    <a:pt x="5014" y="1821"/>
                    <a:pt x="4452" y="1830"/>
                  </a:cubicBezTo>
                  <a:cubicBezTo>
                    <a:pt x="4422" y="1832"/>
                    <a:pt x="4393" y="1833"/>
                    <a:pt x="4364" y="1833"/>
                  </a:cubicBezTo>
                  <a:cubicBezTo>
                    <a:pt x="4253" y="1833"/>
                    <a:pt x="4147" y="1817"/>
                    <a:pt x="4041" y="1767"/>
                  </a:cubicBezTo>
                  <a:cubicBezTo>
                    <a:pt x="3899" y="1696"/>
                    <a:pt x="3756" y="1625"/>
                    <a:pt x="3622" y="1553"/>
                  </a:cubicBezTo>
                  <a:cubicBezTo>
                    <a:pt x="3212" y="1330"/>
                    <a:pt x="2810" y="1081"/>
                    <a:pt x="2435" y="804"/>
                  </a:cubicBezTo>
                  <a:cubicBezTo>
                    <a:pt x="2293" y="697"/>
                    <a:pt x="2150" y="590"/>
                    <a:pt x="2007" y="483"/>
                  </a:cubicBezTo>
                  <a:cubicBezTo>
                    <a:pt x="1865" y="376"/>
                    <a:pt x="1713" y="278"/>
                    <a:pt x="1543" y="197"/>
                  </a:cubicBezTo>
                  <a:cubicBezTo>
                    <a:pt x="1346" y="103"/>
                    <a:pt x="1124" y="1"/>
                    <a:pt x="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44" name="Google Shape;5338;p59">
              <a:extLst>
                <a:ext uri="{FF2B5EF4-FFF2-40B4-BE49-F238E27FC236}">
                  <a16:creationId xmlns:a16="http://schemas.microsoft.com/office/drawing/2014/main" id="{AE7C689B-96AB-476D-9505-D4D302544EB0}"/>
                </a:ext>
              </a:extLst>
            </p:cNvPr>
            <p:cNvSpPr/>
            <p:nvPr/>
          </p:nvSpPr>
          <p:spPr>
            <a:xfrm>
              <a:off x="2330733" y="4213883"/>
              <a:ext cx="128828" cy="72393"/>
            </a:xfrm>
            <a:custGeom>
              <a:avLst/>
              <a:gdLst/>
              <a:ahLst/>
              <a:cxnLst/>
              <a:rect l="l" t="t" r="r" b="b"/>
              <a:pathLst>
                <a:path w="1098" h="617" extrusionOk="0">
                  <a:moveTo>
                    <a:pt x="812" y="1"/>
                  </a:moveTo>
                  <a:lnTo>
                    <a:pt x="812" y="1"/>
                  </a:lnTo>
                  <a:cubicBezTo>
                    <a:pt x="810" y="5"/>
                    <a:pt x="808" y="9"/>
                    <a:pt x="806" y="14"/>
                  </a:cubicBezTo>
                  <a:lnTo>
                    <a:pt x="806" y="14"/>
                  </a:lnTo>
                  <a:cubicBezTo>
                    <a:pt x="810" y="10"/>
                    <a:pt x="812" y="6"/>
                    <a:pt x="812" y="1"/>
                  </a:cubicBezTo>
                  <a:close/>
                  <a:moveTo>
                    <a:pt x="806" y="14"/>
                  </a:moveTo>
                  <a:cubicBezTo>
                    <a:pt x="803" y="17"/>
                    <a:pt x="798" y="19"/>
                    <a:pt x="794" y="19"/>
                  </a:cubicBezTo>
                  <a:cubicBezTo>
                    <a:pt x="750" y="54"/>
                    <a:pt x="669" y="72"/>
                    <a:pt x="625" y="81"/>
                  </a:cubicBezTo>
                  <a:cubicBezTo>
                    <a:pt x="553" y="99"/>
                    <a:pt x="473" y="99"/>
                    <a:pt x="402" y="117"/>
                  </a:cubicBezTo>
                  <a:cubicBezTo>
                    <a:pt x="259" y="135"/>
                    <a:pt x="107" y="161"/>
                    <a:pt x="0" y="260"/>
                  </a:cubicBezTo>
                  <a:cubicBezTo>
                    <a:pt x="143" y="260"/>
                    <a:pt x="304" y="260"/>
                    <a:pt x="437" y="322"/>
                  </a:cubicBezTo>
                  <a:cubicBezTo>
                    <a:pt x="473" y="340"/>
                    <a:pt x="509" y="358"/>
                    <a:pt x="544" y="384"/>
                  </a:cubicBezTo>
                  <a:cubicBezTo>
                    <a:pt x="660" y="456"/>
                    <a:pt x="767" y="518"/>
                    <a:pt x="866" y="616"/>
                  </a:cubicBezTo>
                  <a:cubicBezTo>
                    <a:pt x="883" y="518"/>
                    <a:pt x="848" y="411"/>
                    <a:pt x="785" y="331"/>
                  </a:cubicBezTo>
                  <a:cubicBezTo>
                    <a:pt x="830" y="286"/>
                    <a:pt x="892" y="286"/>
                    <a:pt x="946" y="286"/>
                  </a:cubicBezTo>
                  <a:cubicBezTo>
                    <a:pt x="999" y="286"/>
                    <a:pt x="1071" y="286"/>
                    <a:pt x="1098" y="233"/>
                  </a:cubicBezTo>
                  <a:cubicBezTo>
                    <a:pt x="1035" y="233"/>
                    <a:pt x="964" y="224"/>
                    <a:pt x="901" y="206"/>
                  </a:cubicBezTo>
                  <a:cubicBezTo>
                    <a:pt x="875" y="197"/>
                    <a:pt x="741" y="179"/>
                    <a:pt x="750" y="135"/>
                  </a:cubicBezTo>
                  <a:cubicBezTo>
                    <a:pt x="750" y="135"/>
                    <a:pt x="750" y="126"/>
                    <a:pt x="750" y="117"/>
                  </a:cubicBezTo>
                  <a:cubicBezTo>
                    <a:pt x="773" y="85"/>
                    <a:pt x="790" y="47"/>
                    <a:pt x="806" y="1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5339;p59">
              <a:extLst>
                <a:ext uri="{FF2B5EF4-FFF2-40B4-BE49-F238E27FC236}">
                  <a16:creationId xmlns:a16="http://schemas.microsoft.com/office/drawing/2014/main" id="{BF6747CF-A69B-4B60-9A0A-7668E6F745C8}"/>
                </a:ext>
              </a:extLst>
            </p:cNvPr>
            <p:cNvSpPr/>
            <p:nvPr/>
          </p:nvSpPr>
          <p:spPr>
            <a:xfrm>
              <a:off x="2330733" y="4236410"/>
              <a:ext cx="129884" cy="49865"/>
            </a:xfrm>
            <a:custGeom>
              <a:avLst/>
              <a:gdLst/>
              <a:ahLst/>
              <a:cxnLst/>
              <a:rect l="l" t="t" r="r" b="b"/>
              <a:pathLst>
                <a:path w="1107" h="425" extrusionOk="0">
                  <a:moveTo>
                    <a:pt x="406" y="0"/>
                  </a:moveTo>
                  <a:cubicBezTo>
                    <a:pt x="267" y="0"/>
                    <a:pt x="131" y="15"/>
                    <a:pt x="0" y="59"/>
                  </a:cubicBezTo>
                  <a:cubicBezTo>
                    <a:pt x="143" y="59"/>
                    <a:pt x="313" y="68"/>
                    <a:pt x="437" y="130"/>
                  </a:cubicBezTo>
                  <a:cubicBezTo>
                    <a:pt x="473" y="148"/>
                    <a:pt x="509" y="166"/>
                    <a:pt x="544" y="192"/>
                  </a:cubicBezTo>
                  <a:cubicBezTo>
                    <a:pt x="660" y="264"/>
                    <a:pt x="767" y="326"/>
                    <a:pt x="866" y="424"/>
                  </a:cubicBezTo>
                  <a:cubicBezTo>
                    <a:pt x="883" y="326"/>
                    <a:pt x="848" y="219"/>
                    <a:pt x="785" y="139"/>
                  </a:cubicBezTo>
                  <a:cubicBezTo>
                    <a:pt x="830" y="94"/>
                    <a:pt x="892" y="94"/>
                    <a:pt x="946" y="94"/>
                  </a:cubicBezTo>
                  <a:cubicBezTo>
                    <a:pt x="1008" y="94"/>
                    <a:pt x="1062" y="94"/>
                    <a:pt x="1106" y="50"/>
                  </a:cubicBezTo>
                  <a:lnTo>
                    <a:pt x="1106" y="50"/>
                  </a:lnTo>
                  <a:cubicBezTo>
                    <a:pt x="1089" y="56"/>
                    <a:pt x="1070" y="58"/>
                    <a:pt x="1051" y="58"/>
                  </a:cubicBezTo>
                  <a:cubicBezTo>
                    <a:pt x="1012" y="58"/>
                    <a:pt x="973" y="50"/>
                    <a:pt x="937" y="50"/>
                  </a:cubicBezTo>
                  <a:cubicBezTo>
                    <a:pt x="883" y="41"/>
                    <a:pt x="821" y="32"/>
                    <a:pt x="759" y="23"/>
                  </a:cubicBezTo>
                  <a:cubicBezTo>
                    <a:pt x="640" y="11"/>
                    <a:pt x="522" y="0"/>
                    <a:pt x="406" y="0"/>
                  </a:cubicBezTo>
                  <a:close/>
                </a:path>
              </a:pathLst>
            </a:custGeom>
            <a:solidFill>
              <a:srgbClr val="F0DDC1">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5340;p59">
              <a:extLst>
                <a:ext uri="{FF2B5EF4-FFF2-40B4-BE49-F238E27FC236}">
                  <a16:creationId xmlns:a16="http://schemas.microsoft.com/office/drawing/2014/main" id="{C5C62311-57F1-41B6-A4B3-D4C2E4C275AB}"/>
                </a:ext>
              </a:extLst>
            </p:cNvPr>
            <p:cNvSpPr/>
            <p:nvPr/>
          </p:nvSpPr>
          <p:spPr>
            <a:xfrm>
              <a:off x="2525382" y="4333324"/>
              <a:ext cx="451251" cy="165670"/>
            </a:xfrm>
            <a:custGeom>
              <a:avLst/>
              <a:gdLst/>
              <a:ahLst/>
              <a:cxnLst/>
              <a:rect l="l" t="t" r="r" b="b"/>
              <a:pathLst>
                <a:path w="3846" h="1412" extrusionOk="0">
                  <a:moveTo>
                    <a:pt x="565" y="1"/>
                  </a:moveTo>
                  <a:cubicBezTo>
                    <a:pt x="535" y="1"/>
                    <a:pt x="504" y="3"/>
                    <a:pt x="473" y="9"/>
                  </a:cubicBezTo>
                  <a:cubicBezTo>
                    <a:pt x="429" y="18"/>
                    <a:pt x="384" y="27"/>
                    <a:pt x="349" y="53"/>
                  </a:cubicBezTo>
                  <a:cubicBezTo>
                    <a:pt x="357" y="71"/>
                    <a:pt x="366" y="89"/>
                    <a:pt x="384" y="107"/>
                  </a:cubicBezTo>
                  <a:cubicBezTo>
                    <a:pt x="328" y="95"/>
                    <a:pt x="270" y="90"/>
                    <a:pt x="211" y="90"/>
                  </a:cubicBezTo>
                  <a:cubicBezTo>
                    <a:pt x="140" y="90"/>
                    <a:pt x="69" y="97"/>
                    <a:pt x="1" y="107"/>
                  </a:cubicBezTo>
                  <a:cubicBezTo>
                    <a:pt x="108" y="134"/>
                    <a:pt x="215" y="178"/>
                    <a:pt x="313" y="214"/>
                  </a:cubicBezTo>
                  <a:cubicBezTo>
                    <a:pt x="311" y="214"/>
                    <a:pt x="310" y="213"/>
                    <a:pt x="308" y="213"/>
                  </a:cubicBezTo>
                  <a:cubicBezTo>
                    <a:pt x="280" y="213"/>
                    <a:pt x="304" y="294"/>
                    <a:pt x="304" y="294"/>
                  </a:cubicBezTo>
                  <a:cubicBezTo>
                    <a:pt x="322" y="339"/>
                    <a:pt x="366" y="366"/>
                    <a:pt x="402" y="383"/>
                  </a:cubicBezTo>
                  <a:cubicBezTo>
                    <a:pt x="467" y="418"/>
                    <a:pt x="538" y="428"/>
                    <a:pt x="610" y="428"/>
                  </a:cubicBezTo>
                  <a:cubicBezTo>
                    <a:pt x="727" y="428"/>
                    <a:pt x="849" y="401"/>
                    <a:pt x="964" y="401"/>
                  </a:cubicBezTo>
                  <a:cubicBezTo>
                    <a:pt x="1142" y="401"/>
                    <a:pt x="1357" y="508"/>
                    <a:pt x="1473" y="660"/>
                  </a:cubicBezTo>
                  <a:cubicBezTo>
                    <a:pt x="1446" y="589"/>
                    <a:pt x="1410" y="526"/>
                    <a:pt x="1366" y="464"/>
                  </a:cubicBezTo>
                  <a:lnTo>
                    <a:pt x="1366" y="464"/>
                  </a:lnTo>
                  <a:cubicBezTo>
                    <a:pt x="1553" y="615"/>
                    <a:pt x="1785" y="714"/>
                    <a:pt x="2008" y="794"/>
                  </a:cubicBezTo>
                  <a:cubicBezTo>
                    <a:pt x="2061" y="821"/>
                    <a:pt x="2124" y="847"/>
                    <a:pt x="2177" y="865"/>
                  </a:cubicBezTo>
                  <a:cubicBezTo>
                    <a:pt x="2275" y="901"/>
                    <a:pt x="2365" y="937"/>
                    <a:pt x="2463" y="963"/>
                  </a:cubicBezTo>
                  <a:cubicBezTo>
                    <a:pt x="2445" y="856"/>
                    <a:pt x="2374" y="794"/>
                    <a:pt x="2302" y="731"/>
                  </a:cubicBezTo>
                  <a:cubicBezTo>
                    <a:pt x="2507" y="731"/>
                    <a:pt x="2704" y="803"/>
                    <a:pt x="2873" y="919"/>
                  </a:cubicBezTo>
                  <a:cubicBezTo>
                    <a:pt x="3034" y="1017"/>
                    <a:pt x="3159" y="1168"/>
                    <a:pt x="3319" y="1276"/>
                  </a:cubicBezTo>
                  <a:cubicBezTo>
                    <a:pt x="3429" y="1353"/>
                    <a:pt x="3566" y="1411"/>
                    <a:pt x="3697" y="1411"/>
                  </a:cubicBezTo>
                  <a:cubicBezTo>
                    <a:pt x="3748" y="1411"/>
                    <a:pt x="3798" y="1403"/>
                    <a:pt x="3846" y="1383"/>
                  </a:cubicBezTo>
                  <a:cubicBezTo>
                    <a:pt x="3747" y="1356"/>
                    <a:pt x="3667" y="1284"/>
                    <a:pt x="3587" y="1213"/>
                  </a:cubicBezTo>
                  <a:cubicBezTo>
                    <a:pt x="3275" y="963"/>
                    <a:pt x="2945" y="749"/>
                    <a:pt x="2606" y="544"/>
                  </a:cubicBezTo>
                  <a:cubicBezTo>
                    <a:pt x="2454" y="455"/>
                    <a:pt x="2302" y="375"/>
                    <a:pt x="2133" y="312"/>
                  </a:cubicBezTo>
                  <a:cubicBezTo>
                    <a:pt x="2017" y="274"/>
                    <a:pt x="1849" y="209"/>
                    <a:pt x="1713" y="209"/>
                  </a:cubicBezTo>
                  <a:cubicBezTo>
                    <a:pt x="1691" y="209"/>
                    <a:pt x="1671" y="210"/>
                    <a:pt x="1651" y="214"/>
                  </a:cubicBezTo>
                  <a:cubicBezTo>
                    <a:pt x="1687" y="250"/>
                    <a:pt x="1740" y="285"/>
                    <a:pt x="1776" y="321"/>
                  </a:cubicBezTo>
                  <a:cubicBezTo>
                    <a:pt x="1803" y="339"/>
                    <a:pt x="1874" y="419"/>
                    <a:pt x="1901" y="419"/>
                  </a:cubicBezTo>
                  <a:cubicBezTo>
                    <a:pt x="1874" y="424"/>
                    <a:pt x="1848" y="426"/>
                    <a:pt x="1820" y="426"/>
                  </a:cubicBezTo>
                  <a:cubicBezTo>
                    <a:pt x="1746" y="426"/>
                    <a:pt x="1669" y="410"/>
                    <a:pt x="1597" y="383"/>
                  </a:cubicBezTo>
                  <a:cubicBezTo>
                    <a:pt x="1410" y="321"/>
                    <a:pt x="1223" y="232"/>
                    <a:pt x="1044" y="143"/>
                  </a:cubicBezTo>
                  <a:cubicBezTo>
                    <a:pt x="894" y="75"/>
                    <a:pt x="730" y="1"/>
                    <a:pt x="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5341;p59">
              <a:extLst>
                <a:ext uri="{FF2B5EF4-FFF2-40B4-BE49-F238E27FC236}">
                  <a16:creationId xmlns:a16="http://schemas.microsoft.com/office/drawing/2014/main" id="{A07BDC25-0F5D-4DE7-A30E-12B75ACFEE1D}"/>
                </a:ext>
              </a:extLst>
            </p:cNvPr>
            <p:cNvSpPr/>
            <p:nvPr/>
          </p:nvSpPr>
          <p:spPr>
            <a:xfrm>
              <a:off x="2527494" y="4347873"/>
              <a:ext cx="442921" cy="150300"/>
            </a:xfrm>
            <a:custGeom>
              <a:avLst/>
              <a:gdLst/>
              <a:ahLst/>
              <a:cxnLst/>
              <a:rect l="l" t="t" r="r" b="b"/>
              <a:pathLst>
                <a:path w="3775" h="1281" extrusionOk="0">
                  <a:moveTo>
                    <a:pt x="0" y="1"/>
                  </a:moveTo>
                  <a:cubicBezTo>
                    <a:pt x="99" y="1"/>
                    <a:pt x="206" y="54"/>
                    <a:pt x="295" y="90"/>
                  </a:cubicBezTo>
                  <a:cubicBezTo>
                    <a:pt x="293" y="90"/>
                    <a:pt x="292" y="89"/>
                    <a:pt x="290" y="89"/>
                  </a:cubicBezTo>
                  <a:cubicBezTo>
                    <a:pt x="262" y="89"/>
                    <a:pt x="286" y="170"/>
                    <a:pt x="286" y="170"/>
                  </a:cubicBezTo>
                  <a:cubicBezTo>
                    <a:pt x="304" y="215"/>
                    <a:pt x="348" y="242"/>
                    <a:pt x="384" y="259"/>
                  </a:cubicBezTo>
                  <a:cubicBezTo>
                    <a:pt x="449" y="294"/>
                    <a:pt x="520" y="304"/>
                    <a:pt x="592" y="304"/>
                  </a:cubicBezTo>
                  <a:cubicBezTo>
                    <a:pt x="709" y="304"/>
                    <a:pt x="831" y="277"/>
                    <a:pt x="946" y="277"/>
                  </a:cubicBezTo>
                  <a:cubicBezTo>
                    <a:pt x="1133" y="277"/>
                    <a:pt x="1339" y="384"/>
                    <a:pt x="1455" y="536"/>
                  </a:cubicBezTo>
                  <a:cubicBezTo>
                    <a:pt x="1428" y="465"/>
                    <a:pt x="1392" y="402"/>
                    <a:pt x="1348" y="340"/>
                  </a:cubicBezTo>
                  <a:lnTo>
                    <a:pt x="1348" y="340"/>
                  </a:lnTo>
                  <a:cubicBezTo>
                    <a:pt x="1535" y="491"/>
                    <a:pt x="1767" y="590"/>
                    <a:pt x="1990" y="670"/>
                  </a:cubicBezTo>
                  <a:cubicBezTo>
                    <a:pt x="2043" y="697"/>
                    <a:pt x="2106" y="723"/>
                    <a:pt x="2159" y="741"/>
                  </a:cubicBezTo>
                  <a:cubicBezTo>
                    <a:pt x="2257" y="777"/>
                    <a:pt x="2347" y="813"/>
                    <a:pt x="2445" y="839"/>
                  </a:cubicBezTo>
                  <a:cubicBezTo>
                    <a:pt x="2427" y="732"/>
                    <a:pt x="2356" y="670"/>
                    <a:pt x="2284" y="607"/>
                  </a:cubicBezTo>
                  <a:cubicBezTo>
                    <a:pt x="2489" y="607"/>
                    <a:pt x="2686" y="679"/>
                    <a:pt x="2855" y="795"/>
                  </a:cubicBezTo>
                  <a:cubicBezTo>
                    <a:pt x="3016" y="893"/>
                    <a:pt x="3141" y="1044"/>
                    <a:pt x="3301" y="1152"/>
                  </a:cubicBezTo>
                  <a:cubicBezTo>
                    <a:pt x="3423" y="1236"/>
                    <a:pt x="3559" y="1280"/>
                    <a:pt x="3701" y="1280"/>
                  </a:cubicBezTo>
                  <a:cubicBezTo>
                    <a:pt x="3725" y="1280"/>
                    <a:pt x="3750" y="1279"/>
                    <a:pt x="3774" y="1276"/>
                  </a:cubicBezTo>
                  <a:cubicBezTo>
                    <a:pt x="3542" y="1250"/>
                    <a:pt x="3355" y="1080"/>
                    <a:pt x="3185" y="920"/>
                  </a:cubicBezTo>
                  <a:cubicBezTo>
                    <a:pt x="3016" y="759"/>
                    <a:pt x="2828" y="581"/>
                    <a:pt x="2596" y="536"/>
                  </a:cubicBezTo>
                  <a:lnTo>
                    <a:pt x="2596" y="536"/>
                  </a:lnTo>
                  <a:cubicBezTo>
                    <a:pt x="2623" y="563"/>
                    <a:pt x="2650" y="581"/>
                    <a:pt x="2677" y="598"/>
                  </a:cubicBezTo>
                  <a:cubicBezTo>
                    <a:pt x="2532" y="543"/>
                    <a:pt x="2376" y="509"/>
                    <a:pt x="2217" y="509"/>
                  </a:cubicBezTo>
                  <a:cubicBezTo>
                    <a:pt x="2171" y="509"/>
                    <a:pt x="2125" y="512"/>
                    <a:pt x="2079" y="518"/>
                  </a:cubicBezTo>
                  <a:cubicBezTo>
                    <a:pt x="2133" y="554"/>
                    <a:pt x="2177" y="598"/>
                    <a:pt x="2231" y="634"/>
                  </a:cubicBezTo>
                  <a:cubicBezTo>
                    <a:pt x="1838" y="590"/>
                    <a:pt x="1517" y="322"/>
                    <a:pt x="1169" y="152"/>
                  </a:cubicBezTo>
                  <a:cubicBezTo>
                    <a:pt x="1096" y="116"/>
                    <a:pt x="1017" y="85"/>
                    <a:pt x="937" y="85"/>
                  </a:cubicBezTo>
                  <a:cubicBezTo>
                    <a:pt x="919" y="85"/>
                    <a:pt x="901" y="87"/>
                    <a:pt x="884" y="90"/>
                  </a:cubicBezTo>
                  <a:cubicBezTo>
                    <a:pt x="821" y="108"/>
                    <a:pt x="777" y="143"/>
                    <a:pt x="714" y="161"/>
                  </a:cubicBezTo>
                  <a:cubicBezTo>
                    <a:pt x="672" y="181"/>
                    <a:pt x="626" y="190"/>
                    <a:pt x="580" y="190"/>
                  </a:cubicBezTo>
                  <a:cubicBezTo>
                    <a:pt x="521" y="190"/>
                    <a:pt x="461" y="174"/>
                    <a:pt x="411" y="143"/>
                  </a:cubicBezTo>
                  <a:cubicBezTo>
                    <a:pt x="393" y="135"/>
                    <a:pt x="375" y="117"/>
                    <a:pt x="375" y="99"/>
                  </a:cubicBezTo>
                  <a:cubicBezTo>
                    <a:pt x="366" y="81"/>
                    <a:pt x="375" y="54"/>
                    <a:pt x="393" y="54"/>
                  </a:cubicBezTo>
                  <a:cubicBezTo>
                    <a:pt x="268" y="19"/>
                    <a:pt x="134" y="1"/>
                    <a:pt x="0" y="1"/>
                  </a:cubicBezTo>
                  <a:close/>
                </a:path>
              </a:pathLst>
            </a:custGeom>
            <a:solidFill>
              <a:srgbClr val="F0DDC1">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5342;p59">
              <a:extLst>
                <a:ext uri="{FF2B5EF4-FFF2-40B4-BE49-F238E27FC236}">
                  <a16:creationId xmlns:a16="http://schemas.microsoft.com/office/drawing/2014/main" id="{ACF306D0-A2AA-4B52-877B-FAE7FC61F360}"/>
                </a:ext>
              </a:extLst>
            </p:cNvPr>
            <p:cNvSpPr/>
            <p:nvPr/>
          </p:nvSpPr>
          <p:spPr>
            <a:xfrm>
              <a:off x="2937794" y="4391050"/>
              <a:ext cx="417695" cy="81544"/>
            </a:xfrm>
            <a:custGeom>
              <a:avLst/>
              <a:gdLst/>
              <a:ahLst/>
              <a:cxnLst/>
              <a:rect l="l" t="t" r="r" b="b"/>
              <a:pathLst>
                <a:path w="3560" h="695" extrusionOk="0">
                  <a:moveTo>
                    <a:pt x="2812" y="0"/>
                  </a:moveTo>
                  <a:cubicBezTo>
                    <a:pt x="2647" y="0"/>
                    <a:pt x="2481" y="13"/>
                    <a:pt x="2311" y="25"/>
                  </a:cubicBezTo>
                  <a:cubicBezTo>
                    <a:pt x="1544" y="97"/>
                    <a:pt x="768" y="132"/>
                    <a:pt x="0" y="204"/>
                  </a:cubicBezTo>
                  <a:cubicBezTo>
                    <a:pt x="134" y="284"/>
                    <a:pt x="286" y="329"/>
                    <a:pt x="447" y="337"/>
                  </a:cubicBezTo>
                  <a:cubicBezTo>
                    <a:pt x="513" y="342"/>
                    <a:pt x="609" y="351"/>
                    <a:pt x="705" y="351"/>
                  </a:cubicBezTo>
                  <a:cubicBezTo>
                    <a:pt x="798" y="351"/>
                    <a:pt x="890" y="343"/>
                    <a:pt x="957" y="314"/>
                  </a:cubicBezTo>
                  <a:lnTo>
                    <a:pt x="957" y="314"/>
                  </a:lnTo>
                  <a:cubicBezTo>
                    <a:pt x="781" y="392"/>
                    <a:pt x="604" y="445"/>
                    <a:pt x="411" y="453"/>
                  </a:cubicBezTo>
                  <a:cubicBezTo>
                    <a:pt x="402" y="453"/>
                    <a:pt x="402" y="453"/>
                    <a:pt x="393" y="462"/>
                  </a:cubicBezTo>
                  <a:cubicBezTo>
                    <a:pt x="487" y="599"/>
                    <a:pt x="655" y="695"/>
                    <a:pt x="825" y="695"/>
                  </a:cubicBezTo>
                  <a:cubicBezTo>
                    <a:pt x="833" y="695"/>
                    <a:pt x="840" y="695"/>
                    <a:pt x="848" y="694"/>
                  </a:cubicBezTo>
                  <a:cubicBezTo>
                    <a:pt x="1107" y="685"/>
                    <a:pt x="1321" y="489"/>
                    <a:pt x="1571" y="409"/>
                  </a:cubicBezTo>
                  <a:cubicBezTo>
                    <a:pt x="1711" y="369"/>
                    <a:pt x="1857" y="364"/>
                    <a:pt x="2000" y="364"/>
                  </a:cubicBezTo>
                  <a:cubicBezTo>
                    <a:pt x="2047" y="364"/>
                    <a:pt x="2095" y="364"/>
                    <a:pt x="2142" y="364"/>
                  </a:cubicBezTo>
                  <a:cubicBezTo>
                    <a:pt x="2155" y="365"/>
                    <a:pt x="2167" y="365"/>
                    <a:pt x="2180" y="365"/>
                  </a:cubicBezTo>
                  <a:cubicBezTo>
                    <a:pt x="2333" y="365"/>
                    <a:pt x="2467" y="320"/>
                    <a:pt x="2623" y="320"/>
                  </a:cubicBezTo>
                  <a:cubicBezTo>
                    <a:pt x="2828" y="311"/>
                    <a:pt x="3034" y="311"/>
                    <a:pt x="3239" y="311"/>
                  </a:cubicBezTo>
                  <a:cubicBezTo>
                    <a:pt x="3141" y="382"/>
                    <a:pt x="3007" y="391"/>
                    <a:pt x="2882" y="391"/>
                  </a:cubicBezTo>
                  <a:cubicBezTo>
                    <a:pt x="2543" y="409"/>
                    <a:pt x="2195" y="427"/>
                    <a:pt x="1847" y="436"/>
                  </a:cubicBezTo>
                  <a:cubicBezTo>
                    <a:pt x="1731" y="445"/>
                    <a:pt x="1615" y="453"/>
                    <a:pt x="1490" y="480"/>
                  </a:cubicBezTo>
                  <a:cubicBezTo>
                    <a:pt x="1580" y="498"/>
                    <a:pt x="1687" y="498"/>
                    <a:pt x="1776" y="498"/>
                  </a:cubicBezTo>
                  <a:cubicBezTo>
                    <a:pt x="1874" y="498"/>
                    <a:pt x="1972" y="498"/>
                    <a:pt x="2079" y="489"/>
                  </a:cubicBezTo>
                  <a:cubicBezTo>
                    <a:pt x="2284" y="489"/>
                    <a:pt x="2481" y="480"/>
                    <a:pt x="2686" y="462"/>
                  </a:cubicBezTo>
                  <a:cubicBezTo>
                    <a:pt x="2855" y="445"/>
                    <a:pt x="3025" y="427"/>
                    <a:pt x="3194" y="409"/>
                  </a:cubicBezTo>
                  <a:cubicBezTo>
                    <a:pt x="3221" y="409"/>
                    <a:pt x="3248" y="400"/>
                    <a:pt x="3266" y="391"/>
                  </a:cubicBezTo>
                  <a:cubicBezTo>
                    <a:pt x="3292" y="382"/>
                    <a:pt x="3310" y="364"/>
                    <a:pt x="3319" y="337"/>
                  </a:cubicBezTo>
                  <a:cubicBezTo>
                    <a:pt x="3319" y="311"/>
                    <a:pt x="3310" y="284"/>
                    <a:pt x="3283" y="275"/>
                  </a:cubicBezTo>
                  <a:lnTo>
                    <a:pt x="3283" y="275"/>
                  </a:lnTo>
                  <a:cubicBezTo>
                    <a:pt x="3292" y="277"/>
                    <a:pt x="3301" y="277"/>
                    <a:pt x="3310" y="277"/>
                  </a:cubicBezTo>
                  <a:cubicBezTo>
                    <a:pt x="3348" y="277"/>
                    <a:pt x="3390" y="264"/>
                    <a:pt x="3426" y="257"/>
                  </a:cubicBezTo>
                  <a:cubicBezTo>
                    <a:pt x="3471" y="239"/>
                    <a:pt x="3524" y="222"/>
                    <a:pt x="3560" y="186"/>
                  </a:cubicBezTo>
                  <a:lnTo>
                    <a:pt x="3560" y="186"/>
                  </a:lnTo>
                  <a:cubicBezTo>
                    <a:pt x="3506" y="230"/>
                    <a:pt x="3319" y="204"/>
                    <a:pt x="3239" y="222"/>
                  </a:cubicBezTo>
                  <a:cubicBezTo>
                    <a:pt x="3169" y="234"/>
                    <a:pt x="3113" y="247"/>
                    <a:pt x="3049" y="247"/>
                  </a:cubicBezTo>
                  <a:cubicBezTo>
                    <a:pt x="3022" y="247"/>
                    <a:pt x="2994" y="245"/>
                    <a:pt x="2962" y="239"/>
                  </a:cubicBezTo>
                  <a:cubicBezTo>
                    <a:pt x="3060" y="204"/>
                    <a:pt x="3150" y="150"/>
                    <a:pt x="3239" y="97"/>
                  </a:cubicBezTo>
                  <a:cubicBezTo>
                    <a:pt x="3199" y="94"/>
                    <a:pt x="3158" y="93"/>
                    <a:pt x="3117" y="93"/>
                  </a:cubicBezTo>
                  <a:cubicBezTo>
                    <a:pt x="2994" y="93"/>
                    <a:pt x="2869" y="103"/>
                    <a:pt x="2748" y="123"/>
                  </a:cubicBezTo>
                  <a:cubicBezTo>
                    <a:pt x="2837" y="88"/>
                    <a:pt x="2927" y="43"/>
                    <a:pt x="3016" y="7"/>
                  </a:cubicBezTo>
                  <a:cubicBezTo>
                    <a:pt x="2948" y="2"/>
                    <a:pt x="2880" y="0"/>
                    <a:pt x="2812" y="0"/>
                  </a:cubicBezTo>
                  <a:close/>
                </a:path>
              </a:pathLst>
            </a:custGeom>
            <a:solidFill>
              <a:srgbClr val="6CACA7">
                <a:alpha val="29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5343;p59">
              <a:extLst>
                <a:ext uri="{FF2B5EF4-FFF2-40B4-BE49-F238E27FC236}">
                  <a16:creationId xmlns:a16="http://schemas.microsoft.com/office/drawing/2014/main" id="{1FE87539-496C-4615-85D4-852B57D3F53D}"/>
                </a:ext>
              </a:extLst>
            </p:cNvPr>
            <p:cNvSpPr/>
            <p:nvPr/>
          </p:nvSpPr>
          <p:spPr>
            <a:xfrm>
              <a:off x="2469885" y="4195110"/>
              <a:ext cx="74505" cy="66057"/>
            </a:xfrm>
            <a:custGeom>
              <a:avLst/>
              <a:gdLst/>
              <a:ahLst/>
              <a:cxnLst/>
              <a:rect l="l" t="t" r="r" b="b"/>
              <a:pathLst>
                <a:path w="635" h="563" extrusionOk="0">
                  <a:moveTo>
                    <a:pt x="295" y="0"/>
                  </a:moveTo>
                  <a:cubicBezTo>
                    <a:pt x="188" y="9"/>
                    <a:pt x="90" y="72"/>
                    <a:pt x="45" y="179"/>
                  </a:cubicBezTo>
                  <a:cubicBezTo>
                    <a:pt x="1" y="268"/>
                    <a:pt x="19" y="384"/>
                    <a:pt x="90" y="464"/>
                  </a:cubicBezTo>
                  <a:cubicBezTo>
                    <a:pt x="152" y="527"/>
                    <a:pt x="242" y="562"/>
                    <a:pt x="331" y="562"/>
                  </a:cubicBezTo>
                  <a:cubicBezTo>
                    <a:pt x="447" y="562"/>
                    <a:pt x="581" y="473"/>
                    <a:pt x="607" y="357"/>
                  </a:cubicBezTo>
                  <a:cubicBezTo>
                    <a:pt x="634" y="268"/>
                    <a:pt x="616" y="170"/>
                    <a:pt x="545" y="98"/>
                  </a:cubicBezTo>
                  <a:cubicBezTo>
                    <a:pt x="483" y="27"/>
                    <a:pt x="393" y="0"/>
                    <a:pt x="2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5344;p59">
              <a:extLst>
                <a:ext uri="{FF2B5EF4-FFF2-40B4-BE49-F238E27FC236}">
                  <a16:creationId xmlns:a16="http://schemas.microsoft.com/office/drawing/2014/main" id="{5617CD5F-3EEE-4669-8488-D91DBDC40D5D}"/>
                </a:ext>
              </a:extLst>
            </p:cNvPr>
            <p:cNvSpPr/>
            <p:nvPr/>
          </p:nvSpPr>
          <p:spPr>
            <a:xfrm>
              <a:off x="2382006" y="4614796"/>
              <a:ext cx="515079" cy="188080"/>
            </a:xfrm>
            <a:custGeom>
              <a:avLst/>
              <a:gdLst/>
              <a:ahLst/>
              <a:cxnLst/>
              <a:rect l="l" t="t" r="r" b="b"/>
              <a:pathLst>
                <a:path w="4390" h="1603" extrusionOk="0">
                  <a:moveTo>
                    <a:pt x="241" y="1"/>
                  </a:moveTo>
                  <a:cubicBezTo>
                    <a:pt x="206" y="125"/>
                    <a:pt x="197" y="259"/>
                    <a:pt x="197" y="384"/>
                  </a:cubicBezTo>
                  <a:cubicBezTo>
                    <a:pt x="197" y="470"/>
                    <a:pt x="172" y="613"/>
                    <a:pt x="202" y="695"/>
                  </a:cubicBezTo>
                  <a:lnTo>
                    <a:pt x="202" y="695"/>
                  </a:lnTo>
                  <a:cubicBezTo>
                    <a:pt x="167" y="609"/>
                    <a:pt x="133" y="524"/>
                    <a:pt x="107" y="447"/>
                  </a:cubicBezTo>
                  <a:cubicBezTo>
                    <a:pt x="63" y="456"/>
                    <a:pt x="9" y="473"/>
                    <a:pt x="0" y="518"/>
                  </a:cubicBezTo>
                  <a:cubicBezTo>
                    <a:pt x="0" y="536"/>
                    <a:pt x="0" y="554"/>
                    <a:pt x="9" y="572"/>
                  </a:cubicBezTo>
                  <a:cubicBezTo>
                    <a:pt x="36" y="705"/>
                    <a:pt x="81" y="821"/>
                    <a:pt x="161" y="928"/>
                  </a:cubicBezTo>
                  <a:cubicBezTo>
                    <a:pt x="339" y="1169"/>
                    <a:pt x="661" y="1267"/>
                    <a:pt x="937" y="1294"/>
                  </a:cubicBezTo>
                  <a:cubicBezTo>
                    <a:pt x="999" y="1300"/>
                    <a:pt x="1060" y="1303"/>
                    <a:pt x="1122" y="1303"/>
                  </a:cubicBezTo>
                  <a:cubicBezTo>
                    <a:pt x="1508" y="1303"/>
                    <a:pt x="1898" y="1195"/>
                    <a:pt x="2275" y="1134"/>
                  </a:cubicBezTo>
                  <a:cubicBezTo>
                    <a:pt x="2489" y="1107"/>
                    <a:pt x="2703" y="1053"/>
                    <a:pt x="2909" y="1035"/>
                  </a:cubicBezTo>
                  <a:cubicBezTo>
                    <a:pt x="2953" y="1032"/>
                    <a:pt x="2997" y="1030"/>
                    <a:pt x="3041" y="1030"/>
                  </a:cubicBezTo>
                  <a:cubicBezTo>
                    <a:pt x="3103" y="1030"/>
                    <a:pt x="3163" y="1034"/>
                    <a:pt x="3221" y="1044"/>
                  </a:cubicBezTo>
                  <a:cubicBezTo>
                    <a:pt x="3399" y="1071"/>
                    <a:pt x="3649" y="1134"/>
                    <a:pt x="3801" y="1241"/>
                  </a:cubicBezTo>
                  <a:cubicBezTo>
                    <a:pt x="3899" y="1321"/>
                    <a:pt x="3988" y="1419"/>
                    <a:pt x="4051" y="1526"/>
                  </a:cubicBezTo>
                  <a:cubicBezTo>
                    <a:pt x="4068" y="1544"/>
                    <a:pt x="4077" y="1571"/>
                    <a:pt x="4104" y="1580"/>
                  </a:cubicBezTo>
                  <a:cubicBezTo>
                    <a:pt x="4127" y="1597"/>
                    <a:pt x="4153" y="1603"/>
                    <a:pt x="4178" y="1603"/>
                  </a:cubicBezTo>
                  <a:cubicBezTo>
                    <a:pt x="4193" y="1603"/>
                    <a:pt x="4207" y="1601"/>
                    <a:pt x="4220" y="1597"/>
                  </a:cubicBezTo>
                  <a:cubicBezTo>
                    <a:pt x="4283" y="1589"/>
                    <a:pt x="4336" y="1553"/>
                    <a:pt x="4372" y="1517"/>
                  </a:cubicBezTo>
                  <a:cubicBezTo>
                    <a:pt x="4381" y="1499"/>
                    <a:pt x="4390" y="1490"/>
                    <a:pt x="4390" y="1473"/>
                  </a:cubicBezTo>
                  <a:cubicBezTo>
                    <a:pt x="4390" y="1464"/>
                    <a:pt x="4390" y="1455"/>
                    <a:pt x="4390" y="1446"/>
                  </a:cubicBezTo>
                  <a:cubicBezTo>
                    <a:pt x="4345" y="1339"/>
                    <a:pt x="4274" y="1241"/>
                    <a:pt x="4184" y="1151"/>
                  </a:cubicBezTo>
                  <a:cubicBezTo>
                    <a:pt x="3952" y="902"/>
                    <a:pt x="3631" y="670"/>
                    <a:pt x="3283" y="661"/>
                  </a:cubicBezTo>
                  <a:cubicBezTo>
                    <a:pt x="3268" y="660"/>
                    <a:pt x="3252" y="659"/>
                    <a:pt x="3237" y="659"/>
                  </a:cubicBezTo>
                  <a:cubicBezTo>
                    <a:pt x="3111" y="659"/>
                    <a:pt x="2992" y="688"/>
                    <a:pt x="2873" y="696"/>
                  </a:cubicBezTo>
                  <a:cubicBezTo>
                    <a:pt x="2703" y="714"/>
                    <a:pt x="2543" y="732"/>
                    <a:pt x="2382" y="750"/>
                  </a:cubicBezTo>
                  <a:cubicBezTo>
                    <a:pt x="2150" y="777"/>
                    <a:pt x="1927" y="830"/>
                    <a:pt x="1704" y="875"/>
                  </a:cubicBezTo>
                  <a:cubicBezTo>
                    <a:pt x="1490" y="919"/>
                    <a:pt x="1276" y="991"/>
                    <a:pt x="1053" y="991"/>
                  </a:cubicBezTo>
                  <a:cubicBezTo>
                    <a:pt x="848" y="982"/>
                    <a:pt x="625" y="902"/>
                    <a:pt x="491" y="741"/>
                  </a:cubicBezTo>
                  <a:cubicBezTo>
                    <a:pt x="339" y="536"/>
                    <a:pt x="348" y="250"/>
                    <a:pt x="446" y="18"/>
                  </a:cubicBezTo>
                  <a:cubicBezTo>
                    <a:pt x="375" y="18"/>
                    <a:pt x="313" y="10"/>
                    <a:pt x="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5345;p59">
              <a:extLst>
                <a:ext uri="{FF2B5EF4-FFF2-40B4-BE49-F238E27FC236}">
                  <a16:creationId xmlns:a16="http://schemas.microsoft.com/office/drawing/2014/main" id="{B1DBE5E2-F495-4A81-B8AB-1CFE4BF3083E}"/>
                </a:ext>
              </a:extLst>
            </p:cNvPr>
            <p:cNvSpPr/>
            <p:nvPr/>
          </p:nvSpPr>
          <p:spPr>
            <a:xfrm>
              <a:off x="2380950" y="4614678"/>
              <a:ext cx="518951" cy="188197"/>
            </a:xfrm>
            <a:custGeom>
              <a:avLst/>
              <a:gdLst/>
              <a:ahLst/>
              <a:cxnLst/>
              <a:rect l="l" t="t" r="r" b="b"/>
              <a:pathLst>
                <a:path w="4423" h="1604" extrusionOk="0">
                  <a:moveTo>
                    <a:pt x="3776" y="817"/>
                  </a:moveTo>
                  <a:lnTo>
                    <a:pt x="3776" y="817"/>
                  </a:lnTo>
                  <a:cubicBezTo>
                    <a:pt x="3778" y="819"/>
                    <a:pt x="3781" y="821"/>
                    <a:pt x="3783" y="822"/>
                  </a:cubicBezTo>
                  <a:cubicBezTo>
                    <a:pt x="3781" y="821"/>
                    <a:pt x="3778" y="819"/>
                    <a:pt x="3776" y="817"/>
                  </a:cubicBezTo>
                  <a:close/>
                  <a:moveTo>
                    <a:pt x="4336" y="1322"/>
                  </a:moveTo>
                  <a:cubicBezTo>
                    <a:pt x="4338" y="1324"/>
                    <a:pt x="4339" y="1327"/>
                    <a:pt x="4341" y="1330"/>
                  </a:cubicBezTo>
                  <a:lnTo>
                    <a:pt x="4341" y="1330"/>
                  </a:lnTo>
                  <a:cubicBezTo>
                    <a:pt x="4340" y="1327"/>
                    <a:pt x="4338" y="1324"/>
                    <a:pt x="4336" y="1322"/>
                  </a:cubicBezTo>
                  <a:close/>
                  <a:moveTo>
                    <a:pt x="295" y="0"/>
                  </a:moveTo>
                  <a:cubicBezTo>
                    <a:pt x="212" y="0"/>
                    <a:pt x="206" y="340"/>
                    <a:pt x="206" y="385"/>
                  </a:cubicBezTo>
                  <a:cubicBezTo>
                    <a:pt x="206" y="465"/>
                    <a:pt x="197" y="537"/>
                    <a:pt x="197" y="617"/>
                  </a:cubicBezTo>
                  <a:cubicBezTo>
                    <a:pt x="197" y="644"/>
                    <a:pt x="197" y="804"/>
                    <a:pt x="215" y="822"/>
                  </a:cubicBezTo>
                  <a:cubicBezTo>
                    <a:pt x="116" y="742"/>
                    <a:pt x="90" y="608"/>
                    <a:pt x="72" y="483"/>
                  </a:cubicBezTo>
                  <a:cubicBezTo>
                    <a:pt x="9" y="483"/>
                    <a:pt x="0" y="528"/>
                    <a:pt x="18" y="573"/>
                  </a:cubicBezTo>
                  <a:cubicBezTo>
                    <a:pt x="45" y="706"/>
                    <a:pt x="90" y="822"/>
                    <a:pt x="170" y="929"/>
                  </a:cubicBezTo>
                  <a:cubicBezTo>
                    <a:pt x="348" y="1170"/>
                    <a:pt x="670" y="1268"/>
                    <a:pt x="946" y="1295"/>
                  </a:cubicBezTo>
                  <a:cubicBezTo>
                    <a:pt x="1008" y="1301"/>
                    <a:pt x="1069" y="1304"/>
                    <a:pt x="1131" y="1304"/>
                  </a:cubicBezTo>
                  <a:cubicBezTo>
                    <a:pt x="1517" y="1304"/>
                    <a:pt x="1907" y="1196"/>
                    <a:pt x="2284" y="1135"/>
                  </a:cubicBezTo>
                  <a:cubicBezTo>
                    <a:pt x="2498" y="1108"/>
                    <a:pt x="2712" y="1054"/>
                    <a:pt x="2918" y="1036"/>
                  </a:cubicBezTo>
                  <a:cubicBezTo>
                    <a:pt x="2962" y="1033"/>
                    <a:pt x="3006" y="1031"/>
                    <a:pt x="3050" y="1031"/>
                  </a:cubicBezTo>
                  <a:cubicBezTo>
                    <a:pt x="3112" y="1031"/>
                    <a:pt x="3172" y="1035"/>
                    <a:pt x="3230" y="1045"/>
                  </a:cubicBezTo>
                  <a:cubicBezTo>
                    <a:pt x="3408" y="1072"/>
                    <a:pt x="3658" y="1135"/>
                    <a:pt x="3810" y="1242"/>
                  </a:cubicBezTo>
                  <a:cubicBezTo>
                    <a:pt x="3908" y="1322"/>
                    <a:pt x="3997" y="1420"/>
                    <a:pt x="4060" y="1527"/>
                  </a:cubicBezTo>
                  <a:cubicBezTo>
                    <a:pt x="4077" y="1545"/>
                    <a:pt x="4086" y="1572"/>
                    <a:pt x="4113" y="1581"/>
                  </a:cubicBezTo>
                  <a:cubicBezTo>
                    <a:pt x="4136" y="1598"/>
                    <a:pt x="4162" y="1604"/>
                    <a:pt x="4187" y="1604"/>
                  </a:cubicBezTo>
                  <a:cubicBezTo>
                    <a:pt x="4202" y="1604"/>
                    <a:pt x="4216" y="1602"/>
                    <a:pt x="4229" y="1598"/>
                  </a:cubicBezTo>
                  <a:cubicBezTo>
                    <a:pt x="4292" y="1590"/>
                    <a:pt x="4345" y="1554"/>
                    <a:pt x="4381" y="1518"/>
                  </a:cubicBezTo>
                  <a:cubicBezTo>
                    <a:pt x="4423" y="1468"/>
                    <a:pt x="4369" y="1377"/>
                    <a:pt x="4341" y="1330"/>
                  </a:cubicBezTo>
                  <a:lnTo>
                    <a:pt x="4341" y="1330"/>
                  </a:lnTo>
                  <a:cubicBezTo>
                    <a:pt x="4358" y="1366"/>
                    <a:pt x="4324" y="1421"/>
                    <a:pt x="4283" y="1438"/>
                  </a:cubicBezTo>
                  <a:cubicBezTo>
                    <a:pt x="4271" y="1443"/>
                    <a:pt x="4258" y="1445"/>
                    <a:pt x="4245" y="1445"/>
                  </a:cubicBezTo>
                  <a:cubicBezTo>
                    <a:pt x="4211" y="1445"/>
                    <a:pt x="4175" y="1428"/>
                    <a:pt x="4149" y="1402"/>
                  </a:cubicBezTo>
                  <a:cubicBezTo>
                    <a:pt x="4113" y="1375"/>
                    <a:pt x="4077" y="1340"/>
                    <a:pt x="4051" y="1295"/>
                  </a:cubicBezTo>
                  <a:cubicBezTo>
                    <a:pt x="3863" y="1054"/>
                    <a:pt x="3569" y="885"/>
                    <a:pt x="3266" y="840"/>
                  </a:cubicBezTo>
                  <a:cubicBezTo>
                    <a:pt x="3345" y="798"/>
                    <a:pt x="3462" y="762"/>
                    <a:pt x="3574" y="762"/>
                  </a:cubicBezTo>
                  <a:cubicBezTo>
                    <a:pt x="3648" y="762"/>
                    <a:pt x="3719" y="777"/>
                    <a:pt x="3776" y="817"/>
                  </a:cubicBezTo>
                  <a:lnTo>
                    <a:pt x="3776" y="817"/>
                  </a:lnTo>
                  <a:cubicBezTo>
                    <a:pt x="3643" y="722"/>
                    <a:pt x="3459" y="662"/>
                    <a:pt x="3292" y="662"/>
                  </a:cubicBezTo>
                  <a:cubicBezTo>
                    <a:pt x="3277" y="661"/>
                    <a:pt x="3261" y="660"/>
                    <a:pt x="3246" y="660"/>
                  </a:cubicBezTo>
                  <a:cubicBezTo>
                    <a:pt x="3120" y="660"/>
                    <a:pt x="3001" y="689"/>
                    <a:pt x="2882" y="697"/>
                  </a:cubicBezTo>
                  <a:cubicBezTo>
                    <a:pt x="2712" y="715"/>
                    <a:pt x="2552" y="733"/>
                    <a:pt x="2391" y="751"/>
                  </a:cubicBezTo>
                  <a:cubicBezTo>
                    <a:pt x="2159" y="778"/>
                    <a:pt x="1936" y="831"/>
                    <a:pt x="1713" y="876"/>
                  </a:cubicBezTo>
                  <a:cubicBezTo>
                    <a:pt x="1571" y="912"/>
                    <a:pt x="1214" y="920"/>
                    <a:pt x="1187" y="1117"/>
                  </a:cubicBezTo>
                  <a:cubicBezTo>
                    <a:pt x="1205" y="1081"/>
                    <a:pt x="1258" y="1072"/>
                    <a:pt x="1294" y="1072"/>
                  </a:cubicBezTo>
                  <a:cubicBezTo>
                    <a:pt x="1324" y="1072"/>
                    <a:pt x="1350" y="1076"/>
                    <a:pt x="1377" y="1076"/>
                  </a:cubicBezTo>
                  <a:cubicBezTo>
                    <a:pt x="1390" y="1076"/>
                    <a:pt x="1404" y="1075"/>
                    <a:pt x="1419" y="1072"/>
                  </a:cubicBezTo>
                  <a:cubicBezTo>
                    <a:pt x="1455" y="1063"/>
                    <a:pt x="1481" y="1045"/>
                    <a:pt x="1517" y="1028"/>
                  </a:cubicBezTo>
                  <a:cubicBezTo>
                    <a:pt x="1706" y="913"/>
                    <a:pt x="1928" y="879"/>
                    <a:pt x="2155" y="879"/>
                  </a:cubicBezTo>
                  <a:cubicBezTo>
                    <a:pt x="2281" y="879"/>
                    <a:pt x="2409" y="890"/>
                    <a:pt x="2534" y="903"/>
                  </a:cubicBezTo>
                  <a:cubicBezTo>
                    <a:pt x="2527" y="902"/>
                    <a:pt x="2519" y="902"/>
                    <a:pt x="2511" y="902"/>
                  </a:cubicBezTo>
                  <a:cubicBezTo>
                    <a:pt x="2420" y="902"/>
                    <a:pt x="2321" y="947"/>
                    <a:pt x="2231" y="947"/>
                  </a:cubicBezTo>
                  <a:cubicBezTo>
                    <a:pt x="2115" y="956"/>
                    <a:pt x="1999" y="974"/>
                    <a:pt x="1883" y="1001"/>
                  </a:cubicBezTo>
                  <a:cubicBezTo>
                    <a:pt x="1642" y="1054"/>
                    <a:pt x="1428" y="1152"/>
                    <a:pt x="1178" y="1170"/>
                  </a:cubicBezTo>
                  <a:cubicBezTo>
                    <a:pt x="1129" y="1175"/>
                    <a:pt x="1080" y="1178"/>
                    <a:pt x="1030" y="1178"/>
                  </a:cubicBezTo>
                  <a:cubicBezTo>
                    <a:pt x="819" y="1178"/>
                    <a:pt x="611" y="1126"/>
                    <a:pt x="473" y="974"/>
                  </a:cubicBezTo>
                  <a:cubicBezTo>
                    <a:pt x="357" y="849"/>
                    <a:pt x="313" y="689"/>
                    <a:pt x="304" y="528"/>
                  </a:cubicBezTo>
                  <a:cubicBezTo>
                    <a:pt x="295" y="358"/>
                    <a:pt x="322" y="198"/>
                    <a:pt x="348" y="37"/>
                  </a:cubicBezTo>
                  <a:cubicBezTo>
                    <a:pt x="328" y="11"/>
                    <a:pt x="310" y="0"/>
                    <a:pt x="29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5346;p59">
              <a:extLst>
                <a:ext uri="{FF2B5EF4-FFF2-40B4-BE49-F238E27FC236}">
                  <a16:creationId xmlns:a16="http://schemas.microsoft.com/office/drawing/2014/main" id="{07084055-3CC1-488A-9E36-3C45C7130AD6}"/>
                </a:ext>
              </a:extLst>
            </p:cNvPr>
            <p:cNvSpPr/>
            <p:nvPr/>
          </p:nvSpPr>
          <p:spPr>
            <a:xfrm>
              <a:off x="2520102" y="4592386"/>
              <a:ext cx="232548" cy="152294"/>
            </a:xfrm>
            <a:custGeom>
              <a:avLst/>
              <a:gdLst/>
              <a:ahLst/>
              <a:cxnLst/>
              <a:rect l="l" t="t" r="r" b="b"/>
              <a:pathLst>
                <a:path w="1982" h="1298" extrusionOk="0">
                  <a:moveTo>
                    <a:pt x="1803" y="0"/>
                  </a:moveTo>
                  <a:cubicBezTo>
                    <a:pt x="1797" y="0"/>
                    <a:pt x="1791" y="4"/>
                    <a:pt x="1785" y="4"/>
                  </a:cubicBezTo>
                  <a:cubicBezTo>
                    <a:pt x="1732" y="22"/>
                    <a:pt x="1696" y="58"/>
                    <a:pt x="1678" y="111"/>
                  </a:cubicBezTo>
                  <a:cubicBezTo>
                    <a:pt x="1669" y="93"/>
                    <a:pt x="1660" y="67"/>
                    <a:pt x="1660" y="49"/>
                  </a:cubicBezTo>
                  <a:cubicBezTo>
                    <a:pt x="1655" y="48"/>
                    <a:pt x="1650" y="48"/>
                    <a:pt x="1644" y="48"/>
                  </a:cubicBezTo>
                  <a:cubicBezTo>
                    <a:pt x="1589" y="48"/>
                    <a:pt x="1541" y="89"/>
                    <a:pt x="1509" y="138"/>
                  </a:cubicBezTo>
                  <a:cubicBezTo>
                    <a:pt x="1482" y="192"/>
                    <a:pt x="1464" y="254"/>
                    <a:pt x="1437" y="308"/>
                  </a:cubicBezTo>
                  <a:cubicBezTo>
                    <a:pt x="1402" y="388"/>
                    <a:pt x="1339" y="432"/>
                    <a:pt x="1277" y="486"/>
                  </a:cubicBezTo>
                  <a:cubicBezTo>
                    <a:pt x="1214" y="540"/>
                    <a:pt x="1152" y="602"/>
                    <a:pt x="1089" y="664"/>
                  </a:cubicBezTo>
                  <a:cubicBezTo>
                    <a:pt x="956" y="780"/>
                    <a:pt x="813" y="905"/>
                    <a:pt x="643" y="968"/>
                  </a:cubicBezTo>
                  <a:cubicBezTo>
                    <a:pt x="527" y="1012"/>
                    <a:pt x="402" y="1003"/>
                    <a:pt x="278" y="1012"/>
                  </a:cubicBezTo>
                  <a:cubicBezTo>
                    <a:pt x="242" y="1021"/>
                    <a:pt x="197" y="1030"/>
                    <a:pt x="153" y="1048"/>
                  </a:cubicBezTo>
                  <a:cubicBezTo>
                    <a:pt x="117" y="1075"/>
                    <a:pt x="90" y="1110"/>
                    <a:pt x="90" y="1155"/>
                  </a:cubicBezTo>
                  <a:cubicBezTo>
                    <a:pt x="46" y="1182"/>
                    <a:pt x="1" y="1244"/>
                    <a:pt x="1" y="1298"/>
                  </a:cubicBezTo>
                  <a:lnTo>
                    <a:pt x="126" y="1200"/>
                  </a:lnTo>
                  <a:cubicBezTo>
                    <a:pt x="136" y="1206"/>
                    <a:pt x="149" y="1209"/>
                    <a:pt x="162" y="1209"/>
                  </a:cubicBezTo>
                  <a:cubicBezTo>
                    <a:pt x="184" y="1209"/>
                    <a:pt x="207" y="1202"/>
                    <a:pt x="224" y="1191"/>
                  </a:cubicBezTo>
                  <a:cubicBezTo>
                    <a:pt x="260" y="1173"/>
                    <a:pt x="286" y="1155"/>
                    <a:pt x="313" y="1137"/>
                  </a:cubicBezTo>
                  <a:cubicBezTo>
                    <a:pt x="358" y="1110"/>
                    <a:pt x="402" y="1102"/>
                    <a:pt x="447" y="1093"/>
                  </a:cubicBezTo>
                  <a:cubicBezTo>
                    <a:pt x="694" y="1056"/>
                    <a:pt x="947" y="1014"/>
                    <a:pt x="1191" y="1014"/>
                  </a:cubicBezTo>
                  <a:cubicBezTo>
                    <a:pt x="1247" y="1014"/>
                    <a:pt x="1302" y="1016"/>
                    <a:pt x="1357" y="1021"/>
                  </a:cubicBezTo>
                  <a:cubicBezTo>
                    <a:pt x="1377" y="1021"/>
                    <a:pt x="1398" y="1022"/>
                    <a:pt x="1418" y="1022"/>
                  </a:cubicBezTo>
                  <a:cubicBezTo>
                    <a:pt x="1468" y="1022"/>
                    <a:pt x="1515" y="1017"/>
                    <a:pt x="1553" y="986"/>
                  </a:cubicBezTo>
                  <a:cubicBezTo>
                    <a:pt x="1580" y="1021"/>
                    <a:pt x="1589" y="1057"/>
                    <a:pt x="1580" y="1102"/>
                  </a:cubicBezTo>
                  <a:cubicBezTo>
                    <a:pt x="1607" y="1066"/>
                    <a:pt x="1616" y="1012"/>
                    <a:pt x="1598" y="968"/>
                  </a:cubicBezTo>
                  <a:cubicBezTo>
                    <a:pt x="1598" y="950"/>
                    <a:pt x="1589" y="932"/>
                    <a:pt x="1589" y="923"/>
                  </a:cubicBezTo>
                  <a:cubicBezTo>
                    <a:pt x="1589" y="914"/>
                    <a:pt x="1589" y="905"/>
                    <a:pt x="1589" y="896"/>
                  </a:cubicBezTo>
                  <a:cubicBezTo>
                    <a:pt x="1580" y="879"/>
                    <a:pt x="1562" y="861"/>
                    <a:pt x="1544" y="852"/>
                  </a:cubicBezTo>
                  <a:cubicBezTo>
                    <a:pt x="1532" y="849"/>
                    <a:pt x="1521" y="848"/>
                    <a:pt x="1509" y="848"/>
                  </a:cubicBezTo>
                  <a:cubicBezTo>
                    <a:pt x="1486" y="848"/>
                    <a:pt x="1464" y="852"/>
                    <a:pt x="1446" y="852"/>
                  </a:cubicBezTo>
                  <a:cubicBezTo>
                    <a:pt x="1366" y="861"/>
                    <a:pt x="1303" y="896"/>
                    <a:pt x="1232" y="923"/>
                  </a:cubicBezTo>
                  <a:cubicBezTo>
                    <a:pt x="1194" y="937"/>
                    <a:pt x="1151" y="947"/>
                    <a:pt x="1109" y="947"/>
                  </a:cubicBezTo>
                  <a:cubicBezTo>
                    <a:pt x="1073" y="947"/>
                    <a:pt x="1038" y="940"/>
                    <a:pt x="1009" y="923"/>
                  </a:cubicBezTo>
                  <a:cubicBezTo>
                    <a:pt x="1170" y="789"/>
                    <a:pt x="1295" y="602"/>
                    <a:pt x="1491" y="522"/>
                  </a:cubicBezTo>
                  <a:cubicBezTo>
                    <a:pt x="1518" y="513"/>
                    <a:pt x="1544" y="504"/>
                    <a:pt x="1562" y="477"/>
                  </a:cubicBezTo>
                  <a:cubicBezTo>
                    <a:pt x="1562" y="468"/>
                    <a:pt x="1562" y="459"/>
                    <a:pt x="1562" y="450"/>
                  </a:cubicBezTo>
                  <a:cubicBezTo>
                    <a:pt x="1571" y="441"/>
                    <a:pt x="1571" y="432"/>
                    <a:pt x="1571" y="424"/>
                  </a:cubicBezTo>
                  <a:cubicBezTo>
                    <a:pt x="1580" y="334"/>
                    <a:pt x="1634" y="245"/>
                    <a:pt x="1705" y="192"/>
                  </a:cubicBezTo>
                  <a:cubicBezTo>
                    <a:pt x="1776" y="138"/>
                    <a:pt x="1892" y="138"/>
                    <a:pt x="1981" y="111"/>
                  </a:cubicBezTo>
                  <a:lnTo>
                    <a:pt x="1839" y="13"/>
                  </a:lnTo>
                  <a:cubicBezTo>
                    <a:pt x="1830" y="4"/>
                    <a:pt x="1821" y="4"/>
                    <a:pt x="1812" y="4"/>
                  </a:cubicBezTo>
                  <a:cubicBezTo>
                    <a:pt x="1809" y="1"/>
                    <a:pt x="1806" y="0"/>
                    <a:pt x="1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5347;p59">
              <a:extLst>
                <a:ext uri="{FF2B5EF4-FFF2-40B4-BE49-F238E27FC236}">
                  <a16:creationId xmlns:a16="http://schemas.microsoft.com/office/drawing/2014/main" id="{9C9C7D0B-7EEB-4D83-ADA2-044B63C6174B}"/>
                </a:ext>
              </a:extLst>
            </p:cNvPr>
            <p:cNvSpPr/>
            <p:nvPr/>
          </p:nvSpPr>
          <p:spPr>
            <a:xfrm>
              <a:off x="2710645" y="4598018"/>
              <a:ext cx="126834" cy="166609"/>
            </a:xfrm>
            <a:custGeom>
              <a:avLst/>
              <a:gdLst/>
              <a:ahLst/>
              <a:cxnLst/>
              <a:rect l="l" t="t" r="r" b="b"/>
              <a:pathLst>
                <a:path w="1081" h="1420" extrusionOk="0">
                  <a:moveTo>
                    <a:pt x="1080" y="1"/>
                  </a:moveTo>
                  <a:cubicBezTo>
                    <a:pt x="1018" y="1"/>
                    <a:pt x="955" y="19"/>
                    <a:pt x="911" y="63"/>
                  </a:cubicBezTo>
                  <a:cubicBezTo>
                    <a:pt x="884" y="81"/>
                    <a:pt x="857" y="99"/>
                    <a:pt x="830" y="99"/>
                  </a:cubicBezTo>
                  <a:lnTo>
                    <a:pt x="812" y="37"/>
                  </a:lnTo>
                  <a:cubicBezTo>
                    <a:pt x="670" y="215"/>
                    <a:pt x="580" y="438"/>
                    <a:pt x="447" y="625"/>
                  </a:cubicBezTo>
                  <a:cubicBezTo>
                    <a:pt x="438" y="634"/>
                    <a:pt x="438" y="643"/>
                    <a:pt x="429" y="643"/>
                  </a:cubicBezTo>
                  <a:cubicBezTo>
                    <a:pt x="393" y="670"/>
                    <a:pt x="331" y="670"/>
                    <a:pt x="295" y="679"/>
                  </a:cubicBezTo>
                  <a:cubicBezTo>
                    <a:pt x="241" y="697"/>
                    <a:pt x="197" y="732"/>
                    <a:pt x="152" y="768"/>
                  </a:cubicBezTo>
                  <a:cubicBezTo>
                    <a:pt x="72" y="839"/>
                    <a:pt x="10" y="946"/>
                    <a:pt x="10" y="1062"/>
                  </a:cubicBezTo>
                  <a:cubicBezTo>
                    <a:pt x="1" y="1125"/>
                    <a:pt x="18" y="1187"/>
                    <a:pt x="54" y="1241"/>
                  </a:cubicBezTo>
                  <a:cubicBezTo>
                    <a:pt x="45" y="1312"/>
                    <a:pt x="81" y="1384"/>
                    <a:pt x="134" y="1419"/>
                  </a:cubicBezTo>
                  <a:cubicBezTo>
                    <a:pt x="108" y="1366"/>
                    <a:pt x="90" y="1303"/>
                    <a:pt x="134" y="1259"/>
                  </a:cubicBezTo>
                  <a:cubicBezTo>
                    <a:pt x="143" y="1241"/>
                    <a:pt x="161" y="1241"/>
                    <a:pt x="179" y="1223"/>
                  </a:cubicBezTo>
                  <a:cubicBezTo>
                    <a:pt x="197" y="1205"/>
                    <a:pt x="206" y="1178"/>
                    <a:pt x="197" y="1161"/>
                  </a:cubicBezTo>
                  <a:cubicBezTo>
                    <a:pt x="197" y="1143"/>
                    <a:pt x="188" y="1125"/>
                    <a:pt x="179" y="1116"/>
                  </a:cubicBezTo>
                  <a:cubicBezTo>
                    <a:pt x="152" y="1045"/>
                    <a:pt x="188" y="973"/>
                    <a:pt x="241" y="920"/>
                  </a:cubicBezTo>
                  <a:cubicBezTo>
                    <a:pt x="295" y="875"/>
                    <a:pt x="366" y="839"/>
                    <a:pt x="447" y="822"/>
                  </a:cubicBezTo>
                  <a:cubicBezTo>
                    <a:pt x="471" y="813"/>
                    <a:pt x="495" y="810"/>
                    <a:pt x="518" y="810"/>
                  </a:cubicBezTo>
                  <a:cubicBezTo>
                    <a:pt x="571" y="810"/>
                    <a:pt x="623" y="827"/>
                    <a:pt x="679" y="839"/>
                  </a:cubicBezTo>
                  <a:cubicBezTo>
                    <a:pt x="786" y="866"/>
                    <a:pt x="902" y="911"/>
                    <a:pt x="991" y="964"/>
                  </a:cubicBezTo>
                  <a:cubicBezTo>
                    <a:pt x="919" y="831"/>
                    <a:pt x="804" y="706"/>
                    <a:pt x="643" y="670"/>
                  </a:cubicBezTo>
                  <a:cubicBezTo>
                    <a:pt x="696" y="509"/>
                    <a:pt x="759" y="376"/>
                    <a:pt x="857" y="242"/>
                  </a:cubicBezTo>
                  <a:cubicBezTo>
                    <a:pt x="928" y="153"/>
                    <a:pt x="1027" y="90"/>
                    <a:pt x="10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5348;p59">
              <a:extLst>
                <a:ext uri="{FF2B5EF4-FFF2-40B4-BE49-F238E27FC236}">
                  <a16:creationId xmlns:a16="http://schemas.microsoft.com/office/drawing/2014/main" id="{BEC383EF-E385-4B69-899F-DEA26F8B5D80}"/>
                </a:ext>
              </a:extLst>
            </p:cNvPr>
            <p:cNvSpPr/>
            <p:nvPr/>
          </p:nvSpPr>
          <p:spPr>
            <a:xfrm rot="9284451">
              <a:off x="2495818" y="4218363"/>
              <a:ext cx="28345" cy="19548"/>
            </a:xfrm>
            <a:custGeom>
              <a:avLst/>
              <a:gdLst/>
              <a:ahLst/>
              <a:cxnLst/>
              <a:rect l="l" t="t" r="r" b="b"/>
              <a:pathLst>
                <a:path w="90" h="62" extrusionOk="0">
                  <a:moveTo>
                    <a:pt x="34" y="0"/>
                  </a:moveTo>
                  <a:cubicBezTo>
                    <a:pt x="23" y="0"/>
                    <a:pt x="15" y="5"/>
                    <a:pt x="9" y="15"/>
                  </a:cubicBezTo>
                  <a:cubicBezTo>
                    <a:pt x="1" y="24"/>
                    <a:pt x="9" y="42"/>
                    <a:pt x="36" y="51"/>
                  </a:cubicBezTo>
                  <a:cubicBezTo>
                    <a:pt x="44" y="58"/>
                    <a:pt x="51" y="61"/>
                    <a:pt x="58" y="61"/>
                  </a:cubicBezTo>
                  <a:cubicBezTo>
                    <a:pt x="68" y="61"/>
                    <a:pt x="76" y="56"/>
                    <a:pt x="81" y="51"/>
                  </a:cubicBezTo>
                  <a:cubicBezTo>
                    <a:pt x="90" y="42"/>
                    <a:pt x="81" y="24"/>
                    <a:pt x="63" y="6"/>
                  </a:cubicBezTo>
                  <a:cubicBezTo>
                    <a:pt x="52" y="2"/>
                    <a:pt x="42" y="0"/>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5349;p59">
            <a:extLst>
              <a:ext uri="{FF2B5EF4-FFF2-40B4-BE49-F238E27FC236}">
                <a16:creationId xmlns:a16="http://schemas.microsoft.com/office/drawing/2014/main" id="{1481C1AB-BEF1-47AF-9DEA-5B7AB202BC64}"/>
              </a:ext>
            </a:extLst>
          </p:cNvPr>
          <p:cNvGrpSpPr/>
          <p:nvPr/>
        </p:nvGrpSpPr>
        <p:grpSpPr>
          <a:xfrm>
            <a:off x="2109489" y="4073169"/>
            <a:ext cx="753491" cy="1017758"/>
            <a:chOff x="148300" y="4142682"/>
            <a:chExt cx="548632" cy="741050"/>
          </a:xfrm>
        </p:grpSpPr>
        <p:sp>
          <p:nvSpPr>
            <p:cNvPr id="356" name="Google Shape;5350;p59">
              <a:extLst>
                <a:ext uri="{FF2B5EF4-FFF2-40B4-BE49-F238E27FC236}">
                  <a16:creationId xmlns:a16="http://schemas.microsoft.com/office/drawing/2014/main" id="{1D0A01DE-52A5-4252-AE2F-183D1816C8D6}"/>
                </a:ext>
              </a:extLst>
            </p:cNvPr>
            <p:cNvSpPr/>
            <p:nvPr/>
          </p:nvSpPr>
          <p:spPr>
            <a:xfrm>
              <a:off x="390115" y="4770626"/>
              <a:ext cx="153937" cy="113106"/>
            </a:xfrm>
            <a:custGeom>
              <a:avLst/>
              <a:gdLst/>
              <a:ahLst/>
              <a:cxnLst/>
              <a:rect l="l" t="t" r="r" b="b"/>
              <a:pathLst>
                <a:path w="1312" h="964" extrusionOk="0">
                  <a:moveTo>
                    <a:pt x="161" y="0"/>
                  </a:moveTo>
                  <a:cubicBezTo>
                    <a:pt x="129" y="154"/>
                    <a:pt x="23" y="161"/>
                    <a:pt x="4" y="161"/>
                  </a:cubicBezTo>
                  <a:cubicBezTo>
                    <a:pt x="2" y="161"/>
                    <a:pt x="0" y="161"/>
                    <a:pt x="0" y="161"/>
                  </a:cubicBezTo>
                  <a:lnTo>
                    <a:pt x="0" y="161"/>
                  </a:lnTo>
                  <a:cubicBezTo>
                    <a:pt x="27" y="277"/>
                    <a:pt x="125" y="554"/>
                    <a:pt x="179" y="687"/>
                  </a:cubicBezTo>
                  <a:cubicBezTo>
                    <a:pt x="197" y="741"/>
                    <a:pt x="241" y="777"/>
                    <a:pt x="295" y="777"/>
                  </a:cubicBezTo>
                  <a:cubicBezTo>
                    <a:pt x="652" y="777"/>
                    <a:pt x="1223" y="964"/>
                    <a:pt x="1223" y="964"/>
                  </a:cubicBezTo>
                  <a:cubicBezTo>
                    <a:pt x="1214" y="928"/>
                    <a:pt x="1116" y="794"/>
                    <a:pt x="1115" y="794"/>
                  </a:cubicBezTo>
                  <a:lnTo>
                    <a:pt x="1115" y="794"/>
                  </a:lnTo>
                  <a:lnTo>
                    <a:pt x="1312" y="884"/>
                  </a:lnTo>
                  <a:cubicBezTo>
                    <a:pt x="1089" y="491"/>
                    <a:pt x="553" y="687"/>
                    <a:pt x="357" y="571"/>
                  </a:cubicBezTo>
                  <a:cubicBezTo>
                    <a:pt x="214" y="482"/>
                    <a:pt x="179" y="197"/>
                    <a:pt x="170" y="72"/>
                  </a:cubicBezTo>
                  <a:cubicBezTo>
                    <a:pt x="161" y="45"/>
                    <a:pt x="161" y="27"/>
                    <a:pt x="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5351;p59">
              <a:extLst>
                <a:ext uri="{FF2B5EF4-FFF2-40B4-BE49-F238E27FC236}">
                  <a16:creationId xmlns:a16="http://schemas.microsoft.com/office/drawing/2014/main" id="{BB0BCDB2-01D4-45C8-BC6A-96386F0EC1C9}"/>
                </a:ext>
              </a:extLst>
            </p:cNvPr>
            <p:cNvSpPr/>
            <p:nvPr/>
          </p:nvSpPr>
          <p:spPr>
            <a:xfrm>
              <a:off x="409944" y="4778956"/>
              <a:ext cx="117" cy="5397"/>
            </a:xfrm>
            <a:custGeom>
              <a:avLst/>
              <a:gdLst/>
              <a:ahLst/>
              <a:cxnLst/>
              <a:rect l="l" t="t" r="r" b="b"/>
              <a:pathLst>
                <a:path w="1" h="46" extrusionOk="0">
                  <a:moveTo>
                    <a:pt x="1" y="45"/>
                  </a:moveTo>
                  <a:cubicBezTo>
                    <a:pt x="1" y="28"/>
                    <a:pt x="1" y="10"/>
                    <a:pt x="1" y="1"/>
                  </a:cubicBezTo>
                  <a:cubicBezTo>
                    <a:pt x="1" y="10"/>
                    <a:pt x="1" y="28"/>
                    <a:pt x="1" y="45"/>
                  </a:cubicBezTo>
                  <a:close/>
                </a:path>
              </a:pathLst>
            </a:custGeom>
            <a:solidFill>
              <a:srgbClr val="A66B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5352;p59">
              <a:extLst>
                <a:ext uri="{FF2B5EF4-FFF2-40B4-BE49-F238E27FC236}">
                  <a16:creationId xmlns:a16="http://schemas.microsoft.com/office/drawing/2014/main" id="{A8D68D8F-1825-435F-807B-57569672B133}"/>
                </a:ext>
              </a:extLst>
            </p:cNvPr>
            <p:cNvSpPr/>
            <p:nvPr/>
          </p:nvSpPr>
          <p:spPr>
            <a:xfrm>
              <a:off x="409944" y="4777900"/>
              <a:ext cx="143612" cy="93277"/>
            </a:xfrm>
            <a:custGeom>
              <a:avLst/>
              <a:gdLst/>
              <a:ahLst/>
              <a:cxnLst/>
              <a:rect l="l" t="t" r="r" b="b"/>
              <a:pathLst>
                <a:path w="1224" h="795" extrusionOk="0">
                  <a:moveTo>
                    <a:pt x="81" y="1"/>
                  </a:moveTo>
                  <a:cubicBezTo>
                    <a:pt x="54" y="28"/>
                    <a:pt x="28" y="46"/>
                    <a:pt x="1" y="54"/>
                  </a:cubicBezTo>
                  <a:cubicBezTo>
                    <a:pt x="10" y="188"/>
                    <a:pt x="54" y="429"/>
                    <a:pt x="188" y="509"/>
                  </a:cubicBezTo>
                  <a:cubicBezTo>
                    <a:pt x="367" y="616"/>
                    <a:pt x="831" y="456"/>
                    <a:pt x="1080" y="732"/>
                  </a:cubicBezTo>
                  <a:cubicBezTo>
                    <a:pt x="1170" y="768"/>
                    <a:pt x="1223" y="795"/>
                    <a:pt x="1223" y="795"/>
                  </a:cubicBezTo>
                  <a:cubicBezTo>
                    <a:pt x="1098" y="322"/>
                    <a:pt x="322" y="527"/>
                    <a:pt x="197" y="438"/>
                  </a:cubicBezTo>
                  <a:cubicBezTo>
                    <a:pt x="72" y="349"/>
                    <a:pt x="81" y="1"/>
                    <a:pt x="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5353;p59">
              <a:extLst>
                <a:ext uri="{FF2B5EF4-FFF2-40B4-BE49-F238E27FC236}">
                  <a16:creationId xmlns:a16="http://schemas.microsoft.com/office/drawing/2014/main" id="{1BCB1962-D1F0-4F3F-BD7A-1DF99FE81E76}"/>
                </a:ext>
              </a:extLst>
            </p:cNvPr>
            <p:cNvSpPr/>
            <p:nvPr/>
          </p:nvSpPr>
          <p:spPr>
            <a:xfrm>
              <a:off x="242515" y="4351997"/>
              <a:ext cx="388480" cy="437641"/>
            </a:xfrm>
            <a:custGeom>
              <a:avLst/>
              <a:gdLst/>
              <a:ahLst/>
              <a:cxnLst/>
              <a:rect l="l" t="t" r="r" b="b"/>
              <a:pathLst>
                <a:path w="3311" h="3730" extrusionOk="0">
                  <a:moveTo>
                    <a:pt x="3087" y="0"/>
                  </a:moveTo>
                  <a:cubicBezTo>
                    <a:pt x="3087" y="27"/>
                    <a:pt x="3123" y="562"/>
                    <a:pt x="2070" y="669"/>
                  </a:cubicBezTo>
                  <a:cubicBezTo>
                    <a:pt x="2168" y="749"/>
                    <a:pt x="2240" y="874"/>
                    <a:pt x="2249" y="1053"/>
                  </a:cubicBezTo>
                  <a:cubicBezTo>
                    <a:pt x="2266" y="1267"/>
                    <a:pt x="2186" y="1552"/>
                    <a:pt x="1972" y="1900"/>
                  </a:cubicBezTo>
                  <a:cubicBezTo>
                    <a:pt x="1919" y="1989"/>
                    <a:pt x="1847" y="2070"/>
                    <a:pt x="1767" y="2150"/>
                  </a:cubicBezTo>
                  <a:cubicBezTo>
                    <a:pt x="1758" y="2168"/>
                    <a:pt x="1722" y="2266"/>
                    <a:pt x="1642" y="2400"/>
                  </a:cubicBezTo>
                  <a:cubicBezTo>
                    <a:pt x="1453" y="2703"/>
                    <a:pt x="1039" y="3188"/>
                    <a:pt x="273" y="3188"/>
                  </a:cubicBezTo>
                  <a:cubicBezTo>
                    <a:pt x="206" y="3188"/>
                    <a:pt x="136" y="3184"/>
                    <a:pt x="63" y="3176"/>
                  </a:cubicBezTo>
                  <a:lnTo>
                    <a:pt x="36" y="3203"/>
                  </a:lnTo>
                  <a:lnTo>
                    <a:pt x="1" y="3247"/>
                  </a:lnTo>
                  <a:cubicBezTo>
                    <a:pt x="215" y="3301"/>
                    <a:pt x="402" y="3319"/>
                    <a:pt x="571" y="3319"/>
                  </a:cubicBezTo>
                  <a:cubicBezTo>
                    <a:pt x="830" y="3319"/>
                    <a:pt x="1000" y="3283"/>
                    <a:pt x="1000" y="3283"/>
                  </a:cubicBezTo>
                  <a:lnTo>
                    <a:pt x="1000" y="3283"/>
                  </a:lnTo>
                  <a:cubicBezTo>
                    <a:pt x="937" y="3684"/>
                    <a:pt x="1241" y="3729"/>
                    <a:pt x="1258" y="3729"/>
                  </a:cubicBezTo>
                  <a:cubicBezTo>
                    <a:pt x="1258" y="3729"/>
                    <a:pt x="1260" y="3729"/>
                    <a:pt x="1262" y="3729"/>
                  </a:cubicBezTo>
                  <a:cubicBezTo>
                    <a:pt x="1281" y="3729"/>
                    <a:pt x="1387" y="3722"/>
                    <a:pt x="1419" y="3568"/>
                  </a:cubicBezTo>
                  <a:cubicBezTo>
                    <a:pt x="1419" y="3551"/>
                    <a:pt x="1419" y="3542"/>
                    <a:pt x="1428" y="3533"/>
                  </a:cubicBezTo>
                  <a:cubicBezTo>
                    <a:pt x="1428" y="3506"/>
                    <a:pt x="1428" y="3488"/>
                    <a:pt x="1437" y="3470"/>
                  </a:cubicBezTo>
                  <a:cubicBezTo>
                    <a:pt x="1517" y="3113"/>
                    <a:pt x="1945" y="2890"/>
                    <a:pt x="1945" y="2890"/>
                  </a:cubicBezTo>
                  <a:cubicBezTo>
                    <a:pt x="2927" y="2400"/>
                    <a:pt x="3292" y="1534"/>
                    <a:pt x="3301" y="1026"/>
                  </a:cubicBezTo>
                  <a:cubicBezTo>
                    <a:pt x="3310" y="874"/>
                    <a:pt x="3275" y="687"/>
                    <a:pt x="3239" y="509"/>
                  </a:cubicBezTo>
                  <a:cubicBezTo>
                    <a:pt x="3194" y="321"/>
                    <a:pt x="3132" y="143"/>
                    <a:pt x="3087" y="0"/>
                  </a:cubicBezTo>
                  <a:close/>
                </a:path>
              </a:pathLst>
            </a:custGeom>
            <a:solidFill>
              <a:srgbClr val="F4E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5354;p59">
              <a:extLst>
                <a:ext uri="{FF2B5EF4-FFF2-40B4-BE49-F238E27FC236}">
                  <a16:creationId xmlns:a16="http://schemas.microsoft.com/office/drawing/2014/main" id="{26605D87-529C-4C3C-A51E-C5AE00E07E4D}"/>
                </a:ext>
              </a:extLst>
            </p:cNvPr>
            <p:cNvSpPr/>
            <p:nvPr/>
          </p:nvSpPr>
          <p:spPr>
            <a:xfrm>
              <a:off x="242515" y="4351997"/>
              <a:ext cx="388480" cy="438580"/>
            </a:xfrm>
            <a:custGeom>
              <a:avLst/>
              <a:gdLst/>
              <a:ahLst/>
              <a:cxnLst/>
              <a:rect l="l" t="t" r="r" b="b"/>
              <a:pathLst>
                <a:path w="3311" h="3738" extrusionOk="0">
                  <a:moveTo>
                    <a:pt x="3301" y="1026"/>
                  </a:moveTo>
                  <a:cubicBezTo>
                    <a:pt x="3292" y="1534"/>
                    <a:pt x="2927" y="2400"/>
                    <a:pt x="1945" y="2890"/>
                  </a:cubicBezTo>
                  <a:cubicBezTo>
                    <a:pt x="1945" y="2890"/>
                    <a:pt x="1517" y="3113"/>
                    <a:pt x="1437" y="3470"/>
                  </a:cubicBezTo>
                  <a:lnTo>
                    <a:pt x="1437" y="3470"/>
                  </a:lnTo>
                  <a:cubicBezTo>
                    <a:pt x="1428" y="3488"/>
                    <a:pt x="1428" y="3506"/>
                    <a:pt x="1428" y="3533"/>
                  </a:cubicBezTo>
                  <a:cubicBezTo>
                    <a:pt x="1419" y="3542"/>
                    <a:pt x="1419" y="3551"/>
                    <a:pt x="1419" y="3568"/>
                  </a:cubicBezTo>
                  <a:cubicBezTo>
                    <a:pt x="1383" y="3738"/>
                    <a:pt x="1258" y="3729"/>
                    <a:pt x="1258" y="3729"/>
                  </a:cubicBezTo>
                  <a:lnTo>
                    <a:pt x="1258" y="3729"/>
                  </a:lnTo>
                  <a:cubicBezTo>
                    <a:pt x="1241" y="3729"/>
                    <a:pt x="937" y="3684"/>
                    <a:pt x="1000" y="3283"/>
                  </a:cubicBezTo>
                  <a:cubicBezTo>
                    <a:pt x="1000" y="3283"/>
                    <a:pt x="830" y="3319"/>
                    <a:pt x="571" y="3319"/>
                  </a:cubicBezTo>
                  <a:cubicBezTo>
                    <a:pt x="402" y="3319"/>
                    <a:pt x="215" y="3301"/>
                    <a:pt x="1" y="3247"/>
                  </a:cubicBezTo>
                  <a:lnTo>
                    <a:pt x="36" y="3203"/>
                  </a:lnTo>
                  <a:lnTo>
                    <a:pt x="63" y="3176"/>
                  </a:lnTo>
                  <a:cubicBezTo>
                    <a:pt x="964" y="3274"/>
                    <a:pt x="1437" y="2730"/>
                    <a:pt x="1642" y="2400"/>
                  </a:cubicBezTo>
                  <a:cubicBezTo>
                    <a:pt x="1722" y="2266"/>
                    <a:pt x="1758" y="2168"/>
                    <a:pt x="1767" y="2150"/>
                  </a:cubicBezTo>
                  <a:cubicBezTo>
                    <a:pt x="1767" y="2150"/>
                    <a:pt x="1767" y="2150"/>
                    <a:pt x="1767" y="2150"/>
                  </a:cubicBezTo>
                  <a:lnTo>
                    <a:pt x="1767" y="2150"/>
                  </a:lnTo>
                  <a:cubicBezTo>
                    <a:pt x="1847" y="2070"/>
                    <a:pt x="1919" y="1989"/>
                    <a:pt x="1972" y="1900"/>
                  </a:cubicBezTo>
                  <a:cubicBezTo>
                    <a:pt x="2186" y="1552"/>
                    <a:pt x="2266" y="1267"/>
                    <a:pt x="2249" y="1053"/>
                  </a:cubicBezTo>
                  <a:cubicBezTo>
                    <a:pt x="2240" y="874"/>
                    <a:pt x="2168" y="749"/>
                    <a:pt x="2070" y="669"/>
                  </a:cubicBezTo>
                  <a:cubicBezTo>
                    <a:pt x="3123" y="562"/>
                    <a:pt x="3087" y="27"/>
                    <a:pt x="3087" y="0"/>
                  </a:cubicBezTo>
                  <a:cubicBezTo>
                    <a:pt x="3132" y="143"/>
                    <a:pt x="3194" y="321"/>
                    <a:pt x="3239" y="509"/>
                  </a:cubicBezTo>
                  <a:lnTo>
                    <a:pt x="3239" y="509"/>
                  </a:lnTo>
                  <a:cubicBezTo>
                    <a:pt x="3275" y="687"/>
                    <a:pt x="3310" y="874"/>
                    <a:pt x="3301" y="1026"/>
                  </a:cubicBez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5355;p59">
              <a:extLst>
                <a:ext uri="{FF2B5EF4-FFF2-40B4-BE49-F238E27FC236}">
                  <a16:creationId xmlns:a16="http://schemas.microsoft.com/office/drawing/2014/main" id="{1B09598B-5112-4A9F-A7BA-5F2213199458}"/>
                </a:ext>
              </a:extLst>
            </p:cNvPr>
            <p:cNvSpPr/>
            <p:nvPr/>
          </p:nvSpPr>
          <p:spPr>
            <a:xfrm>
              <a:off x="408888" y="4713017"/>
              <a:ext cx="30506" cy="71337"/>
            </a:xfrm>
            <a:custGeom>
              <a:avLst/>
              <a:gdLst/>
              <a:ahLst/>
              <a:cxnLst/>
              <a:rect l="l" t="t" r="r" b="b"/>
              <a:pathLst>
                <a:path w="260" h="608" extrusionOk="0">
                  <a:moveTo>
                    <a:pt x="260" y="1"/>
                  </a:moveTo>
                  <a:lnTo>
                    <a:pt x="260" y="1"/>
                  </a:lnTo>
                  <a:cubicBezTo>
                    <a:pt x="162" y="108"/>
                    <a:pt x="54" y="233"/>
                    <a:pt x="19" y="393"/>
                  </a:cubicBezTo>
                  <a:cubicBezTo>
                    <a:pt x="10" y="411"/>
                    <a:pt x="10" y="429"/>
                    <a:pt x="10" y="456"/>
                  </a:cubicBezTo>
                  <a:cubicBezTo>
                    <a:pt x="1" y="465"/>
                    <a:pt x="1" y="474"/>
                    <a:pt x="1" y="491"/>
                  </a:cubicBezTo>
                  <a:cubicBezTo>
                    <a:pt x="1" y="518"/>
                    <a:pt x="1" y="536"/>
                    <a:pt x="10" y="563"/>
                  </a:cubicBezTo>
                  <a:cubicBezTo>
                    <a:pt x="10" y="572"/>
                    <a:pt x="10" y="590"/>
                    <a:pt x="10" y="607"/>
                  </a:cubicBezTo>
                  <a:cubicBezTo>
                    <a:pt x="215" y="563"/>
                    <a:pt x="260" y="10"/>
                    <a:pt x="2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5356;p59">
              <a:extLst>
                <a:ext uri="{FF2B5EF4-FFF2-40B4-BE49-F238E27FC236}">
                  <a16:creationId xmlns:a16="http://schemas.microsoft.com/office/drawing/2014/main" id="{3DD00005-308F-46E4-9166-66101D46AE5D}"/>
                </a:ext>
              </a:extLst>
            </p:cNvPr>
            <p:cNvSpPr/>
            <p:nvPr/>
          </p:nvSpPr>
          <p:spPr>
            <a:xfrm>
              <a:off x="148300" y="4456302"/>
              <a:ext cx="314092" cy="237593"/>
            </a:xfrm>
            <a:custGeom>
              <a:avLst/>
              <a:gdLst/>
              <a:ahLst/>
              <a:cxnLst/>
              <a:rect l="l" t="t" r="r" b="b"/>
              <a:pathLst>
                <a:path w="2677" h="2025" extrusionOk="0">
                  <a:moveTo>
                    <a:pt x="2103" y="0"/>
                  </a:moveTo>
                  <a:cubicBezTo>
                    <a:pt x="1842" y="0"/>
                    <a:pt x="1587" y="181"/>
                    <a:pt x="1553" y="208"/>
                  </a:cubicBezTo>
                  <a:lnTo>
                    <a:pt x="1544" y="208"/>
                  </a:lnTo>
                  <a:cubicBezTo>
                    <a:pt x="911" y="779"/>
                    <a:pt x="821" y="1288"/>
                    <a:pt x="821" y="1288"/>
                  </a:cubicBezTo>
                  <a:cubicBezTo>
                    <a:pt x="821" y="1288"/>
                    <a:pt x="1" y="1984"/>
                    <a:pt x="18" y="2019"/>
                  </a:cubicBezTo>
                  <a:cubicBezTo>
                    <a:pt x="21" y="2023"/>
                    <a:pt x="29" y="2024"/>
                    <a:pt x="41" y="2024"/>
                  </a:cubicBezTo>
                  <a:cubicBezTo>
                    <a:pt x="123" y="2024"/>
                    <a:pt x="398" y="1956"/>
                    <a:pt x="429" y="1948"/>
                  </a:cubicBezTo>
                  <a:lnTo>
                    <a:pt x="438" y="1948"/>
                  </a:lnTo>
                  <a:cubicBezTo>
                    <a:pt x="438" y="1948"/>
                    <a:pt x="1401" y="1698"/>
                    <a:pt x="1829" y="1386"/>
                  </a:cubicBezTo>
                  <a:cubicBezTo>
                    <a:pt x="2258" y="1074"/>
                    <a:pt x="2677" y="271"/>
                    <a:pt x="2347" y="66"/>
                  </a:cubicBezTo>
                  <a:cubicBezTo>
                    <a:pt x="2269" y="18"/>
                    <a:pt x="2186" y="0"/>
                    <a:pt x="2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5357;p59">
              <a:extLst>
                <a:ext uri="{FF2B5EF4-FFF2-40B4-BE49-F238E27FC236}">
                  <a16:creationId xmlns:a16="http://schemas.microsoft.com/office/drawing/2014/main" id="{DB5A5910-EAFE-4C80-A33C-E8FC59BD6363}"/>
                </a:ext>
              </a:extLst>
            </p:cNvPr>
            <p:cNvSpPr/>
            <p:nvPr/>
          </p:nvSpPr>
          <p:spPr>
            <a:xfrm>
              <a:off x="167190" y="4419578"/>
              <a:ext cx="367478" cy="291800"/>
            </a:xfrm>
            <a:custGeom>
              <a:avLst/>
              <a:gdLst/>
              <a:ahLst/>
              <a:cxnLst/>
              <a:rect l="l" t="t" r="r" b="b"/>
              <a:pathLst>
                <a:path w="3132" h="2487" extrusionOk="0">
                  <a:moveTo>
                    <a:pt x="2445" y="0"/>
                  </a:moveTo>
                  <a:cubicBezTo>
                    <a:pt x="2425" y="0"/>
                    <a:pt x="2403" y="1"/>
                    <a:pt x="2382" y="4"/>
                  </a:cubicBezTo>
                  <a:cubicBezTo>
                    <a:pt x="1954" y="57"/>
                    <a:pt x="1731" y="218"/>
                    <a:pt x="1731" y="218"/>
                  </a:cubicBezTo>
                  <a:cubicBezTo>
                    <a:pt x="1651" y="289"/>
                    <a:pt x="1570" y="361"/>
                    <a:pt x="1481" y="432"/>
                  </a:cubicBezTo>
                  <a:cubicBezTo>
                    <a:pt x="1454" y="468"/>
                    <a:pt x="1419" y="495"/>
                    <a:pt x="1392" y="521"/>
                  </a:cubicBezTo>
                  <a:cubicBezTo>
                    <a:pt x="1426" y="494"/>
                    <a:pt x="1681" y="313"/>
                    <a:pt x="1942" y="313"/>
                  </a:cubicBezTo>
                  <a:cubicBezTo>
                    <a:pt x="2025" y="313"/>
                    <a:pt x="2108" y="331"/>
                    <a:pt x="2186" y="379"/>
                  </a:cubicBezTo>
                  <a:cubicBezTo>
                    <a:pt x="2516" y="584"/>
                    <a:pt x="2097" y="1387"/>
                    <a:pt x="1668" y="1699"/>
                  </a:cubicBezTo>
                  <a:cubicBezTo>
                    <a:pt x="1240" y="2011"/>
                    <a:pt x="277" y="2261"/>
                    <a:pt x="277" y="2261"/>
                  </a:cubicBezTo>
                  <a:cubicBezTo>
                    <a:pt x="259" y="2270"/>
                    <a:pt x="0" y="2386"/>
                    <a:pt x="9" y="2439"/>
                  </a:cubicBezTo>
                  <a:cubicBezTo>
                    <a:pt x="9" y="2479"/>
                    <a:pt x="81" y="2486"/>
                    <a:pt x="134" y="2486"/>
                  </a:cubicBezTo>
                  <a:cubicBezTo>
                    <a:pt x="164" y="2486"/>
                    <a:pt x="188" y="2484"/>
                    <a:pt x="188" y="2484"/>
                  </a:cubicBezTo>
                  <a:cubicBezTo>
                    <a:pt x="188" y="2484"/>
                    <a:pt x="2079" y="2190"/>
                    <a:pt x="2614" y="1324"/>
                  </a:cubicBezTo>
                  <a:cubicBezTo>
                    <a:pt x="3132" y="493"/>
                    <a:pt x="2850" y="0"/>
                    <a:pt x="24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5358;p59">
              <a:extLst>
                <a:ext uri="{FF2B5EF4-FFF2-40B4-BE49-F238E27FC236}">
                  <a16:creationId xmlns:a16="http://schemas.microsoft.com/office/drawing/2014/main" id="{7D3A963E-801F-4ADE-A89C-6801629A7EA7}"/>
                </a:ext>
              </a:extLst>
            </p:cNvPr>
            <p:cNvSpPr/>
            <p:nvPr/>
          </p:nvSpPr>
          <p:spPr>
            <a:xfrm>
              <a:off x="150412" y="4691077"/>
              <a:ext cx="125660" cy="109352"/>
            </a:xfrm>
            <a:custGeom>
              <a:avLst/>
              <a:gdLst/>
              <a:ahLst/>
              <a:cxnLst/>
              <a:rect l="l" t="t" r="r" b="b"/>
              <a:pathLst>
                <a:path w="1071" h="932" extrusionOk="0">
                  <a:moveTo>
                    <a:pt x="1071" y="0"/>
                  </a:moveTo>
                  <a:cubicBezTo>
                    <a:pt x="652" y="116"/>
                    <a:pt x="331" y="170"/>
                    <a:pt x="331" y="170"/>
                  </a:cubicBezTo>
                  <a:cubicBezTo>
                    <a:pt x="304" y="206"/>
                    <a:pt x="277" y="250"/>
                    <a:pt x="250" y="286"/>
                  </a:cubicBezTo>
                  <a:cubicBezTo>
                    <a:pt x="9" y="714"/>
                    <a:pt x="0" y="928"/>
                    <a:pt x="0" y="928"/>
                  </a:cubicBezTo>
                  <a:cubicBezTo>
                    <a:pt x="10" y="930"/>
                    <a:pt x="20" y="931"/>
                    <a:pt x="31" y="931"/>
                  </a:cubicBezTo>
                  <a:cubicBezTo>
                    <a:pt x="277" y="931"/>
                    <a:pt x="786" y="357"/>
                    <a:pt x="786" y="357"/>
                  </a:cubicBezTo>
                  <a:lnTo>
                    <a:pt x="973" y="125"/>
                  </a:lnTo>
                  <a:lnTo>
                    <a:pt x="10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5359;p59">
              <a:extLst>
                <a:ext uri="{FF2B5EF4-FFF2-40B4-BE49-F238E27FC236}">
                  <a16:creationId xmlns:a16="http://schemas.microsoft.com/office/drawing/2014/main" id="{9BDB7AD4-7EA8-44E3-8866-4DACA9E69DDF}"/>
                </a:ext>
              </a:extLst>
            </p:cNvPr>
            <p:cNvSpPr/>
            <p:nvPr/>
          </p:nvSpPr>
          <p:spPr>
            <a:xfrm>
              <a:off x="249790" y="4604254"/>
              <a:ext cx="200048" cy="121671"/>
            </a:xfrm>
            <a:custGeom>
              <a:avLst/>
              <a:gdLst/>
              <a:ahLst/>
              <a:cxnLst/>
              <a:rect l="l" t="t" r="r" b="b"/>
              <a:pathLst>
                <a:path w="1705" h="1037" extrusionOk="0">
                  <a:moveTo>
                    <a:pt x="1705" y="0"/>
                  </a:moveTo>
                  <a:lnTo>
                    <a:pt x="1705" y="0"/>
                  </a:lnTo>
                  <a:cubicBezTo>
                    <a:pt x="1321" y="366"/>
                    <a:pt x="715" y="598"/>
                    <a:pt x="224" y="740"/>
                  </a:cubicBezTo>
                  <a:lnTo>
                    <a:pt x="81" y="919"/>
                  </a:lnTo>
                  <a:lnTo>
                    <a:pt x="1" y="1026"/>
                  </a:lnTo>
                  <a:cubicBezTo>
                    <a:pt x="72" y="1033"/>
                    <a:pt x="140" y="1037"/>
                    <a:pt x="206" y="1037"/>
                  </a:cubicBezTo>
                  <a:cubicBezTo>
                    <a:pt x="1314" y="1037"/>
                    <a:pt x="1688" y="34"/>
                    <a:pt x="1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5360;p59">
              <a:extLst>
                <a:ext uri="{FF2B5EF4-FFF2-40B4-BE49-F238E27FC236}">
                  <a16:creationId xmlns:a16="http://schemas.microsoft.com/office/drawing/2014/main" id="{DEF77E98-34E9-4FFE-B2C2-DCE77CD5DAF3}"/>
                </a:ext>
              </a:extLst>
            </p:cNvPr>
            <p:cNvSpPr/>
            <p:nvPr/>
          </p:nvSpPr>
          <p:spPr>
            <a:xfrm>
              <a:off x="599431" y="4194893"/>
              <a:ext cx="97501" cy="137393"/>
            </a:xfrm>
            <a:custGeom>
              <a:avLst/>
              <a:gdLst/>
              <a:ahLst/>
              <a:cxnLst/>
              <a:rect l="l" t="t" r="r" b="b"/>
              <a:pathLst>
                <a:path w="831" h="1171" extrusionOk="0">
                  <a:moveTo>
                    <a:pt x="275" y="1"/>
                  </a:moveTo>
                  <a:cubicBezTo>
                    <a:pt x="109" y="1"/>
                    <a:pt x="135" y="195"/>
                    <a:pt x="161" y="492"/>
                  </a:cubicBezTo>
                  <a:cubicBezTo>
                    <a:pt x="161" y="545"/>
                    <a:pt x="161" y="590"/>
                    <a:pt x="152" y="634"/>
                  </a:cubicBezTo>
                  <a:cubicBezTo>
                    <a:pt x="143" y="679"/>
                    <a:pt x="134" y="724"/>
                    <a:pt x="117" y="759"/>
                  </a:cubicBezTo>
                  <a:cubicBezTo>
                    <a:pt x="72" y="866"/>
                    <a:pt x="1" y="902"/>
                    <a:pt x="1" y="902"/>
                  </a:cubicBezTo>
                  <a:cubicBezTo>
                    <a:pt x="36" y="973"/>
                    <a:pt x="81" y="1027"/>
                    <a:pt x="143" y="1071"/>
                  </a:cubicBezTo>
                  <a:cubicBezTo>
                    <a:pt x="266" y="1153"/>
                    <a:pt x="429" y="1170"/>
                    <a:pt x="546" y="1170"/>
                  </a:cubicBezTo>
                  <a:cubicBezTo>
                    <a:pt x="634" y="1170"/>
                    <a:pt x="696" y="1161"/>
                    <a:pt x="696" y="1161"/>
                  </a:cubicBezTo>
                  <a:cubicBezTo>
                    <a:pt x="830" y="777"/>
                    <a:pt x="643" y="429"/>
                    <a:pt x="482" y="215"/>
                  </a:cubicBezTo>
                  <a:cubicBezTo>
                    <a:pt x="384" y="81"/>
                    <a:pt x="286" y="1"/>
                    <a:pt x="286" y="1"/>
                  </a:cubicBezTo>
                  <a:cubicBezTo>
                    <a:pt x="282" y="1"/>
                    <a:pt x="278" y="1"/>
                    <a:pt x="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5361;p59">
              <a:extLst>
                <a:ext uri="{FF2B5EF4-FFF2-40B4-BE49-F238E27FC236}">
                  <a16:creationId xmlns:a16="http://schemas.microsoft.com/office/drawing/2014/main" id="{27460514-63B8-475A-9DCA-E6870D552FFA}"/>
                </a:ext>
              </a:extLst>
            </p:cNvPr>
            <p:cNvSpPr/>
            <p:nvPr/>
          </p:nvSpPr>
          <p:spPr>
            <a:xfrm>
              <a:off x="616209" y="4213666"/>
              <a:ext cx="51977" cy="91987"/>
            </a:xfrm>
            <a:custGeom>
              <a:avLst/>
              <a:gdLst/>
              <a:ahLst/>
              <a:cxnLst/>
              <a:rect l="l" t="t" r="r" b="b"/>
              <a:pathLst>
                <a:path w="443" h="784" extrusionOk="0">
                  <a:moveTo>
                    <a:pt x="94" y="0"/>
                  </a:moveTo>
                  <a:cubicBezTo>
                    <a:pt x="92" y="0"/>
                    <a:pt x="91" y="1"/>
                    <a:pt x="90" y="1"/>
                  </a:cubicBezTo>
                  <a:cubicBezTo>
                    <a:pt x="90" y="1"/>
                    <a:pt x="223" y="519"/>
                    <a:pt x="0" y="733"/>
                  </a:cubicBezTo>
                  <a:cubicBezTo>
                    <a:pt x="0" y="733"/>
                    <a:pt x="57" y="783"/>
                    <a:pt x="132" y="783"/>
                  </a:cubicBezTo>
                  <a:cubicBezTo>
                    <a:pt x="184" y="783"/>
                    <a:pt x="245" y="759"/>
                    <a:pt x="304" y="679"/>
                  </a:cubicBezTo>
                  <a:cubicBezTo>
                    <a:pt x="443" y="488"/>
                    <a:pt x="158"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5362;p59">
              <a:extLst>
                <a:ext uri="{FF2B5EF4-FFF2-40B4-BE49-F238E27FC236}">
                  <a16:creationId xmlns:a16="http://schemas.microsoft.com/office/drawing/2014/main" id="{7BE56583-E92D-46A8-A576-BA664B601413}"/>
                </a:ext>
              </a:extLst>
            </p:cNvPr>
            <p:cNvSpPr/>
            <p:nvPr/>
          </p:nvSpPr>
          <p:spPr>
            <a:xfrm>
              <a:off x="616209" y="4220119"/>
              <a:ext cx="80723" cy="112167"/>
            </a:xfrm>
            <a:custGeom>
              <a:avLst/>
              <a:gdLst/>
              <a:ahLst/>
              <a:cxnLst/>
              <a:rect l="l" t="t" r="r" b="b"/>
              <a:pathLst>
                <a:path w="688" h="956" extrusionOk="0">
                  <a:moveTo>
                    <a:pt x="339" y="0"/>
                  </a:moveTo>
                  <a:lnTo>
                    <a:pt x="339" y="0"/>
                  </a:lnTo>
                  <a:cubicBezTo>
                    <a:pt x="599" y="820"/>
                    <a:pt x="120" y="857"/>
                    <a:pt x="18" y="857"/>
                  </a:cubicBezTo>
                  <a:cubicBezTo>
                    <a:pt x="8" y="857"/>
                    <a:pt x="2" y="856"/>
                    <a:pt x="0" y="856"/>
                  </a:cubicBezTo>
                  <a:cubicBezTo>
                    <a:pt x="123" y="938"/>
                    <a:pt x="286" y="955"/>
                    <a:pt x="403" y="955"/>
                  </a:cubicBezTo>
                  <a:cubicBezTo>
                    <a:pt x="491" y="955"/>
                    <a:pt x="553" y="946"/>
                    <a:pt x="553" y="946"/>
                  </a:cubicBezTo>
                  <a:cubicBezTo>
                    <a:pt x="687" y="562"/>
                    <a:pt x="500" y="214"/>
                    <a:pt x="3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5363;p59">
              <a:extLst>
                <a:ext uri="{FF2B5EF4-FFF2-40B4-BE49-F238E27FC236}">
                  <a16:creationId xmlns:a16="http://schemas.microsoft.com/office/drawing/2014/main" id="{D488D134-F11B-40DD-B485-4648351321E5}"/>
                </a:ext>
              </a:extLst>
            </p:cNvPr>
            <p:cNvSpPr/>
            <p:nvPr/>
          </p:nvSpPr>
          <p:spPr>
            <a:xfrm>
              <a:off x="370169" y="4142682"/>
              <a:ext cx="262937" cy="302594"/>
            </a:xfrm>
            <a:custGeom>
              <a:avLst/>
              <a:gdLst/>
              <a:ahLst/>
              <a:cxnLst/>
              <a:rect l="l" t="t" r="r" b="b"/>
              <a:pathLst>
                <a:path w="2241" h="2579" extrusionOk="0">
                  <a:moveTo>
                    <a:pt x="1649" y="0"/>
                  </a:moveTo>
                  <a:cubicBezTo>
                    <a:pt x="1578" y="0"/>
                    <a:pt x="1501" y="14"/>
                    <a:pt x="1419" y="44"/>
                  </a:cubicBezTo>
                  <a:cubicBezTo>
                    <a:pt x="1170" y="125"/>
                    <a:pt x="1036" y="321"/>
                    <a:pt x="938" y="562"/>
                  </a:cubicBezTo>
                  <a:cubicBezTo>
                    <a:pt x="920" y="615"/>
                    <a:pt x="902" y="669"/>
                    <a:pt x="884" y="722"/>
                  </a:cubicBezTo>
                  <a:cubicBezTo>
                    <a:pt x="839" y="883"/>
                    <a:pt x="813" y="1053"/>
                    <a:pt x="786" y="1213"/>
                  </a:cubicBezTo>
                  <a:cubicBezTo>
                    <a:pt x="777" y="1258"/>
                    <a:pt x="768" y="1302"/>
                    <a:pt x="759" y="1347"/>
                  </a:cubicBezTo>
                  <a:cubicBezTo>
                    <a:pt x="679" y="1775"/>
                    <a:pt x="527" y="2096"/>
                    <a:pt x="1" y="2578"/>
                  </a:cubicBezTo>
                  <a:lnTo>
                    <a:pt x="1" y="2578"/>
                  </a:lnTo>
                  <a:cubicBezTo>
                    <a:pt x="15" y="2565"/>
                    <a:pt x="247" y="2417"/>
                    <a:pt x="652" y="2364"/>
                  </a:cubicBezTo>
                  <a:cubicBezTo>
                    <a:pt x="674" y="2361"/>
                    <a:pt x="695" y="2359"/>
                    <a:pt x="716" y="2359"/>
                  </a:cubicBezTo>
                  <a:cubicBezTo>
                    <a:pt x="816" y="2359"/>
                    <a:pt x="908" y="2394"/>
                    <a:pt x="982" y="2453"/>
                  </a:cubicBezTo>
                  <a:cubicBezTo>
                    <a:pt x="2035" y="2346"/>
                    <a:pt x="1999" y="1811"/>
                    <a:pt x="1999" y="1784"/>
                  </a:cubicBezTo>
                  <a:cubicBezTo>
                    <a:pt x="1999" y="1775"/>
                    <a:pt x="1999" y="1775"/>
                    <a:pt x="1999" y="1775"/>
                  </a:cubicBezTo>
                  <a:cubicBezTo>
                    <a:pt x="1928" y="1588"/>
                    <a:pt x="1874" y="1445"/>
                    <a:pt x="1874" y="1445"/>
                  </a:cubicBezTo>
                  <a:lnTo>
                    <a:pt x="1955" y="1347"/>
                  </a:lnTo>
                  <a:cubicBezTo>
                    <a:pt x="1955" y="1347"/>
                    <a:pt x="2026" y="1302"/>
                    <a:pt x="2079" y="1195"/>
                  </a:cubicBezTo>
                  <a:cubicBezTo>
                    <a:pt x="2097" y="1151"/>
                    <a:pt x="2106" y="1097"/>
                    <a:pt x="2115" y="1044"/>
                  </a:cubicBezTo>
                  <a:cubicBezTo>
                    <a:pt x="2115" y="1008"/>
                    <a:pt x="2115" y="972"/>
                    <a:pt x="2115" y="937"/>
                  </a:cubicBezTo>
                  <a:cubicBezTo>
                    <a:pt x="2106" y="803"/>
                    <a:pt x="2097" y="696"/>
                    <a:pt x="2097" y="615"/>
                  </a:cubicBezTo>
                  <a:cubicBezTo>
                    <a:pt x="2106" y="514"/>
                    <a:pt x="2138" y="445"/>
                    <a:pt x="2224" y="445"/>
                  </a:cubicBezTo>
                  <a:cubicBezTo>
                    <a:pt x="2229" y="445"/>
                    <a:pt x="2235" y="445"/>
                    <a:pt x="2240" y="446"/>
                  </a:cubicBezTo>
                  <a:cubicBezTo>
                    <a:pt x="2225" y="342"/>
                    <a:pt x="2011" y="0"/>
                    <a:pt x="1649" y="0"/>
                  </a:cubicBezTo>
                  <a:close/>
                  <a:moveTo>
                    <a:pt x="1" y="2578"/>
                  </a:moveTo>
                  <a:cubicBezTo>
                    <a:pt x="1" y="2578"/>
                    <a:pt x="1" y="2578"/>
                    <a:pt x="1" y="2578"/>
                  </a:cubicBezTo>
                  <a:cubicBezTo>
                    <a:pt x="1" y="2578"/>
                    <a:pt x="1" y="2578"/>
                    <a:pt x="1" y="257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5364;p59">
              <a:extLst>
                <a:ext uri="{FF2B5EF4-FFF2-40B4-BE49-F238E27FC236}">
                  <a16:creationId xmlns:a16="http://schemas.microsoft.com/office/drawing/2014/main" id="{F47CA389-95E4-4BAA-99E9-B572E56ABD48}"/>
                </a:ext>
              </a:extLst>
            </p:cNvPr>
            <p:cNvSpPr/>
            <p:nvPr/>
          </p:nvSpPr>
          <p:spPr>
            <a:xfrm>
              <a:off x="462273" y="4208503"/>
              <a:ext cx="127890" cy="130823"/>
            </a:xfrm>
            <a:custGeom>
              <a:avLst/>
              <a:gdLst/>
              <a:ahLst/>
              <a:cxnLst/>
              <a:rect l="l" t="t" r="r" b="b"/>
              <a:pathLst>
                <a:path w="1090" h="1115" extrusionOk="0">
                  <a:moveTo>
                    <a:pt x="153" y="1"/>
                  </a:moveTo>
                  <a:cubicBezTo>
                    <a:pt x="135" y="54"/>
                    <a:pt x="117" y="108"/>
                    <a:pt x="99" y="161"/>
                  </a:cubicBezTo>
                  <a:cubicBezTo>
                    <a:pt x="54" y="322"/>
                    <a:pt x="28" y="492"/>
                    <a:pt x="1" y="652"/>
                  </a:cubicBezTo>
                  <a:cubicBezTo>
                    <a:pt x="166" y="963"/>
                    <a:pt x="456" y="1008"/>
                    <a:pt x="611" y="1008"/>
                  </a:cubicBezTo>
                  <a:cubicBezTo>
                    <a:pt x="674" y="1008"/>
                    <a:pt x="715" y="1000"/>
                    <a:pt x="715" y="1000"/>
                  </a:cubicBezTo>
                  <a:lnTo>
                    <a:pt x="715" y="1000"/>
                  </a:lnTo>
                  <a:cubicBezTo>
                    <a:pt x="667" y="1052"/>
                    <a:pt x="583" y="1066"/>
                    <a:pt x="505" y="1066"/>
                  </a:cubicBezTo>
                  <a:cubicBezTo>
                    <a:pt x="421" y="1066"/>
                    <a:pt x="345" y="1049"/>
                    <a:pt x="331" y="1045"/>
                  </a:cubicBezTo>
                  <a:lnTo>
                    <a:pt x="331" y="1045"/>
                  </a:lnTo>
                  <a:cubicBezTo>
                    <a:pt x="456" y="1095"/>
                    <a:pt x="562" y="1114"/>
                    <a:pt x="653" y="1114"/>
                  </a:cubicBezTo>
                  <a:cubicBezTo>
                    <a:pt x="966" y="1114"/>
                    <a:pt x="1089" y="884"/>
                    <a:pt x="1089" y="884"/>
                  </a:cubicBezTo>
                  <a:cubicBezTo>
                    <a:pt x="1089" y="884"/>
                    <a:pt x="848" y="367"/>
                    <a:pt x="839" y="349"/>
                  </a:cubicBezTo>
                  <a:cubicBezTo>
                    <a:pt x="839" y="322"/>
                    <a:pt x="313" y="45"/>
                    <a:pt x="313" y="45"/>
                  </a:cubicBezTo>
                  <a:lnTo>
                    <a:pt x="153" y="1"/>
                  </a:lnTo>
                  <a:close/>
                </a:path>
              </a:pathLst>
            </a:custGeom>
            <a:solidFill>
              <a:srgbClr val="F0DDC1">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5365;p59">
              <a:extLst>
                <a:ext uri="{FF2B5EF4-FFF2-40B4-BE49-F238E27FC236}">
                  <a16:creationId xmlns:a16="http://schemas.microsoft.com/office/drawing/2014/main" id="{E1836E1A-2FDB-42AA-BC51-1F81D957AF5A}"/>
                </a:ext>
              </a:extLst>
            </p:cNvPr>
            <p:cNvSpPr/>
            <p:nvPr/>
          </p:nvSpPr>
          <p:spPr>
            <a:xfrm>
              <a:off x="473888" y="4175065"/>
              <a:ext cx="144551" cy="141500"/>
            </a:xfrm>
            <a:custGeom>
              <a:avLst/>
              <a:gdLst/>
              <a:ahLst/>
              <a:cxnLst/>
              <a:rect l="l" t="t" r="r" b="b"/>
              <a:pathLst>
                <a:path w="1232" h="1206" extrusionOk="0">
                  <a:moveTo>
                    <a:pt x="758" y="0"/>
                  </a:moveTo>
                  <a:cubicBezTo>
                    <a:pt x="714" y="0"/>
                    <a:pt x="669" y="0"/>
                    <a:pt x="616" y="9"/>
                  </a:cubicBezTo>
                  <a:cubicBezTo>
                    <a:pt x="143" y="99"/>
                    <a:pt x="0" y="446"/>
                    <a:pt x="0" y="446"/>
                  </a:cubicBezTo>
                  <a:cubicBezTo>
                    <a:pt x="0" y="446"/>
                    <a:pt x="270" y="1205"/>
                    <a:pt x="790" y="1205"/>
                  </a:cubicBezTo>
                  <a:cubicBezTo>
                    <a:pt x="853" y="1205"/>
                    <a:pt x="920" y="1194"/>
                    <a:pt x="990" y="1169"/>
                  </a:cubicBezTo>
                  <a:lnTo>
                    <a:pt x="1071" y="1071"/>
                  </a:lnTo>
                  <a:cubicBezTo>
                    <a:pt x="1071" y="1071"/>
                    <a:pt x="1142" y="1026"/>
                    <a:pt x="1195" y="919"/>
                  </a:cubicBezTo>
                  <a:cubicBezTo>
                    <a:pt x="1213" y="875"/>
                    <a:pt x="1222" y="821"/>
                    <a:pt x="1231" y="768"/>
                  </a:cubicBezTo>
                  <a:cubicBezTo>
                    <a:pt x="1231" y="732"/>
                    <a:pt x="1231" y="696"/>
                    <a:pt x="1231" y="661"/>
                  </a:cubicBezTo>
                  <a:cubicBezTo>
                    <a:pt x="1222" y="527"/>
                    <a:pt x="1213" y="420"/>
                    <a:pt x="1213" y="339"/>
                  </a:cubicBezTo>
                  <a:cubicBezTo>
                    <a:pt x="1213" y="339"/>
                    <a:pt x="1115" y="9"/>
                    <a:pt x="758" y="0"/>
                  </a:cubicBezTo>
                  <a:close/>
                </a:path>
              </a:pathLst>
            </a:custGeom>
            <a:solidFill>
              <a:srgbClr val="F4E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5366;p59">
              <a:extLst>
                <a:ext uri="{FF2B5EF4-FFF2-40B4-BE49-F238E27FC236}">
                  <a16:creationId xmlns:a16="http://schemas.microsoft.com/office/drawing/2014/main" id="{56BCC98D-C8DB-4794-8154-BA458CC608A9}"/>
                </a:ext>
              </a:extLst>
            </p:cNvPr>
            <p:cNvSpPr/>
            <p:nvPr/>
          </p:nvSpPr>
          <p:spPr>
            <a:xfrm>
              <a:off x="473888" y="4175065"/>
              <a:ext cx="144551" cy="164379"/>
            </a:xfrm>
            <a:custGeom>
              <a:avLst/>
              <a:gdLst/>
              <a:ahLst/>
              <a:cxnLst/>
              <a:rect l="l" t="t" r="r" b="b"/>
              <a:pathLst>
                <a:path w="1232" h="1401" extrusionOk="0">
                  <a:moveTo>
                    <a:pt x="1231" y="768"/>
                  </a:moveTo>
                  <a:cubicBezTo>
                    <a:pt x="1222" y="821"/>
                    <a:pt x="1213" y="875"/>
                    <a:pt x="1195" y="919"/>
                  </a:cubicBezTo>
                  <a:cubicBezTo>
                    <a:pt x="1142" y="1026"/>
                    <a:pt x="1071" y="1071"/>
                    <a:pt x="1071" y="1071"/>
                  </a:cubicBezTo>
                  <a:lnTo>
                    <a:pt x="990" y="1169"/>
                  </a:lnTo>
                  <a:cubicBezTo>
                    <a:pt x="339" y="1401"/>
                    <a:pt x="0" y="446"/>
                    <a:pt x="0" y="446"/>
                  </a:cubicBezTo>
                  <a:cubicBezTo>
                    <a:pt x="0" y="446"/>
                    <a:pt x="143" y="99"/>
                    <a:pt x="616" y="9"/>
                  </a:cubicBezTo>
                  <a:cubicBezTo>
                    <a:pt x="669" y="0"/>
                    <a:pt x="714" y="0"/>
                    <a:pt x="758" y="0"/>
                  </a:cubicBezTo>
                  <a:cubicBezTo>
                    <a:pt x="1115" y="9"/>
                    <a:pt x="1213" y="339"/>
                    <a:pt x="1213" y="339"/>
                  </a:cubicBezTo>
                  <a:cubicBezTo>
                    <a:pt x="1213" y="420"/>
                    <a:pt x="1222" y="527"/>
                    <a:pt x="1231" y="661"/>
                  </a:cubicBezTo>
                  <a:cubicBezTo>
                    <a:pt x="1231" y="696"/>
                    <a:pt x="1231" y="732"/>
                    <a:pt x="1231" y="768"/>
                  </a:cubicBez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5367;p59">
              <a:extLst>
                <a:ext uri="{FF2B5EF4-FFF2-40B4-BE49-F238E27FC236}">
                  <a16:creationId xmlns:a16="http://schemas.microsoft.com/office/drawing/2014/main" id="{2857C8FD-8BF4-4699-A3FC-9F02C0DBB4A0}"/>
                </a:ext>
              </a:extLst>
            </p:cNvPr>
            <p:cNvSpPr/>
            <p:nvPr/>
          </p:nvSpPr>
          <p:spPr>
            <a:xfrm>
              <a:off x="473888" y="4175065"/>
              <a:ext cx="144551" cy="141500"/>
            </a:xfrm>
            <a:custGeom>
              <a:avLst/>
              <a:gdLst/>
              <a:ahLst/>
              <a:cxnLst/>
              <a:rect l="l" t="t" r="r" b="b"/>
              <a:pathLst>
                <a:path w="1232" h="1206" extrusionOk="0">
                  <a:moveTo>
                    <a:pt x="758" y="0"/>
                  </a:moveTo>
                  <a:cubicBezTo>
                    <a:pt x="714" y="0"/>
                    <a:pt x="669" y="0"/>
                    <a:pt x="616" y="9"/>
                  </a:cubicBezTo>
                  <a:cubicBezTo>
                    <a:pt x="143" y="99"/>
                    <a:pt x="0" y="446"/>
                    <a:pt x="0" y="446"/>
                  </a:cubicBezTo>
                  <a:cubicBezTo>
                    <a:pt x="0" y="446"/>
                    <a:pt x="270" y="1205"/>
                    <a:pt x="790" y="1205"/>
                  </a:cubicBezTo>
                  <a:cubicBezTo>
                    <a:pt x="853" y="1205"/>
                    <a:pt x="920" y="1194"/>
                    <a:pt x="990" y="1169"/>
                  </a:cubicBezTo>
                  <a:lnTo>
                    <a:pt x="1071" y="1071"/>
                  </a:lnTo>
                  <a:cubicBezTo>
                    <a:pt x="1071" y="1071"/>
                    <a:pt x="1142" y="1026"/>
                    <a:pt x="1195" y="919"/>
                  </a:cubicBezTo>
                  <a:cubicBezTo>
                    <a:pt x="1213" y="875"/>
                    <a:pt x="1222" y="821"/>
                    <a:pt x="1231" y="768"/>
                  </a:cubicBezTo>
                  <a:cubicBezTo>
                    <a:pt x="1231" y="732"/>
                    <a:pt x="1231" y="696"/>
                    <a:pt x="1231" y="661"/>
                  </a:cubicBezTo>
                  <a:cubicBezTo>
                    <a:pt x="1222" y="527"/>
                    <a:pt x="1213" y="420"/>
                    <a:pt x="1213" y="339"/>
                  </a:cubicBezTo>
                  <a:cubicBezTo>
                    <a:pt x="1213" y="339"/>
                    <a:pt x="1151" y="562"/>
                    <a:pt x="1151" y="661"/>
                  </a:cubicBezTo>
                  <a:cubicBezTo>
                    <a:pt x="1148" y="692"/>
                    <a:pt x="1134" y="700"/>
                    <a:pt x="1114" y="700"/>
                  </a:cubicBezTo>
                  <a:cubicBezTo>
                    <a:pt x="1088" y="700"/>
                    <a:pt x="1055" y="687"/>
                    <a:pt x="1024" y="687"/>
                  </a:cubicBezTo>
                  <a:cubicBezTo>
                    <a:pt x="994" y="687"/>
                    <a:pt x="967" y="700"/>
                    <a:pt x="955" y="750"/>
                  </a:cubicBezTo>
                  <a:cubicBezTo>
                    <a:pt x="940" y="811"/>
                    <a:pt x="826" y="853"/>
                    <a:pt x="688" y="853"/>
                  </a:cubicBezTo>
                  <a:cubicBezTo>
                    <a:pt x="482" y="853"/>
                    <a:pt x="223" y="758"/>
                    <a:pt x="170" y="491"/>
                  </a:cubicBezTo>
                  <a:cubicBezTo>
                    <a:pt x="89" y="54"/>
                    <a:pt x="758" y="0"/>
                    <a:pt x="75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5368;p59">
              <a:extLst>
                <a:ext uri="{FF2B5EF4-FFF2-40B4-BE49-F238E27FC236}">
                  <a16:creationId xmlns:a16="http://schemas.microsoft.com/office/drawing/2014/main" id="{16B165A5-8475-49D0-BB08-02AA31CA8074}"/>
                </a:ext>
              </a:extLst>
            </p:cNvPr>
            <p:cNvSpPr/>
            <p:nvPr/>
          </p:nvSpPr>
          <p:spPr>
            <a:xfrm>
              <a:off x="613041" y="4269280"/>
              <a:ext cx="68169" cy="61833"/>
            </a:xfrm>
            <a:custGeom>
              <a:avLst/>
              <a:gdLst/>
              <a:ahLst/>
              <a:cxnLst/>
              <a:rect l="l" t="t" r="r" b="b"/>
              <a:pathLst>
                <a:path w="581" h="527" extrusionOk="0">
                  <a:moveTo>
                    <a:pt x="36" y="0"/>
                  </a:moveTo>
                  <a:cubicBezTo>
                    <a:pt x="27" y="45"/>
                    <a:pt x="18" y="90"/>
                    <a:pt x="1" y="125"/>
                  </a:cubicBezTo>
                  <a:cubicBezTo>
                    <a:pt x="27" y="125"/>
                    <a:pt x="54" y="134"/>
                    <a:pt x="90" y="143"/>
                  </a:cubicBezTo>
                  <a:cubicBezTo>
                    <a:pt x="152" y="161"/>
                    <a:pt x="215" y="188"/>
                    <a:pt x="277" y="223"/>
                  </a:cubicBezTo>
                  <a:cubicBezTo>
                    <a:pt x="331" y="268"/>
                    <a:pt x="393" y="304"/>
                    <a:pt x="447" y="357"/>
                  </a:cubicBezTo>
                  <a:cubicBezTo>
                    <a:pt x="464" y="384"/>
                    <a:pt x="491" y="411"/>
                    <a:pt x="518" y="437"/>
                  </a:cubicBezTo>
                  <a:cubicBezTo>
                    <a:pt x="536" y="464"/>
                    <a:pt x="563" y="500"/>
                    <a:pt x="580" y="527"/>
                  </a:cubicBezTo>
                  <a:cubicBezTo>
                    <a:pt x="563" y="491"/>
                    <a:pt x="554" y="464"/>
                    <a:pt x="536" y="429"/>
                  </a:cubicBezTo>
                  <a:cubicBezTo>
                    <a:pt x="509" y="393"/>
                    <a:pt x="491" y="366"/>
                    <a:pt x="473" y="330"/>
                  </a:cubicBezTo>
                  <a:cubicBezTo>
                    <a:pt x="429" y="268"/>
                    <a:pt x="375" y="214"/>
                    <a:pt x="322" y="161"/>
                  </a:cubicBezTo>
                  <a:cubicBezTo>
                    <a:pt x="268" y="116"/>
                    <a:pt x="197" y="72"/>
                    <a:pt x="125" y="36"/>
                  </a:cubicBezTo>
                  <a:cubicBezTo>
                    <a:pt x="99" y="18"/>
                    <a:pt x="72" y="9"/>
                    <a:pt x="3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5369;p59">
              <a:extLst>
                <a:ext uri="{FF2B5EF4-FFF2-40B4-BE49-F238E27FC236}">
                  <a16:creationId xmlns:a16="http://schemas.microsoft.com/office/drawing/2014/main" id="{2A57E2F3-5178-49F3-9853-F2D801213C88}"/>
                </a:ext>
              </a:extLst>
            </p:cNvPr>
            <p:cNvSpPr/>
            <p:nvPr/>
          </p:nvSpPr>
          <p:spPr>
            <a:xfrm>
              <a:off x="511551" y="4194424"/>
              <a:ext cx="87646" cy="44820"/>
            </a:xfrm>
            <a:custGeom>
              <a:avLst/>
              <a:gdLst/>
              <a:ahLst/>
              <a:cxnLst/>
              <a:rect l="l" t="t" r="r" b="b"/>
              <a:pathLst>
                <a:path w="747" h="382" extrusionOk="0">
                  <a:moveTo>
                    <a:pt x="480" y="1"/>
                  </a:moveTo>
                  <a:cubicBezTo>
                    <a:pt x="277" y="1"/>
                    <a:pt x="0" y="183"/>
                    <a:pt x="0" y="183"/>
                  </a:cubicBezTo>
                  <a:cubicBezTo>
                    <a:pt x="24" y="178"/>
                    <a:pt x="47" y="176"/>
                    <a:pt x="69" y="176"/>
                  </a:cubicBezTo>
                  <a:cubicBezTo>
                    <a:pt x="243" y="176"/>
                    <a:pt x="382" y="313"/>
                    <a:pt x="437" y="353"/>
                  </a:cubicBezTo>
                  <a:cubicBezTo>
                    <a:pt x="458" y="368"/>
                    <a:pt x="505" y="382"/>
                    <a:pt x="553" y="382"/>
                  </a:cubicBezTo>
                  <a:cubicBezTo>
                    <a:pt x="647" y="382"/>
                    <a:pt x="746" y="328"/>
                    <a:pt x="669" y="121"/>
                  </a:cubicBezTo>
                  <a:cubicBezTo>
                    <a:pt x="635" y="32"/>
                    <a:pt x="564" y="1"/>
                    <a:pt x="480" y="1"/>
                  </a:cubicBez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5370;p59">
              <a:extLst>
                <a:ext uri="{FF2B5EF4-FFF2-40B4-BE49-F238E27FC236}">
                  <a16:creationId xmlns:a16="http://schemas.microsoft.com/office/drawing/2014/main" id="{0CF95DB0-3DF9-4747-96A8-D1F016E26433}"/>
                </a:ext>
              </a:extLst>
            </p:cNvPr>
            <p:cNvSpPr/>
            <p:nvPr/>
          </p:nvSpPr>
          <p:spPr>
            <a:xfrm>
              <a:off x="588988" y="4259776"/>
              <a:ext cx="29450" cy="23231"/>
            </a:xfrm>
            <a:custGeom>
              <a:avLst/>
              <a:gdLst/>
              <a:ahLst/>
              <a:cxnLst/>
              <a:rect l="l" t="t" r="r" b="b"/>
              <a:pathLst>
                <a:path w="251" h="198" extrusionOk="0">
                  <a:moveTo>
                    <a:pt x="111" y="1"/>
                  </a:moveTo>
                  <a:cubicBezTo>
                    <a:pt x="68" y="1"/>
                    <a:pt x="29" y="19"/>
                    <a:pt x="18" y="81"/>
                  </a:cubicBezTo>
                  <a:cubicBezTo>
                    <a:pt x="0" y="188"/>
                    <a:pt x="125" y="197"/>
                    <a:pt x="214" y="197"/>
                  </a:cubicBezTo>
                  <a:cubicBezTo>
                    <a:pt x="232" y="153"/>
                    <a:pt x="241" y="99"/>
                    <a:pt x="250" y="46"/>
                  </a:cubicBezTo>
                  <a:cubicBezTo>
                    <a:pt x="245" y="40"/>
                    <a:pt x="174" y="1"/>
                    <a:pt x="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5371;p59">
              <a:extLst>
                <a:ext uri="{FF2B5EF4-FFF2-40B4-BE49-F238E27FC236}">
                  <a16:creationId xmlns:a16="http://schemas.microsoft.com/office/drawing/2014/main" id="{89FB4CA4-205D-4488-A34B-671FD9C3616C}"/>
                </a:ext>
              </a:extLst>
            </p:cNvPr>
            <p:cNvSpPr/>
            <p:nvPr/>
          </p:nvSpPr>
          <p:spPr>
            <a:xfrm>
              <a:off x="240403" y="4539253"/>
              <a:ext cx="164497" cy="106653"/>
            </a:xfrm>
            <a:custGeom>
              <a:avLst/>
              <a:gdLst/>
              <a:ahLst/>
              <a:cxnLst/>
              <a:rect l="l" t="t" r="r" b="b"/>
              <a:pathLst>
                <a:path w="1402" h="909" extrusionOk="0">
                  <a:moveTo>
                    <a:pt x="1401" y="1"/>
                  </a:moveTo>
                  <a:cubicBezTo>
                    <a:pt x="1401" y="1"/>
                    <a:pt x="295" y="755"/>
                    <a:pt x="172" y="755"/>
                  </a:cubicBezTo>
                  <a:cubicBezTo>
                    <a:pt x="166" y="755"/>
                    <a:pt x="163" y="753"/>
                    <a:pt x="161" y="750"/>
                  </a:cubicBezTo>
                  <a:cubicBezTo>
                    <a:pt x="126" y="679"/>
                    <a:pt x="679" y="179"/>
                    <a:pt x="679" y="179"/>
                  </a:cubicBezTo>
                  <a:lnTo>
                    <a:pt x="679" y="179"/>
                  </a:lnTo>
                  <a:lnTo>
                    <a:pt x="36" y="581"/>
                  </a:lnTo>
                  <a:lnTo>
                    <a:pt x="161" y="590"/>
                  </a:lnTo>
                  <a:cubicBezTo>
                    <a:pt x="1" y="804"/>
                    <a:pt x="54" y="857"/>
                    <a:pt x="148" y="857"/>
                  </a:cubicBezTo>
                  <a:cubicBezTo>
                    <a:pt x="242" y="857"/>
                    <a:pt x="375" y="804"/>
                    <a:pt x="375" y="804"/>
                  </a:cubicBezTo>
                  <a:lnTo>
                    <a:pt x="375" y="804"/>
                  </a:lnTo>
                  <a:cubicBezTo>
                    <a:pt x="336" y="880"/>
                    <a:pt x="362" y="909"/>
                    <a:pt x="423" y="909"/>
                  </a:cubicBezTo>
                  <a:cubicBezTo>
                    <a:pt x="595" y="909"/>
                    <a:pt x="1044" y="679"/>
                    <a:pt x="1044" y="679"/>
                  </a:cubicBezTo>
                  <a:lnTo>
                    <a:pt x="1044" y="679"/>
                  </a:lnTo>
                  <a:cubicBezTo>
                    <a:pt x="1044" y="679"/>
                    <a:pt x="776" y="793"/>
                    <a:pt x="650" y="793"/>
                  </a:cubicBezTo>
                  <a:cubicBezTo>
                    <a:pt x="619" y="793"/>
                    <a:pt x="597" y="786"/>
                    <a:pt x="589" y="768"/>
                  </a:cubicBezTo>
                  <a:cubicBezTo>
                    <a:pt x="563" y="679"/>
                    <a:pt x="1401" y="1"/>
                    <a:pt x="1401" y="1"/>
                  </a:cubicBezTo>
                  <a:close/>
                </a:path>
              </a:pathLst>
            </a:custGeom>
            <a:solidFill>
              <a:srgbClr val="F0DDC1">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5372;p59">
              <a:extLst>
                <a:ext uri="{FF2B5EF4-FFF2-40B4-BE49-F238E27FC236}">
                  <a16:creationId xmlns:a16="http://schemas.microsoft.com/office/drawing/2014/main" id="{74516E8E-716F-4063-929B-A7F4CF9C2223}"/>
                </a:ext>
              </a:extLst>
            </p:cNvPr>
            <p:cNvSpPr/>
            <p:nvPr/>
          </p:nvSpPr>
          <p:spPr>
            <a:xfrm>
              <a:off x="242515" y="4411600"/>
              <a:ext cx="394698" cy="378037"/>
            </a:xfrm>
            <a:custGeom>
              <a:avLst/>
              <a:gdLst/>
              <a:ahLst/>
              <a:cxnLst/>
              <a:rect l="l" t="t" r="r" b="b"/>
              <a:pathLst>
                <a:path w="3364" h="3222" extrusionOk="0">
                  <a:moveTo>
                    <a:pt x="3239" y="1"/>
                  </a:moveTo>
                  <a:lnTo>
                    <a:pt x="3239" y="1"/>
                  </a:lnTo>
                  <a:cubicBezTo>
                    <a:pt x="3239" y="1"/>
                    <a:pt x="3364" y="1080"/>
                    <a:pt x="2570" y="1597"/>
                  </a:cubicBezTo>
                  <a:cubicBezTo>
                    <a:pt x="2266" y="1794"/>
                    <a:pt x="1936" y="1874"/>
                    <a:pt x="1642" y="1892"/>
                  </a:cubicBezTo>
                  <a:cubicBezTo>
                    <a:pt x="1453" y="2195"/>
                    <a:pt x="1039" y="2680"/>
                    <a:pt x="273" y="2680"/>
                  </a:cubicBezTo>
                  <a:cubicBezTo>
                    <a:pt x="206" y="2680"/>
                    <a:pt x="136" y="2676"/>
                    <a:pt x="63" y="2668"/>
                  </a:cubicBezTo>
                  <a:lnTo>
                    <a:pt x="36" y="2695"/>
                  </a:lnTo>
                  <a:lnTo>
                    <a:pt x="1" y="2739"/>
                  </a:lnTo>
                  <a:cubicBezTo>
                    <a:pt x="218" y="2796"/>
                    <a:pt x="422" y="2814"/>
                    <a:pt x="587" y="2814"/>
                  </a:cubicBezTo>
                  <a:cubicBezTo>
                    <a:pt x="836" y="2814"/>
                    <a:pt x="1000" y="2775"/>
                    <a:pt x="1000" y="2775"/>
                  </a:cubicBezTo>
                  <a:lnTo>
                    <a:pt x="1000" y="2775"/>
                  </a:lnTo>
                  <a:cubicBezTo>
                    <a:pt x="937" y="3176"/>
                    <a:pt x="1241" y="3221"/>
                    <a:pt x="1258" y="3221"/>
                  </a:cubicBezTo>
                  <a:cubicBezTo>
                    <a:pt x="1258" y="3221"/>
                    <a:pt x="1260" y="3221"/>
                    <a:pt x="1262" y="3221"/>
                  </a:cubicBezTo>
                  <a:cubicBezTo>
                    <a:pt x="1281" y="3221"/>
                    <a:pt x="1387" y="3214"/>
                    <a:pt x="1419" y="3060"/>
                  </a:cubicBezTo>
                  <a:cubicBezTo>
                    <a:pt x="1419" y="3043"/>
                    <a:pt x="1419" y="3034"/>
                    <a:pt x="1428" y="3025"/>
                  </a:cubicBezTo>
                  <a:cubicBezTo>
                    <a:pt x="1428" y="2998"/>
                    <a:pt x="1428" y="2980"/>
                    <a:pt x="1437" y="2962"/>
                  </a:cubicBezTo>
                  <a:cubicBezTo>
                    <a:pt x="1517" y="2605"/>
                    <a:pt x="1945" y="2382"/>
                    <a:pt x="1945" y="2382"/>
                  </a:cubicBezTo>
                  <a:cubicBezTo>
                    <a:pt x="2927" y="1892"/>
                    <a:pt x="3292" y="1026"/>
                    <a:pt x="3301" y="518"/>
                  </a:cubicBezTo>
                  <a:cubicBezTo>
                    <a:pt x="3310" y="366"/>
                    <a:pt x="3275" y="179"/>
                    <a:pt x="3239"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9" name="Google Shape;5373;p59">
              <a:extLst>
                <a:ext uri="{FF2B5EF4-FFF2-40B4-BE49-F238E27FC236}">
                  <a16:creationId xmlns:a16="http://schemas.microsoft.com/office/drawing/2014/main" id="{5E1C073A-DBA6-4E3F-AE48-DEA1AAAD7C38}"/>
                </a:ext>
              </a:extLst>
            </p:cNvPr>
            <p:cNvSpPr/>
            <p:nvPr/>
          </p:nvSpPr>
          <p:spPr>
            <a:xfrm>
              <a:off x="242515" y="4475427"/>
              <a:ext cx="272206" cy="265987"/>
            </a:xfrm>
            <a:custGeom>
              <a:avLst/>
              <a:gdLst/>
              <a:ahLst/>
              <a:cxnLst/>
              <a:rect l="l" t="t" r="r" b="b"/>
              <a:pathLst>
                <a:path w="2320" h="2267" extrusionOk="0">
                  <a:moveTo>
                    <a:pt x="2249" y="1"/>
                  </a:moveTo>
                  <a:lnTo>
                    <a:pt x="2249" y="1"/>
                  </a:lnTo>
                  <a:cubicBezTo>
                    <a:pt x="2266" y="215"/>
                    <a:pt x="2186" y="500"/>
                    <a:pt x="1972" y="848"/>
                  </a:cubicBezTo>
                  <a:cubicBezTo>
                    <a:pt x="1919" y="937"/>
                    <a:pt x="1847" y="1018"/>
                    <a:pt x="1767" y="1098"/>
                  </a:cubicBezTo>
                  <a:cubicBezTo>
                    <a:pt x="1758" y="1116"/>
                    <a:pt x="1722" y="1214"/>
                    <a:pt x="1642" y="1348"/>
                  </a:cubicBezTo>
                  <a:cubicBezTo>
                    <a:pt x="1453" y="1651"/>
                    <a:pt x="1039" y="2136"/>
                    <a:pt x="273" y="2136"/>
                  </a:cubicBezTo>
                  <a:cubicBezTo>
                    <a:pt x="206" y="2136"/>
                    <a:pt x="136" y="2132"/>
                    <a:pt x="63" y="2124"/>
                  </a:cubicBezTo>
                  <a:lnTo>
                    <a:pt x="36" y="2151"/>
                  </a:lnTo>
                  <a:lnTo>
                    <a:pt x="1" y="2195"/>
                  </a:lnTo>
                  <a:cubicBezTo>
                    <a:pt x="215" y="2249"/>
                    <a:pt x="402" y="2267"/>
                    <a:pt x="571" y="2267"/>
                  </a:cubicBezTo>
                  <a:cubicBezTo>
                    <a:pt x="1464" y="2124"/>
                    <a:pt x="1785" y="1285"/>
                    <a:pt x="1794" y="1259"/>
                  </a:cubicBezTo>
                  <a:lnTo>
                    <a:pt x="1794" y="1259"/>
                  </a:lnTo>
                  <a:cubicBezTo>
                    <a:pt x="1789" y="1261"/>
                    <a:pt x="1785" y="1263"/>
                    <a:pt x="1781" y="1266"/>
                  </a:cubicBezTo>
                  <a:lnTo>
                    <a:pt x="1781" y="1266"/>
                  </a:lnTo>
                  <a:cubicBezTo>
                    <a:pt x="1869" y="1189"/>
                    <a:pt x="1941" y="1098"/>
                    <a:pt x="1999" y="1000"/>
                  </a:cubicBezTo>
                  <a:cubicBezTo>
                    <a:pt x="2275" y="572"/>
                    <a:pt x="2320" y="224"/>
                    <a:pt x="2249"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5374;p59">
              <a:extLst>
                <a:ext uri="{FF2B5EF4-FFF2-40B4-BE49-F238E27FC236}">
                  <a16:creationId xmlns:a16="http://schemas.microsoft.com/office/drawing/2014/main" id="{6D716F6E-EF7A-4EC0-899C-B109D52919FA}"/>
                </a:ext>
              </a:extLst>
            </p:cNvPr>
            <p:cNvSpPr/>
            <p:nvPr/>
          </p:nvSpPr>
          <p:spPr>
            <a:xfrm>
              <a:off x="179744" y="4691077"/>
              <a:ext cx="96328" cy="33556"/>
            </a:xfrm>
            <a:custGeom>
              <a:avLst/>
              <a:gdLst/>
              <a:ahLst/>
              <a:cxnLst/>
              <a:rect l="l" t="t" r="r" b="b"/>
              <a:pathLst>
                <a:path w="821" h="286" extrusionOk="0">
                  <a:moveTo>
                    <a:pt x="821" y="0"/>
                  </a:moveTo>
                  <a:cubicBezTo>
                    <a:pt x="402" y="116"/>
                    <a:pt x="81" y="170"/>
                    <a:pt x="81" y="170"/>
                  </a:cubicBezTo>
                  <a:cubicBezTo>
                    <a:pt x="54" y="206"/>
                    <a:pt x="27" y="250"/>
                    <a:pt x="0" y="286"/>
                  </a:cubicBezTo>
                  <a:lnTo>
                    <a:pt x="9" y="286"/>
                  </a:lnTo>
                  <a:cubicBezTo>
                    <a:pt x="9" y="286"/>
                    <a:pt x="312" y="241"/>
                    <a:pt x="723" y="125"/>
                  </a:cubicBezTo>
                  <a:lnTo>
                    <a:pt x="821" y="0"/>
                  </a:ln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5375;p59">
              <a:extLst>
                <a:ext uri="{FF2B5EF4-FFF2-40B4-BE49-F238E27FC236}">
                  <a16:creationId xmlns:a16="http://schemas.microsoft.com/office/drawing/2014/main" id="{9F93B573-C4C6-434B-9464-D370729DF387}"/>
                </a:ext>
              </a:extLst>
            </p:cNvPr>
            <p:cNvSpPr/>
            <p:nvPr/>
          </p:nvSpPr>
          <p:spPr>
            <a:xfrm>
              <a:off x="561768" y="4210381"/>
              <a:ext cx="18890" cy="13493"/>
            </a:xfrm>
            <a:custGeom>
              <a:avLst/>
              <a:gdLst/>
              <a:ahLst/>
              <a:cxnLst/>
              <a:rect l="l" t="t" r="r" b="b"/>
              <a:pathLst>
                <a:path w="161" h="115" extrusionOk="0">
                  <a:moveTo>
                    <a:pt x="53" y="0"/>
                  </a:moveTo>
                  <a:cubicBezTo>
                    <a:pt x="36" y="0"/>
                    <a:pt x="23" y="7"/>
                    <a:pt x="18" y="21"/>
                  </a:cubicBezTo>
                  <a:cubicBezTo>
                    <a:pt x="0" y="38"/>
                    <a:pt x="27" y="74"/>
                    <a:pt x="63" y="101"/>
                  </a:cubicBezTo>
                  <a:cubicBezTo>
                    <a:pt x="81" y="110"/>
                    <a:pt x="101" y="114"/>
                    <a:pt x="118" y="114"/>
                  </a:cubicBezTo>
                  <a:cubicBezTo>
                    <a:pt x="134" y="114"/>
                    <a:pt x="148" y="110"/>
                    <a:pt x="152" y="101"/>
                  </a:cubicBezTo>
                  <a:cubicBezTo>
                    <a:pt x="161" y="74"/>
                    <a:pt x="143" y="38"/>
                    <a:pt x="107" y="21"/>
                  </a:cubicBezTo>
                  <a:cubicBezTo>
                    <a:pt x="90" y="7"/>
                    <a:pt x="70" y="0"/>
                    <a:pt x="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5376;p59">
              <a:extLst>
                <a:ext uri="{FF2B5EF4-FFF2-40B4-BE49-F238E27FC236}">
                  <a16:creationId xmlns:a16="http://schemas.microsoft.com/office/drawing/2014/main" id="{928B4D06-1CE6-4D99-8C7D-C26F3D03E9D9}"/>
                </a:ext>
              </a:extLst>
            </p:cNvPr>
            <p:cNvSpPr/>
            <p:nvPr/>
          </p:nvSpPr>
          <p:spPr>
            <a:xfrm>
              <a:off x="408888" y="4713017"/>
              <a:ext cx="30506" cy="71337"/>
            </a:xfrm>
            <a:custGeom>
              <a:avLst/>
              <a:gdLst/>
              <a:ahLst/>
              <a:cxnLst/>
              <a:rect l="l" t="t" r="r" b="b"/>
              <a:pathLst>
                <a:path w="260" h="608" extrusionOk="0">
                  <a:moveTo>
                    <a:pt x="260" y="1"/>
                  </a:moveTo>
                  <a:lnTo>
                    <a:pt x="260" y="1"/>
                  </a:lnTo>
                  <a:cubicBezTo>
                    <a:pt x="162" y="108"/>
                    <a:pt x="54" y="233"/>
                    <a:pt x="19" y="393"/>
                  </a:cubicBezTo>
                  <a:cubicBezTo>
                    <a:pt x="10" y="411"/>
                    <a:pt x="10" y="429"/>
                    <a:pt x="10" y="456"/>
                  </a:cubicBezTo>
                  <a:cubicBezTo>
                    <a:pt x="1" y="465"/>
                    <a:pt x="1" y="474"/>
                    <a:pt x="1" y="491"/>
                  </a:cubicBezTo>
                  <a:cubicBezTo>
                    <a:pt x="1" y="518"/>
                    <a:pt x="1" y="536"/>
                    <a:pt x="10" y="563"/>
                  </a:cubicBezTo>
                  <a:cubicBezTo>
                    <a:pt x="10" y="572"/>
                    <a:pt x="10" y="590"/>
                    <a:pt x="10" y="607"/>
                  </a:cubicBezTo>
                  <a:cubicBezTo>
                    <a:pt x="215" y="563"/>
                    <a:pt x="260" y="10"/>
                    <a:pt x="260"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5377;p59">
              <a:extLst>
                <a:ext uri="{FF2B5EF4-FFF2-40B4-BE49-F238E27FC236}">
                  <a16:creationId xmlns:a16="http://schemas.microsoft.com/office/drawing/2014/main" id="{031514F9-4603-4505-981F-ACE2D985DB32}"/>
                </a:ext>
              </a:extLst>
            </p:cNvPr>
            <p:cNvSpPr/>
            <p:nvPr/>
          </p:nvSpPr>
          <p:spPr>
            <a:xfrm>
              <a:off x="409944" y="4777900"/>
              <a:ext cx="143612" cy="93277"/>
            </a:xfrm>
            <a:custGeom>
              <a:avLst/>
              <a:gdLst/>
              <a:ahLst/>
              <a:cxnLst/>
              <a:rect l="l" t="t" r="r" b="b"/>
              <a:pathLst>
                <a:path w="1224" h="795" extrusionOk="0">
                  <a:moveTo>
                    <a:pt x="81" y="1"/>
                  </a:moveTo>
                  <a:cubicBezTo>
                    <a:pt x="54" y="28"/>
                    <a:pt x="28" y="46"/>
                    <a:pt x="1" y="54"/>
                  </a:cubicBezTo>
                  <a:cubicBezTo>
                    <a:pt x="10" y="188"/>
                    <a:pt x="54" y="429"/>
                    <a:pt x="188" y="509"/>
                  </a:cubicBezTo>
                  <a:cubicBezTo>
                    <a:pt x="367" y="616"/>
                    <a:pt x="831" y="456"/>
                    <a:pt x="1080" y="732"/>
                  </a:cubicBezTo>
                  <a:cubicBezTo>
                    <a:pt x="1170" y="768"/>
                    <a:pt x="1223" y="795"/>
                    <a:pt x="1223" y="795"/>
                  </a:cubicBezTo>
                  <a:cubicBezTo>
                    <a:pt x="1098" y="322"/>
                    <a:pt x="322" y="527"/>
                    <a:pt x="197" y="438"/>
                  </a:cubicBezTo>
                  <a:cubicBezTo>
                    <a:pt x="72" y="349"/>
                    <a:pt x="81" y="1"/>
                    <a:pt x="81" y="1"/>
                  </a:cubicBez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5378;p59">
            <a:extLst>
              <a:ext uri="{FF2B5EF4-FFF2-40B4-BE49-F238E27FC236}">
                <a16:creationId xmlns:a16="http://schemas.microsoft.com/office/drawing/2014/main" id="{D5F6675A-A3FC-4CFA-AA64-3FEB64E077E7}"/>
              </a:ext>
            </a:extLst>
          </p:cNvPr>
          <p:cNvGrpSpPr/>
          <p:nvPr/>
        </p:nvGrpSpPr>
        <p:grpSpPr>
          <a:xfrm>
            <a:off x="5188686" y="3628849"/>
            <a:ext cx="890800" cy="645288"/>
            <a:chOff x="4729755" y="3819307"/>
            <a:chExt cx="936994" cy="678750"/>
          </a:xfrm>
        </p:grpSpPr>
        <p:sp>
          <p:nvSpPr>
            <p:cNvPr id="385" name="Google Shape;5379;p59">
              <a:extLst>
                <a:ext uri="{FF2B5EF4-FFF2-40B4-BE49-F238E27FC236}">
                  <a16:creationId xmlns:a16="http://schemas.microsoft.com/office/drawing/2014/main" id="{F19F1A0B-D5D2-444D-9E6E-4E019BC348D0}"/>
                </a:ext>
              </a:extLst>
            </p:cNvPr>
            <p:cNvSpPr/>
            <p:nvPr/>
          </p:nvSpPr>
          <p:spPr>
            <a:xfrm>
              <a:off x="5252105" y="4238171"/>
              <a:ext cx="414644" cy="259886"/>
            </a:xfrm>
            <a:custGeom>
              <a:avLst/>
              <a:gdLst/>
              <a:ahLst/>
              <a:cxnLst/>
              <a:rect l="l" t="t" r="r" b="b"/>
              <a:pathLst>
                <a:path w="3534" h="2215" extrusionOk="0">
                  <a:moveTo>
                    <a:pt x="2971" y="1"/>
                  </a:moveTo>
                  <a:cubicBezTo>
                    <a:pt x="2445" y="340"/>
                    <a:pt x="1767" y="259"/>
                    <a:pt x="1223" y="554"/>
                  </a:cubicBezTo>
                  <a:cubicBezTo>
                    <a:pt x="688" y="839"/>
                    <a:pt x="259" y="1285"/>
                    <a:pt x="18" y="1847"/>
                  </a:cubicBezTo>
                  <a:cubicBezTo>
                    <a:pt x="10" y="1865"/>
                    <a:pt x="1" y="1892"/>
                    <a:pt x="1" y="1919"/>
                  </a:cubicBezTo>
                  <a:cubicBezTo>
                    <a:pt x="1" y="1937"/>
                    <a:pt x="18" y="1963"/>
                    <a:pt x="27" y="1981"/>
                  </a:cubicBezTo>
                  <a:cubicBezTo>
                    <a:pt x="99" y="2106"/>
                    <a:pt x="233" y="2204"/>
                    <a:pt x="384" y="2213"/>
                  </a:cubicBezTo>
                  <a:cubicBezTo>
                    <a:pt x="392" y="2214"/>
                    <a:pt x="400" y="2214"/>
                    <a:pt x="408" y="2214"/>
                  </a:cubicBezTo>
                  <a:cubicBezTo>
                    <a:pt x="513" y="2214"/>
                    <a:pt x="647" y="2162"/>
                    <a:pt x="705" y="2079"/>
                  </a:cubicBezTo>
                  <a:cubicBezTo>
                    <a:pt x="732" y="2052"/>
                    <a:pt x="741" y="2026"/>
                    <a:pt x="750" y="1999"/>
                  </a:cubicBezTo>
                  <a:cubicBezTo>
                    <a:pt x="946" y="1598"/>
                    <a:pt x="1250" y="1241"/>
                    <a:pt x="1624" y="1009"/>
                  </a:cubicBezTo>
                  <a:cubicBezTo>
                    <a:pt x="1812" y="884"/>
                    <a:pt x="2017" y="795"/>
                    <a:pt x="2240" y="750"/>
                  </a:cubicBezTo>
                  <a:cubicBezTo>
                    <a:pt x="2454" y="705"/>
                    <a:pt x="2668" y="723"/>
                    <a:pt x="2873" y="670"/>
                  </a:cubicBezTo>
                  <a:cubicBezTo>
                    <a:pt x="3123" y="607"/>
                    <a:pt x="3337" y="465"/>
                    <a:pt x="3480" y="250"/>
                  </a:cubicBezTo>
                  <a:cubicBezTo>
                    <a:pt x="3507" y="206"/>
                    <a:pt x="3533" y="152"/>
                    <a:pt x="3507" y="99"/>
                  </a:cubicBezTo>
                  <a:cubicBezTo>
                    <a:pt x="3489" y="63"/>
                    <a:pt x="3444" y="36"/>
                    <a:pt x="3400" y="27"/>
                  </a:cubicBezTo>
                  <a:cubicBezTo>
                    <a:pt x="3397" y="27"/>
                    <a:pt x="3394" y="27"/>
                    <a:pt x="3392" y="27"/>
                  </a:cubicBezTo>
                  <a:cubicBezTo>
                    <a:pt x="3352" y="27"/>
                    <a:pt x="3327" y="92"/>
                    <a:pt x="3301" y="126"/>
                  </a:cubicBezTo>
                  <a:cubicBezTo>
                    <a:pt x="3266" y="161"/>
                    <a:pt x="3221" y="197"/>
                    <a:pt x="3176" y="233"/>
                  </a:cubicBezTo>
                  <a:cubicBezTo>
                    <a:pt x="3087" y="286"/>
                    <a:pt x="2998" y="331"/>
                    <a:pt x="2891" y="357"/>
                  </a:cubicBezTo>
                  <a:cubicBezTo>
                    <a:pt x="2802" y="384"/>
                    <a:pt x="2713" y="393"/>
                    <a:pt x="2614" y="393"/>
                  </a:cubicBezTo>
                  <a:cubicBezTo>
                    <a:pt x="2562" y="393"/>
                    <a:pt x="2479" y="362"/>
                    <a:pt x="2417" y="362"/>
                  </a:cubicBezTo>
                  <a:cubicBezTo>
                    <a:pt x="2409" y="362"/>
                    <a:pt x="2401" y="363"/>
                    <a:pt x="2394" y="364"/>
                  </a:cubicBezTo>
                  <a:lnTo>
                    <a:pt x="2394" y="364"/>
                  </a:lnTo>
                  <a:cubicBezTo>
                    <a:pt x="2595" y="319"/>
                    <a:pt x="2787" y="230"/>
                    <a:pt x="2953" y="117"/>
                  </a:cubicBezTo>
                  <a:cubicBezTo>
                    <a:pt x="2971" y="99"/>
                    <a:pt x="2998" y="81"/>
                    <a:pt x="3007" y="54"/>
                  </a:cubicBezTo>
                  <a:cubicBezTo>
                    <a:pt x="3016" y="36"/>
                    <a:pt x="2998" y="1"/>
                    <a:pt x="29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5380;p59">
              <a:extLst>
                <a:ext uri="{FF2B5EF4-FFF2-40B4-BE49-F238E27FC236}">
                  <a16:creationId xmlns:a16="http://schemas.microsoft.com/office/drawing/2014/main" id="{08E98817-2C90-4A70-91A1-05F622B6E97E}"/>
                </a:ext>
              </a:extLst>
            </p:cNvPr>
            <p:cNvSpPr/>
            <p:nvPr/>
          </p:nvSpPr>
          <p:spPr>
            <a:xfrm>
              <a:off x="5276157" y="4238171"/>
              <a:ext cx="390592" cy="259886"/>
            </a:xfrm>
            <a:custGeom>
              <a:avLst/>
              <a:gdLst/>
              <a:ahLst/>
              <a:cxnLst/>
              <a:rect l="l" t="t" r="r" b="b"/>
              <a:pathLst>
                <a:path w="3329" h="2215" extrusionOk="0">
                  <a:moveTo>
                    <a:pt x="3187" y="27"/>
                  </a:moveTo>
                  <a:cubicBezTo>
                    <a:pt x="3147" y="27"/>
                    <a:pt x="3122" y="92"/>
                    <a:pt x="3096" y="126"/>
                  </a:cubicBezTo>
                  <a:cubicBezTo>
                    <a:pt x="3074" y="148"/>
                    <a:pt x="3048" y="170"/>
                    <a:pt x="3022" y="192"/>
                  </a:cubicBezTo>
                  <a:lnTo>
                    <a:pt x="3022" y="192"/>
                  </a:lnTo>
                  <a:cubicBezTo>
                    <a:pt x="3090" y="146"/>
                    <a:pt x="3153" y="92"/>
                    <a:pt x="3209" y="31"/>
                  </a:cubicBezTo>
                  <a:lnTo>
                    <a:pt x="3209" y="31"/>
                  </a:lnTo>
                  <a:cubicBezTo>
                    <a:pt x="3212" y="32"/>
                    <a:pt x="3214" y="33"/>
                    <a:pt x="3217" y="33"/>
                  </a:cubicBezTo>
                  <a:lnTo>
                    <a:pt x="3217" y="33"/>
                  </a:lnTo>
                  <a:cubicBezTo>
                    <a:pt x="3215" y="31"/>
                    <a:pt x="3214" y="29"/>
                    <a:pt x="3212" y="27"/>
                  </a:cubicBezTo>
                  <a:cubicBezTo>
                    <a:pt x="3211" y="29"/>
                    <a:pt x="3210" y="30"/>
                    <a:pt x="3209" y="31"/>
                  </a:cubicBezTo>
                  <a:lnTo>
                    <a:pt x="3209" y="31"/>
                  </a:lnTo>
                  <a:cubicBezTo>
                    <a:pt x="3204" y="30"/>
                    <a:pt x="3199" y="28"/>
                    <a:pt x="3195" y="27"/>
                  </a:cubicBezTo>
                  <a:cubicBezTo>
                    <a:pt x="3192" y="27"/>
                    <a:pt x="3189" y="27"/>
                    <a:pt x="3187" y="27"/>
                  </a:cubicBezTo>
                  <a:close/>
                  <a:moveTo>
                    <a:pt x="3022" y="192"/>
                  </a:moveTo>
                  <a:cubicBezTo>
                    <a:pt x="2862" y="301"/>
                    <a:pt x="2674" y="370"/>
                    <a:pt x="2483" y="391"/>
                  </a:cubicBezTo>
                  <a:lnTo>
                    <a:pt x="2483" y="391"/>
                  </a:lnTo>
                  <a:cubicBezTo>
                    <a:pt x="2553" y="388"/>
                    <a:pt x="2619" y="377"/>
                    <a:pt x="2686" y="357"/>
                  </a:cubicBezTo>
                  <a:cubicBezTo>
                    <a:pt x="2793" y="331"/>
                    <a:pt x="2882" y="286"/>
                    <a:pt x="2971" y="233"/>
                  </a:cubicBezTo>
                  <a:cubicBezTo>
                    <a:pt x="2988" y="219"/>
                    <a:pt x="3005" y="206"/>
                    <a:pt x="3022" y="192"/>
                  </a:cubicBezTo>
                  <a:close/>
                  <a:moveTo>
                    <a:pt x="2784" y="1"/>
                  </a:moveTo>
                  <a:cubicBezTo>
                    <a:pt x="2748" y="81"/>
                    <a:pt x="2659" y="126"/>
                    <a:pt x="2579" y="152"/>
                  </a:cubicBezTo>
                  <a:cubicBezTo>
                    <a:pt x="2401" y="224"/>
                    <a:pt x="2222" y="286"/>
                    <a:pt x="2053" y="357"/>
                  </a:cubicBezTo>
                  <a:cubicBezTo>
                    <a:pt x="2149" y="385"/>
                    <a:pt x="2250" y="399"/>
                    <a:pt x="2351" y="399"/>
                  </a:cubicBezTo>
                  <a:cubicBezTo>
                    <a:pt x="2395" y="399"/>
                    <a:pt x="2439" y="396"/>
                    <a:pt x="2483" y="391"/>
                  </a:cubicBezTo>
                  <a:lnTo>
                    <a:pt x="2483" y="391"/>
                  </a:lnTo>
                  <a:cubicBezTo>
                    <a:pt x="2459" y="393"/>
                    <a:pt x="2434" y="393"/>
                    <a:pt x="2409" y="393"/>
                  </a:cubicBezTo>
                  <a:cubicBezTo>
                    <a:pt x="2357" y="393"/>
                    <a:pt x="2274" y="362"/>
                    <a:pt x="2212" y="362"/>
                  </a:cubicBezTo>
                  <a:cubicBezTo>
                    <a:pt x="2204" y="362"/>
                    <a:pt x="2196" y="363"/>
                    <a:pt x="2189" y="364"/>
                  </a:cubicBezTo>
                  <a:lnTo>
                    <a:pt x="2189" y="364"/>
                  </a:lnTo>
                  <a:cubicBezTo>
                    <a:pt x="2390" y="319"/>
                    <a:pt x="2582" y="230"/>
                    <a:pt x="2748" y="117"/>
                  </a:cubicBezTo>
                  <a:cubicBezTo>
                    <a:pt x="2829" y="54"/>
                    <a:pt x="2766" y="45"/>
                    <a:pt x="2784" y="1"/>
                  </a:cubicBezTo>
                  <a:close/>
                  <a:moveTo>
                    <a:pt x="3217" y="33"/>
                  </a:moveTo>
                  <a:cubicBezTo>
                    <a:pt x="3248" y="78"/>
                    <a:pt x="3247" y="146"/>
                    <a:pt x="3221" y="197"/>
                  </a:cubicBezTo>
                  <a:cubicBezTo>
                    <a:pt x="3186" y="250"/>
                    <a:pt x="3132" y="286"/>
                    <a:pt x="3087" y="313"/>
                  </a:cubicBezTo>
                  <a:cubicBezTo>
                    <a:pt x="2971" y="384"/>
                    <a:pt x="2856" y="438"/>
                    <a:pt x="2731" y="473"/>
                  </a:cubicBezTo>
                  <a:cubicBezTo>
                    <a:pt x="2418" y="572"/>
                    <a:pt x="2079" y="572"/>
                    <a:pt x="1767" y="670"/>
                  </a:cubicBezTo>
                  <a:cubicBezTo>
                    <a:pt x="1624" y="714"/>
                    <a:pt x="1491" y="740"/>
                    <a:pt x="1356" y="740"/>
                  </a:cubicBezTo>
                  <a:cubicBezTo>
                    <a:pt x="1247" y="740"/>
                    <a:pt x="1137" y="723"/>
                    <a:pt x="1018" y="688"/>
                  </a:cubicBezTo>
                  <a:cubicBezTo>
                    <a:pt x="981" y="673"/>
                    <a:pt x="939" y="658"/>
                    <a:pt x="900" y="658"/>
                  </a:cubicBezTo>
                  <a:cubicBezTo>
                    <a:pt x="892" y="658"/>
                    <a:pt x="883" y="659"/>
                    <a:pt x="875" y="661"/>
                  </a:cubicBezTo>
                  <a:cubicBezTo>
                    <a:pt x="839" y="670"/>
                    <a:pt x="813" y="688"/>
                    <a:pt x="777" y="705"/>
                  </a:cubicBezTo>
                  <a:lnTo>
                    <a:pt x="590" y="821"/>
                  </a:lnTo>
                  <a:cubicBezTo>
                    <a:pt x="563" y="839"/>
                    <a:pt x="527" y="866"/>
                    <a:pt x="500" y="893"/>
                  </a:cubicBezTo>
                  <a:cubicBezTo>
                    <a:pt x="483" y="928"/>
                    <a:pt x="465" y="973"/>
                    <a:pt x="483" y="1000"/>
                  </a:cubicBezTo>
                  <a:cubicBezTo>
                    <a:pt x="563" y="911"/>
                    <a:pt x="679" y="857"/>
                    <a:pt x="795" y="839"/>
                  </a:cubicBezTo>
                  <a:lnTo>
                    <a:pt x="830" y="839"/>
                  </a:lnTo>
                  <a:cubicBezTo>
                    <a:pt x="848" y="857"/>
                    <a:pt x="848" y="884"/>
                    <a:pt x="848" y="902"/>
                  </a:cubicBezTo>
                  <a:cubicBezTo>
                    <a:pt x="822" y="982"/>
                    <a:pt x="741" y="1035"/>
                    <a:pt x="661" y="1062"/>
                  </a:cubicBezTo>
                  <a:cubicBezTo>
                    <a:pt x="581" y="1089"/>
                    <a:pt x="491" y="1089"/>
                    <a:pt x="411" y="1116"/>
                  </a:cubicBezTo>
                  <a:cubicBezTo>
                    <a:pt x="251" y="1160"/>
                    <a:pt x="126" y="1276"/>
                    <a:pt x="54" y="1419"/>
                  </a:cubicBezTo>
                  <a:cubicBezTo>
                    <a:pt x="215" y="1312"/>
                    <a:pt x="393" y="1250"/>
                    <a:pt x="581" y="1241"/>
                  </a:cubicBezTo>
                  <a:cubicBezTo>
                    <a:pt x="616" y="1241"/>
                    <a:pt x="661" y="1241"/>
                    <a:pt x="688" y="1267"/>
                  </a:cubicBezTo>
                  <a:cubicBezTo>
                    <a:pt x="714" y="1303"/>
                    <a:pt x="706" y="1348"/>
                    <a:pt x="688" y="1392"/>
                  </a:cubicBezTo>
                  <a:cubicBezTo>
                    <a:pt x="634" y="1517"/>
                    <a:pt x="545" y="1615"/>
                    <a:pt x="465" y="1722"/>
                  </a:cubicBezTo>
                  <a:cubicBezTo>
                    <a:pt x="340" y="1892"/>
                    <a:pt x="206" y="2079"/>
                    <a:pt x="1" y="2124"/>
                  </a:cubicBezTo>
                  <a:cubicBezTo>
                    <a:pt x="63" y="2168"/>
                    <a:pt x="99" y="2213"/>
                    <a:pt x="179" y="2213"/>
                  </a:cubicBezTo>
                  <a:cubicBezTo>
                    <a:pt x="187" y="2214"/>
                    <a:pt x="195" y="2214"/>
                    <a:pt x="203" y="2214"/>
                  </a:cubicBezTo>
                  <a:cubicBezTo>
                    <a:pt x="308" y="2214"/>
                    <a:pt x="442" y="2162"/>
                    <a:pt x="500" y="2079"/>
                  </a:cubicBezTo>
                  <a:cubicBezTo>
                    <a:pt x="527" y="2052"/>
                    <a:pt x="536" y="2026"/>
                    <a:pt x="545" y="1999"/>
                  </a:cubicBezTo>
                  <a:cubicBezTo>
                    <a:pt x="741" y="1598"/>
                    <a:pt x="1045" y="1241"/>
                    <a:pt x="1419" y="1009"/>
                  </a:cubicBezTo>
                  <a:cubicBezTo>
                    <a:pt x="1607" y="884"/>
                    <a:pt x="1812" y="795"/>
                    <a:pt x="2035" y="750"/>
                  </a:cubicBezTo>
                  <a:cubicBezTo>
                    <a:pt x="2249" y="705"/>
                    <a:pt x="2463" y="723"/>
                    <a:pt x="2668" y="670"/>
                  </a:cubicBezTo>
                  <a:cubicBezTo>
                    <a:pt x="2918" y="607"/>
                    <a:pt x="3132" y="465"/>
                    <a:pt x="3275" y="250"/>
                  </a:cubicBezTo>
                  <a:cubicBezTo>
                    <a:pt x="3302" y="206"/>
                    <a:pt x="3328" y="152"/>
                    <a:pt x="3302" y="99"/>
                  </a:cubicBezTo>
                  <a:cubicBezTo>
                    <a:pt x="3287" y="69"/>
                    <a:pt x="3253" y="46"/>
                    <a:pt x="3217" y="33"/>
                  </a:cubicBez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5381;p59">
              <a:extLst>
                <a:ext uri="{FF2B5EF4-FFF2-40B4-BE49-F238E27FC236}">
                  <a16:creationId xmlns:a16="http://schemas.microsoft.com/office/drawing/2014/main" id="{8B6F6330-B23D-4AF8-98A6-D21CF3D707B8}"/>
                </a:ext>
              </a:extLst>
            </p:cNvPr>
            <p:cNvSpPr/>
            <p:nvPr/>
          </p:nvSpPr>
          <p:spPr>
            <a:xfrm>
              <a:off x="5251049" y="4449480"/>
              <a:ext cx="92691" cy="48457"/>
            </a:xfrm>
            <a:custGeom>
              <a:avLst/>
              <a:gdLst/>
              <a:ahLst/>
              <a:cxnLst/>
              <a:rect l="l" t="t" r="r" b="b"/>
              <a:pathLst>
                <a:path w="790" h="413" extrusionOk="0">
                  <a:moveTo>
                    <a:pt x="285" y="0"/>
                  </a:moveTo>
                  <a:cubicBezTo>
                    <a:pt x="214" y="0"/>
                    <a:pt x="145" y="13"/>
                    <a:pt x="81" y="37"/>
                  </a:cubicBezTo>
                  <a:cubicBezTo>
                    <a:pt x="63" y="37"/>
                    <a:pt x="36" y="46"/>
                    <a:pt x="27" y="64"/>
                  </a:cubicBezTo>
                  <a:cubicBezTo>
                    <a:pt x="1" y="100"/>
                    <a:pt x="19" y="144"/>
                    <a:pt x="36" y="180"/>
                  </a:cubicBezTo>
                  <a:cubicBezTo>
                    <a:pt x="108" y="305"/>
                    <a:pt x="242" y="403"/>
                    <a:pt x="393" y="412"/>
                  </a:cubicBezTo>
                  <a:cubicBezTo>
                    <a:pt x="399" y="413"/>
                    <a:pt x="405" y="413"/>
                    <a:pt x="412" y="413"/>
                  </a:cubicBezTo>
                  <a:cubicBezTo>
                    <a:pt x="537" y="413"/>
                    <a:pt x="790" y="332"/>
                    <a:pt x="697" y="171"/>
                  </a:cubicBezTo>
                  <a:cubicBezTo>
                    <a:pt x="697" y="171"/>
                    <a:pt x="697" y="162"/>
                    <a:pt x="688" y="162"/>
                  </a:cubicBezTo>
                  <a:cubicBezTo>
                    <a:pt x="661" y="127"/>
                    <a:pt x="634" y="100"/>
                    <a:pt x="598" y="82"/>
                  </a:cubicBezTo>
                  <a:cubicBezTo>
                    <a:pt x="502" y="28"/>
                    <a:pt x="392" y="0"/>
                    <a:pt x="285" y="0"/>
                  </a:cubicBezTo>
                  <a:close/>
                </a:path>
              </a:pathLst>
            </a:custGeom>
            <a:solidFill>
              <a:srgbClr val="FFA461">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5382;p59">
              <a:extLst>
                <a:ext uri="{FF2B5EF4-FFF2-40B4-BE49-F238E27FC236}">
                  <a16:creationId xmlns:a16="http://schemas.microsoft.com/office/drawing/2014/main" id="{E212494E-242A-4C0E-BA24-246840085D19}"/>
                </a:ext>
              </a:extLst>
            </p:cNvPr>
            <p:cNvSpPr/>
            <p:nvPr/>
          </p:nvSpPr>
          <p:spPr>
            <a:xfrm>
              <a:off x="5322268" y="4265391"/>
              <a:ext cx="147718" cy="97501"/>
            </a:xfrm>
            <a:custGeom>
              <a:avLst/>
              <a:gdLst/>
              <a:ahLst/>
              <a:cxnLst/>
              <a:rect l="l" t="t" r="r" b="b"/>
              <a:pathLst>
                <a:path w="1259" h="831" extrusionOk="0">
                  <a:moveTo>
                    <a:pt x="143" y="1"/>
                  </a:moveTo>
                  <a:cubicBezTo>
                    <a:pt x="134" y="1"/>
                    <a:pt x="134" y="1"/>
                    <a:pt x="125" y="10"/>
                  </a:cubicBezTo>
                  <a:cubicBezTo>
                    <a:pt x="90" y="27"/>
                    <a:pt x="45" y="45"/>
                    <a:pt x="0" y="54"/>
                  </a:cubicBezTo>
                  <a:cubicBezTo>
                    <a:pt x="18" y="54"/>
                    <a:pt x="90" y="134"/>
                    <a:pt x="107" y="143"/>
                  </a:cubicBezTo>
                  <a:cubicBezTo>
                    <a:pt x="143" y="179"/>
                    <a:pt x="179" y="206"/>
                    <a:pt x="205" y="233"/>
                  </a:cubicBezTo>
                  <a:cubicBezTo>
                    <a:pt x="250" y="277"/>
                    <a:pt x="348" y="331"/>
                    <a:pt x="339" y="402"/>
                  </a:cubicBezTo>
                  <a:cubicBezTo>
                    <a:pt x="339" y="411"/>
                    <a:pt x="330" y="420"/>
                    <a:pt x="330" y="438"/>
                  </a:cubicBezTo>
                  <a:cubicBezTo>
                    <a:pt x="313" y="473"/>
                    <a:pt x="277" y="509"/>
                    <a:pt x="232" y="527"/>
                  </a:cubicBezTo>
                  <a:cubicBezTo>
                    <a:pt x="188" y="536"/>
                    <a:pt x="134" y="536"/>
                    <a:pt x="107" y="572"/>
                  </a:cubicBezTo>
                  <a:cubicBezTo>
                    <a:pt x="81" y="598"/>
                    <a:pt x="81" y="634"/>
                    <a:pt x="81" y="670"/>
                  </a:cubicBezTo>
                  <a:cubicBezTo>
                    <a:pt x="81" y="696"/>
                    <a:pt x="90" y="732"/>
                    <a:pt x="125" y="750"/>
                  </a:cubicBezTo>
                  <a:cubicBezTo>
                    <a:pt x="107" y="723"/>
                    <a:pt x="107" y="688"/>
                    <a:pt x="116" y="661"/>
                  </a:cubicBezTo>
                  <a:cubicBezTo>
                    <a:pt x="125" y="643"/>
                    <a:pt x="125" y="625"/>
                    <a:pt x="143" y="616"/>
                  </a:cubicBezTo>
                  <a:cubicBezTo>
                    <a:pt x="155" y="605"/>
                    <a:pt x="168" y="601"/>
                    <a:pt x="182" y="601"/>
                  </a:cubicBezTo>
                  <a:cubicBezTo>
                    <a:pt x="200" y="601"/>
                    <a:pt x="221" y="607"/>
                    <a:pt x="241" y="607"/>
                  </a:cubicBezTo>
                  <a:cubicBezTo>
                    <a:pt x="277" y="607"/>
                    <a:pt x="304" y="580"/>
                    <a:pt x="330" y="554"/>
                  </a:cubicBezTo>
                  <a:cubicBezTo>
                    <a:pt x="357" y="527"/>
                    <a:pt x="375" y="500"/>
                    <a:pt x="402" y="482"/>
                  </a:cubicBezTo>
                  <a:cubicBezTo>
                    <a:pt x="424" y="461"/>
                    <a:pt x="446" y="452"/>
                    <a:pt x="469" y="452"/>
                  </a:cubicBezTo>
                  <a:cubicBezTo>
                    <a:pt x="520" y="452"/>
                    <a:pt x="572" y="496"/>
                    <a:pt x="616" y="527"/>
                  </a:cubicBezTo>
                  <a:cubicBezTo>
                    <a:pt x="696" y="572"/>
                    <a:pt x="776" y="589"/>
                    <a:pt x="857" y="589"/>
                  </a:cubicBezTo>
                  <a:cubicBezTo>
                    <a:pt x="903" y="589"/>
                    <a:pt x="948" y="584"/>
                    <a:pt x="994" y="584"/>
                  </a:cubicBezTo>
                  <a:cubicBezTo>
                    <a:pt x="1029" y="584"/>
                    <a:pt x="1063" y="587"/>
                    <a:pt x="1098" y="598"/>
                  </a:cubicBezTo>
                  <a:cubicBezTo>
                    <a:pt x="1075" y="635"/>
                    <a:pt x="1121" y="685"/>
                    <a:pt x="1163" y="685"/>
                  </a:cubicBezTo>
                  <a:cubicBezTo>
                    <a:pt x="1171" y="685"/>
                    <a:pt x="1179" y="683"/>
                    <a:pt x="1187" y="679"/>
                  </a:cubicBezTo>
                  <a:lnTo>
                    <a:pt x="1187" y="679"/>
                  </a:lnTo>
                  <a:cubicBezTo>
                    <a:pt x="1187" y="732"/>
                    <a:pt x="1178" y="777"/>
                    <a:pt x="1151" y="830"/>
                  </a:cubicBezTo>
                  <a:cubicBezTo>
                    <a:pt x="1240" y="750"/>
                    <a:pt x="1258" y="625"/>
                    <a:pt x="1214" y="536"/>
                  </a:cubicBezTo>
                  <a:cubicBezTo>
                    <a:pt x="1205" y="518"/>
                    <a:pt x="1196" y="491"/>
                    <a:pt x="1178" y="482"/>
                  </a:cubicBezTo>
                  <a:lnTo>
                    <a:pt x="1115" y="482"/>
                  </a:lnTo>
                  <a:cubicBezTo>
                    <a:pt x="1044" y="482"/>
                    <a:pt x="964" y="482"/>
                    <a:pt x="892" y="491"/>
                  </a:cubicBezTo>
                  <a:cubicBezTo>
                    <a:pt x="848" y="491"/>
                    <a:pt x="812" y="491"/>
                    <a:pt x="776" y="482"/>
                  </a:cubicBezTo>
                  <a:cubicBezTo>
                    <a:pt x="741" y="473"/>
                    <a:pt x="714" y="456"/>
                    <a:pt x="687" y="438"/>
                  </a:cubicBezTo>
                  <a:cubicBezTo>
                    <a:pt x="660" y="420"/>
                    <a:pt x="643" y="402"/>
                    <a:pt x="616" y="393"/>
                  </a:cubicBezTo>
                  <a:cubicBezTo>
                    <a:pt x="446" y="277"/>
                    <a:pt x="277" y="161"/>
                    <a:pt x="152" y="10"/>
                  </a:cubicBezTo>
                  <a:cubicBezTo>
                    <a:pt x="152" y="1"/>
                    <a:pt x="143"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5383;p59">
              <a:extLst>
                <a:ext uri="{FF2B5EF4-FFF2-40B4-BE49-F238E27FC236}">
                  <a16:creationId xmlns:a16="http://schemas.microsoft.com/office/drawing/2014/main" id="{3F45DEB4-FF18-46D3-B144-0C1C9AF0FE2A}"/>
                </a:ext>
              </a:extLst>
            </p:cNvPr>
            <p:cNvSpPr/>
            <p:nvPr/>
          </p:nvSpPr>
          <p:spPr>
            <a:xfrm>
              <a:off x="5248937" y="4276890"/>
              <a:ext cx="184325" cy="127890"/>
            </a:xfrm>
            <a:custGeom>
              <a:avLst/>
              <a:gdLst/>
              <a:ahLst/>
              <a:cxnLst/>
              <a:rect l="l" t="t" r="r" b="b"/>
              <a:pathLst>
                <a:path w="1571" h="1090" extrusionOk="0">
                  <a:moveTo>
                    <a:pt x="260" y="1"/>
                  </a:moveTo>
                  <a:cubicBezTo>
                    <a:pt x="170" y="10"/>
                    <a:pt x="90" y="10"/>
                    <a:pt x="1" y="19"/>
                  </a:cubicBezTo>
                  <a:cubicBezTo>
                    <a:pt x="197" y="224"/>
                    <a:pt x="393" y="429"/>
                    <a:pt x="590" y="643"/>
                  </a:cubicBezTo>
                  <a:cubicBezTo>
                    <a:pt x="625" y="679"/>
                    <a:pt x="616" y="714"/>
                    <a:pt x="599" y="750"/>
                  </a:cubicBezTo>
                  <a:cubicBezTo>
                    <a:pt x="581" y="786"/>
                    <a:pt x="545" y="813"/>
                    <a:pt x="509" y="830"/>
                  </a:cubicBezTo>
                  <a:cubicBezTo>
                    <a:pt x="456" y="857"/>
                    <a:pt x="384" y="866"/>
                    <a:pt x="322" y="884"/>
                  </a:cubicBezTo>
                  <a:cubicBezTo>
                    <a:pt x="304" y="893"/>
                    <a:pt x="286" y="902"/>
                    <a:pt x="286" y="920"/>
                  </a:cubicBezTo>
                  <a:cubicBezTo>
                    <a:pt x="286" y="929"/>
                    <a:pt x="286" y="937"/>
                    <a:pt x="286" y="937"/>
                  </a:cubicBezTo>
                  <a:cubicBezTo>
                    <a:pt x="286" y="946"/>
                    <a:pt x="277" y="955"/>
                    <a:pt x="277" y="964"/>
                  </a:cubicBezTo>
                  <a:cubicBezTo>
                    <a:pt x="260" y="1008"/>
                    <a:pt x="285" y="1069"/>
                    <a:pt x="328" y="1088"/>
                  </a:cubicBezTo>
                  <a:lnTo>
                    <a:pt x="328" y="1088"/>
                  </a:lnTo>
                  <a:cubicBezTo>
                    <a:pt x="304" y="1076"/>
                    <a:pt x="304" y="1008"/>
                    <a:pt x="313" y="991"/>
                  </a:cubicBezTo>
                  <a:cubicBezTo>
                    <a:pt x="313" y="982"/>
                    <a:pt x="313" y="982"/>
                    <a:pt x="313" y="982"/>
                  </a:cubicBezTo>
                  <a:lnTo>
                    <a:pt x="322" y="982"/>
                  </a:lnTo>
                  <a:cubicBezTo>
                    <a:pt x="367" y="982"/>
                    <a:pt x="393" y="929"/>
                    <a:pt x="438" y="929"/>
                  </a:cubicBezTo>
                  <a:cubicBezTo>
                    <a:pt x="483" y="920"/>
                    <a:pt x="536" y="902"/>
                    <a:pt x="581" y="884"/>
                  </a:cubicBezTo>
                  <a:cubicBezTo>
                    <a:pt x="644" y="856"/>
                    <a:pt x="702" y="822"/>
                    <a:pt x="767" y="822"/>
                  </a:cubicBezTo>
                  <a:cubicBezTo>
                    <a:pt x="784" y="822"/>
                    <a:pt x="803" y="825"/>
                    <a:pt x="822" y="830"/>
                  </a:cubicBezTo>
                  <a:cubicBezTo>
                    <a:pt x="884" y="839"/>
                    <a:pt x="920" y="875"/>
                    <a:pt x="973" y="893"/>
                  </a:cubicBezTo>
                  <a:cubicBezTo>
                    <a:pt x="994" y="899"/>
                    <a:pt x="1016" y="902"/>
                    <a:pt x="1038" y="902"/>
                  </a:cubicBezTo>
                  <a:cubicBezTo>
                    <a:pt x="1143" y="902"/>
                    <a:pt x="1253" y="841"/>
                    <a:pt x="1351" y="841"/>
                  </a:cubicBezTo>
                  <a:cubicBezTo>
                    <a:pt x="1377" y="841"/>
                    <a:pt x="1403" y="846"/>
                    <a:pt x="1428" y="857"/>
                  </a:cubicBezTo>
                  <a:cubicBezTo>
                    <a:pt x="1455" y="875"/>
                    <a:pt x="1473" y="884"/>
                    <a:pt x="1473" y="911"/>
                  </a:cubicBezTo>
                  <a:cubicBezTo>
                    <a:pt x="1482" y="937"/>
                    <a:pt x="1464" y="964"/>
                    <a:pt x="1455" y="982"/>
                  </a:cubicBezTo>
                  <a:cubicBezTo>
                    <a:pt x="1473" y="955"/>
                    <a:pt x="1500" y="946"/>
                    <a:pt x="1500" y="911"/>
                  </a:cubicBezTo>
                  <a:cubicBezTo>
                    <a:pt x="1508" y="893"/>
                    <a:pt x="1500" y="875"/>
                    <a:pt x="1491" y="866"/>
                  </a:cubicBezTo>
                  <a:cubicBezTo>
                    <a:pt x="1500" y="866"/>
                    <a:pt x="1508" y="857"/>
                    <a:pt x="1508" y="848"/>
                  </a:cubicBezTo>
                  <a:cubicBezTo>
                    <a:pt x="1508" y="839"/>
                    <a:pt x="1500" y="830"/>
                    <a:pt x="1500" y="821"/>
                  </a:cubicBezTo>
                  <a:cubicBezTo>
                    <a:pt x="1464" y="774"/>
                    <a:pt x="1404" y="758"/>
                    <a:pt x="1345" y="758"/>
                  </a:cubicBezTo>
                  <a:cubicBezTo>
                    <a:pt x="1316" y="758"/>
                    <a:pt x="1288" y="762"/>
                    <a:pt x="1262" y="767"/>
                  </a:cubicBezTo>
                  <a:lnTo>
                    <a:pt x="1262" y="767"/>
                  </a:lnTo>
                  <a:cubicBezTo>
                    <a:pt x="1304" y="757"/>
                    <a:pt x="1331" y="714"/>
                    <a:pt x="1375" y="705"/>
                  </a:cubicBezTo>
                  <a:cubicBezTo>
                    <a:pt x="1382" y="704"/>
                    <a:pt x="1389" y="704"/>
                    <a:pt x="1396" y="704"/>
                  </a:cubicBezTo>
                  <a:cubicBezTo>
                    <a:pt x="1419" y="704"/>
                    <a:pt x="1443" y="709"/>
                    <a:pt x="1465" y="709"/>
                  </a:cubicBezTo>
                  <a:cubicBezTo>
                    <a:pt x="1481" y="709"/>
                    <a:pt x="1496" y="706"/>
                    <a:pt x="1508" y="697"/>
                  </a:cubicBezTo>
                  <a:cubicBezTo>
                    <a:pt x="1544" y="714"/>
                    <a:pt x="1553" y="750"/>
                    <a:pt x="1562" y="786"/>
                  </a:cubicBezTo>
                  <a:cubicBezTo>
                    <a:pt x="1562" y="759"/>
                    <a:pt x="1571" y="741"/>
                    <a:pt x="1562" y="714"/>
                  </a:cubicBezTo>
                  <a:cubicBezTo>
                    <a:pt x="1553" y="688"/>
                    <a:pt x="1535" y="670"/>
                    <a:pt x="1517" y="652"/>
                  </a:cubicBezTo>
                  <a:cubicBezTo>
                    <a:pt x="1498" y="630"/>
                    <a:pt x="1471" y="621"/>
                    <a:pt x="1441" y="621"/>
                  </a:cubicBezTo>
                  <a:cubicBezTo>
                    <a:pt x="1374" y="621"/>
                    <a:pt x="1293" y="663"/>
                    <a:pt x="1250" y="688"/>
                  </a:cubicBezTo>
                  <a:cubicBezTo>
                    <a:pt x="1201" y="708"/>
                    <a:pt x="1148" y="729"/>
                    <a:pt x="1093" y="729"/>
                  </a:cubicBezTo>
                  <a:cubicBezTo>
                    <a:pt x="1077" y="729"/>
                    <a:pt x="1061" y="727"/>
                    <a:pt x="1045" y="723"/>
                  </a:cubicBezTo>
                  <a:cubicBezTo>
                    <a:pt x="1062" y="688"/>
                    <a:pt x="1098" y="679"/>
                    <a:pt x="1125" y="670"/>
                  </a:cubicBezTo>
                  <a:cubicBezTo>
                    <a:pt x="1152" y="661"/>
                    <a:pt x="1205" y="625"/>
                    <a:pt x="1232" y="625"/>
                  </a:cubicBezTo>
                  <a:cubicBezTo>
                    <a:pt x="1250" y="625"/>
                    <a:pt x="1259" y="634"/>
                    <a:pt x="1268" y="643"/>
                  </a:cubicBezTo>
                  <a:cubicBezTo>
                    <a:pt x="1268" y="634"/>
                    <a:pt x="1259" y="616"/>
                    <a:pt x="1241" y="616"/>
                  </a:cubicBezTo>
                  <a:cubicBezTo>
                    <a:pt x="1241" y="616"/>
                    <a:pt x="1232" y="607"/>
                    <a:pt x="1232" y="607"/>
                  </a:cubicBezTo>
                  <a:cubicBezTo>
                    <a:pt x="1223" y="607"/>
                    <a:pt x="1223" y="598"/>
                    <a:pt x="1214" y="598"/>
                  </a:cubicBezTo>
                  <a:cubicBezTo>
                    <a:pt x="1201" y="582"/>
                    <a:pt x="1184" y="575"/>
                    <a:pt x="1165" y="575"/>
                  </a:cubicBezTo>
                  <a:cubicBezTo>
                    <a:pt x="1088" y="575"/>
                    <a:pt x="971" y="679"/>
                    <a:pt x="929" y="714"/>
                  </a:cubicBezTo>
                  <a:cubicBezTo>
                    <a:pt x="920" y="723"/>
                    <a:pt x="902" y="732"/>
                    <a:pt x="884" y="732"/>
                  </a:cubicBezTo>
                  <a:cubicBezTo>
                    <a:pt x="878" y="734"/>
                    <a:pt x="872" y="735"/>
                    <a:pt x="866" y="735"/>
                  </a:cubicBezTo>
                  <a:cubicBezTo>
                    <a:pt x="839" y="735"/>
                    <a:pt x="817" y="719"/>
                    <a:pt x="795" y="697"/>
                  </a:cubicBezTo>
                  <a:cubicBezTo>
                    <a:pt x="732" y="643"/>
                    <a:pt x="679" y="572"/>
                    <a:pt x="634" y="509"/>
                  </a:cubicBezTo>
                  <a:cubicBezTo>
                    <a:pt x="509" y="340"/>
                    <a:pt x="384" y="170"/>
                    <a:pt x="260" y="1"/>
                  </a:cubicBezTo>
                  <a:close/>
                  <a:moveTo>
                    <a:pt x="328" y="1088"/>
                  </a:moveTo>
                  <a:cubicBezTo>
                    <a:pt x="329" y="1088"/>
                    <a:pt x="330" y="1089"/>
                    <a:pt x="331" y="1089"/>
                  </a:cubicBezTo>
                  <a:cubicBezTo>
                    <a:pt x="330" y="1089"/>
                    <a:pt x="329" y="1088"/>
                    <a:pt x="328" y="10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5384;p59">
              <a:extLst>
                <a:ext uri="{FF2B5EF4-FFF2-40B4-BE49-F238E27FC236}">
                  <a16:creationId xmlns:a16="http://schemas.microsoft.com/office/drawing/2014/main" id="{F07EBF24-1908-43F6-A37E-EC08782352C7}"/>
                </a:ext>
              </a:extLst>
            </p:cNvPr>
            <p:cNvSpPr/>
            <p:nvPr/>
          </p:nvSpPr>
          <p:spPr>
            <a:xfrm>
              <a:off x="5345264" y="4361718"/>
              <a:ext cx="59838" cy="6688"/>
            </a:xfrm>
            <a:custGeom>
              <a:avLst/>
              <a:gdLst/>
              <a:ahLst/>
              <a:cxnLst/>
              <a:rect l="l" t="t" r="r" b="b"/>
              <a:pathLst>
                <a:path w="510" h="57" extrusionOk="0">
                  <a:moveTo>
                    <a:pt x="1" y="0"/>
                  </a:moveTo>
                  <a:lnTo>
                    <a:pt x="1" y="0"/>
                  </a:lnTo>
                  <a:cubicBezTo>
                    <a:pt x="99" y="39"/>
                    <a:pt x="205" y="57"/>
                    <a:pt x="311" y="57"/>
                  </a:cubicBezTo>
                  <a:cubicBezTo>
                    <a:pt x="377" y="57"/>
                    <a:pt x="444" y="50"/>
                    <a:pt x="509" y="36"/>
                  </a:cubicBezTo>
                  <a:lnTo>
                    <a:pt x="509" y="36"/>
                  </a:lnTo>
                  <a:cubicBezTo>
                    <a:pt x="455" y="45"/>
                    <a:pt x="400" y="49"/>
                    <a:pt x="346" y="49"/>
                  </a:cubicBezTo>
                  <a:cubicBezTo>
                    <a:pt x="231" y="49"/>
                    <a:pt x="116" y="31"/>
                    <a:pt x="1" y="0"/>
                  </a:cubicBezTo>
                  <a:close/>
                </a:path>
              </a:pathLst>
            </a:custGeom>
            <a:solidFill>
              <a:srgbClr val="574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5385;p59">
              <a:extLst>
                <a:ext uri="{FF2B5EF4-FFF2-40B4-BE49-F238E27FC236}">
                  <a16:creationId xmlns:a16="http://schemas.microsoft.com/office/drawing/2014/main" id="{4E856664-A127-49C1-B77B-29C50AB731F7}"/>
                </a:ext>
              </a:extLst>
            </p:cNvPr>
            <p:cNvSpPr/>
            <p:nvPr/>
          </p:nvSpPr>
          <p:spPr>
            <a:xfrm>
              <a:off x="4729755" y="3819307"/>
              <a:ext cx="814505" cy="555323"/>
            </a:xfrm>
            <a:custGeom>
              <a:avLst/>
              <a:gdLst/>
              <a:ahLst/>
              <a:cxnLst/>
              <a:rect l="l" t="t" r="r" b="b"/>
              <a:pathLst>
                <a:path w="6942" h="4733" extrusionOk="0">
                  <a:moveTo>
                    <a:pt x="5925" y="0"/>
                  </a:moveTo>
                  <a:cubicBezTo>
                    <a:pt x="5824" y="0"/>
                    <a:pt x="5728" y="19"/>
                    <a:pt x="5639" y="56"/>
                  </a:cubicBezTo>
                  <a:cubicBezTo>
                    <a:pt x="5657" y="74"/>
                    <a:pt x="5684" y="91"/>
                    <a:pt x="5710" y="118"/>
                  </a:cubicBezTo>
                  <a:cubicBezTo>
                    <a:pt x="5680" y="115"/>
                    <a:pt x="5650" y="113"/>
                    <a:pt x="5621" y="113"/>
                  </a:cubicBezTo>
                  <a:cubicBezTo>
                    <a:pt x="5502" y="113"/>
                    <a:pt x="5389" y="141"/>
                    <a:pt x="5282" y="199"/>
                  </a:cubicBezTo>
                  <a:cubicBezTo>
                    <a:pt x="5300" y="216"/>
                    <a:pt x="5327" y="234"/>
                    <a:pt x="5354" y="243"/>
                  </a:cubicBezTo>
                  <a:cubicBezTo>
                    <a:pt x="5255" y="252"/>
                    <a:pt x="5166" y="279"/>
                    <a:pt x="5086" y="323"/>
                  </a:cubicBezTo>
                  <a:cubicBezTo>
                    <a:pt x="5068" y="332"/>
                    <a:pt x="5050" y="341"/>
                    <a:pt x="5050" y="359"/>
                  </a:cubicBezTo>
                  <a:cubicBezTo>
                    <a:pt x="5032" y="413"/>
                    <a:pt x="5122" y="430"/>
                    <a:pt x="5131" y="484"/>
                  </a:cubicBezTo>
                  <a:cubicBezTo>
                    <a:pt x="4890" y="529"/>
                    <a:pt x="4836" y="778"/>
                    <a:pt x="4818" y="975"/>
                  </a:cubicBezTo>
                  <a:cubicBezTo>
                    <a:pt x="4809" y="1001"/>
                    <a:pt x="4586" y="1091"/>
                    <a:pt x="4560" y="1108"/>
                  </a:cubicBezTo>
                  <a:cubicBezTo>
                    <a:pt x="4470" y="1162"/>
                    <a:pt x="4381" y="1216"/>
                    <a:pt x="4301" y="1269"/>
                  </a:cubicBezTo>
                  <a:cubicBezTo>
                    <a:pt x="4131" y="1385"/>
                    <a:pt x="3971" y="1510"/>
                    <a:pt x="3819" y="1644"/>
                  </a:cubicBezTo>
                  <a:cubicBezTo>
                    <a:pt x="3676" y="1778"/>
                    <a:pt x="3552" y="1920"/>
                    <a:pt x="3409" y="2054"/>
                  </a:cubicBezTo>
                  <a:cubicBezTo>
                    <a:pt x="3266" y="2197"/>
                    <a:pt x="3106" y="2322"/>
                    <a:pt x="2945" y="2438"/>
                  </a:cubicBezTo>
                  <a:cubicBezTo>
                    <a:pt x="2874" y="2491"/>
                    <a:pt x="2802" y="2536"/>
                    <a:pt x="2722" y="2589"/>
                  </a:cubicBezTo>
                  <a:cubicBezTo>
                    <a:pt x="2695" y="2607"/>
                    <a:pt x="2659" y="2634"/>
                    <a:pt x="2642" y="2670"/>
                  </a:cubicBezTo>
                  <a:cubicBezTo>
                    <a:pt x="2624" y="2696"/>
                    <a:pt x="2633" y="2741"/>
                    <a:pt x="2659" y="2768"/>
                  </a:cubicBezTo>
                  <a:cubicBezTo>
                    <a:pt x="2677" y="2777"/>
                    <a:pt x="2704" y="2786"/>
                    <a:pt x="2731" y="2786"/>
                  </a:cubicBezTo>
                  <a:cubicBezTo>
                    <a:pt x="2713" y="2786"/>
                    <a:pt x="2686" y="2795"/>
                    <a:pt x="2659" y="2812"/>
                  </a:cubicBezTo>
                  <a:cubicBezTo>
                    <a:pt x="1919" y="3258"/>
                    <a:pt x="1170" y="3704"/>
                    <a:pt x="456" y="4195"/>
                  </a:cubicBezTo>
                  <a:cubicBezTo>
                    <a:pt x="313" y="4293"/>
                    <a:pt x="162" y="4400"/>
                    <a:pt x="19" y="4498"/>
                  </a:cubicBezTo>
                  <a:cubicBezTo>
                    <a:pt x="19" y="4507"/>
                    <a:pt x="10" y="4516"/>
                    <a:pt x="10" y="4525"/>
                  </a:cubicBezTo>
                  <a:cubicBezTo>
                    <a:pt x="1" y="4534"/>
                    <a:pt x="19" y="4543"/>
                    <a:pt x="28" y="4543"/>
                  </a:cubicBezTo>
                  <a:cubicBezTo>
                    <a:pt x="59" y="4565"/>
                    <a:pt x="94" y="4573"/>
                    <a:pt x="131" y="4573"/>
                  </a:cubicBezTo>
                  <a:cubicBezTo>
                    <a:pt x="200" y="4573"/>
                    <a:pt x="276" y="4542"/>
                    <a:pt x="340" y="4507"/>
                  </a:cubicBezTo>
                  <a:lnTo>
                    <a:pt x="340" y="4507"/>
                  </a:lnTo>
                  <a:cubicBezTo>
                    <a:pt x="286" y="4552"/>
                    <a:pt x="242" y="4623"/>
                    <a:pt x="242" y="4695"/>
                  </a:cubicBezTo>
                  <a:cubicBezTo>
                    <a:pt x="278" y="4695"/>
                    <a:pt x="322" y="4677"/>
                    <a:pt x="358" y="4659"/>
                  </a:cubicBezTo>
                  <a:lnTo>
                    <a:pt x="358" y="4659"/>
                  </a:lnTo>
                  <a:cubicBezTo>
                    <a:pt x="331" y="4686"/>
                    <a:pt x="358" y="4730"/>
                    <a:pt x="385" y="4730"/>
                  </a:cubicBezTo>
                  <a:cubicBezTo>
                    <a:pt x="389" y="4732"/>
                    <a:pt x="394" y="4732"/>
                    <a:pt x="398" y="4732"/>
                  </a:cubicBezTo>
                  <a:cubicBezTo>
                    <a:pt x="427" y="4732"/>
                    <a:pt x="449" y="4709"/>
                    <a:pt x="465" y="4686"/>
                  </a:cubicBezTo>
                  <a:cubicBezTo>
                    <a:pt x="465" y="4695"/>
                    <a:pt x="465" y="4713"/>
                    <a:pt x="465" y="4721"/>
                  </a:cubicBezTo>
                  <a:cubicBezTo>
                    <a:pt x="472" y="4724"/>
                    <a:pt x="479" y="4725"/>
                    <a:pt x="485" y="4725"/>
                  </a:cubicBezTo>
                  <a:cubicBezTo>
                    <a:pt x="501" y="4725"/>
                    <a:pt x="514" y="4717"/>
                    <a:pt x="527" y="4704"/>
                  </a:cubicBezTo>
                  <a:cubicBezTo>
                    <a:pt x="715" y="4570"/>
                    <a:pt x="902" y="4436"/>
                    <a:pt x="1098" y="4302"/>
                  </a:cubicBezTo>
                  <a:cubicBezTo>
                    <a:pt x="1259" y="4177"/>
                    <a:pt x="1411" y="4043"/>
                    <a:pt x="1580" y="3919"/>
                  </a:cubicBezTo>
                  <a:cubicBezTo>
                    <a:pt x="1839" y="3740"/>
                    <a:pt x="2124" y="3571"/>
                    <a:pt x="2445" y="3535"/>
                  </a:cubicBezTo>
                  <a:lnTo>
                    <a:pt x="2445" y="3535"/>
                  </a:lnTo>
                  <a:cubicBezTo>
                    <a:pt x="2383" y="3678"/>
                    <a:pt x="2365" y="3838"/>
                    <a:pt x="2419" y="3981"/>
                  </a:cubicBezTo>
                  <a:cubicBezTo>
                    <a:pt x="2775" y="3883"/>
                    <a:pt x="3070" y="3588"/>
                    <a:pt x="3445" y="3544"/>
                  </a:cubicBezTo>
                  <a:cubicBezTo>
                    <a:pt x="3650" y="3838"/>
                    <a:pt x="4042" y="3972"/>
                    <a:pt x="4417" y="4017"/>
                  </a:cubicBezTo>
                  <a:cubicBezTo>
                    <a:pt x="4499" y="4026"/>
                    <a:pt x="4583" y="4030"/>
                    <a:pt x="4667" y="4030"/>
                  </a:cubicBezTo>
                  <a:cubicBezTo>
                    <a:pt x="4919" y="4030"/>
                    <a:pt x="5175" y="3990"/>
                    <a:pt x="5416" y="3910"/>
                  </a:cubicBezTo>
                  <a:cubicBezTo>
                    <a:pt x="5746" y="3812"/>
                    <a:pt x="6049" y="3633"/>
                    <a:pt x="6290" y="3392"/>
                  </a:cubicBezTo>
                  <a:cubicBezTo>
                    <a:pt x="6406" y="3267"/>
                    <a:pt x="6522" y="3134"/>
                    <a:pt x="6594" y="2982"/>
                  </a:cubicBezTo>
                  <a:cubicBezTo>
                    <a:pt x="6674" y="2803"/>
                    <a:pt x="6710" y="2616"/>
                    <a:pt x="6745" y="2420"/>
                  </a:cubicBezTo>
                  <a:cubicBezTo>
                    <a:pt x="6781" y="2206"/>
                    <a:pt x="6817" y="1974"/>
                    <a:pt x="6763" y="1751"/>
                  </a:cubicBezTo>
                  <a:cubicBezTo>
                    <a:pt x="6727" y="1626"/>
                    <a:pt x="6799" y="1590"/>
                    <a:pt x="6852" y="1483"/>
                  </a:cubicBezTo>
                  <a:cubicBezTo>
                    <a:pt x="6879" y="1439"/>
                    <a:pt x="6906" y="1376"/>
                    <a:pt x="6915" y="1323"/>
                  </a:cubicBezTo>
                  <a:cubicBezTo>
                    <a:pt x="6942" y="1180"/>
                    <a:pt x="6942" y="1037"/>
                    <a:pt x="6924" y="894"/>
                  </a:cubicBezTo>
                  <a:cubicBezTo>
                    <a:pt x="6906" y="707"/>
                    <a:pt x="6870" y="529"/>
                    <a:pt x="6754" y="368"/>
                  </a:cubicBezTo>
                  <a:cubicBezTo>
                    <a:pt x="6665" y="234"/>
                    <a:pt x="6522" y="136"/>
                    <a:pt x="6371" y="74"/>
                  </a:cubicBezTo>
                  <a:cubicBezTo>
                    <a:pt x="6246" y="29"/>
                    <a:pt x="6112" y="2"/>
                    <a:pt x="5987" y="2"/>
                  </a:cubicBezTo>
                  <a:cubicBezTo>
                    <a:pt x="5966" y="1"/>
                    <a:pt x="5946" y="0"/>
                    <a:pt x="5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5386;p59">
              <a:extLst>
                <a:ext uri="{FF2B5EF4-FFF2-40B4-BE49-F238E27FC236}">
                  <a16:creationId xmlns:a16="http://schemas.microsoft.com/office/drawing/2014/main" id="{81031E52-4DE9-4F2E-9D04-7B4FEC853D50}"/>
                </a:ext>
              </a:extLst>
            </p:cNvPr>
            <p:cNvSpPr/>
            <p:nvPr/>
          </p:nvSpPr>
          <p:spPr>
            <a:xfrm>
              <a:off x="4729755" y="4111573"/>
              <a:ext cx="386368" cy="263054"/>
            </a:xfrm>
            <a:custGeom>
              <a:avLst/>
              <a:gdLst/>
              <a:ahLst/>
              <a:cxnLst/>
              <a:rect l="l" t="t" r="r" b="b"/>
              <a:pathLst>
                <a:path w="3293" h="2242" extrusionOk="0">
                  <a:moveTo>
                    <a:pt x="3293" y="0"/>
                  </a:moveTo>
                  <a:lnTo>
                    <a:pt x="3293" y="0"/>
                  </a:lnTo>
                  <a:cubicBezTo>
                    <a:pt x="3034" y="72"/>
                    <a:pt x="2829" y="205"/>
                    <a:pt x="2606" y="348"/>
                  </a:cubicBezTo>
                  <a:cubicBezTo>
                    <a:pt x="2374" y="509"/>
                    <a:pt x="2124" y="643"/>
                    <a:pt x="1883" y="785"/>
                  </a:cubicBezTo>
                  <a:cubicBezTo>
                    <a:pt x="1402" y="1080"/>
                    <a:pt x="920" y="1383"/>
                    <a:pt x="456" y="1704"/>
                  </a:cubicBezTo>
                  <a:cubicBezTo>
                    <a:pt x="313" y="1802"/>
                    <a:pt x="162" y="1909"/>
                    <a:pt x="19" y="2007"/>
                  </a:cubicBezTo>
                  <a:cubicBezTo>
                    <a:pt x="19" y="2016"/>
                    <a:pt x="10" y="2025"/>
                    <a:pt x="10" y="2034"/>
                  </a:cubicBezTo>
                  <a:cubicBezTo>
                    <a:pt x="1" y="2043"/>
                    <a:pt x="19" y="2052"/>
                    <a:pt x="28" y="2052"/>
                  </a:cubicBezTo>
                  <a:cubicBezTo>
                    <a:pt x="59" y="2074"/>
                    <a:pt x="94" y="2082"/>
                    <a:pt x="131" y="2082"/>
                  </a:cubicBezTo>
                  <a:cubicBezTo>
                    <a:pt x="200" y="2082"/>
                    <a:pt x="276" y="2051"/>
                    <a:pt x="340" y="2016"/>
                  </a:cubicBezTo>
                  <a:lnTo>
                    <a:pt x="340" y="2016"/>
                  </a:lnTo>
                  <a:cubicBezTo>
                    <a:pt x="286" y="2061"/>
                    <a:pt x="242" y="2132"/>
                    <a:pt x="242" y="2204"/>
                  </a:cubicBezTo>
                  <a:cubicBezTo>
                    <a:pt x="278" y="2204"/>
                    <a:pt x="322" y="2186"/>
                    <a:pt x="358" y="2168"/>
                  </a:cubicBezTo>
                  <a:lnTo>
                    <a:pt x="358" y="2168"/>
                  </a:lnTo>
                  <a:cubicBezTo>
                    <a:pt x="331" y="2195"/>
                    <a:pt x="358" y="2239"/>
                    <a:pt x="385" y="2239"/>
                  </a:cubicBezTo>
                  <a:cubicBezTo>
                    <a:pt x="389" y="2241"/>
                    <a:pt x="394" y="2241"/>
                    <a:pt x="398" y="2241"/>
                  </a:cubicBezTo>
                  <a:cubicBezTo>
                    <a:pt x="427" y="2241"/>
                    <a:pt x="449" y="2218"/>
                    <a:pt x="465" y="2195"/>
                  </a:cubicBezTo>
                  <a:cubicBezTo>
                    <a:pt x="465" y="2204"/>
                    <a:pt x="465" y="2222"/>
                    <a:pt x="465" y="2230"/>
                  </a:cubicBezTo>
                  <a:cubicBezTo>
                    <a:pt x="472" y="2233"/>
                    <a:pt x="479" y="2234"/>
                    <a:pt x="485" y="2234"/>
                  </a:cubicBezTo>
                  <a:cubicBezTo>
                    <a:pt x="501" y="2234"/>
                    <a:pt x="514" y="2226"/>
                    <a:pt x="527" y="2213"/>
                  </a:cubicBezTo>
                  <a:cubicBezTo>
                    <a:pt x="715" y="2079"/>
                    <a:pt x="902" y="1945"/>
                    <a:pt x="1098" y="1811"/>
                  </a:cubicBezTo>
                  <a:cubicBezTo>
                    <a:pt x="1259" y="1686"/>
                    <a:pt x="1411" y="1552"/>
                    <a:pt x="1580" y="1428"/>
                  </a:cubicBezTo>
                  <a:cubicBezTo>
                    <a:pt x="1767" y="1303"/>
                    <a:pt x="1973" y="1178"/>
                    <a:pt x="2196" y="1106"/>
                  </a:cubicBezTo>
                  <a:cubicBezTo>
                    <a:pt x="2392" y="1044"/>
                    <a:pt x="2579" y="1097"/>
                    <a:pt x="2704" y="901"/>
                  </a:cubicBezTo>
                  <a:cubicBezTo>
                    <a:pt x="2793" y="750"/>
                    <a:pt x="2847" y="580"/>
                    <a:pt x="2936" y="437"/>
                  </a:cubicBezTo>
                  <a:cubicBezTo>
                    <a:pt x="3034" y="277"/>
                    <a:pt x="3186" y="152"/>
                    <a:pt x="32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5387;p59">
              <a:extLst>
                <a:ext uri="{FF2B5EF4-FFF2-40B4-BE49-F238E27FC236}">
                  <a16:creationId xmlns:a16="http://schemas.microsoft.com/office/drawing/2014/main" id="{51858B5F-F293-425E-8211-4E42874CA68D}"/>
                </a:ext>
              </a:extLst>
            </p:cNvPr>
            <p:cNvSpPr/>
            <p:nvPr/>
          </p:nvSpPr>
          <p:spPr>
            <a:xfrm>
              <a:off x="4729755" y="4160734"/>
              <a:ext cx="326764" cy="213893"/>
            </a:xfrm>
            <a:custGeom>
              <a:avLst/>
              <a:gdLst/>
              <a:ahLst/>
              <a:cxnLst/>
              <a:rect l="l" t="t" r="r" b="b"/>
              <a:pathLst>
                <a:path w="2785" h="1823" extrusionOk="0">
                  <a:moveTo>
                    <a:pt x="2784" y="1"/>
                  </a:moveTo>
                  <a:lnTo>
                    <a:pt x="2784" y="1"/>
                  </a:lnTo>
                  <a:cubicBezTo>
                    <a:pt x="2775" y="9"/>
                    <a:pt x="2775" y="18"/>
                    <a:pt x="2767" y="18"/>
                  </a:cubicBezTo>
                  <a:cubicBezTo>
                    <a:pt x="2659" y="99"/>
                    <a:pt x="2570" y="188"/>
                    <a:pt x="2499" y="286"/>
                  </a:cubicBezTo>
                  <a:cubicBezTo>
                    <a:pt x="2526" y="277"/>
                    <a:pt x="2552" y="268"/>
                    <a:pt x="2579" y="259"/>
                  </a:cubicBezTo>
                  <a:lnTo>
                    <a:pt x="2579" y="259"/>
                  </a:lnTo>
                  <a:cubicBezTo>
                    <a:pt x="2508" y="348"/>
                    <a:pt x="2419" y="429"/>
                    <a:pt x="2320" y="482"/>
                  </a:cubicBezTo>
                  <a:cubicBezTo>
                    <a:pt x="2329" y="447"/>
                    <a:pt x="2338" y="411"/>
                    <a:pt x="2347" y="384"/>
                  </a:cubicBezTo>
                  <a:lnTo>
                    <a:pt x="2347" y="384"/>
                  </a:lnTo>
                  <a:cubicBezTo>
                    <a:pt x="2294" y="438"/>
                    <a:pt x="2240" y="500"/>
                    <a:pt x="2178" y="563"/>
                  </a:cubicBezTo>
                  <a:cubicBezTo>
                    <a:pt x="2213" y="509"/>
                    <a:pt x="2240" y="455"/>
                    <a:pt x="2267" y="393"/>
                  </a:cubicBezTo>
                  <a:lnTo>
                    <a:pt x="2267" y="393"/>
                  </a:lnTo>
                  <a:cubicBezTo>
                    <a:pt x="2181" y="470"/>
                    <a:pt x="2103" y="556"/>
                    <a:pt x="2034" y="650"/>
                  </a:cubicBezTo>
                  <a:lnTo>
                    <a:pt x="2034" y="650"/>
                  </a:lnTo>
                  <a:cubicBezTo>
                    <a:pt x="2063" y="607"/>
                    <a:pt x="2069" y="550"/>
                    <a:pt x="2053" y="500"/>
                  </a:cubicBezTo>
                  <a:lnTo>
                    <a:pt x="2053" y="500"/>
                  </a:lnTo>
                  <a:cubicBezTo>
                    <a:pt x="1990" y="571"/>
                    <a:pt x="1928" y="652"/>
                    <a:pt x="1874" y="732"/>
                  </a:cubicBezTo>
                  <a:cubicBezTo>
                    <a:pt x="1910" y="678"/>
                    <a:pt x="1919" y="607"/>
                    <a:pt x="1910" y="545"/>
                  </a:cubicBezTo>
                  <a:lnTo>
                    <a:pt x="1910" y="545"/>
                  </a:lnTo>
                  <a:cubicBezTo>
                    <a:pt x="1803" y="643"/>
                    <a:pt x="1714" y="750"/>
                    <a:pt x="1642" y="857"/>
                  </a:cubicBezTo>
                  <a:cubicBezTo>
                    <a:pt x="1660" y="794"/>
                    <a:pt x="1687" y="714"/>
                    <a:pt x="1669" y="652"/>
                  </a:cubicBezTo>
                  <a:lnTo>
                    <a:pt x="1669" y="652"/>
                  </a:lnTo>
                  <a:cubicBezTo>
                    <a:pt x="1589" y="732"/>
                    <a:pt x="1526" y="821"/>
                    <a:pt x="1464" y="910"/>
                  </a:cubicBezTo>
                  <a:cubicBezTo>
                    <a:pt x="1482" y="866"/>
                    <a:pt x="1482" y="812"/>
                    <a:pt x="1473" y="768"/>
                  </a:cubicBezTo>
                  <a:lnTo>
                    <a:pt x="1473" y="768"/>
                  </a:lnTo>
                  <a:cubicBezTo>
                    <a:pt x="1357" y="866"/>
                    <a:pt x="1268" y="1000"/>
                    <a:pt x="1161" y="1116"/>
                  </a:cubicBezTo>
                  <a:cubicBezTo>
                    <a:pt x="1036" y="1249"/>
                    <a:pt x="875" y="1356"/>
                    <a:pt x="688" y="1428"/>
                  </a:cubicBezTo>
                  <a:cubicBezTo>
                    <a:pt x="733" y="1374"/>
                    <a:pt x="777" y="1330"/>
                    <a:pt x="822" y="1276"/>
                  </a:cubicBezTo>
                  <a:lnTo>
                    <a:pt x="822" y="1276"/>
                  </a:lnTo>
                  <a:cubicBezTo>
                    <a:pt x="724" y="1339"/>
                    <a:pt x="617" y="1383"/>
                    <a:pt x="501" y="1410"/>
                  </a:cubicBezTo>
                  <a:cubicBezTo>
                    <a:pt x="527" y="1356"/>
                    <a:pt x="581" y="1321"/>
                    <a:pt x="625" y="1294"/>
                  </a:cubicBezTo>
                  <a:cubicBezTo>
                    <a:pt x="902" y="1116"/>
                    <a:pt x="1152" y="910"/>
                    <a:pt x="1375" y="687"/>
                  </a:cubicBezTo>
                  <a:lnTo>
                    <a:pt x="1375" y="687"/>
                  </a:lnTo>
                  <a:cubicBezTo>
                    <a:pt x="1295" y="714"/>
                    <a:pt x="1232" y="777"/>
                    <a:pt x="1161" y="812"/>
                  </a:cubicBezTo>
                  <a:cubicBezTo>
                    <a:pt x="1080" y="866"/>
                    <a:pt x="1000" y="919"/>
                    <a:pt x="920" y="973"/>
                  </a:cubicBezTo>
                  <a:cubicBezTo>
                    <a:pt x="768" y="1071"/>
                    <a:pt x="608" y="1178"/>
                    <a:pt x="456" y="1285"/>
                  </a:cubicBezTo>
                  <a:cubicBezTo>
                    <a:pt x="313" y="1383"/>
                    <a:pt x="170" y="1490"/>
                    <a:pt x="19" y="1588"/>
                  </a:cubicBezTo>
                  <a:cubicBezTo>
                    <a:pt x="19" y="1597"/>
                    <a:pt x="10" y="1606"/>
                    <a:pt x="10" y="1615"/>
                  </a:cubicBezTo>
                  <a:cubicBezTo>
                    <a:pt x="1" y="1624"/>
                    <a:pt x="19" y="1633"/>
                    <a:pt x="28" y="1633"/>
                  </a:cubicBezTo>
                  <a:cubicBezTo>
                    <a:pt x="59" y="1655"/>
                    <a:pt x="94" y="1663"/>
                    <a:pt x="131" y="1663"/>
                  </a:cubicBezTo>
                  <a:cubicBezTo>
                    <a:pt x="200" y="1663"/>
                    <a:pt x="276" y="1632"/>
                    <a:pt x="340" y="1597"/>
                  </a:cubicBezTo>
                  <a:lnTo>
                    <a:pt x="340" y="1597"/>
                  </a:lnTo>
                  <a:cubicBezTo>
                    <a:pt x="286" y="1642"/>
                    <a:pt x="242" y="1713"/>
                    <a:pt x="242" y="1785"/>
                  </a:cubicBezTo>
                  <a:cubicBezTo>
                    <a:pt x="278" y="1785"/>
                    <a:pt x="322" y="1767"/>
                    <a:pt x="358" y="1749"/>
                  </a:cubicBezTo>
                  <a:lnTo>
                    <a:pt x="358" y="1749"/>
                  </a:lnTo>
                  <a:cubicBezTo>
                    <a:pt x="331" y="1776"/>
                    <a:pt x="358" y="1820"/>
                    <a:pt x="385" y="1820"/>
                  </a:cubicBezTo>
                  <a:cubicBezTo>
                    <a:pt x="389" y="1822"/>
                    <a:pt x="394" y="1822"/>
                    <a:pt x="398" y="1822"/>
                  </a:cubicBezTo>
                  <a:cubicBezTo>
                    <a:pt x="427" y="1822"/>
                    <a:pt x="449" y="1799"/>
                    <a:pt x="465" y="1776"/>
                  </a:cubicBezTo>
                  <a:cubicBezTo>
                    <a:pt x="465" y="1785"/>
                    <a:pt x="465" y="1803"/>
                    <a:pt x="465" y="1811"/>
                  </a:cubicBezTo>
                  <a:cubicBezTo>
                    <a:pt x="472" y="1814"/>
                    <a:pt x="479" y="1815"/>
                    <a:pt x="485" y="1815"/>
                  </a:cubicBezTo>
                  <a:cubicBezTo>
                    <a:pt x="501" y="1815"/>
                    <a:pt x="514" y="1807"/>
                    <a:pt x="527" y="1794"/>
                  </a:cubicBezTo>
                  <a:cubicBezTo>
                    <a:pt x="715" y="1660"/>
                    <a:pt x="902" y="1526"/>
                    <a:pt x="1098" y="1392"/>
                  </a:cubicBezTo>
                  <a:cubicBezTo>
                    <a:pt x="1259" y="1267"/>
                    <a:pt x="1411" y="1133"/>
                    <a:pt x="1580" y="1009"/>
                  </a:cubicBezTo>
                  <a:cubicBezTo>
                    <a:pt x="1750" y="893"/>
                    <a:pt x="1928" y="786"/>
                    <a:pt x="2133" y="705"/>
                  </a:cubicBezTo>
                  <a:cubicBezTo>
                    <a:pt x="2312" y="634"/>
                    <a:pt x="2543" y="661"/>
                    <a:pt x="2659" y="491"/>
                  </a:cubicBezTo>
                  <a:cubicBezTo>
                    <a:pt x="2758" y="348"/>
                    <a:pt x="2784" y="170"/>
                    <a:pt x="2784" y="1"/>
                  </a:cubicBezTo>
                  <a:close/>
                </a:path>
              </a:pathLst>
            </a:custGeom>
            <a:solidFill>
              <a:srgbClr val="144356">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5388;p59">
              <a:extLst>
                <a:ext uri="{FF2B5EF4-FFF2-40B4-BE49-F238E27FC236}">
                  <a16:creationId xmlns:a16="http://schemas.microsoft.com/office/drawing/2014/main" id="{78258043-B8CF-4FA2-8ED5-4C5FEDBF87B1}"/>
                </a:ext>
              </a:extLst>
            </p:cNvPr>
            <p:cNvSpPr/>
            <p:nvPr/>
          </p:nvSpPr>
          <p:spPr>
            <a:xfrm>
              <a:off x="5051120" y="3950364"/>
              <a:ext cx="344481" cy="287224"/>
            </a:xfrm>
            <a:custGeom>
              <a:avLst/>
              <a:gdLst/>
              <a:ahLst/>
              <a:cxnLst/>
              <a:rect l="l" t="t" r="r" b="b"/>
              <a:pathLst>
                <a:path w="2936" h="2448" extrusionOk="0">
                  <a:moveTo>
                    <a:pt x="1812" y="0"/>
                  </a:moveTo>
                  <a:cubicBezTo>
                    <a:pt x="1731" y="54"/>
                    <a:pt x="1642" y="99"/>
                    <a:pt x="1562" y="152"/>
                  </a:cubicBezTo>
                  <a:cubicBezTo>
                    <a:pt x="1392" y="268"/>
                    <a:pt x="1232" y="393"/>
                    <a:pt x="1080" y="527"/>
                  </a:cubicBezTo>
                  <a:cubicBezTo>
                    <a:pt x="937" y="661"/>
                    <a:pt x="813" y="803"/>
                    <a:pt x="670" y="937"/>
                  </a:cubicBezTo>
                  <a:cubicBezTo>
                    <a:pt x="572" y="1044"/>
                    <a:pt x="456" y="1142"/>
                    <a:pt x="331" y="1231"/>
                  </a:cubicBezTo>
                  <a:cubicBezTo>
                    <a:pt x="277" y="1267"/>
                    <a:pt x="179" y="1330"/>
                    <a:pt x="215" y="1392"/>
                  </a:cubicBezTo>
                  <a:cubicBezTo>
                    <a:pt x="224" y="1410"/>
                    <a:pt x="233" y="1419"/>
                    <a:pt x="251" y="1428"/>
                  </a:cubicBezTo>
                  <a:cubicBezTo>
                    <a:pt x="268" y="1446"/>
                    <a:pt x="295" y="1455"/>
                    <a:pt x="313" y="1455"/>
                  </a:cubicBezTo>
                  <a:cubicBezTo>
                    <a:pt x="313" y="1535"/>
                    <a:pt x="286" y="1615"/>
                    <a:pt x="251" y="1678"/>
                  </a:cubicBezTo>
                  <a:cubicBezTo>
                    <a:pt x="206" y="1767"/>
                    <a:pt x="135" y="1847"/>
                    <a:pt x="143" y="1936"/>
                  </a:cubicBezTo>
                  <a:cubicBezTo>
                    <a:pt x="143" y="1954"/>
                    <a:pt x="152" y="1981"/>
                    <a:pt x="152" y="1999"/>
                  </a:cubicBezTo>
                  <a:cubicBezTo>
                    <a:pt x="152" y="2043"/>
                    <a:pt x="135" y="2088"/>
                    <a:pt x="117" y="2124"/>
                  </a:cubicBezTo>
                  <a:cubicBezTo>
                    <a:pt x="90" y="2186"/>
                    <a:pt x="54" y="2240"/>
                    <a:pt x="28" y="2302"/>
                  </a:cubicBezTo>
                  <a:cubicBezTo>
                    <a:pt x="10" y="2329"/>
                    <a:pt x="1" y="2347"/>
                    <a:pt x="10" y="2373"/>
                  </a:cubicBezTo>
                  <a:cubicBezTo>
                    <a:pt x="19" y="2418"/>
                    <a:pt x="72" y="2436"/>
                    <a:pt x="126" y="2445"/>
                  </a:cubicBezTo>
                  <a:cubicBezTo>
                    <a:pt x="146" y="2447"/>
                    <a:pt x="167" y="2448"/>
                    <a:pt x="187" y="2448"/>
                  </a:cubicBezTo>
                  <a:cubicBezTo>
                    <a:pt x="431" y="2448"/>
                    <a:pt x="657" y="2305"/>
                    <a:pt x="821" y="2124"/>
                  </a:cubicBezTo>
                  <a:cubicBezTo>
                    <a:pt x="857" y="2097"/>
                    <a:pt x="884" y="2061"/>
                    <a:pt x="920" y="2034"/>
                  </a:cubicBezTo>
                  <a:cubicBezTo>
                    <a:pt x="945" y="2015"/>
                    <a:pt x="980" y="2000"/>
                    <a:pt x="1015" y="2000"/>
                  </a:cubicBezTo>
                  <a:cubicBezTo>
                    <a:pt x="1028" y="2000"/>
                    <a:pt x="1041" y="2003"/>
                    <a:pt x="1053" y="2008"/>
                  </a:cubicBezTo>
                  <a:cubicBezTo>
                    <a:pt x="1098" y="2017"/>
                    <a:pt x="1134" y="2061"/>
                    <a:pt x="1116" y="2106"/>
                  </a:cubicBezTo>
                  <a:cubicBezTo>
                    <a:pt x="1107" y="2141"/>
                    <a:pt x="1080" y="2177"/>
                    <a:pt x="1116" y="2186"/>
                  </a:cubicBezTo>
                  <a:cubicBezTo>
                    <a:pt x="1119" y="2189"/>
                    <a:pt x="1122" y="2190"/>
                    <a:pt x="1125" y="2190"/>
                  </a:cubicBezTo>
                  <a:cubicBezTo>
                    <a:pt x="1132" y="2190"/>
                    <a:pt x="1140" y="2186"/>
                    <a:pt x="1152" y="2186"/>
                  </a:cubicBezTo>
                  <a:cubicBezTo>
                    <a:pt x="1250" y="2132"/>
                    <a:pt x="1312" y="2034"/>
                    <a:pt x="1410" y="1981"/>
                  </a:cubicBezTo>
                  <a:cubicBezTo>
                    <a:pt x="1419" y="1972"/>
                    <a:pt x="1437" y="1972"/>
                    <a:pt x="1446" y="1972"/>
                  </a:cubicBezTo>
                  <a:cubicBezTo>
                    <a:pt x="1473" y="1981"/>
                    <a:pt x="1473" y="2008"/>
                    <a:pt x="1464" y="2034"/>
                  </a:cubicBezTo>
                  <a:cubicBezTo>
                    <a:pt x="1455" y="2052"/>
                    <a:pt x="1446" y="2079"/>
                    <a:pt x="1455" y="2097"/>
                  </a:cubicBezTo>
                  <a:cubicBezTo>
                    <a:pt x="1580" y="2070"/>
                    <a:pt x="1642" y="1936"/>
                    <a:pt x="1758" y="1883"/>
                  </a:cubicBezTo>
                  <a:cubicBezTo>
                    <a:pt x="1771" y="1876"/>
                    <a:pt x="1788" y="1870"/>
                    <a:pt x="1803" y="1870"/>
                  </a:cubicBezTo>
                  <a:cubicBezTo>
                    <a:pt x="1809" y="1870"/>
                    <a:pt x="1815" y="1871"/>
                    <a:pt x="1821" y="1874"/>
                  </a:cubicBezTo>
                  <a:cubicBezTo>
                    <a:pt x="1847" y="1892"/>
                    <a:pt x="1838" y="1927"/>
                    <a:pt x="1865" y="1945"/>
                  </a:cubicBezTo>
                  <a:cubicBezTo>
                    <a:pt x="1870" y="1948"/>
                    <a:pt x="1876" y="1949"/>
                    <a:pt x="1883" y="1949"/>
                  </a:cubicBezTo>
                  <a:cubicBezTo>
                    <a:pt x="1898" y="1949"/>
                    <a:pt x="1915" y="1943"/>
                    <a:pt x="1928" y="1936"/>
                  </a:cubicBezTo>
                  <a:cubicBezTo>
                    <a:pt x="1946" y="1918"/>
                    <a:pt x="1954" y="1901"/>
                    <a:pt x="1981" y="1892"/>
                  </a:cubicBezTo>
                  <a:cubicBezTo>
                    <a:pt x="2008" y="1865"/>
                    <a:pt x="2044" y="1865"/>
                    <a:pt x="2079" y="1856"/>
                  </a:cubicBezTo>
                  <a:cubicBezTo>
                    <a:pt x="2115" y="1847"/>
                    <a:pt x="2142" y="1820"/>
                    <a:pt x="2177" y="1802"/>
                  </a:cubicBezTo>
                  <a:cubicBezTo>
                    <a:pt x="2329" y="1678"/>
                    <a:pt x="2481" y="1535"/>
                    <a:pt x="2606" y="1383"/>
                  </a:cubicBezTo>
                  <a:cubicBezTo>
                    <a:pt x="2632" y="1356"/>
                    <a:pt x="2659" y="1321"/>
                    <a:pt x="2695" y="1312"/>
                  </a:cubicBezTo>
                  <a:cubicBezTo>
                    <a:pt x="2700" y="1311"/>
                    <a:pt x="2704" y="1310"/>
                    <a:pt x="2709" y="1310"/>
                  </a:cubicBezTo>
                  <a:cubicBezTo>
                    <a:pt x="2748" y="1310"/>
                    <a:pt x="2783" y="1342"/>
                    <a:pt x="2775" y="1374"/>
                  </a:cubicBezTo>
                  <a:cubicBezTo>
                    <a:pt x="2802" y="1374"/>
                    <a:pt x="2820" y="1347"/>
                    <a:pt x="2838" y="1321"/>
                  </a:cubicBezTo>
                  <a:cubicBezTo>
                    <a:pt x="2909" y="1169"/>
                    <a:pt x="2936" y="955"/>
                    <a:pt x="2855" y="803"/>
                  </a:cubicBezTo>
                  <a:cubicBezTo>
                    <a:pt x="2848" y="773"/>
                    <a:pt x="2795" y="697"/>
                    <a:pt x="2758" y="697"/>
                  </a:cubicBezTo>
                  <a:cubicBezTo>
                    <a:pt x="2751" y="697"/>
                    <a:pt x="2745" y="700"/>
                    <a:pt x="2740" y="705"/>
                  </a:cubicBezTo>
                  <a:cubicBezTo>
                    <a:pt x="2704" y="723"/>
                    <a:pt x="2668" y="750"/>
                    <a:pt x="2641" y="777"/>
                  </a:cubicBezTo>
                  <a:cubicBezTo>
                    <a:pt x="2624" y="741"/>
                    <a:pt x="2615" y="696"/>
                    <a:pt x="2615" y="661"/>
                  </a:cubicBezTo>
                  <a:cubicBezTo>
                    <a:pt x="2588" y="678"/>
                    <a:pt x="2552" y="696"/>
                    <a:pt x="2516" y="714"/>
                  </a:cubicBezTo>
                  <a:cubicBezTo>
                    <a:pt x="2499" y="696"/>
                    <a:pt x="2499" y="661"/>
                    <a:pt x="2499" y="634"/>
                  </a:cubicBezTo>
                  <a:cubicBezTo>
                    <a:pt x="2481" y="661"/>
                    <a:pt x="2454" y="687"/>
                    <a:pt x="2418" y="696"/>
                  </a:cubicBezTo>
                  <a:cubicBezTo>
                    <a:pt x="2418" y="669"/>
                    <a:pt x="2427" y="634"/>
                    <a:pt x="2436" y="598"/>
                  </a:cubicBezTo>
                  <a:lnTo>
                    <a:pt x="2436" y="598"/>
                  </a:lnTo>
                  <a:cubicBezTo>
                    <a:pt x="2401" y="616"/>
                    <a:pt x="2374" y="652"/>
                    <a:pt x="2338" y="678"/>
                  </a:cubicBezTo>
                  <a:cubicBezTo>
                    <a:pt x="2326" y="691"/>
                    <a:pt x="2306" y="697"/>
                    <a:pt x="2286" y="697"/>
                  </a:cubicBezTo>
                  <a:cubicBezTo>
                    <a:pt x="2263" y="697"/>
                    <a:pt x="2241" y="689"/>
                    <a:pt x="2231" y="669"/>
                  </a:cubicBezTo>
                  <a:cubicBezTo>
                    <a:pt x="2222" y="652"/>
                    <a:pt x="2222" y="634"/>
                    <a:pt x="2231" y="607"/>
                  </a:cubicBezTo>
                  <a:cubicBezTo>
                    <a:pt x="2249" y="562"/>
                    <a:pt x="2267" y="518"/>
                    <a:pt x="2285" y="473"/>
                  </a:cubicBezTo>
                  <a:lnTo>
                    <a:pt x="2285" y="473"/>
                  </a:lnTo>
                  <a:cubicBezTo>
                    <a:pt x="2249" y="509"/>
                    <a:pt x="2204" y="536"/>
                    <a:pt x="2151" y="562"/>
                  </a:cubicBezTo>
                  <a:cubicBezTo>
                    <a:pt x="2169" y="482"/>
                    <a:pt x="2186" y="411"/>
                    <a:pt x="2204" y="330"/>
                  </a:cubicBezTo>
                  <a:lnTo>
                    <a:pt x="2204" y="330"/>
                  </a:lnTo>
                  <a:cubicBezTo>
                    <a:pt x="2177" y="366"/>
                    <a:pt x="2133" y="393"/>
                    <a:pt x="2097" y="420"/>
                  </a:cubicBezTo>
                  <a:cubicBezTo>
                    <a:pt x="2097" y="348"/>
                    <a:pt x="2115" y="277"/>
                    <a:pt x="2142" y="214"/>
                  </a:cubicBezTo>
                  <a:lnTo>
                    <a:pt x="2142" y="214"/>
                  </a:lnTo>
                  <a:cubicBezTo>
                    <a:pt x="2115" y="250"/>
                    <a:pt x="2088" y="286"/>
                    <a:pt x="2062" y="322"/>
                  </a:cubicBezTo>
                  <a:cubicBezTo>
                    <a:pt x="2062" y="268"/>
                    <a:pt x="2062" y="206"/>
                    <a:pt x="2062" y="152"/>
                  </a:cubicBezTo>
                  <a:cubicBezTo>
                    <a:pt x="2026" y="188"/>
                    <a:pt x="1990" y="223"/>
                    <a:pt x="1954" y="268"/>
                  </a:cubicBezTo>
                  <a:cubicBezTo>
                    <a:pt x="1933" y="283"/>
                    <a:pt x="1911" y="297"/>
                    <a:pt x="1889" y="297"/>
                  </a:cubicBezTo>
                  <a:cubicBezTo>
                    <a:pt x="1884" y="297"/>
                    <a:pt x="1879" y="296"/>
                    <a:pt x="1874" y="295"/>
                  </a:cubicBezTo>
                  <a:cubicBezTo>
                    <a:pt x="1856" y="277"/>
                    <a:pt x="1856" y="250"/>
                    <a:pt x="1856" y="223"/>
                  </a:cubicBezTo>
                  <a:lnTo>
                    <a:pt x="1865" y="90"/>
                  </a:lnTo>
                  <a:lnTo>
                    <a:pt x="1865" y="90"/>
                  </a:lnTo>
                  <a:cubicBezTo>
                    <a:pt x="1830" y="125"/>
                    <a:pt x="1785" y="161"/>
                    <a:pt x="1749" y="197"/>
                  </a:cubicBezTo>
                  <a:cubicBezTo>
                    <a:pt x="1767" y="134"/>
                    <a:pt x="1794" y="72"/>
                    <a:pt x="1812"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5389;p59">
              <a:extLst>
                <a:ext uri="{FF2B5EF4-FFF2-40B4-BE49-F238E27FC236}">
                  <a16:creationId xmlns:a16="http://schemas.microsoft.com/office/drawing/2014/main" id="{D0CE4A36-D2D6-426A-906C-CC8263CAEFAF}"/>
                </a:ext>
              </a:extLst>
            </p:cNvPr>
            <p:cNvSpPr/>
            <p:nvPr/>
          </p:nvSpPr>
          <p:spPr>
            <a:xfrm>
              <a:off x="5051120" y="4029912"/>
              <a:ext cx="341313" cy="207674"/>
            </a:xfrm>
            <a:custGeom>
              <a:avLst/>
              <a:gdLst/>
              <a:ahLst/>
              <a:cxnLst/>
              <a:rect l="l" t="t" r="r" b="b"/>
              <a:pathLst>
                <a:path w="2909" h="1770" extrusionOk="0">
                  <a:moveTo>
                    <a:pt x="964" y="0"/>
                  </a:moveTo>
                  <a:lnTo>
                    <a:pt x="964" y="0"/>
                  </a:lnTo>
                  <a:cubicBezTo>
                    <a:pt x="848" y="36"/>
                    <a:pt x="759" y="170"/>
                    <a:pt x="670" y="259"/>
                  </a:cubicBezTo>
                  <a:cubicBezTo>
                    <a:pt x="572" y="366"/>
                    <a:pt x="456" y="464"/>
                    <a:pt x="331" y="553"/>
                  </a:cubicBezTo>
                  <a:cubicBezTo>
                    <a:pt x="277" y="589"/>
                    <a:pt x="179" y="652"/>
                    <a:pt x="215" y="714"/>
                  </a:cubicBezTo>
                  <a:cubicBezTo>
                    <a:pt x="224" y="732"/>
                    <a:pt x="233" y="741"/>
                    <a:pt x="251" y="750"/>
                  </a:cubicBezTo>
                  <a:cubicBezTo>
                    <a:pt x="268" y="768"/>
                    <a:pt x="295" y="777"/>
                    <a:pt x="313" y="777"/>
                  </a:cubicBezTo>
                  <a:cubicBezTo>
                    <a:pt x="313" y="857"/>
                    <a:pt x="286" y="937"/>
                    <a:pt x="251" y="1000"/>
                  </a:cubicBezTo>
                  <a:cubicBezTo>
                    <a:pt x="206" y="1089"/>
                    <a:pt x="135" y="1169"/>
                    <a:pt x="143" y="1258"/>
                  </a:cubicBezTo>
                  <a:cubicBezTo>
                    <a:pt x="143" y="1276"/>
                    <a:pt x="152" y="1303"/>
                    <a:pt x="152" y="1321"/>
                  </a:cubicBezTo>
                  <a:cubicBezTo>
                    <a:pt x="152" y="1365"/>
                    <a:pt x="135" y="1410"/>
                    <a:pt x="117" y="1446"/>
                  </a:cubicBezTo>
                  <a:cubicBezTo>
                    <a:pt x="90" y="1508"/>
                    <a:pt x="54" y="1562"/>
                    <a:pt x="28" y="1624"/>
                  </a:cubicBezTo>
                  <a:cubicBezTo>
                    <a:pt x="10" y="1651"/>
                    <a:pt x="1" y="1669"/>
                    <a:pt x="10" y="1695"/>
                  </a:cubicBezTo>
                  <a:cubicBezTo>
                    <a:pt x="19" y="1740"/>
                    <a:pt x="72" y="1758"/>
                    <a:pt x="126" y="1767"/>
                  </a:cubicBezTo>
                  <a:cubicBezTo>
                    <a:pt x="146" y="1769"/>
                    <a:pt x="167" y="1770"/>
                    <a:pt x="187" y="1770"/>
                  </a:cubicBezTo>
                  <a:cubicBezTo>
                    <a:pt x="431" y="1770"/>
                    <a:pt x="657" y="1627"/>
                    <a:pt x="821" y="1446"/>
                  </a:cubicBezTo>
                  <a:cubicBezTo>
                    <a:pt x="857" y="1419"/>
                    <a:pt x="884" y="1383"/>
                    <a:pt x="920" y="1356"/>
                  </a:cubicBezTo>
                  <a:cubicBezTo>
                    <a:pt x="945" y="1337"/>
                    <a:pt x="980" y="1322"/>
                    <a:pt x="1015" y="1322"/>
                  </a:cubicBezTo>
                  <a:cubicBezTo>
                    <a:pt x="1028" y="1322"/>
                    <a:pt x="1041" y="1325"/>
                    <a:pt x="1053" y="1330"/>
                  </a:cubicBezTo>
                  <a:cubicBezTo>
                    <a:pt x="1098" y="1339"/>
                    <a:pt x="1134" y="1383"/>
                    <a:pt x="1116" y="1428"/>
                  </a:cubicBezTo>
                  <a:cubicBezTo>
                    <a:pt x="1107" y="1463"/>
                    <a:pt x="1080" y="1499"/>
                    <a:pt x="1116" y="1508"/>
                  </a:cubicBezTo>
                  <a:cubicBezTo>
                    <a:pt x="1119" y="1511"/>
                    <a:pt x="1122" y="1512"/>
                    <a:pt x="1125" y="1512"/>
                  </a:cubicBezTo>
                  <a:cubicBezTo>
                    <a:pt x="1132" y="1512"/>
                    <a:pt x="1140" y="1508"/>
                    <a:pt x="1152" y="1508"/>
                  </a:cubicBezTo>
                  <a:cubicBezTo>
                    <a:pt x="1250" y="1454"/>
                    <a:pt x="1312" y="1356"/>
                    <a:pt x="1410" y="1303"/>
                  </a:cubicBezTo>
                  <a:cubicBezTo>
                    <a:pt x="1419" y="1294"/>
                    <a:pt x="1437" y="1294"/>
                    <a:pt x="1446" y="1294"/>
                  </a:cubicBezTo>
                  <a:cubicBezTo>
                    <a:pt x="1473" y="1303"/>
                    <a:pt x="1473" y="1330"/>
                    <a:pt x="1464" y="1356"/>
                  </a:cubicBezTo>
                  <a:cubicBezTo>
                    <a:pt x="1455" y="1374"/>
                    <a:pt x="1446" y="1401"/>
                    <a:pt x="1455" y="1419"/>
                  </a:cubicBezTo>
                  <a:cubicBezTo>
                    <a:pt x="1580" y="1392"/>
                    <a:pt x="1642" y="1258"/>
                    <a:pt x="1758" y="1205"/>
                  </a:cubicBezTo>
                  <a:cubicBezTo>
                    <a:pt x="1771" y="1198"/>
                    <a:pt x="1788" y="1192"/>
                    <a:pt x="1803" y="1192"/>
                  </a:cubicBezTo>
                  <a:cubicBezTo>
                    <a:pt x="1809" y="1192"/>
                    <a:pt x="1815" y="1193"/>
                    <a:pt x="1821" y="1196"/>
                  </a:cubicBezTo>
                  <a:cubicBezTo>
                    <a:pt x="1847" y="1214"/>
                    <a:pt x="1838" y="1249"/>
                    <a:pt x="1865" y="1267"/>
                  </a:cubicBezTo>
                  <a:cubicBezTo>
                    <a:pt x="1870" y="1270"/>
                    <a:pt x="1876" y="1271"/>
                    <a:pt x="1883" y="1271"/>
                  </a:cubicBezTo>
                  <a:cubicBezTo>
                    <a:pt x="1898" y="1271"/>
                    <a:pt x="1915" y="1265"/>
                    <a:pt x="1928" y="1258"/>
                  </a:cubicBezTo>
                  <a:cubicBezTo>
                    <a:pt x="1946" y="1240"/>
                    <a:pt x="1954" y="1223"/>
                    <a:pt x="1981" y="1214"/>
                  </a:cubicBezTo>
                  <a:cubicBezTo>
                    <a:pt x="2008" y="1187"/>
                    <a:pt x="2044" y="1187"/>
                    <a:pt x="2079" y="1178"/>
                  </a:cubicBezTo>
                  <a:cubicBezTo>
                    <a:pt x="2115" y="1169"/>
                    <a:pt x="2142" y="1142"/>
                    <a:pt x="2177" y="1124"/>
                  </a:cubicBezTo>
                  <a:cubicBezTo>
                    <a:pt x="2329" y="1000"/>
                    <a:pt x="2481" y="857"/>
                    <a:pt x="2606" y="705"/>
                  </a:cubicBezTo>
                  <a:cubicBezTo>
                    <a:pt x="2632" y="678"/>
                    <a:pt x="2659" y="643"/>
                    <a:pt x="2695" y="634"/>
                  </a:cubicBezTo>
                  <a:cubicBezTo>
                    <a:pt x="2700" y="633"/>
                    <a:pt x="2704" y="632"/>
                    <a:pt x="2709" y="632"/>
                  </a:cubicBezTo>
                  <a:cubicBezTo>
                    <a:pt x="2748" y="632"/>
                    <a:pt x="2783" y="664"/>
                    <a:pt x="2775" y="696"/>
                  </a:cubicBezTo>
                  <a:cubicBezTo>
                    <a:pt x="2802" y="696"/>
                    <a:pt x="2820" y="669"/>
                    <a:pt x="2838" y="643"/>
                  </a:cubicBezTo>
                  <a:cubicBezTo>
                    <a:pt x="2873" y="562"/>
                    <a:pt x="2900" y="473"/>
                    <a:pt x="2900" y="384"/>
                  </a:cubicBezTo>
                  <a:cubicBezTo>
                    <a:pt x="2909" y="339"/>
                    <a:pt x="2909" y="295"/>
                    <a:pt x="2900" y="259"/>
                  </a:cubicBezTo>
                  <a:cubicBezTo>
                    <a:pt x="2891" y="223"/>
                    <a:pt x="2873" y="188"/>
                    <a:pt x="2873" y="152"/>
                  </a:cubicBezTo>
                  <a:cubicBezTo>
                    <a:pt x="2864" y="259"/>
                    <a:pt x="2811" y="357"/>
                    <a:pt x="2731" y="420"/>
                  </a:cubicBezTo>
                  <a:cubicBezTo>
                    <a:pt x="2722" y="429"/>
                    <a:pt x="2704" y="429"/>
                    <a:pt x="2695" y="429"/>
                  </a:cubicBezTo>
                  <a:cubicBezTo>
                    <a:pt x="2695" y="420"/>
                    <a:pt x="2686" y="420"/>
                    <a:pt x="2686" y="411"/>
                  </a:cubicBezTo>
                  <a:cubicBezTo>
                    <a:pt x="2676" y="403"/>
                    <a:pt x="2664" y="400"/>
                    <a:pt x="2653" y="400"/>
                  </a:cubicBezTo>
                  <a:cubicBezTo>
                    <a:pt x="2625" y="400"/>
                    <a:pt x="2595" y="419"/>
                    <a:pt x="2570" y="438"/>
                  </a:cubicBezTo>
                  <a:cubicBezTo>
                    <a:pt x="2499" y="509"/>
                    <a:pt x="2418" y="580"/>
                    <a:pt x="2338" y="643"/>
                  </a:cubicBezTo>
                  <a:cubicBezTo>
                    <a:pt x="2323" y="657"/>
                    <a:pt x="2297" y="672"/>
                    <a:pt x="2273" y="672"/>
                  </a:cubicBezTo>
                  <a:cubicBezTo>
                    <a:pt x="2268" y="672"/>
                    <a:pt x="2263" y="671"/>
                    <a:pt x="2258" y="669"/>
                  </a:cubicBezTo>
                  <a:cubicBezTo>
                    <a:pt x="2222" y="643"/>
                    <a:pt x="2249" y="589"/>
                    <a:pt x="2231" y="545"/>
                  </a:cubicBezTo>
                  <a:lnTo>
                    <a:pt x="2231" y="545"/>
                  </a:lnTo>
                  <a:cubicBezTo>
                    <a:pt x="2115" y="643"/>
                    <a:pt x="2008" y="732"/>
                    <a:pt x="1892" y="821"/>
                  </a:cubicBezTo>
                  <a:cubicBezTo>
                    <a:pt x="1881" y="832"/>
                    <a:pt x="1867" y="840"/>
                    <a:pt x="1855" y="840"/>
                  </a:cubicBezTo>
                  <a:cubicBezTo>
                    <a:pt x="1848" y="840"/>
                    <a:pt x="1842" y="837"/>
                    <a:pt x="1838" y="830"/>
                  </a:cubicBezTo>
                  <a:cubicBezTo>
                    <a:pt x="1838" y="821"/>
                    <a:pt x="1838" y="812"/>
                    <a:pt x="1838" y="812"/>
                  </a:cubicBezTo>
                  <a:cubicBezTo>
                    <a:pt x="1847" y="768"/>
                    <a:pt x="1856" y="732"/>
                    <a:pt x="1865" y="687"/>
                  </a:cubicBezTo>
                  <a:lnTo>
                    <a:pt x="1865" y="687"/>
                  </a:lnTo>
                  <a:cubicBezTo>
                    <a:pt x="1731" y="741"/>
                    <a:pt x="1633" y="848"/>
                    <a:pt x="1508" y="910"/>
                  </a:cubicBezTo>
                  <a:cubicBezTo>
                    <a:pt x="1502" y="917"/>
                    <a:pt x="1491" y="923"/>
                    <a:pt x="1479" y="923"/>
                  </a:cubicBezTo>
                  <a:cubicBezTo>
                    <a:pt x="1474" y="923"/>
                    <a:pt x="1469" y="922"/>
                    <a:pt x="1464" y="919"/>
                  </a:cubicBezTo>
                  <a:cubicBezTo>
                    <a:pt x="1437" y="910"/>
                    <a:pt x="1446" y="875"/>
                    <a:pt x="1455" y="848"/>
                  </a:cubicBezTo>
                  <a:cubicBezTo>
                    <a:pt x="1499" y="723"/>
                    <a:pt x="1544" y="598"/>
                    <a:pt x="1607" y="482"/>
                  </a:cubicBezTo>
                  <a:cubicBezTo>
                    <a:pt x="1571" y="482"/>
                    <a:pt x="1544" y="500"/>
                    <a:pt x="1526" y="518"/>
                  </a:cubicBezTo>
                  <a:cubicBezTo>
                    <a:pt x="1348" y="625"/>
                    <a:pt x="1187" y="732"/>
                    <a:pt x="1027" y="857"/>
                  </a:cubicBezTo>
                  <a:cubicBezTo>
                    <a:pt x="996" y="880"/>
                    <a:pt x="965" y="903"/>
                    <a:pt x="928" y="903"/>
                  </a:cubicBezTo>
                  <a:cubicBezTo>
                    <a:pt x="922" y="903"/>
                    <a:pt x="917" y="903"/>
                    <a:pt x="911" y="901"/>
                  </a:cubicBezTo>
                  <a:cubicBezTo>
                    <a:pt x="946" y="785"/>
                    <a:pt x="1000" y="678"/>
                    <a:pt x="1080" y="589"/>
                  </a:cubicBezTo>
                  <a:lnTo>
                    <a:pt x="1080" y="589"/>
                  </a:lnTo>
                  <a:cubicBezTo>
                    <a:pt x="973" y="607"/>
                    <a:pt x="893" y="696"/>
                    <a:pt x="795" y="741"/>
                  </a:cubicBezTo>
                  <a:cubicBezTo>
                    <a:pt x="784" y="746"/>
                    <a:pt x="768" y="751"/>
                    <a:pt x="753" y="751"/>
                  </a:cubicBezTo>
                  <a:cubicBezTo>
                    <a:pt x="742" y="751"/>
                    <a:pt x="731" y="748"/>
                    <a:pt x="723" y="741"/>
                  </a:cubicBezTo>
                  <a:cubicBezTo>
                    <a:pt x="714" y="732"/>
                    <a:pt x="714" y="705"/>
                    <a:pt x="723" y="687"/>
                  </a:cubicBezTo>
                  <a:cubicBezTo>
                    <a:pt x="777" y="455"/>
                    <a:pt x="946" y="241"/>
                    <a:pt x="96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5390;p59">
              <a:extLst>
                <a:ext uri="{FF2B5EF4-FFF2-40B4-BE49-F238E27FC236}">
                  <a16:creationId xmlns:a16="http://schemas.microsoft.com/office/drawing/2014/main" id="{E9640328-28D6-449A-A4C0-1528344D1D2E}"/>
                </a:ext>
              </a:extLst>
            </p:cNvPr>
            <p:cNvSpPr/>
            <p:nvPr/>
          </p:nvSpPr>
          <p:spPr>
            <a:xfrm>
              <a:off x="5007239" y="4064407"/>
              <a:ext cx="377920" cy="222340"/>
            </a:xfrm>
            <a:custGeom>
              <a:avLst/>
              <a:gdLst/>
              <a:ahLst/>
              <a:cxnLst/>
              <a:rect l="l" t="t" r="r" b="b"/>
              <a:pathLst>
                <a:path w="3221" h="1895" extrusionOk="0">
                  <a:moveTo>
                    <a:pt x="1008" y="1"/>
                  </a:moveTo>
                  <a:lnTo>
                    <a:pt x="1008" y="1"/>
                  </a:lnTo>
                  <a:cubicBezTo>
                    <a:pt x="865" y="117"/>
                    <a:pt x="741" y="251"/>
                    <a:pt x="580" y="349"/>
                  </a:cubicBezTo>
                  <a:cubicBezTo>
                    <a:pt x="509" y="402"/>
                    <a:pt x="437" y="447"/>
                    <a:pt x="357" y="500"/>
                  </a:cubicBezTo>
                  <a:cubicBezTo>
                    <a:pt x="330" y="518"/>
                    <a:pt x="294" y="545"/>
                    <a:pt x="277" y="581"/>
                  </a:cubicBezTo>
                  <a:cubicBezTo>
                    <a:pt x="251" y="631"/>
                    <a:pt x="282" y="697"/>
                    <a:pt x="345" y="697"/>
                  </a:cubicBezTo>
                  <a:cubicBezTo>
                    <a:pt x="349" y="697"/>
                    <a:pt x="353" y="697"/>
                    <a:pt x="357" y="697"/>
                  </a:cubicBezTo>
                  <a:cubicBezTo>
                    <a:pt x="375" y="697"/>
                    <a:pt x="402" y="688"/>
                    <a:pt x="428" y="670"/>
                  </a:cubicBezTo>
                  <a:cubicBezTo>
                    <a:pt x="500" y="634"/>
                    <a:pt x="562" y="598"/>
                    <a:pt x="624" y="545"/>
                  </a:cubicBezTo>
                  <a:lnTo>
                    <a:pt x="624" y="545"/>
                  </a:lnTo>
                  <a:cubicBezTo>
                    <a:pt x="562" y="599"/>
                    <a:pt x="509" y="679"/>
                    <a:pt x="464" y="741"/>
                  </a:cubicBezTo>
                  <a:cubicBezTo>
                    <a:pt x="410" y="813"/>
                    <a:pt x="348" y="875"/>
                    <a:pt x="303" y="946"/>
                  </a:cubicBezTo>
                  <a:cubicBezTo>
                    <a:pt x="348" y="937"/>
                    <a:pt x="402" y="920"/>
                    <a:pt x="437" y="884"/>
                  </a:cubicBezTo>
                  <a:lnTo>
                    <a:pt x="437" y="884"/>
                  </a:lnTo>
                  <a:cubicBezTo>
                    <a:pt x="402" y="929"/>
                    <a:pt x="357" y="964"/>
                    <a:pt x="312" y="1009"/>
                  </a:cubicBezTo>
                  <a:cubicBezTo>
                    <a:pt x="268" y="1045"/>
                    <a:pt x="232" y="1098"/>
                    <a:pt x="223" y="1152"/>
                  </a:cubicBezTo>
                  <a:cubicBezTo>
                    <a:pt x="228" y="1154"/>
                    <a:pt x="234" y="1155"/>
                    <a:pt x="241" y="1155"/>
                  </a:cubicBezTo>
                  <a:cubicBezTo>
                    <a:pt x="259" y="1155"/>
                    <a:pt x="281" y="1147"/>
                    <a:pt x="294" y="1134"/>
                  </a:cubicBezTo>
                  <a:lnTo>
                    <a:pt x="419" y="1071"/>
                  </a:lnTo>
                  <a:lnTo>
                    <a:pt x="419" y="1071"/>
                  </a:lnTo>
                  <a:cubicBezTo>
                    <a:pt x="366" y="1143"/>
                    <a:pt x="294" y="1178"/>
                    <a:pt x="241" y="1232"/>
                  </a:cubicBezTo>
                  <a:cubicBezTo>
                    <a:pt x="187" y="1294"/>
                    <a:pt x="134" y="1375"/>
                    <a:pt x="98" y="1437"/>
                  </a:cubicBezTo>
                  <a:cubicBezTo>
                    <a:pt x="27" y="1580"/>
                    <a:pt x="0" y="1740"/>
                    <a:pt x="54" y="1892"/>
                  </a:cubicBezTo>
                  <a:cubicBezTo>
                    <a:pt x="54" y="1893"/>
                    <a:pt x="55" y="1894"/>
                    <a:pt x="57" y="1894"/>
                  </a:cubicBezTo>
                  <a:cubicBezTo>
                    <a:pt x="97" y="1894"/>
                    <a:pt x="474" y="1677"/>
                    <a:pt x="500" y="1660"/>
                  </a:cubicBezTo>
                  <a:cubicBezTo>
                    <a:pt x="642" y="1571"/>
                    <a:pt x="794" y="1491"/>
                    <a:pt x="955" y="1419"/>
                  </a:cubicBezTo>
                  <a:cubicBezTo>
                    <a:pt x="1104" y="1358"/>
                    <a:pt x="1332" y="1270"/>
                    <a:pt x="1364" y="1088"/>
                  </a:cubicBezTo>
                  <a:lnTo>
                    <a:pt x="1364" y="1088"/>
                  </a:lnTo>
                  <a:cubicBezTo>
                    <a:pt x="1356" y="1139"/>
                    <a:pt x="1356" y="1190"/>
                    <a:pt x="1365" y="1241"/>
                  </a:cubicBezTo>
                  <a:cubicBezTo>
                    <a:pt x="1365" y="1259"/>
                    <a:pt x="1365" y="1285"/>
                    <a:pt x="1383" y="1294"/>
                  </a:cubicBezTo>
                  <a:cubicBezTo>
                    <a:pt x="1394" y="1309"/>
                    <a:pt x="1410" y="1315"/>
                    <a:pt x="1428" y="1315"/>
                  </a:cubicBezTo>
                  <a:cubicBezTo>
                    <a:pt x="1452" y="1315"/>
                    <a:pt x="1478" y="1305"/>
                    <a:pt x="1499" y="1294"/>
                  </a:cubicBezTo>
                  <a:cubicBezTo>
                    <a:pt x="1606" y="1241"/>
                    <a:pt x="1704" y="1160"/>
                    <a:pt x="1775" y="1071"/>
                  </a:cubicBezTo>
                  <a:lnTo>
                    <a:pt x="1775" y="1071"/>
                  </a:lnTo>
                  <a:cubicBezTo>
                    <a:pt x="1802" y="1107"/>
                    <a:pt x="1749" y="1178"/>
                    <a:pt x="1793" y="1187"/>
                  </a:cubicBezTo>
                  <a:cubicBezTo>
                    <a:pt x="1799" y="1190"/>
                    <a:pt x="1805" y="1191"/>
                    <a:pt x="1811" y="1191"/>
                  </a:cubicBezTo>
                  <a:cubicBezTo>
                    <a:pt x="1822" y="1191"/>
                    <a:pt x="1832" y="1187"/>
                    <a:pt x="1838" y="1187"/>
                  </a:cubicBezTo>
                  <a:cubicBezTo>
                    <a:pt x="1954" y="1125"/>
                    <a:pt x="2052" y="1062"/>
                    <a:pt x="2150" y="973"/>
                  </a:cubicBezTo>
                  <a:lnTo>
                    <a:pt x="2150" y="973"/>
                  </a:lnTo>
                  <a:cubicBezTo>
                    <a:pt x="2141" y="1000"/>
                    <a:pt x="2141" y="1027"/>
                    <a:pt x="2141" y="1053"/>
                  </a:cubicBezTo>
                  <a:cubicBezTo>
                    <a:pt x="2150" y="1080"/>
                    <a:pt x="2177" y="1098"/>
                    <a:pt x="2204" y="1098"/>
                  </a:cubicBezTo>
                  <a:cubicBezTo>
                    <a:pt x="2221" y="1098"/>
                    <a:pt x="2239" y="1089"/>
                    <a:pt x="2248" y="1080"/>
                  </a:cubicBezTo>
                  <a:cubicBezTo>
                    <a:pt x="2551" y="875"/>
                    <a:pt x="2855" y="670"/>
                    <a:pt x="3042" y="367"/>
                  </a:cubicBezTo>
                  <a:cubicBezTo>
                    <a:pt x="3051" y="411"/>
                    <a:pt x="3060" y="456"/>
                    <a:pt x="3069" y="500"/>
                  </a:cubicBezTo>
                  <a:cubicBezTo>
                    <a:pt x="3069" y="501"/>
                    <a:pt x="3070" y="501"/>
                    <a:pt x="3071" y="501"/>
                  </a:cubicBezTo>
                  <a:cubicBezTo>
                    <a:pt x="3085" y="501"/>
                    <a:pt x="3167" y="411"/>
                    <a:pt x="3176" y="402"/>
                  </a:cubicBezTo>
                  <a:cubicBezTo>
                    <a:pt x="3212" y="349"/>
                    <a:pt x="3221" y="286"/>
                    <a:pt x="3203" y="224"/>
                  </a:cubicBezTo>
                  <a:cubicBezTo>
                    <a:pt x="3192" y="222"/>
                    <a:pt x="3182" y="222"/>
                    <a:pt x="3171" y="222"/>
                  </a:cubicBezTo>
                  <a:cubicBezTo>
                    <a:pt x="3042" y="222"/>
                    <a:pt x="2928" y="321"/>
                    <a:pt x="2846" y="420"/>
                  </a:cubicBezTo>
                  <a:cubicBezTo>
                    <a:pt x="2783" y="491"/>
                    <a:pt x="2739" y="572"/>
                    <a:pt x="2694" y="652"/>
                  </a:cubicBezTo>
                  <a:cubicBezTo>
                    <a:pt x="2703" y="616"/>
                    <a:pt x="2694" y="581"/>
                    <a:pt x="2676" y="545"/>
                  </a:cubicBezTo>
                  <a:cubicBezTo>
                    <a:pt x="2596" y="634"/>
                    <a:pt x="2525" y="714"/>
                    <a:pt x="2444" y="795"/>
                  </a:cubicBezTo>
                  <a:lnTo>
                    <a:pt x="2418" y="652"/>
                  </a:lnTo>
                  <a:cubicBezTo>
                    <a:pt x="2373" y="697"/>
                    <a:pt x="2337" y="741"/>
                    <a:pt x="2311" y="795"/>
                  </a:cubicBezTo>
                  <a:cubicBezTo>
                    <a:pt x="2320" y="759"/>
                    <a:pt x="2311" y="732"/>
                    <a:pt x="2302" y="697"/>
                  </a:cubicBezTo>
                  <a:cubicBezTo>
                    <a:pt x="2266" y="741"/>
                    <a:pt x="2239" y="786"/>
                    <a:pt x="2212" y="822"/>
                  </a:cubicBezTo>
                  <a:cubicBezTo>
                    <a:pt x="2212" y="786"/>
                    <a:pt x="2204" y="750"/>
                    <a:pt x="2195" y="723"/>
                  </a:cubicBezTo>
                  <a:cubicBezTo>
                    <a:pt x="2186" y="714"/>
                    <a:pt x="2186" y="706"/>
                    <a:pt x="2177" y="706"/>
                  </a:cubicBezTo>
                  <a:cubicBezTo>
                    <a:pt x="2172" y="703"/>
                    <a:pt x="2167" y="702"/>
                    <a:pt x="2163" y="702"/>
                  </a:cubicBezTo>
                  <a:cubicBezTo>
                    <a:pt x="2154" y="702"/>
                    <a:pt x="2147" y="708"/>
                    <a:pt x="2141" y="714"/>
                  </a:cubicBezTo>
                  <a:cubicBezTo>
                    <a:pt x="2025" y="822"/>
                    <a:pt x="1998" y="1018"/>
                    <a:pt x="1856" y="1071"/>
                  </a:cubicBezTo>
                  <a:cubicBezTo>
                    <a:pt x="1873" y="1000"/>
                    <a:pt x="1873" y="920"/>
                    <a:pt x="1847" y="839"/>
                  </a:cubicBezTo>
                  <a:cubicBezTo>
                    <a:pt x="1766" y="955"/>
                    <a:pt x="1668" y="1062"/>
                    <a:pt x="1552" y="1143"/>
                  </a:cubicBezTo>
                  <a:cubicBezTo>
                    <a:pt x="1597" y="1053"/>
                    <a:pt x="1642" y="946"/>
                    <a:pt x="1624" y="839"/>
                  </a:cubicBezTo>
                  <a:cubicBezTo>
                    <a:pt x="1616" y="824"/>
                    <a:pt x="1602" y="802"/>
                    <a:pt x="1586" y="802"/>
                  </a:cubicBezTo>
                  <a:cubicBezTo>
                    <a:pt x="1584" y="802"/>
                    <a:pt x="1582" y="802"/>
                    <a:pt x="1579" y="804"/>
                  </a:cubicBezTo>
                  <a:cubicBezTo>
                    <a:pt x="1561" y="804"/>
                    <a:pt x="1561" y="813"/>
                    <a:pt x="1552" y="822"/>
                  </a:cubicBezTo>
                  <a:cubicBezTo>
                    <a:pt x="1508" y="884"/>
                    <a:pt x="1472" y="946"/>
                    <a:pt x="1427" y="1018"/>
                  </a:cubicBezTo>
                  <a:cubicBezTo>
                    <a:pt x="1412" y="979"/>
                    <a:pt x="1382" y="925"/>
                    <a:pt x="1345" y="925"/>
                  </a:cubicBezTo>
                  <a:cubicBezTo>
                    <a:pt x="1340" y="925"/>
                    <a:pt x="1335" y="926"/>
                    <a:pt x="1329" y="929"/>
                  </a:cubicBezTo>
                  <a:cubicBezTo>
                    <a:pt x="1311" y="937"/>
                    <a:pt x="1294" y="946"/>
                    <a:pt x="1285" y="955"/>
                  </a:cubicBezTo>
                  <a:cubicBezTo>
                    <a:pt x="1222" y="1018"/>
                    <a:pt x="1169" y="1080"/>
                    <a:pt x="1106" y="1134"/>
                  </a:cubicBezTo>
                  <a:cubicBezTo>
                    <a:pt x="1106" y="1125"/>
                    <a:pt x="1106" y="1107"/>
                    <a:pt x="1115" y="1098"/>
                  </a:cubicBezTo>
                  <a:cubicBezTo>
                    <a:pt x="1115" y="1080"/>
                    <a:pt x="1115" y="1062"/>
                    <a:pt x="1097" y="1062"/>
                  </a:cubicBezTo>
                  <a:cubicBezTo>
                    <a:pt x="1088" y="1062"/>
                    <a:pt x="1080" y="1062"/>
                    <a:pt x="1071" y="1071"/>
                  </a:cubicBezTo>
                  <a:cubicBezTo>
                    <a:pt x="972" y="1125"/>
                    <a:pt x="883" y="1196"/>
                    <a:pt x="785" y="1250"/>
                  </a:cubicBezTo>
                  <a:cubicBezTo>
                    <a:pt x="678" y="1303"/>
                    <a:pt x="571" y="1357"/>
                    <a:pt x="455" y="1357"/>
                  </a:cubicBezTo>
                  <a:cubicBezTo>
                    <a:pt x="562" y="1303"/>
                    <a:pt x="669" y="1250"/>
                    <a:pt x="776" y="1187"/>
                  </a:cubicBezTo>
                  <a:cubicBezTo>
                    <a:pt x="821" y="1169"/>
                    <a:pt x="865" y="1143"/>
                    <a:pt x="910" y="1107"/>
                  </a:cubicBezTo>
                  <a:cubicBezTo>
                    <a:pt x="937" y="1089"/>
                    <a:pt x="999" y="1009"/>
                    <a:pt x="1035" y="1000"/>
                  </a:cubicBezTo>
                  <a:lnTo>
                    <a:pt x="1035" y="1000"/>
                  </a:lnTo>
                  <a:cubicBezTo>
                    <a:pt x="937" y="1018"/>
                    <a:pt x="839" y="1045"/>
                    <a:pt x="741" y="1071"/>
                  </a:cubicBezTo>
                  <a:cubicBezTo>
                    <a:pt x="848" y="991"/>
                    <a:pt x="955" y="911"/>
                    <a:pt x="1017" y="795"/>
                  </a:cubicBezTo>
                  <a:lnTo>
                    <a:pt x="1017" y="795"/>
                  </a:lnTo>
                  <a:cubicBezTo>
                    <a:pt x="874" y="848"/>
                    <a:pt x="741" y="902"/>
                    <a:pt x="598" y="946"/>
                  </a:cubicBezTo>
                  <a:cubicBezTo>
                    <a:pt x="669" y="902"/>
                    <a:pt x="749" y="857"/>
                    <a:pt x="803" y="795"/>
                  </a:cubicBezTo>
                  <a:cubicBezTo>
                    <a:pt x="758" y="795"/>
                    <a:pt x="705" y="804"/>
                    <a:pt x="660" y="822"/>
                  </a:cubicBezTo>
                  <a:cubicBezTo>
                    <a:pt x="776" y="750"/>
                    <a:pt x="874" y="652"/>
                    <a:pt x="937" y="545"/>
                  </a:cubicBezTo>
                  <a:lnTo>
                    <a:pt x="937" y="545"/>
                  </a:lnTo>
                  <a:cubicBezTo>
                    <a:pt x="865" y="581"/>
                    <a:pt x="794" y="625"/>
                    <a:pt x="723" y="670"/>
                  </a:cubicBezTo>
                  <a:cubicBezTo>
                    <a:pt x="812" y="607"/>
                    <a:pt x="883" y="527"/>
                    <a:pt x="937" y="438"/>
                  </a:cubicBezTo>
                  <a:lnTo>
                    <a:pt x="937" y="438"/>
                  </a:lnTo>
                  <a:cubicBezTo>
                    <a:pt x="874" y="474"/>
                    <a:pt x="803" y="500"/>
                    <a:pt x="741" y="527"/>
                  </a:cubicBezTo>
                  <a:cubicBezTo>
                    <a:pt x="785" y="483"/>
                    <a:pt x="839" y="429"/>
                    <a:pt x="883" y="384"/>
                  </a:cubicBezTo>
                  <a:lnTo>
                    <a:pt x="883" y="384"/>
                  </a:lnTo>
                  <a:cubicBezTo>
                    <a:pt x="839" y="402"/>
                    <a:pt x="758" y="447"/>
                    <a:pt x="714" y="447"/>
                  </a:cubicBezTo>
                  <a:lnTo>
                    <a:pt x="687" y="447"/>
                  </a:lnTo>
                  <a:cubicBezTo>
                    <a:pt x="687" y="438"/>
                    <a:pt x="687" y="429"/>
                    <a:pt x="696" y="420"/>
                  </a:cubicBezTo>
                  <a:cubicBezTo>
                    <a:pt x="714" y="375"/>
                    <a:pt x="749" y="340"/>
                    <a:pt x="785" y="295"/>
                  </a:cubicBezTo>
                  <a:cubicBezTo>
                    <a:pt x="874" y="206"/>
                    <a:pt x="946" y="108"/>
                    <a:pt x="10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5391;p59">
              <a:extLst>
                <a:ext uri="{FF2B5EF4-FFF2-40B4-BE49-F238E27FC236}">
                  <a16:creationId xmlns:a16="http://schemas.microsoft.com/office/drawing/2014/main" id="{80A87F15-F2C0-4BC2-AB51-8245A28B1430}"/>
                </a:ext>
              </a:extLst>
            </p:cNvPr>
            <p:cNvSpPr/>
            <p:nvPr/>
          </p:nvSpPr>
          <p:spPr>
            <a:xfrm>
              <a:off x="5284605" y="3819307"/>
              <a:ext cx="244985" cy="155697"/>
            </a:xfrm>
            <a:custGeom>
              <a:avLst/>
              <a:gdLst/>
              <a:ahLst/>
              <a:cxnLst/>
              <a:rect l="l" t="t" r="r" b="b"/>
              <a:pathLst>
                <a:path w="2088" h="1327" extrusionOk="0">
                  <a:moveTo>
                    <a:pt x="1196" y="0"/>
                  </a:moveTo>
                  <a:cubicBezTo>
                    <a:pt x="1095" y="0"/>
                    <a:pt x="999" y="19"/>
                    <a:pt x="910" y="56"/>
                  </a:cubicBezTo>
                  <a:cubicBezTo>
                    <a:pt x="928" y="74"/>
                    <a:pt x="955" y="91"/>
                    <a:pt x="981" y="118"/>
                  </a:cubicBezTo>
                  <a:cubicBezTo>
                    <a:pt x="951" y="115"/>
                    <a:pt x="921" y="113"/>
                    <a:pt x="892" y="113"/>
                  </a:cubicBezTo>
                  <a:cubicBezTo>
                    <a:pt x="773" y="113"/>
                    <a:pt x="660" y="141"/>
                    <a:pt x="553" y="199"/>
                  </a:cubicBezTo>
                  <a:cubicBezTo>
                    <a:pt x="571" y="216"/>
                    <a:pt x="598" y="234"/>
                    <a:pt x="625" y="243"/>
                  </a:cubicBezTo>
                  <a:cubicBezTo>
                    <a:pt x="526" y="252"/>
                    <a:pt x="437" y="279"/>
                    <a:pt x="357" y="323"/>
                  </a:cubicBezTo>
                  <a:cubicBezTo>
                    <a:pt x="339" y="332"/>
                    <a:pt x="321" y="341"/>
                    <a:pt x="321" y="359"/>
                  </a:cubicBezTo>
                  <a:cubicBezTo>
                    <a:pt x="303" y="413"/>
                    <a:pt x="393" y="430"/>
                    <a:pt x="402" y="484"/>
                  </a:cubicBezTo>
                  <a:cubicBezTo>
                    <a:pt x="259" y="511"/>
                    <a:pt x="179" y="609"/>
                    <a:pt x="134" y="734"/>
                  </a:cubicBezTo>
                  <a:cubicBezTo>
                    <a:pt x="107" y="796"/>
                    <a:pt x="98" y="859"/>
                    <a:pt x="89" y="921"/>
                  </a:cubicBezTo>
                  <a:cubicBezTo>
                    <a:pt x="89" y="957"/>
                    <a:pt x="89" y="975"/>
                    <a:pt x="72" y="1010"/>
                  </a:cubicBezTo>
                  <a:cubicBezTo>
                    <a:pt x="72" y="1019"/>
                    <a:pt x="18" y="1104"/>
                    <a:pt x="3" y="1109"/>
                  </a:cubicBezTo>
                  <a:lnTo>
                    <a:pt x="3" y="1109"/>
                  </a:lnTo>
                  <a:cubicBezTo>
                    <a:pt x="2" y="1109"/>
                    <a:pt x="1" y="1109"/>
                    <a:pt x="0" y="1108"/>
                  </a:cubicBezTo>
                  <a:lnTo>
                    <a:pt x="0" y="1108"/>
                  </a:lnTo>
                  <a:cubicBezTo>
                    <a:pt x="1" y="1109"/>
                    <a:pt x="1" y="1109"/>
                    <a:pt x="2" y="1109"/>
                  </a:cubicBezTo>
                  <a:cubicBezTo>
                    <a:pt x="2" y="1109"/>
                    <a:pt x="2" y="1109"/>
                    <a:pt x="3" y="1109"/>
                  </a:cubicBezTo>
                  <a:lnTo>
                    <a:pt x="3" y="1109"/>
                  </a:lnTo>
                  <a:cubicBezTo>
                    <a:pt x="10" y="1110"/>
                    <a:pt x="17" y="1110"/>
                    <a:pt x="24" y="1110"/>
                  </a:cubicBezTo>
                  <a:cubicBezTo>
                    <a:pt x="78" y="1110"/>
                    <a:pt x="130" y="1085"/>
                    <a:pt x="161" y="1046"/>
                  </a:cubicBezTo>
                  <a:lnTo>
                    <a:pt x="161" y="1046"/>
                  </a:lnTo>
                  <a:cubicBezTo>
                    <a:pt x="125" y="1100"/>
                    <a:pt x="107" y="1153"/>
                    <a:pt x="89" y="1216"/>
                  </a:cubicBezTo>
                  <a:cubicBezTo>
                    <a:pt x="161" y="1207"/>
                    <a:pt x="232" y="1171"/>
                    <a:pt x="286" y="1126"/>
                  </a:cubicBezTo>
                  <a:lnTo>
                    <a:pt x="286" y="1126"/>
                  </a:lnTo>
                  <a:cubicBezTo>
                    <a:pt x="250" y="1171"/>
                    <a:pt x="232" y="1224"/>
                    <a:pt x="223" y="1278"/>
                  </a:cubicBezTo>
                  <a:cubicBezTo>
                    <a:pt x="286" y="1260"/>
                    <a:pt x="357" y="1233"/>
                    <a:pt x="411" y="1189"/>
                  </a:cubicBezTo>
                  <a:lnTo>
                    <a:pt x="411" y="1189"/>
                  </a:lnTo>
                  <a:lnTo>
                    <a:pt x="384" y="1278"/>
                  </a:lnTo>
                  <a:cubicBezTo>
                    <a:pt x="384" y="1296"/>
                    <a:pt x="375" y="1305"/>
                    <a:pt x="384" y="1323"/>
                  </a:cubicBezTo>
                  <a:cubicBezTo>
                    <a:pt x="389" y="1325"/>
                    <a:pt x="395" y="1326"/>
                    <a:pt x="401" y="1326"/>
                  </a:cubicBezTo>
                  <a:cubicBezTo>
                    <a:pt x="416" y="1326"/>
                    <a:pt x="434" y="1320"/>
                    <a:pt x="446" y="1314"/>
                  </a:cubicBezTo>
                  <a:lnTo>
                    <a:pt x="634" y="1180"/>
                  </a:lnTo>
                  <a:lnTo>
                    <a:pt x="634" y="1180"/>
                  </a:lnTo>
                  <a:cubicBezTo>
                    <a:pt x="625" y="1216"/>
                    <a:pt x="625" y="1269"/>
                    <a:pt x="660" y="1287"/>
                  </a:cubicBezTo>
                  <a:cubicBezTo>
                    <a:pt x="669" y="1291"/>
                    <a:pt x="678" y="1294"/>
                    <a:pt x="688" y="1294"/>
                  </a:cubicBezTo>
                  <a:cubicBezTo>
                    <a:pt x="698" y="1294"/>
                    <a:pt x="709" y="1291"/>
                    <a:pt x="723" y="1287"/>
                  </a:cubicBezTo>
                  <a:cubicBezTo>
                    <a:pt x="767" y="1269"/>
                    <a:pt x="812" y="1242"/>
                    <a:pt x="857" y="1207"/>
                  </a:cubicBezTo>
                  <a:cubicBezTo>
                    <a:pt x="865" y="1233"/>
                    <a:pt x="874" y="1269"/>
                    <a:pt x="883" y="1296"/>
                  </a:cubicBezTo>
                  <a:cubicBezTo>
                    <a:pt x="892" y="1305"/>
                    <a:pt x="901" y="1314"/>
                    <a:pt x="910" y="1323"/>
                  </a:cubicBezTo>
                  <a:cubicBezTo>
                    <a:pt x="919" y="1323"/>
                    <a:pt x="928" y="1323"/>
                    <a:pt x="928" y="1314"/>
                  </a:cubicBezTo>
                  <a:cubicBezTo>
                    <a:pt x="999" y="1287"/>
                    <a:pt x="1008" y="1180"/>
                    <a:pt x="1080" y="1162"/>
                  </a:cubicBezTo>
                  <a:cubicBezTo>
                    <a:pt x="1097" y="1153"/>
                    <a:pt x="1124" y="1153"/>
                    <a:pt x="1142" y="1153"/>
                  </a:cubicBezTo>
                  <a:cubicBezTo>
                    <a:pt x="1170" y="1156"/>
                    <a:pt x="1199" y="1157"/>
                    <a:pt x="1227" y="1157"/>
                  </a:cubicBezTo>
                  <a:cubicBezTo>
                    <a:pt x="1394" y="1157"/>
                    <a:pt x="1558" y="1112"/>
                    <a:pt x="1695" y="1028"/>
                  </a:cubicBezTo>
                  <a:cubicBezTo>
                    <a:pt x="1856" y="930"/>
                    <a:pt x="1981" y="778"/>
                    <a:pt x="2052" y="609"/>
                  </a:cubicBezTo>
                  <a:cubicBezTo>
                    <a:pt x="2088" y="511"/>
                    <a:pt x="2088" y="448"/>
                    <a:pt x="2025" y="368"/>
                  </a:cubicBezTo>
                  <a:cubicBezTo>
                    <a:pt x="1936" y="234"/>
                    <a:pt x="1793" y="136"/>
                    <a:pt x="1642" y="74"/>
                  </a:cubicBezTo>
                  <a:cubicBezTo>
                    <a:pt x="1517" y="29"/>
                    <a:pt x="1383" y="2"/>
                    <a:pt x="1258" y="2"/>
                  </a:cubicBezTo>
                  <a:cubicBezTo>
                    <a:pt x="1237" y="1"/>
                    <a:pt x="1217" y="0"/>
                    <a:pt x="1196" y="0"/>
                  </a:cubicBezTo>
                  <a:close/>
                </a:path>
              </a:pathLst>
            </a:custGeom>
            <a:solidFill>
              <a:srgbClr val="144356">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5392;p59">
              <a:extLst>
                <a:ext uri="{FF2B5EF4-FFF2-40B4-BE49-F238E27FC236}">
                  <a16:creationId xmlns:a16="http://schemas.microsoft.com/office/drawing/2014/main" id="{159D9407-9969-441F-AF46-8BAFE493BEA3}"/>
                </a:ext>
              </a:extLst>
            </p:cNvPr>
            <p:cNvSpPr/>
            <p:nvPr/>
          </p:nvSpPr>
          <p:spPr>
            <a:xfrm>
              <a:off x="5023900" y="3954587"/>
              <a:ext cx="520359" cy="337676"/>
            </a:xfrm>
            <a:custGeom>
              <a:avLst/>
              <a:gdLst/>
              <a:ahLst/>
              <a:cxnLst/>
              <a:rect l="l" t="t" r="r" b="b"/>
              <a:pathLst>
                <a:path w="4435" h="2878" extrusionOk="0">
                  <a:moveTo>
                    <a:pt x="2561" y="2507"/>
                  </a:moveTo>
                  <a:cubicBezTo>
                    <a:pt x="2560" y="2509"/>
                    <a:pt x="2559" y="2510"/>
                    <a:pt x="2558" y="2512"/>
                  </a:cubicBezTo>
                  <a:lnTo>
                    <a:pt x="2558" y="2512"/>
                  </a:lnTo>
                  <a:cubicBezTo>
                    <a:pt x="2559" y="2510"/>
                    <a:pt x="2560" y="2509"/>
                    <a:pt x="2561" y="2507"/>
                  </a:cubicBezTo>
                  <a:close/>
                  <a:moveTo>
                    <a:pt x="4390" y="0"/>
                  </a:moveTo>
                  <a:lnTo>
                    <a:pt x="4390" y="0"/>
                  </a:lnTo>
                  <a:cubicBezTo>
                    <a:pt x="4374" y="40"/>
                    <a:pt x="4306" y="183"/>
                    <a:pt x="4241" y="183"/>
                  </a:cubicBezTo>
                  <a:cubicBezTo>
                    <a:pt x="4234" y="183"/>
                    <a:pt x="4227" y="182"/>
                    <a:pt x="4220" y="178"/>
                  </a:cubicBezTo>
                  <a:cubicBezTo>
                    <a:pt x="4194" y="161"/>
                    <a:pt x="4176" y="125"/>
                    <a:pt x="4149" y="125"/>
                  </a:cubicBezTo>
                  <a:cubicBezTo>
                    <a:pt x="4122" y="196"/>
                    <a:pt x="4042" y="232"/>
                    <a:pt x="3971" y="232"/>
                  </a:cubicBezTo>
                  <a:cubicBezTo>
                    <a:pt x="3890" y="232"/>
                    <a:pt x="3819" y="205"/>
                    <a:pt x="3757" y="178"/>
                  </a:cubicBezTo>
                  <a:lnTo>
                    <a:pt x="3757" y="178"/>
                  </a:lnTo>
                  <a:cubicBezTo>
                    <a:pt x="3765" y="205"/>
                    <a:pt x="3765" y="232"/>
                    <a:pt x="3765" y="268"/>
                  </a:cubicBezTo>
                  <a:cubicBezTo>
                    <a:pt x="3721" y="241"/>
                    <a:pt x="3676" y="223"/>
                    <a:pt x="3632" y="205"/>
                  </a:cubicBezTo>
                  <a:cubicBezTo>
                    <a:pt x="3623" y="205"/>
                    <a:pt x="3623" y="223"/>
                    <a:pt x="3632" y="232"/>
                  </a:cubicBezTo>
                  <a:cubicBezTo>
                    <a:pt x="3587" y="223"/>
                    <a:pt x="3534" y="214"/>
                    <a:pt x="3489" y="205"/>
                  </a:cubicBezTo>
                  <a:lnTo>
                    <a:pt x="3489" y="205"/>
                  </a:lnTo>
                  <a:cubicBezTo>
                    <a:pt x="3498" y="214"/>
                    <a:pt x="3507" y="232"/>
                    <a:pt x="3525" y="241"/>
                  </a:cubicBezTo>
                  <a:cubicBezTo>
                    <a:pt x="3451" y="230"/>
                    <a:pt x="3378" y="227"/>
                    <a:pt x="3304" y="227"/>
                  </a:cubicBezTo>
                  <a:cubicBezTo>
                    <a:pt x="3190" y="227"/>
                    <a:pt x="3076" y="236"/>
                    <a:pt x="2963" y="241"/>
                  </a:cubicBezTo>
                  <a:cubicBezTo>
                    <a:pt x="3087" y="277"/>
                    <a:pt x="3221" y="303"/>
                    <a:pt x="3355" y="339"/>
                  </a:cubicBezTo>
                  <a:cubicBezTo>
                    <a:pt x="3453" y="366"/>
                    <a:pt x="3569" y="375"/>
                    <a:pt x="3658" y="419"/>
                  </a:cubicBezTo>
                  <a:cubicBezTo>
                    <a:pt x="3686" y="433"/>
                    <a:pt x="3718" y="452"/>
                    <a:pt x="3748" y="452"/>
                  </a:cubicBezTo>
                  <a:cubicBezTo>
                    <a:pt x="3757" y="452"/>
                    <a:pt x="3766" y="450"/>
                    <a:pt x="3774" y="446"/>
                  </a:cubicBezTo>
                  <a:cubicBezTo>
                    <a:pt x="3797" y="438"/>
                    <a:pt x="3820" y="418"/>
                    <a:pt x="3838" y="418"/>
                  </a:cubicBezTo>
                  <a:cubicBezTo>
                    <a:pt x="3841" y="418"/>
                    <a:pt x="3843" y="418"/>
                    <a:pt x="3846" y="419"/>
                  </a:cubicBezTo>
                  <a:cubicBezTo>
                    <a:pt x="3864" y="428"/>
                    <a:pt x="3864" y="437"/>
                    <a:pt x="3873" y="455"/>
                  </a:cubicBezTo>
                  <a:cubicBezTo>
                    <a:pt x="3890" y="473"/>
                    <a:pt x="3908" y="491"/>
                    <a:pt x="3944" y="500"/>
                  </a:cubicBezTo>
                  <a:cubicBezTo>
                    <a:pt x="3971" y="500"/>
                    <a:pt x="3997" y="482"/>
                    <a:pt x="3997" y="455"/>
                  </a:cubicBezTo>
                  <a:lnTo>
                    <a:pt x="3997" y="455"/>
                  </a:lnTo>
                  <a:cubicBezTo>
                    <a:pt x="4176" y="785"/>
                    <a:pt x="4113" y="1258"/>
                    <a:pt x="3953" y="1588"/>
                  </a:cubicBezTo>
                  <a:cubicBezTo>
                    <a:pt x="3962" y="1552"/>
                    <a:pt x="3953" y="1517"/>
                    <a:pt x="3944" y="1481"/>
                  </a:cubicBezTo>
                  <a:cubicBezTo>
                    <a:pt x="3926" y="1534"/>
                    <a:pt x="3908" y="1597"/>
                    <a:pt x="3890" y="1650"/>
                  </a:cubicBezTo>
                  <a:cubicBezTo>
                    <a:pt x="3881" y="1588"/>
                    <a:pt x="3846" y="1463"/>
                    <a:pt x="3774" y="1445"/>
                  </a:cubicBezTo>
                  <a:cubicBezTo>
                    <a:pt x="3774" y="1552"/>
                    <a:pt x="3757" y="1668"/>
                    <a:pt x="3712" y="1766"/>
                  </a:cubicBezTo>
                  <a:cubicBezTo>
                    <a:pt x="3721" y="1704"/>
                    <a:pt x="3703" y="1642"/>
                    <a:pt x="3658" y="1597"/>
                  </a:cubicBezTo>
                  <a:cubicBezTo>
                    <a:pt x="3641" y="1695"/>
                    <a:pt x="3623" y="1793"/>
                    <a:pt x="3587" y="1882"/>
                  </a:cubicBezTo>
                  <a:cubicBezTo>
                    <a:pt x="3551" y="1972"/>
                    <a:pt x="3498" y="2061"/>
                    <a:pt x="3418" y="2123"/>
                  </a:cubicBezTo>
                  <a:cubicBezTo>
                    <a:pt x="3409" y="2079"/>
                    <a:pt x="3382" y="2043"/>
                    <a:pt x="3355" y="2016"/>
                  </a:cubicBezTo>
                  <a:cubicBezTo>
                    <a:pt x="3311" y="2105"/>
                    <a:pt x="3266" y="2204"/>
                    <a:pt x="3203" y="2284"/>
                  </a:cubicBezTo>
                  <a:cubicBezTo>
                    <a:pt x="3141" y="2355"/>
                    <a:pt x="3025" y="2471"/>
                    <a:pt x="2927" y="2480"/>
                  </a:cubicBezTo>
                  <a:cubicBezTo>
                    <a:pt x="2927" y="2444"/>
                    <a:pt x="2927" y="2400"/>
                    <a:pt x="2927" y="2364"/>
                  </a:cubicBezTo>
                  <a:cubicBezTo>
                    <a:pt x="2856" y="2525"/>
                    <a:pt x="2686" y="2632"/>
                    <a:pt x="2508" y="2650"/>
                  </a:cubicBezTo>
                  <a:cubicBezTo>
                    <a:pt x="2516" y="2598"/>
                    <a:pt x="2533" y="2555"/>
                    <a:pt x="2558" y="2512"/>
                  </a:cubicBezTo>
                  <a:lnTo>
                    <a:pt x="2558" y="2512"/>
                  </a:lnTo>
                  <a:cubicBezTo>
                    <a:pt x="2523" y="2563"/>
                    <a:pt x="2363" y="2606"/>
                    <a:pt x="2302" y="2623"/>
                  </a:cubicBezTo>
                  <a:cubicBezTo>
                    <a:pt x="2222" y="2641"/>
                    <a:pt x="2124" y="2667"/>
                    <a:pt x="2035" y="2667"/>
                  </a:cubicBezTo>
                  <a:cubicBezTo>
                    <a:pt x="2062" y="2641"/>
                    <a:pt x="2079" y="2614"/>
                    <a:pt x="2097" y="2587"/>
                  </a:cubicBezTo>
                  <a:lnTo>
                    <a:pt x="2097" y="2587"/>
                  </a:lnTo>
                  <a:cubicBezTo>
                    <a:pt x="2034" y="2621"/>
                    <a:pt x="1961" y="2636"/>
                    <a:pt x="1887" y="2636"/>
                  </a:cubicBezTo>
                  <a:cubicBezTo>
                    <a:pt x="1825" y="2636"/>
                    <a:pt x="1762" y="2625"/>
                    <a:pt x="1705" y="2605"/>
                  </a:cubicBezTo>
                  <a:cubicBezTo>
                    <a:pt x="1723" y="2578"/>
                    <a:pt x="1749" y="2551"/>
                    <a:pt x="1776" y="2534"/>
                  </a:cubicBezTo>
                  <a:lnTo>
                    <a:pt x="1776" y="2534"/>
                  </a:lnTo>
                  <a:cubicBezTo>
                    <a:pt x="1755" y="2546"/>
                    <a:pt x="1722" y="2551"/>
                    <a:pt x="1686" y="2551"/>
                  </a:cubicBezTo>
                  <a:cubicBezTo>
                    <a:pt x="1618" y="2551"/>
                    <a:pt x="1537" y="2533"/>
                    <a:pt x="1491" y="2516"/>
                  </a:cubicBezTo>
                  <a:cubicBezTo>
                    <a:pt x="1375" y="2489"/>
                    <a:pt x="1250" y="2409"/>
                    <a:pt x="1161" y="2328"/>
                  </a:cubicBezTo>
                  <a:lnTo>
                    <a:pt x="1161" y="2328"/>
                  </a:lnTo>
                  <a:cubicBezTo>
                    <a:pt x="1205" y="2355"/>
                    <a:pt x="1250" y="2373"/>
                    <a:pt x="1303" y="2382"/>
                  </a:cubicBezTo>
                  <a:cubicBezTo>
                    <a:pt x="1314" y="2384"/>
                    <a:pt x="1325" y="2384"/>
                    <a:pt x="1335" y="2384"/>
                  </a:cubicBezTo>
                  <a:cubicBezTo>
                    <a:pt x="1387" y="2384"/>
                    <a:pt x="1437" y="2367"/>
                    <a:pt x="1482" y="2337"/>
                  </a:cubicBezTo>
                  <a:lnTo>
                    <a:pt x="1482" y="2337"/>
                  </a:lnTo>
                  <a:cubicBezTo>
                    <a:pt x="1473" y="2364"/>
                    <a:pt x="1473" y="2391"/>
                    <a:pt x="1500" y="2400"/>
                  </a:cubicBezTo>
                  <a:cubicBezTo>
                    <a:pt x="1517" y="2418"/>
                    <a:pt x="1544" y="2427"/>
                    <a:pt x="1562" y="2427"/>
                  </a:cubicBezTo>
                  <a:cubicBezTo>
                    <a:pt x="1678" y="2427"/>
                    <a:pt x="1749" y="2337"/>
                    <a:pt x="1830" y="2275"/>
                  </a:cubicBezTo>
                  <a:cubicBezTo>
                    <a:pt x="1839" y="2320"/>
                    <a:pt x="1856" y="2373"/>
                    <a:pt x="1865" y="2418"/>
                  </a:cubicBezTo>
                  <a:cubicBezTo>
                    <a:pt x="1874" y="2435"/>
                    <a:pt x="1883" y="2462"/>
                    <a:pt x="1901" y="2462"/>
                  </a:cubicBezTo>
                  <a:cubicBezTo>
                    <a:pt x="1906" y="2465"/>
                    <a:pt x="1911" y="2466"/>
                    <a:pt x="1917" y="2466"/>
                  </a:cubicBezTo>
                  <a:cubicBezTo>
                    <a:pt x="1929" y="2466"/>
                    <a:pt x="1942" y="2460"/>
                    <a:pt x="1955" y="2453"/>
                  </a:cubicBezTo>
                  <a:cubicBezTo>
                    <a:pt x="2026" y="2409"/>
                    <a:pt x="2088" y="2355"/>
                    <a:pt x="2151" y="2302"/>
                  </a:cubicBezTo>
                  <a:cubicBezTo>
                    <a:pt x="2160" y="2346"/>
                    <a:pt x="2186" y="2400"/>
                    <a:pt x="2213" y="2444"/>
                  </a:cubicBezTo>
                  <a:cubicBezTo>
                    <a:pt x="2213" y="2453"/>
                    <a:pt x="2222" y="2471"/>
                    <a:pt x="2231" y="2471"/>
                  </a:cubicBezTo>
                  <a:cubicBezTo>
                    <a:pt x="2234" y="2473"/>
                    <a:pt x="2238" y="2474"/>
                    <a:pt x="2242" y="2474"/>
                  </a:cubicBezTo>
                  <a:cubicBezTo>
                    <a:pt x="2258" y="2474"/>
                    <a:pt x="2277" y="2459"/>
                    <a:pt x="2285" y="2444"/>
                  </a:cubicBezTo>
                  <a:cubicBezTo>
                    <a:pt x="2347" y="2373"/>
                    <a:pt x="2401" y="2293"/>
                    <a:pt x="2454" y="2212"/>
                  </a:cubicBezTo>
                  <a:cubicBezTo>
                    <a:pt x="2463" y="2239"/>
                    <a:pt x="2472" y="2275"/>
                    <a:pt x="2481" y="2302"/>
                  </a:cubicBezTo>
                  <a:cubicBezTo>
                    <a:pt x="2490" y="2311"/>
                    <a:pt x="2499" y="2328"/>
                    <a:pt x="2517" y="2328"/>
                  </a:cubicBezTo>
                  <a:cubicBezTo>
                    <a:pt x="2525" y="2328"/>
                    <a:pt x="2534" y="2311"/>
                    <a:pt x="2543" y="2302"/>
                  </a:cubicBezTo>
                  <a:cubicBezTo>
                    <a:pt x="2561" y="2266"/>
                    <a:pt x="2579" y="2230"/>
                    <a:pt x="2606" y="2195"/>
                  </a:cubicBezTo>
                  <a:cubicBezTo>
                    <a:pt x="2606" y="2221"/>
                    <a:pt x="2615" y="2248"/>
                    <a:pt x="2633" y="2266"/>
                  </a:cubicBezTo>
                  <a:cubicBezTo>
                    <a:pt x="2659" y="2221"/>
                    <a:pt x="2695" y="2168"/>
                    <a:pt x="2722" y="2123"/>
                  </a:cubicBezTo>
                  <a:lnTo>
                    <a:pt x="2722" y="2123"/>
                  </a:lnTo>
                  <a:cubicBezTo>
                    <a:pt x="2713" y="2177"/>
                    <a:pt x="2740" y="2239"/>
                    <a:pt x="2784" y="2284"/>
                  </a:cubicBezTo>
                  <a:cubicBezTo>
                    <a:pt x="2820" y="2204"/>
                    <a:pt x="2856" y="2132"/>
                    <a:pt x="2900" y="2052"/>
                  </a:cubicBezTo>
                  <a:cubicBezTo>
                    <a:pt x="2918" y="2114"/>
                    <a:pt x="2945" y="2177"/>
                    <a:pt x="2989" y="2230"/>
                  </a:cubicBezTo>
                  <a:cubicBezTo>
                    <a:pt x="3007" y="2141"/>
                    <a:pt x="3034" y="2061"/>
                    <a:pt x="3061" y="1981"/>
                  </a:cubicBezTo>
                  <a:cubicBezTo>
                    <a:pt x="3067" y="1996"/>
                    <a:pt x="3076" y="2002"/>
                    <a:pt x="3086" y="2002"/>
                  </a:cubicBezTo>
                  <a:cubicBezTo>
                    <a:pt x="3115" y="2002"/>
                    <a:pt x="3152" y="1947"/>
                    <a:pt x="3159" y="1927"/>
                  </a:cubicBezTo>
                  <a:cubicBezTo>
                    <a:pt x="3186" y="1838"/>
                    <a:pt x="3203" y="1758"/>
                    <a:pt x="3212" y="1668"/>
                  </a:cubicBezTo>
                  <a:lnTo>
                    <a:pt x="3212" y="1668"/>
                  </a:lnTo>
                  <a:cubicBezTo>
                    <a:pt x="3177" y="1740"/>
                    <a:pt x="3132" y="1811"/>
                    <a:pt x="3087" y="1882"/>
                  </a:cubicBezTo>
                  <a:cubicBezTo>
                    <a:pt x="3070" y="1847"/>
                    <a:pt x="3052" y="1820"/>
                    <a:pt x="3025" y="1793"/>
                  </a:cubicBezTo>
                  <a:cubicBezTo>
                    <a:pt x="3007" y="1891"/>
                    <a:pt x="2989" y="1981"/>
                    <a:pt x="2963" y="2070"/>
                  </a:cubicBezTo>
                  <a:cubicBezTo>
                    <a:pt x="2945" y="2007"/>
                    <a:pt x="2918" y="1945"/>
                    <a:pt x="2900" y="1891"/>
                  </a:cubicBezTo>
                  <a:cubicBezTo>
                    <a:pt x="2882" y="1954"/>
                    <a:pt x="2856" y="2007"/>
                    <a:pt x="2820" y="2061"/>
                  </a:cubicBezTo>
                  <a:cubicBezTo>
                    <a:pt x="2793" y="2007"/>
                    <a:pt x="2775" y="1963"/>
                    <a:pt x="2757" y="1909"/>
                  </a:cubicBezTo>
                  <a:cubicBezTo>
                    <a:pt x="2748" y="1981"/>
                    <a:pt x="2713" y="2052"/>
                    <a:pt x="2659" y="2096"/>
                  </a:cubicBezTo>
                  <a:cubicBezTo>
                    <a:pt x="2650" y="2052"/>
                    <a:pt x="2624" y="2016"/>
                    <a:pt x="2606" y="1989"/>
                  </a:cubicBezTo>
                  <a:cubicBezTo>
                    <a:pt x="2588" y="2043"/>
                    <a:pt x="2561" y="2105"/>
                    <a:pt x="2517" y="2150"/>
                  </a:cubicBezTo>
                  <a:cubicBezTo>
                    <a:pt x="2499" y="2096"/>
                    <a:pt x="2463" y="2043"/>
                    <a:pt x="2418" y="2007"/>
                  </a:cubicBezTo>
                  <a:cubicBezTo>
                    <a:pt x="2392" y="2114"/>
                    <a:pt x="2338" y="2221"/>
                    <a:pt x="2258" y="2311"/>
                  </a:cubicBezTo>
                  <a:cubicBezTo>
                    <a:pt x="2231" y="2248"/>
                    <a:pt x="2195" y="2186"/>
                    <a:pt x="2151" y="2132"/>
                  </a:cubicBezTo>
                  <a:cubicBezTo>
                    <a:pt x="2115" y="2212"/>
                    <a:pt x="2070" y="2302"/>
                    <a:pt x="1990" y="2337"/>
                  </a:cubicBezTo>
                  <a:cubicBezTo>
                    <a:pt x="1981" y="2342"/>
                    <a:pt x="1972" y="2344"/>
                    <a:pt x="1965" y="2344"/>
                  </a:cubicBezTo>
                  <a:cubicBezTo>
                    <a:pt x="1957" y="2344"/>
                    <a:pt x="1950" y="2342"/>
                    <a:pt x="1946" y="2337"/>
                  </a:cubicBezTo>
                  <a:cubicBezTo>
                    <a:pt x="1928" y="2328"/>
                    <a:pt x="1919" y="2311"/>
                    <a:pt x="1919" y="2302"/>
                  </a:cubicBezTo>
                  <a:cubicBezTo>
                    <a:pt x="1910" y="2257"/>
                    <a:pt x="1892" y="2212"/>
                    <a:pt x="1883" y="2168"/>
                  </a:cubicBezTo>
                  <a:cubicBezTo>
                    <a:pt x="1830" y="2204"/>
                    <a:pt x="1785" y="2230"/>
                    <a:pt x="1731" y="2266"/>
                  </a:cubicBezTo>
                  <a:cubicBezTo>
                    <a:pt x="1714" y="2284"/>
                    <a:pt x="1687" y="2293"/>
                    <a:pt x="1660" y="2293"/>
                  </a:cubicBezTo>
                  <a:cubicBezTo>
                    <a:pt x="1633" y="2293"/>
                    <a:pt x="1607" y="2266"/>
                    <a:pt x="1598" y="2239"/>
                  </a:cubicBezTo>
                  <a:cubicBezTo>
                    <a:pt x="1589" y="2221"/>
                    <a:pt x="1589" y="2186"/>
                    <a:pt x="1589" y="2159"/>
                  </a:cubicBezTo>
                  <a:cubicBezTo>
                    <a:pt x="1517" y="2195"/>
                    <a:pt x="1455" y="2221"/>
                    <a:pt x="1384" y="2230"/>
                  </a:cubicBezTo>
                  <a:cubicBezTo>
                    <a:pt x="1369" y="2233"/>
                    <a:pt x="1354" y="2234"/>
                    <a:pt x="1340" y="2234"/>
                  </a:cubicBezTo>
                  <a:cubicBezTo>
                    <a:pt x="1200" y="2234"/>
                    <a:pt x="1096" y="2118"/>
                    <a:pt x="1161" y="1981"/>
                  </a:cubicBezTo>
                  <a:lnTo>
                    <a:pt x="1161" y="1981"/>
                  </a:lnTo>
                  <a:cubicBezTo>
                    <a:pt x="1027" y="2114"/>
                    <a:pt x="866" y="2212"/>
                    <a:pt x="688" y="2266"/>
                  </a:cubicBezTo>
                  <a:cubicBezTo>
                    <a:pt x="590" y="2302"/>
                    <a:pt x="483" y="2320"/>
                    <a:pt x="393" y="2364"/>
                  </a:cubicBezTo>
                  <a:cubicBezTo>
                    <a:pt x="224" y="2462"/>
                    <a:pt x="144" y="2650"/>
                    <a:pt x="1" y="2792"/>
                  </a:cubicBezTo>
                  <a:cubicBezTo>
                    <a:pt x="19" y="2774"/>
                    <a:pt x="81" y="2757"/>
                    <a:pt x="108" y="2748"/>
                  </a:cubicBezTo>
                  <a:cubicBezTo>
                    <a:pt x="135" y="2739"/>
                    <a:pt x="170" y="2721"/>
                    <a:pt x="206" y="2703"/>
                  </a:cubicBezTo>
                  <a:cubicBezTo>
                    <a:pt x="286" y="2667"/>
                    <a:pt x="367" y="2614"/>
                    <a:pt x="447" y="2578"/>
                  </a:cubicBezTo>
                  <a:cubicBezTo>
                    <a:pt x="599" y="2489"/>
                    <a:pt x="759" y="2409"/>
                    <a:pt x="938" y="2391"/>
                  </a:cubicBezTo>
                  <a:cubicBezTo>
                    <a:pt x="1143" y="2685"/>
                    <a:pt x="1535" y="2819"/>
                    <a:pt x="1910" y="2864"/>
                  </a:cubicBezTo>
                  <a:cubicBezTo>
                    <a:pt x="1992" y="2873"/>
                    <a:pt x="2076" y="2877"/>
                    <a:pt x="2160" y="2877"/>
                  </a:cubicBezTo>
                  <a:cubicBezTo>
                    <a:pt x="2412" y="2877"/>
                    <a:pt x="2668" y="2837"/>
                    <a:pt x="2909" y="2757"/>
                  </a:cubicBezTo>
                  <a:cubicBezTo>
                    <a:pt x="3239" y="2659"/>
                    <a:pt x="3542" y="2480"/>
                    <a:pt x="3783" y="2239"/>
                  </a:cubicBezTo>
                  <a:cubicBezTo>
                    <a:pt x="3899" y="2114"/>
                    <a:pt x="4015" y="1981"/>
                    <a:pt x="4087" y="1829"/>
                  </a:cubicBezTo>
                  <a:cubicBezTo>
                    <a:pt x="4167" y="1650"/>
                    <a:pt x="4203" y="1463"/>
                    <a:pt x="4238" y="1267"/>
                  </a:cubicBezTo>
                  <a:cubicBezTo>
                    <a:pt x="4274" y="1053"/>
                    <a:pt x="4310" y="821"/>
                    <a:pt x="4256" y="598"/>
                  </a:cubicBezTo>
                  <a:cubicBezTo>
                    <a:pt x="4220" y="473"/>
                    <a:pt x="4292" y="437"/>
                    <a:pt x="4345" y="330"/>
                  </a:cubicBezTo>
                  <a:cubicBezTo>
                    <a:pt x="4408" y="232"/>
                    <a:pt x="4435" y="116"/>
                    <a:pt x="4390" y="0"/>
                  </a:cubicBezTo>
                  <a:close/>
                </a:path>
              </a:pathLst>
            </a:custGeom>
            <a:solidFill>
              <a:srgbClr val="144356">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5393;p59">
              <a:extLst>
                <a:ext uri="{FF2B5EF4-FFF2-40B4-BE49-F238E27FC236}">
                  <a16:creationId xmlns:a16="http://schemas.microsoft.com/office/drawing/2014/main" id="{53E9707D-055A-4E51-A105-0BF3BEACB4A5}"/>
                </a:ext>
              </a:extLst>
            </p:cNvPr>
            <p:cNvSpPr/>
            <p:nvPr/>
          </p:nvSpPr>
          <p:spPr>
            <a:xfrm>
              <a:off x="5299271" y="3819307"/>
              <a:ext cx="181158" cy="91400"/>
            </a:xfrm>
            <a:custGeom>
              <a:avLst/>
              <a:gdLst/>
              <a:ahLst/>
              <a:cxnLst/>
              <a:rect l="l" t="t" r="r" b="b"/>
              <a:pathLst>
                <a:path w="1544" h="779" extrusionOk="0">
                  <a:moveTo>
                    <a:pt x="1071" y="0"/>
                  </a:moveTo>
                  <a:cubicBezTo>
                    <a:pt x="970" y="0"/>
                    <a:pt x="874" y="19"/>
                    <a:pt x="785" y="56"/>
                  </a:cubicBezTo>
                  <a:cubicBezTo>
                    <a:pt x="803" y="74"/>
                    <a:pt x="830" y="91"/>
                    <a:pt x="856" y="118"/>
                  </a:cubicBezTo>
                  <a:cubicBezTo>
                    <a:pt x="826" y="115"/>
                    <a:pt x="796" y="113"/>
                    <a:pt x="767" y="113"/>
                  </a:cubicBezTo>
                  <a:cubicBezTo>
                    <a:pt x="648" y="113"/>
                    <a:pt x="535" y="141"/>
                    <a:pt x="428" y="199"/>
                  </a:cubicBezTo>
                  <a:cubicBezTo>
                    <a:pt x="446" y="216"/>
                    <a:pt x="473" y="234"/>
                    <a:pt x="500" y="243"/>
                  </a:cubicBezTo>
                  <a:cubicBezTo>
                    <a:pt x="401" y="252"/>
                    <a:pt x="312" y="279"/>
                    <a:pt x="232" y="323"/>
                  </a:cubicBezTo>
                  <a:cubicBezTo>
                    <a:pt x="214" y="332"/>
                    <a:pt x="196" y="341"/>
                    <a:pt x="196" y="359"/>
                  </a:cubicBezTo>
                  <a:cubicBezTo>
                    <a:pt x="187" y="386"/>
                    <a:pt x="205" y="404"/>
                    <a:pt x="223" y="422"/>
                  </a:cubicBezTo>
                  <a:cubicBezTo>
                    <a:pt x="241" y="430"/>
                    <a:pt x="259" y="439"/>
                    <a:pt x="268" y="457"/>
                  </a:cubicBezTo>
                  <a:cubicBezTo>
                    <a:pt x="277" y="466"/>
                    <a:pt x="277" y="475"/>
                    <a:pt x="268" y="475"/>
                  </a:cubicBezTo>
                  <a:cubicBezTo>
                    <a:pt x="259" y="493"/>
                    <a:pt x="241" y="493"/>
                    <a:pt x="223" y="493"/>
                  </a:cubicBezTo>
                  <a:cubicBezTo>
                    <a:pt x="170" y="520"/>
                    <a:pt x="125" y="546"/>
                    <a:pt x="89" y="591"/>
                  </a:cubicBezTo>
                  <a:cubicBezTo>
                    <a:pt x="36" y="645"/>
                    <a:pt x="9" y="707"/>
                    <a:pt x="0" y="778"/>
                  </a:cubicBezTo>
                  <a:cubicBezTo>
                    <a:pt x="89" y="689"/>
                    <a:pt x="187" y="609"/>
                    <a:pt x="303" y="546"/>
                  </a:cubicBezTo>
                  <a:cubicBezTo>
                    <a:pt x="373" y="510"/>
                    <a:pt x="446" y="503"/>
                    <a:pt x="521" y="503"/>
                  </a:cubicBezTo>
                  <a:cubicBezTo>
                    <a:pt x="564" y="503"/>
                    <a:pt x="608" y="505"/>
                    <a:pt x="652" y="505"/>
                  </a:cubicBezTo>
                  <a:cubicBezTo>
                    <a:pt x="696" y="505"/>
                    <a:pt x="741" y="503"/>
                    <a:pt x="785" y="493"/>
                  </a:cubicBezTo>
                  <a:cubicBezTo>
                    <a:pt x="794" y="493"/>
                    <a:pt x="803" y="493"/>
                    <a:pt x="812" y="484"/>
                  </a:cubicBezTo>
                  <a:cubicBezTo>
                    <a:pt x="856" y="448"/>
                    <a:pt x="740" y="422"/>
                    <a:pt x="723" y="422"/>
                  </a:cubicBezTo>
                  <a:cubicBezTo>
                    <a:pt x="803" y="422"/>
                    <a:pt x="883" y="422"/>
                    <a:pt x="964" y="413"/>
                  </a:cubicBezTo>
                  <a:cubicBezTo>
                    <a:pt x="972" y="413"/>
                    <a:pt x="990" y="404"/>
                    <a:pt x="990" y="395"/>
                  </a:cubicBezTo>
                  <a:cubicBezTo>
                    <a:pt x="990" y="386"/>
                    <a:pt x="981" y="386"/>
                    <a:pt x="981" y="377"/>
                  </a:cubicBezTo>
                  <a:cubicBezTo>
                    <a:pt x="964" y="368"/>
                    <a:pt x="937" y="359"/>
                    <a:pt x="919" y="350"/>
                  </a:cubicBezTo>
                  <a:lnTo>
                    <a:pt x="919" y="350"/>
                  </a:lnTo>
                  <a:cubicBezTo>
                    <a:pt x="981" y="359"/>
                    <a:pt x="1044" y="359"/>
                    <a:pt x="1115" y="368"/>
                  </a:cubicBezTo>
                  <a:cubicBezTo>
                    <a:pt x="1115" y="368"/>
                    <a:pt x="1124" y="368"/>
                    <a:pt x="1133" y="359"/>
                  </a:cubicBezTo>
                  <a:cubicBezTo>
                    <a:pt x="1151" y="350"/>
                    <a:pt x="1133" y="332"/>
                    <a:pt x="1124" y="323"/>
                  </a:cubicBezTo>
                  <a:cubicBezTo>
                    <a:pt x="1097" y="297"/>
                    <a:pt x="1062" y="270"/>
                    <a:pt x="1035" y="252"/>
                  </a:cubicBezTo>
                  <a:lnTo>
                    <a:pt x="1035" y="252"/>
                  </a:lnTo>
                  <a:cubicBezTo>
                    <a:pt x="1088" y="270"/>
                    <a:pt x="1142" y="279"/>
                    <a:pt x="1195" y="288"/>
                  </a:cubicBezTo>
                  <a:cubicBezTo>
                    <a:pt x="1213" y="288"/>
                    <a:pt x="1222" y="288"/>
                    <a:pt x="1231" y="279"/>
                  </a:cubicBezTo>
                  <a:cubicBezTo>
                    <a:pt x="1240" y="279"/>
                    <a:pt x="1249" y="270"/>
                    <a:pt x="1249" y="261"/>
                  </a:cubicBezTo>
                  <a:cubicBezTo>
                    <a:pt x="1249" y="252"/>
                    <a:pt x="1240" y="243"/>
                    <a:pt x="1231" y="243"/>
                  </a:cubicBezTo>
                  <a:cubicBezTo>
                    <a:pt x="1213" y="225"/>
                    <a:pt x="1195" y="207"/>
                    <a:pt x="1169" y="199"/>
                  </a:cubicBezTo>
                  <a:lnTo>
                    <a:pt x="1311" y="199"/>
                  </a:lnTo>
                  <a:cubicBezTo>
                    <a:pt x="1294" y="145"/>
                    <a:pt x="1258" y="109"/>
                    <a:pt x="1204" y="91"/>
                  </a:cubicBezTo>
                  <a:cubicBezTo>
                    <a:pt x="1231" y="83"/>
                    <a:pt x="1260" y="80"/>
                    <a:pt x="1289" y="80"/>
                  </a:cubicBezTo>
                  <a:cubicBezTo>
                    <a:pt x="1318" y="80"/>
                    <a:pt x="1347" y="83"/>
                    <a:pt x="1374" y="83"/>
                  </a:cubicBezTo>
                  <a:lnTo>
                    <a:pt x="1543" y="100"/>
                  </a:lnTo>
                  <a:cubicBezTo>
                    <a:pt x="1517" y="56"/>
                    <a:pt x="1401" y="38"/>
                    <a:pt x="1356" y="29"/>
                  </a:cubicBezTo>
                  <a:cubicBezTo>
                    <a:pt x="1285" y="11"/>
                    <a:pt x="1204" y="2"/>
                    <a:pt x="1133" y="2"/>
                  </a:cubicBezTo>
                  <a:cubicBezTo>
                    <a:pt x="1112" y="1"/>
                    <a:pt x="1092" y="0"/>
                    <a:pt x="1071" y="0"/>
                  </a:cubicBezTo>
                  <a:close/>
                </a:path>
              </a:pathLst>
            </a:custGeom>
            <a:solidFill>
              <a:srgbClr val="144356">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5394;p59">
              <a:extLst>
                <a:ext uri="{FF2B5EF4-FFF2-40B4-BE49-F238E27FC236}">
                  <a16:creationId xmlns:a16="http://schemas.microsoft.com/office/drawing/2014/main" id="{BE1E91BA-A30C-4D7E-A785-FB2CCF37EDAD}"/>
                </a:ext>
              </a:extLst>
            </p:cNvPr>
            <p:cNvSpPr/>
            <p:nvPr/>
          </p:nvSpPr>
          <p:spPr>
            <a:xfrm>
              <a:off x="5363098" y="3839370"/>
              <a:ext cx="181158" cy="129180"/>
            </a:xfrm>
            <a:custGeom>
              <a:avLst/>
              <a:gdLst/>
              <a:ahLst/>
              <a:cxnLst/>
              <a:rect l="l" t="t" r="r" b="b"/>
              <a:pathLst>
                <a:path w="1544" h="1101" extrusionOk="0">
                  <a:moveTo>
                    <a:pt x="1089" y="1"/>
                  </a:moveTo>
                  <a:lnTo>
                    <a:pt x="1089" y="1"/>
                  </a:lnTo>
                  <a:cubicBezTo>
                    <a:pt x="1115" y="54"/>
                    <a:pt x="1133" y="117"/>
                    <a:pt x="1133" y="188"/>
                  </a:cubicBezTo>
                  <a:cubicBezTo>
                    <a:pt x="1069" y="150"/>
                    <a:pt x="995" y="132"/>
                    <a:pt x="922" y="132"/>
                  </a:cubicBezTo>
                  <a:cubicBezTo>
                    <a:pt x="822" y="132"/>
                    <a:pt x="723" y="166"/>
                    <a:pt x="651" y="233"/>
                  </a:cubicBezTo>
                  <a:cubicBezTo>
                    <a:pt x="669" y="242"/>
                    <a:pt x="687" y="251"/>
                    <a:pt x="705" y="268"/>
                  </a:cubicBezTo>
                  <a:cubicBezTo>
                    <a:pt x="704" y="268"/>
                    <a:pt x="703" y="268"/>
                    <a:pt x="702" y="268"/>
                  </a:cubicBezTo>
                  <a:cubicBezTo>
                    <a:pt x="681" y="268"/>
                    <a:pt x="579" y="323"/>
                    <a:pt x="562" y="331"/>
                  </a:cubicBezTo>
                  <a:cubicBezTo>
                    <a:pt x="518" y="358"/>
                    <a:pt x="491" y="375"/>
                    <a:pt x="464" y="411"/>
                  </a:cubicBezTo>
                  <a:cubicBezTo>
                    <a:pt x="411" y="465"/>
                    <a:pt x="384" y="545"/>
                    <a:pt x="321" y="598"/>
                  </a:cubicBezTo>
                  <a:cubicBezTo>
                    <a:pt x="268" y="643"/>
                    <a:pt x="161" y="652"/>
                    <a:pt x="89" y="652"/>
                  </a:cubicBezTo>
                  <a:cubicBezTo>
                    <a:pt x="116" y="732"/>
                    <a:pt x="179" y="795"/>
                    <a:pt x="250" y="830"/>
                  </a:cubicBezTo>
                  <a:cubicBezTo>
                    <a:pt x="241" y="830"/>
                    <a:pt x="143" y="875"/>
                    <a:pt x="125" y="875"/>
                  </a:cubicBezTo>
                  <a:cubicBezTo>
                    <a:pt x="100" y="881"/>
                    <a:pt x="70" y="888"/>
                    <a:pt x="39" y="888"/>
                  </a:cubicBezTo>
                  <a:cubicBezTo>
                    <a:pt x="26" y="888"/>
                    <a:pt x="13" y="887"/>
                    <a:pt x="0" y="884"/>
                  </a:cubicBezTo>
                  <a:lnTo>
                    <a:pt x="0" y="884"/>
                  </a:lnTo>
                  <a:cubicBezTo>
                    <a:pt x="18" y="902"/>
                    <a:pt x="36" y="920"/>
                    <a:pt x="54" y="937"/>
                  </a:cubicBezTo>
                  <a:cubicBezTo>
                    <a:pt x="143" y="1009"/>
                    <a:pt x="259" y="1062"/>
                    <a:pt x="384" y="1080"/>
                  </a:cubicBezTo>
                  <a:cubicBezTo>
                    <a:pt x="449" y="1087"/>
                    <a:pt x="520" y="1100"/>
                    <a:pt x="587" y="1100"/>
                  </a:cubicBezTo>
                  <a:cubicBezTo>
                    <a:pt x="603" y="1100"/>
                    <a:pt x="618" y="1100"/>
                    <a:pt x="634" y="1098"/>
                  </a:cubicBezTo>
                  <a:cubicBezTo>
                    <a:pt x="803" y="1098"/>
                    <a:pt x="964" y="1071"/>
                    <a:pt x="1115" y="1009"/>
                  </a:cubicBezTo>
                  <a:cubicBezTo>
                    <a:pt x="1267" y="937"/>
                    <a:pt x="1392" y="830"/>
                    <a:pt x="1463" y="688"/>
                  </a:cubicBezTo>
                  <a:cubicBezTo>
                    <a:pt x="1544" y="527"/>
                    <a:pt x="1454" y="340"/>
                    <a:pt x="1356" y="197"/>
                  </a:cubicBezTo>
                  <a:cubicBezTo>
                    <a:pt x="1294" y="108"/>
                    <a:pt x="1205" y="28"/>
                    <a:pt x="1089" y="1"/>
                  </a:cubicBezTo>
                  <a:close/>
                </a:path>
              </a:pathLst>
            </a:custGeom>
            <a:solidFill>
              <a:srgbClr val="FFA461">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5395;p59">
              <a:extLst>
                <a:ext uri="{FF2B5EF4-FFF2-40B4-BE49-F238E27FC236}">
                  <a16:creationId xmlns:a16="http://schemas.microsoft.com/office/drawing/2014/main" id="{E9839CBC-FA55-4A21-8953-50774803F7DB}"/>
                </a:ext>
              </a:extLst>
            </p:cNvPr>
            <p:cNvSpPr/>
            <p:nvPr/>
          </p:nvSpPr>
          <p:spPr>
            <a:xfrm>
              <a:off x="5482422" y="3894867"/>
              <a:ext cx="140327" cy="60660"/>
            </a:xfrm>
            <a:custGeom>
              <a:avLst/>
              <a:gdLst/>
              <a:ahLst/>
              <a:cxnLst/>
              <a:rect l="l" t="t" r="r" b="b"/>
              <a:pathLst>
                <a:path w="1196" h="517" extrusionOk="0">
                  <a:moveTo>
                    <a:pt x="473" y="1"/>
                  </a:moveTo>
                  <a:cubicBezTo>
                    <a:pt x="473" y="152"/>
                    <a:pt x="348" y="241"/>
                    <a:pt x="232" y="313"/>
                  </a:cubicBezTo>
                  <a:cubicBezTo>
                    <a:pt x="161" y="366"/>
                    <a:pt x="81" y="411"/>
                    <a:pt x="0" y="456"/>
                  </a:cubicBezTo>
                  <a:cubicBezTo>
                    <a:pt x="81" y="447"/>
                    <a:pt x="170" y="447"/>
                    <a:pt x="250" y="447"/>
                  </a:cubicBezTo>
                  <a:cubicBezTo>
                    <a:pt x="295" y="447"/>
                    <a:pt x="339" y="447"/>
                    <a:pt x="375" y="464"/>
                  </a:cubicBezTo>
                  <a:cubicBezTo>
                    <a:pt x="411" y="473"/>
                    <a:pt x="437" y="500"/>
                    <a:pt x="473" y="509"/>
                  </a:cubicBezTo>
                  <a:cubicBezTo>
                    <a:pt x="486" y="514"/>
                    <a:pt x="498" y="516"/>
                    <a:pt x="510" y="516"/>
                  </a:cubicBezTo>
                  <a:cubicBezTo>
                    <a:pt x="539" y="516"/>
                    <a:pt x="564" y="504"/>
                    <a:pt x="589" y="491"/>
                  </a:cubicBezTo>
                  <a:cubicBezTo>
                    <a:pt x="634" y="473"/>
                    <a:pt x="678" y="456"/>
                    <a:pt x="723" y="438"/>
                  </a:cubicBezTo>
                  <a:cubicBezTo>
                    <a:pt x="812" y="411"/>
                    <a:pt x="901" y="384"/>
                    <a:pt x="999" y="384"/>
                  </a:cubicBezTo>
                  <a:lnTo>
                    <a:pt x="1196" y="384"/>
                  </a:lnTo>
                  <a:cubicBezTo>
                    <a:pt x="1115" y="295"/>
                    <a:pt x="999" y="241"/>
                    <a:pt x="883" y="233"/>
                  </a:cubicBezTo>
                  <a:cubicBezTo>
                    <a:pt x="803" y="224"/>
                    <a:pt x="714" y="233"/>
                    <a:pt x="634" y="197"/>
                  </a:cubicBezTo>
                  <a:cubicBezTo>
                    <a:pt x="553" y="170"/>
                    <a:pt x="491" y="81"/>
                    <a:pt x="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5396;p59">
              <a:extLst>
                <a:ext uri="{FF2B5EF4-FFF2-40B4-BE49-F238E27FC236}">
                  <a16:creationId xmlns:a16="http://schemas.microsoft.com/office/drawing/2014/main" id="{DBC9A32F-42E1-4728-B764-776DFDC27297}"/>
                </a:ext>
              </a:extLst>
            </p:cNvPr>
            <p:cNvSpPr/>
            <p:nvPr/>
          </p:nvSpPr>
          <p:spPr>
            <a:xfrm>
              <a:off x="5481366" y="3933116"/>
              <a:ext cx="142439" cy="22410"/>
            </a:xfrm>
            <a:custGeom>
              <a:avLst/>
              <a:gdLst/>
              <a:ahLst/>
              <a:cxnLst/>
              <a:rect l="l" t="t" r="r" b="b"/>
              <a:pathLst>
                <a:path w="1214" h="191" extrusionOk="0">
                  <a:moveTo>
                    <a:pt x="239" y="1"/>
                  </a:moveTo>
                  <a:cubicBezTo>
                    <a:pt x="234" y="1"/>
                    <a:pt x="229" y="2"/>
                    <a:pt x="223" y="5"/>
                  </a:cubicBezTo>
                  <a:cubicBezTo>
                    <a:pt x="205" y="5"/>
                    <a:pt x="197" y="14"/>
                    <a:pt x="188" y="22"/>
                  </a:cubicBezTo>
                  <a:cubicBezTo>
                    <a:pt x="125" y="58"/>
                    <a:pt x="63" y="94"/>
                    <a:pt x="0" y="130"/>
                  </a:cubicBezTo>
                  <a:lnTo>
                    <a:pt x="63" y="130"/>
                  </a:lnTo>
                  <a:cubicBezTo>
                    <a:pt x="81" y="130"/>
                    <a:pt x="98" y="121"/>
                    <a:pt x="116" y="121"/>
                  </a:cubicBezTo>
                  <a:lnTo>
                    <a:pt x="259" y="121"/>
                  </a:lnTo>
                  <a:cubicBezTo>
                    <a:pt x="304" y="121"/>
                    <a:pt x="348" y="121"/>
                    <a:pt x="384" y="138"/>
                  </a:cubicBezTo>
                  <a:cubicBezTo>
                    <a:pt x="420" y="147"/>
                    <a:pt x="446" y="174"/>
                    <a:pt x="482" y="183"/>
                  </a:cubicBezTo>
                  <a:cubicBezTo>
                    <a:pt x="495" y="188"/>
                    <a:pt x="507" y="190"/>
                    <a:pt x="519" y="190"/>
                  </a:cubicBezTo>
                  <a:cubicBezTo>
                    <a:pt x="548" y="190"/>
                    <a:pt x="573" y="178"/>
                    <a:pt x="598" y="165"/>
                  </a:cubicBezTo>
                  <a:cubicBezTo>
                    <a:pt x="643" y="147"/>
                    <a:pt x="687" y="130"/>
                    <a:pt x="732" y="112"/>
                  </a:cubicBezTo>
                  <a:cubicBezTo>
                    <a:pt x="821" y="85"/>
                    <a:pt x="910" y="58"/>
                    <a:pt x="1008" y="58"/>
                  </a:cubicBezTo>
                  <a:lnTo>
                    <a:pt x="1115" y="58"/>
                  </a:lnTo>
                  <a:cubicBezTo>
                    <a:pt x="1133" y="58"/>
                    <a:pt x="1159" y="62"/>
                    <a:pt x="1182" y="62"/>
                  </a:cubicBezTo>
                  <a:cubicBezTo>
                    <a:pt x="1194" y="62"/>
                    <a:pt x="1205" y="61"/>
                    <a:pt x="1214" y="58"/>
                  </a:cubicBezTo>
                  <a:cubicBezTo>
                    <a:pt x="1196" y="58"/>
                    <a:pt x="1142" y="31"/>
                    <a:pt x="1124" y="22"/>
                  </a:cubicBezTo>
                  <a:cubicBezTo>
                    <a:pt x="1089" y="5"/>
                    <a:pt x="1044" y="5"/>
                    <a:pt x="999" y="5"/>
                  </a:cubicBezTo>
                  <a:cubicBezTo>
                    <a:pt x="968" y="2"/>
                    <a:pt x="938" y="1"/>
                    <a:pt x="907" y="1"/>
                  </a:cubicBezTo>
                  <a:cubicBezTo>
                    <a:pt x="835" y="1"/>
                    <a:pt x="766" y="7"/>
                    <a:pt x="696" y="14"/>
                  </a:cubicBezTo>
                  <a:cubicBezTo>
                    <a:pt x="616" y="14"/>
                    <a:pt x="527" y="22"/>
                    <a:pt x="446" y="22"/>
                  </a:cubicBezTo>
                  <a:cubicBezTo>
                    <a:pt x="411" y="22"/>
                    <a:pt x="366" y="22"/>
                    <a:pt x="321" y="14"/>
                  </a:cubicBezTo>
                  <a:cubicBezTo>
                    <a:pt x="304" y="14"/>
                    <a:pt x="286" y="14"/>
                    <a:pt x="268" y="5"/>
                  </a:cubicBezTo>
                  <a:cubicBezTo>
                    <a:pt x="256" y="5"/>
                    <a:pt x="248" y="1"/>
                    <a:pt x="239" y="1"/>
                  </a:cubicBezTo>
                  <a:close/>
                </a:path>
              </a:pathLst>
            </a:custGeom>
            <a:solidFill>
              <a:srgbClr val="6CACA7">
                <a:alpha val="29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5397;p59">
              <a:extLst>
                <a:ext uri="{FF2B5EF4-FFF2-40B4-BE49-F238E27FC236}">
                  <a16:creationId xmlns:a16="http://schemas.microsoft.com/office/drawing/2014/main" id="{C81046D3-BC42-42AA-9C0B-71DE387A9C65}"/>
                </a:ext>
              </a:extLst>
            </p:cNvPr>
            <p:cNvSpPr/>
            <p:nvPr/>
          </p:nvSpPr>
          <p:spPr>
            <a:xfrm>
              <a:off x="5424813" y="3884894"/>
              <a:ext cx="73449" cy="56670"/>
            </a:xfrm>
            <a:custGeom>
              <a:avLst/>
              <a:gdLst/>
              <a:ahLst/>
              <a:cxnLst/>
              <a:rect l="l" t="t" r="r" b="b"/>
              <a:pathLst>
                <a:path w="626" h="483" extrusionOk="0">
                  <a:moveTo>
                    <a:pt x="343" y="0"/>
                  </a:moveTo>
                  <a:cubicBezTo>
                    <a:pt x="293" y="0"/>
                    <a:pt x="242" y="12"/>
                    <a:pt x="197" y="32"/>
                  </a:cubicBezTo>
                  <a:cubicBezTo>
                    <a:pt x="125" y="68"/>
                    <a:pt x="72" y="130"/>
                    <a:pt x="18" y="184"/>
                  </a:cubicBezTo>
                  <a:cubicBezTo>
                    <a:pt x="1" y="193"/>
                    <a:pt x="36" y="273"/>
                    <a:pt x="63" y="318"/>
                  </a:cubicBezTo>
                  <a:cubicBezTo>
                    <a:pt x="72" y="335"/>
                    <a:pt x="81" y="344"/>
                    <a:pt x="81" y="353"/>
                  </a:cubicBezTo>
                  <a:cubicBezTo>
                    <a:pt x="125" y="407"/>
                    <a:pt x="179" y="442"/>
                    <a:pt x="241" y="469"/>
                  </a:cubicBezTo>
                  <a:cubicBezTo>
                    <a:pt x="270" y="479"/>
                    <a:pt x="300" y="483"/>
                    <a:pt x="330" y="483"/>
                  </a:cubicBezTo>
                  <a:cubicBezTo>
                    <a:pt x="415" y="483"/>
                    <a:pt x="503" y="448"/>
                    <a:pt x="563" y="389"/>
                  </a:cubicBezTo>
                  <a:cubicBezTo>
                    <a:pt x="616" y="344"/>
                    <a:pt x="625" y="282"/>
                    <a:pt x="616" y="210"/>
                  </a:cubicBezTo>
                  <a:cubicBezTo>
                    <a:pt x="607" y="130"/>
                    <a:pt x="536" y="59"/>
                    <a:pt x="456" y="23"/>
                  </a:cubicBezTo>
                  <a:cubicBezTo>
                    <a:pt x="420" y="7"/>
                    <a:pt x="382" y="0"/>
                    <a:pt x="3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5398;p59">
              <a:extLst>
                <a:ext uri="{FF2B5EF4-FFF2-40B4-BE49-F238E27FC236}">
                  <a16:creationId xmlns:a16="http://schemas.microsoft.com/office/drawing/2014/main" id="{DB7BEB62-B65E-4C2D-96D0-EC88E82B70CC}"/>
                </a:ext>
              </a:extLst>
            </p:cNvPr>
            <p:cNvSpPr/>
            <p:nvPr/>
          </p:nvSpPr>
          <p:spPr>
            <a:xfrm rot="9284451">
              <a:off x="5447356" y="3903463"/>
              <a:ext cx="28345" cy="19548"/>
            </a:xfrm>
            <a:custGeom>
              <a:avLst/>
              <a:gdLst/>
              <a:ahLst/>
              <a:cxnLst/>
              <a:rect l="l" t="t" r="r" b="b"/>
              <a:pathLst>
                <a:path w="90" h="62" extrusionOk="0">
                  <a:moveTo>
                    <a:pt x="34" y="0"/>
                  </a:moveTo>
                  <a:cubicBezTo>
                    <a:pt x="23" y="0"/>
                    <a:pt x="15" y="5"/>
                    <a:pt x="9" y="15"/>
                  </a:cubicBezTo>
                  <a:cubicBezTo>
                    <a:pt x="1" y="24"/>
                    <a:pt x="9" y="42"/>
                    <a:pt x="36" y="51"/>
                  </a:cubicBezTo>
                  <a:cubicBezTo>
                    <a:pt x="44" y="58"/>
                    <a:pt x="51" y="61"/>
                    <a:pt x="58" y="61"/>
                  </a:cubicBezTo>
                  <a:cubicBezTo>
                    <a:pt x="68" y="61"/>
                    <a:pt x="76" y="56"/>
                    <a:pt x="81" y="51"/>
                  </a:cubicBezTo>
                  <a:cubicBezTo>
                    <a:pt x="90" y="42"/>
                    <a:pt x="81" y="24"/>
                    <a:pt x="63" y="6"/>
                  </a:cubicBezTo>
                  <a:cubicBezTo>
                    <a:pt x="52" y="2"/>
                    <a:pt x="42" y="0"/>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53"/>
        <p:cNvGrpSpPr/>
        <p:nvPr/>
      </p:nvGrpSpPr>
      <p:grpSpPr>
        <a:xfrm>
          <a:off x="0" y="0"/>
          <a:ext cx="0" cy="0"/>
          <a:chOff x="0" y="0"/>
          <a:chExt cx="0" cy="0"/>
        </a:xfrm>
      </p:grpSpPr>
      <p:graphicFrame>
        <p:nvGraphicFramePr>
          <p:cNvPr id="3457" name="Google Shape;3457;p34"/>
          <p:cNvGraphicFramePr/>
          <p:nvPr>
            <p:extLst>
              <p:ext uri="{D42A27DB-BD31-4B8C-83A1-F6EECF244321}">
                <p14:modId xmlns:p14="http://schemas.microsoft.com/office/powerpoint/2010/main" val="257717205"/>
              </p:ext>
            </p:extLst>
          </p:nvPr>
        </p:nvGraphicFramePr>
        <p:xfrm>
          <a:off x="888051" y="695481"/>
          <a:ext cx="7808378" cy="3763793"/>
        </p:xfrm>
        <a:graphic>
          <a:graphicData uri="http://schemas.openxmlformats.org/drawingml/2006/table">
            <a:tbl>
              <a:tblPr>
                <a:noFill/>
                <a:tableStyleId>{B2DC1896-2C1D-44A7-AD02-94EF34A4C755}</a:tableStyleId>
              </a:tblPr>
              <a:tblGrid>
                <a:gridCol w="2531743">
                  <a:extLst>
                    <a:ext uri="{9D8B030D-6E8A-4147-A177-3AD203B41FA5}">
                      <a16:colId xmlns:a16="http://schemas.microsoft.com/office/drawing/2014/main" val="20000"/>
                    </a:ext>
                  </a:extLst>
                </a:gridCol>
                <a:gridCol w="5276635">
                  <a:extLst>
                    <a:ext uri="{9D8B030D-6E8A-4147-A177-3AD203B41FA5}">
                      <a16:colId xmlns:a16="http://schemas.microsoft.com/office/drawing/2014/main" val="20001"/>
                    </a:ext>
                  </a:extLst>
                </a:gridCol>
              </a:tblGrid>
              <a:tr h="767671">
                <a:tc>
                  <a:txBody>
                    <a:bodyPr/>
                    <a:lstStyle/>
                    <a:p>
                      <a:pPr marL="0" lvl="0" indent="0" algn="l" rtl="0">
                        <a:spcBef>
                          <a:spcPts val="0"/>
                        </a:spcBef>
                        <a:spcAft>
                          <a:spcPts val="0"/>
                        </a:spcAft>
                        <a:buNone/>
                      </a:pPr>
                      <a:r>
                        <a:rPr lang="en-US" sz="1600" b="1" dirty="0">
                          <a:solidFill>
                            <a:schemeClr val="accent4">
                              <a:lumMod val="50000"/>
                            </a:schemeClr>
                          </a:solidFill>
                          <a:latin typeface="Merriweather"/>
                          <a:ea typeface="Merriweather"/>
                          <a:cs typeface="Merriweather"/>
                          <a:sym typeface="Merriweather"/>
                        </a:rPr>
                        <a:t>Project Title</a:t>
                      </a:r>
                      <a:endParaRPr sz="1600" b="1" dirty="0">
                        <a:solidFill>
                          <a:schemeClr val="accent4">
                            <a:lumMod val="50000"/>
                          </a:schemeClr>
                        </a:solidFill>
                        <a:latin typeface="Merriweather"/>
                        <a:ea typeface="Merriweather"/>
                        <a:cs typeface="Merriweather"/>
                        <a:sym typeface="Merriweather"/>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rgbClr val="FFFFFF">
                        <a:alpha val="64880"/>
                      </a:srgbClr>
                    </a:solidFill>
                  </a:tcPr>
                </a:tc>
                <a:tc>
                  <a:txBody>
                    <a:bodyPr/>
                    <a:lstStyle/>
                    <a:p>
                      <a:pPr marL="0" lvl="0" indent="0" algn="l" rtl="0">
                        <a:spcBef>
                          <a:spcPts val="0"/>
                        </a:spcBef>
                        <a:spcAft>
                          <a:spcPts val="1600"/>
                        </a:spcAft>
                        <a:buNone/>
                      </a:pPr>
                      <a:r>
                        <a:rPr lang="en-US" sz="1600" dirty="0">
                          <a:solidFill>
                            <a:schemeClr val="accent4">
                              <a:lumMod val="75000"/>
                            </a:schemeClr>
                          </a:solidFill>
                          <a:latin typeface="ABeeZee"/>
                          <a:ea typeface="ABeeZee"/>
                          <a:cs typeface="ABeeZee"/>
                          <a:sym typeface="ABeeZee"/>
                        </a:rPr>
                        <a:t>Data Visualization of Bird Strikes Between 2000 -    2011</a:t>
                      </a:r>
                      <a:endParaRPr sz="1600" dirty="0">
                        <a:solidFill>
                          <a:schemeClr val="accent4">
                            <a:lumMod val="75000"/>
                          </a:schemeClr>
                        </a:solidFill>
                        <a:latin typeface="ABeeZee"/>
                        <a:ea typeface="ABeeZee"/>
                        <a:cs typeface="ABeeZee"/>
                        <a:sym typeface="ABeeZee"/>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0"/>
                  </a:ext>
                </a:extLst>
              </a:tr>
              <a:tr h="767671">
                <a:tc>
                  <a:txBody>
                    <a:bodyPr/>
                    <a:lstStyle/>
                    <a:p>
                      <a:pPr marL="0" lvl="0" indent="0" algn="l" rtl="0">
                        <a:spcBef>
                          <a:spcPts val="0"/>
                        </a:spcBef>
                        <a:spcAft>
                          <a:spcPts val="0"/>
                        </a:spcAft>
                        <a:buNone/>
                      </a:pPr>
                      <a:r>
                        <a:rPr lang="en-US" sz="1600" b="1" dirty="0">
                          <a:solidFill>
                            <a:schemeClr val="accent4">
                              <a:lumMod val="50000"/>
                            </a:schemeClr>
                          </a:solidFill>
                          <a:latin typeface="Merriweather"/>
                          <a:ea typeface="Merriweather"/>
                          <a:cs typeface="Merriweather"/>
                          <a:sym typeface="Merriweather"/>
                        </a:rPr>
                        <a:t>Technologies</a:t>
                      </a:r>
                      <a:endParaRPr sz="1600" b="1" dirty="0">
                        <a:solidFill>
                          <a:schemeClr val="accent4">
                            <a:lumMod val="50000"/>
                          </a:schemeClr>
                        </a:solidFill>
                        <a:latin typeface="Merriweather"/>
                        <a:ea typeface="Merriweather"/>
                        <a:cs typeface="Merriweather"/>
                        <a:sym typeface="Merriweather"/>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rgbClr val="FFFFFF">
                        <a:alpha val="64880"/>
                      </a:srgbClr>
                    </a:solidFill>
                  </a:tcPr>
                </a:tc>
                <a:tc>
                  <a:txBody>
                    <a:bodyPr/>
                    <a:lstStyle/>
                    <a:p>
                      <a:pPr marL="0" marR="0" lvl="0" indent="0" algn="l" rtl="0">
                        <a:lnSpc>
                          <a:spcPct val="100000"/>
                        </a:lnSpc>
                        <a:spcBef>
                          <a:spcPts val="0"/>
                        </a:spcBef>
                        <a:spcAft>
                          <a:spcPts val="1600"/>
                        </a:spcAft>
                        <a:buNone/>
                      </a:pPr>
                      <a:r>
                        <a:rPr lang="en-US" sz="1600" dirty="0">
                          <a:solidFill>
                            <a:schemeClr val="accent4">
                              <a:lumMod val="75000"/>
                            </a:schemeClr>
                          </a:solidFill>
                          <a:latin typeface="ABeeZee"/>
                          <a:ea typeface="ABeeZee"/>
                          <a:cs typeface="ABeeZee"/>
                          <a:sym typeface="ABeeZee"/>
                        </a:rPr>
                        <a:t>Data Science</a:t>
                      </a:r>
                      <a:endParaRPr sz="1600" dirty="0">
                        <a:solidFill>
                          <a:schemeClr val="accent4">
                            <a:lumMod val="75000"/>
                          </a:schemeClr>
                        </a:solidFill>
                        <a:latin typeface="ABeeZee"/>
                        <a:ea typeface="ABeeZee"/>
                        <a:cs typeface="ABeeZee"/>
                        <a:sym typeface="ABeeZee"/>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1"/>
                  </a:ext>
                </a:extLst>
              </a:tr>
              <a:tr h="519307">
                <a:tc>
                  <a:txBody>
                    <a:bodyPr/>
                    <a:lstStyle/>
                    <a:p>
                      <a:pPr marL="0" lvl="0" indent="0" algn="l" rtl="0">
                        <a:spcBef>
                          <a:spcPts val="0"/>
                        </a:spcBef>
                        <a:spcAft>
                          <a:spcPts val="0"/>
                        </a:spcAft>
                        <a:buNone/>
                      </a:pPr>
                      <a:r>
                        <a:rPr lang="en-US" sz="1600" b="1" dirty="0">
                          <a:solidFill>
                            <a:schemeClr val="accent4">
                              <a:lumMod val="50000"/>
                            </a:schemeClr>
                          </a:solidFill>
                          <a:latin typeface="Merriweather"/>
                          <a:ea typeface="Merriweather"/>
                          <a:cs typeface="Merriweather"/>
                          <a:sym typeface="Merriweather"/>
                        </a:rPr>
                        <a:t>Domain</a:t>
                      </a:r>
                      <a:endParaRPr sz="1600" b="1" dirty="0">
                        <a:solidFill>
                          <a:schemeClr val="accent4">
                            <a:lumMod val="50000"/>
                          </a:schemeClr>
                        </a:solidFill>
                        <a:latin typeface="Merriweather"/>
                        <a:ea typeface="Merriweather"/>
                        <a:cs typeface="Merriweather"/>
                        <a:sym typeface="Merriweather"/>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rgbClr val="FFFFFF">
                        <a:alpha val="64880"/>
                      </a:srgbClr>
                    </a:solidFill>
                  </a:tcPr>
                </a:tc>
                <a:tc>
                  <a:txBody>
                    <a:bodyPr/>
                    <a:lstStyle/>
                    <a:p>
                      <a:pPr marL="0" lvl="0" indent="0" algn="l" rtl="0">
                        <a:spcBef>
                          <a:spcPts val="0"/>
                        </a:spcBef>
                        <a:spcAft>
                          <a:spcPts val="1600"/>
                        </a:spcAft>
                        <a:buNone/>
                      </a:pPr>
                      <a:r>
                        <a:rPr lang="en-US" sz="1600" dirty="0">
                          <a:solidFill>
                            <a:schemeClr val="accent4">
                              <a:lumMod val="75000"/>
                            </a:schemeClr>
                          </a:solidFill>
                          <a:latin typeface="ABeeZee"/>
                          <a:ea typeface="ABeeZee"/>
                          <a:cs typeface="ABeeZee"/>
                          <a:sym typeface="ABeeZee"/>
                        </a:rPr>
                        <a:t>Transportation and Communication</a:t>
                      </a:r>
                      <a:endParaRPr sz="1600" dirty="0">
                        <a:solidFill>
                          <a:schemeClr val="accent4">
                            <a:lumMod val="75000"/>
                          </a:schemeClr>
                        </a:solidFill>
                        <a:latin typeface="ABeeZee"/>
                        <a:ea typeface="ABeeZee"/>
                        <a:cs typeface="ABeeZee"/>
                        <a:sym typeface="ABeeZee"/>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2"/>
                  </a:ext>
                </a:extLst>
              </a:tr>
              <a:tr h="519307">
                <a:tc>
                  <a:txBody>
                    <a:bodyPr/>
                    <a:lstStyle/>
                    <a:p>
                      <a:pPr marL="0" lvl="0" indent="0" algn="l" rtl="0">
                        <a:spcBef>
                          <a:spcPts val="0"/>
                        </a:spcBef>
                        <a:spcAft>
                          <a:spcPts val="0"/>
                        </a:spcAft>
                        <a:buNone/>
                      </a:pPr>
                      <a:r>
                        <a:rPr lang="en-US" sz="1600" b="1" dirty="0">
                          <a:solidFill>
                            <a:schemeClr val="accent4">
                              <a:lumMod val="50000"/>
                            </a:schemeClr>
                          </a:solidFill>
                          <a:latin typeface="Merriweather"/>
                          <a:ea typeface="Merriweather"/>
                          <a:cs typeface="Merriweather"/>
                          <a:sym typeface="Merriweather"/>
                        </a:rPr>
                        <a:t>Project Difficulty Level</a:t>
                      </a:r>
                      <a:endParaRPr sz="1600" b="1" dirty="0">
                        <a:solidFill>
                          <a:schemeClr val="accent4">
                            <a:lumMod val="50000"/>
                          </a:schemeClr>
                        </a:solidFill>
                        <a:latin typeface="Merriweather"/>
                        <a:ea typeface="Merriweather"/>
                        <a:cs typeface="Merriweather"/>
                        <a:sym typeface="Merriweather"/>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rgbClr val="FFFFFF">
                        <a:alpha val="64880"/>
                      </a:srgbClr>
                    </a:solidFill>
                  </a:tcPr>
                </a:tc>
                <a:tc>
                  <a:txBody>
                    <a:bodyPr/>
                    <a:lstStyle/>
                    <a:p>
                      <a:pPr marL="0" lvl="0" indent="0" algn="l" rtl="0">
                        <a:spcBef>
                          <a:spcPts val="0"/>
                        </a:spcBef>
                        <a:spcAft>
                          <a:spcPts val="1600"/>
                        </a:spcAft>
                        <a:buNone/>
                      </a:pPr>
                      <a:r>
                        <a:rPr lang="en-US" sz="1600" dirty="0">
                          <a:solidFill>
                            <a:schemeClr val="accent4">
                              <a:lumMod val="75000"/>
                            </a:schemeClr>
                          </a:solidFill>
                          <a:latin typeface="ABeeZee"/>
                          <a:ea typeface="ABeeZee"/>
                          <a:cs typeface="ABeeZee"/>
                          <a:sym typeface="ABeeZee"/>
                        </a:rPr>
                        <a:t>Intermediate</a:t>
                      </a:r>
                      <a:endParaRPr sz="1600" dirty="0">
                        <a:solidFill>
                          <a:schemeClr val="accent4">
                            <a:lumMod val="75000"/>
                          </a:schemeClr>
                        </a:solidFill>
                        <a:latin typeface="ABeeZee"/>
                        <a:ea typeface="ABeeZee"/>
                        <a:cs typeface="ABeeZee"/>
                        <a:sym typeface="ABeeZee"/>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3"/>
                  </a:ext>
                </a:extLst>
              </a:tr>
              <a:tr h="519307">
                <a:tc>
                  <a:txBody>
                    <a:bodyPr/>
                    <a:lstStyle/>
                    <a:p>
                      <a:pPr marL="0" lvl="0" indent="0" algn="l" rtl="0">
                        <a:spcBef>
                          <a:spcPts val="0"/>
                        </a:spcBef>
                        <a:spcAft>
                          <a:spcPts val="0"/>
                        </a:spcAft>
                        <a:buNone/>
                      </a:pPr>
                      <a:r>
                        <a:rPr lang="en-US" sz="1600" b="1" dirty="0">
                          <a:solidFill>
                            <a:schemeClr val="accent4">
                              <a:lumMod val="50000"/>
                            </a:schemeClr>
                          </a:solidFill>
                          <a:latin typeface="Merriweather"/>
                          <a:ea typeface="Merriweather"/>
                          <a:cs typeface="Merriweather"/>
                          <a:sym typeface="Merriweather"/>
                        </a:rPr>
                        <a:t>Programming Language Used</a:t>
                      </a:r>
                      <a:endParaRPr sz="1600" b="1" dirty="0">
                        <a:solidFill>
                          <a:schemeClr val="accent4">
                            <a:lumMod val="50000"/>
                          </a:schemeClr>
                        </a:solidFill>
                        <a:latin typeface="Merriweather"/>
                        <a:ea typeface="Merriweather"/>
                        <a:cs typeface="Merriweather"/>
                        <a:sym typeface="Merriweather"/>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rgbClr val="FFFFFF">
                        <a:alpha val="64880"/>
                      </a:srgbClr>
                    </a:solidFill>
                  </a:tcPr>
                </a:tc>
                <a:tc>
                  <a:txBody>
                    <a:bodyPr/>
                    <a:lstStyle/>
                    <a:p>
                      <a:pPr marL="0" lvl="0" indent="0" algn="l" rtl="0">
                        <a:spcBef>
                          <a:spcPts val="0"/>
                        </a:spcBef>
                        <a:spcAft>
                          <a:spcPts val="0"/>
                        </a:spcAft>
                        <a:buNone/>
                      </a:pPr>
                      <a:r>
                        <a:rPr lang="en-US" sz="1600" dirty="0">
                          <a:solidFill>
                            <a:schemeClr val="accent4">
                              <a:lumMod val="75000"/>
                            </a:schemeClr>
                          </a:solidFill>
                          <a:latin typeface="ABeeZee"/>
                          <a:ea typeface="ABeeZee"/>
                          <a:cs typeface="ABeeZee"/>
                          <a:sym typeface="ABeeZee"/>
                        </a:rPr>
                        <a:t>Python</a:t>
                      </a:r>
                      <a:endParaRPr sz="1600" dirty="0">
                        <a:solidFill>
                          <a:schemeClr val="accent4">
                            <a:lumMod val="75000"/>
                          </a:schemeClr>
                        </a:solidFill>
                        <a:latin typeface="ABeeZee"/>
                        <a:ea typeface="ABeeZee"/>
                        <a:cs typeface="ABeeZee"/>
                        <a:sym typeface="ABeeZee"/>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r h="519307">
                <a:tc>
                  <a:txBody>
                    <a:bodyPr/>
                    <a:lstStyle/>
                    <a:p>
                      <a:pPr marL="0" lvl="0" indent="0" algn="l" rtl="0">
                        <a:spcBef>
                          <a:spcPts val="0"/>
                        </a:spcBef>
                        <a:spcAft>
                          <a:spcPts val="0"/>
                        </a:spcAft>
                        <a:buNone/>
                      </a:pPr>
                      <a:r>
                        <a:rPr lang="en-US" sz="1600" b="1" dirty="0">
                          <a:solidFill>
                            <a:schemeClr val="accent4">
                              <a:lumMod val="50000"/>
                            </a:schemeClr>
                          </a:solidFill>
                          <a:latin typeface="Merriweather"/>
                          <a:ea typeface="Merriweather"/>
                          <a:cs typeface="Merriweather"/>
                          <a:sym typeface="Merriweather"/>
                        </a:rPr>
                        <a:t>Technologies Used</a:t>
                      </a:r>
                      <a:endParaRPr sz="1600" b="1" dirty="0">
                        <a:solidFill>
                          <a:schemeClr val="accent4">
                            <a:lumMod val="50000"/>
                          </a:schemeClr>
                        </a:solidFill>
                        <a:latin typeface="Merriweather"/>
                        <a:ea typeface="Merriweather"/>
                        <a:cs typeface="Merriweather"/>
                        <a:sym typeface="Merriweather"/>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rgbClr val="FFFFFF">
                        <a:alpha val="64880"/>
                      </a:srgbClr>
                    </a:solidFill>
                  </a:tcPr>
                </a:tc>
                <a:tc>
                  <a:txBody>
                    <a:bodyPr/>
                    <a:lstStyle/>
                    <a:p>
                      <a:pPr marL="0" lvl="0" indent="0" algn="l" rtl="0">
                        <a:spcBef>
                          <a:spcPts val="0"/>
                        </a:spcBef>
                        <a:spcAft>
                          <a:spcPts val="1600"/>
                        </a:spcAft>
                        <a:buNone/>
                      </a:pPr>
                      <a:r>
                        <a:rPr lang="en-US" sz="1600" dirty="0">
                          <a:solidFill>
                            <a:schemeClr val="accent4">
                              <a:lumMod val="75000"/>
                            </a:schemeClr>
                          </a:solidFill>
                          <a:latin typeface="ABeeZee"/>
                          <a:ea typeface="ABeeZee"/>
                          <a:cs typeface="ABeeZee"/>
                          <a:sym typeface="ABeeZee"/>
                        </a:rPr>
                        <a:t>Jypyter Notebook, MS Excel</a:t>
                      </a:r>
                      <a:endParaRPr sz="1600" dirty="0">
                        <a:solidFill>
                          <a:schemeClr val="accent4">
                            <a:lumMod val="75000"/>
                          </a:schemeClr>
                        </a:solidFill>
                        <a:latin typeface="ABeeZee"/>
                        <a:ea typeface="ABeeZee"/>
                        <a:cs typeface="ABeeZee"/>
                        <a:sym typeface="ABeeZee"/>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pSp>
        <p:nvGrpSpPr>
          <p:cNvPr id="9" name="Google Shape;3396;p33">
            <a:extLst>
              <a:ext uri="{FF2B5EF4-FFF2-40B4-BE49-F238E27FC236}">
                <a16:creationId xmlns:a16="http://schemas.microsoft.com/office/drawing/2014/main" id="{3D08C164-6770-4409-9CF8-E8FE01F8B8C0}"/>
              </a:ext>
            </a:extLst>
          </p:cNvPr>
          <p:cNvGrpSpPr/>
          <p:nvPr/>
        </p:nvGrpSpPr>
        <p:grpSpPr>
          <a:xfrm>
            <a:off x="7750694" y="3070289"/>
            <a:ext cx="1555234" cy="2570461"/>
            <a:chOff x="5112240" y="1021249"/>
            <a:chExt cx="608893" cy="1006327"/>
          </a:xfrm>
        </p:grpSpPr>
        <p:sp>
          <p:nvSpPr>
            <p:cNvPr id="10" name="Google Shape;3397;p33">
              <a:extLst>
                <a:ext uri="{FF2B5EF4-FFF2-40B4-BE49-F238E27FC236}">
                  <a16:creationId xmlns:a16="http://schemas.microsoft.com/office/drawing/2014/main" id="{FC53681E-8D97-4AE8-97F4-19AE6D9C06F4}"/>
                </a:ext>
              </a:extLst>
            </p:cNvPr>
            <p:cNvSpPr/>
            <p:nvPr/>
          </p:nvSpPr>
          <p:spPr>
            <a:xfrm>
              <a:off x="5344236" y="1612257"/>
              <a:ext cx="201032" cy="415319"/>
            </a:xfrm>
            <a:custGeom>
              <a:avLst/>
              <a:gdLst/>
              <a:ahLst/>
              <a:cxnLst/>
              <a:rect l="l" t="t" r="r" b="b"/>
              <a:pathLst>
                <a:path w="1214" h="2508" extrusionOk="0">
                  <a:moveTo>
                    <a:pt x="1214" y="1"/>
                  </a:moveTo>
                  <a:lnTo>
                    <a:pt x="1214" y="1"/>
                  </a:lnTo>
                  <a:cubicBezTo>
                    <a:pt x="1107" y="117"/>
                    <a:pt x="1017" y="259"/>
                    <a:pt x="884" y="331"/>
                  </a:cubicBezTo>
                  <a:cubicBezTo>
                    <a:pt x="857" y="344"/>
                    <a:pt x="829" y="349"/>
                    <a:pt x="800" y="349"/>
                  </a:cubicBezTo>
                  <a:cubicBezTo>
                    <a:pt x="753" y="349"/>
                    <a:pt x="705" y="336"/>
                    <a:pt x="661" y="331"/>
                  </a:cubicBezTo>
                  <a:cubicBezTo>
                    <a:pt x="650" y="330"/>
                    <a:pt x="640" y="329"/>
                    <a:pt x="630" y="329"/>
                  </a:cubicBezTo>
                  <a:cubicBezTo>
                    <a:pt x="542" y="329"/>
                    <a:pt x="455" y="363"/>
                    <a:pt x="375" y="411"/>
                  </a:cubicBezTo>
                  <a:cubicBezTo>
                    <a:pt x="295" y="465"/>
                    <a:pt x="223" y="536"/>
                    <a:pt x="170" y="616"/>
                  </a:cubicBezTo>
                  <a:cubicBezTo>
                    <a:pt x="134" y="670"/>
                    <a:pt x="99" y="732"/>
                    <a:pt x="90" y="795"/>
                  </a:cubicBezTo>
                  <a:cubicBezTo>
                    <a:pt x="72" y="866"/>
                    <a:pt x="81" y="946"/>
                    <a:pt x="81" y="1027"/>
                  </a:cubicBezTo>
                  <a:cubicBezTo>
                    <a:pt x="81" y="1214"/>
                    <a:pt x="0" y="1410"/>
                    <a:pt x="45" y="1589"/>
                  </a:cubicBezTo>
                  <a:cubicBezTo>
                    <a:pt x="54" y="1633"/>
                    <a:pt x="72" y="1678"/>
                    <a:pt x="99" y="1714"/>
                  </a:cubicBezTo>
                  <a:cubicBezTo>
                    <a:pt x="134" y="1749"/>
                    <a:pt x="179" y="1776"/>
                    <a:pt x="223" y="1785"/>
                  </a:cubicBezTo>
                  <a:cubicBezTo>
                    <a:pt x="188" y="1910"/>
                    <a:pt x="206" y="2044"/>
                    <a:pt x="277" y="2151"/>
                  </a:cubicBezTo>
                  <a:cubicBezTo>
                    <a:pt x="295" y="2186"/>
                    <a:pt x="322" y="2213"/>
                    <a:pt x="357" y="2213"/>
                  </a:cubicBezTo>
                  <a:cubicBezTo>
                    <a:pt x="384" y="2213"/>
                    <a:pt x="411" y="2195"/>
                    <a:pt x="429" y="2177"/>
                  </a:cubicBezTo>
                  <a:cubicBezTo>
                    <a:pt x="429" y="2249"/>
                    <a:pt x="438" y="2320"/>
                    <a:pt x="464" y="2383"/>
                  </a:cubicBezTo>
                  <a:cubicBezTo>
                    <a:pt x="473" y="2418"/>
                    <a:pt x="491" y="2445"/>
                    <a:pt x="518" y="2472"/>
                  </a:cubicBezTo>
                  <a:cubicBezTo>
                    <a:pt x="536" y="2490"/>
                    <a:pt x="571" y="2507"/>
                    <a:pt x="598" y="2507"/>
                  </a:cubicBezTo>
                  <a:cubicBezTo>
                    <a:pt x="652" y="2507"/>
                    <a:pt x="687" y="2472"/>
                    <a:pt x="714" y="2436"/>
                  </a:cubicBezTo>
                  <a:cubicBezTo>
                    <a:pt x="732" y="2392"/>
                    <a:pt x="741" y="2347"/>
                    <a:pt x="750" y="2293"/>
                  </a:cubicBezTo>
                  <a:cubicBezTo>
                    <a:pt x="750" y="2267"/>
                    <a:pt x="759" y="2240"/>
                    <a:pt x="759" y="2204"/>
                  </a:cubicBezTo>
                  <a:cubicBezTo>
                    <a:pt x="857" y="2204"/>
                    <a:pt x="946" y="2142"/>
                    <a:pt x="982" y="2061"/>
                  </a:cubicBezTo>
                  <a:cubicBezTo>
                    <a:pt x="1000" y="2017"/>
                    <a:pt x="1009" y="1981"/>
                    <a:pt x="1017" y="1937"/>
                  </a:cubicBezTo>
                  <a:cubicBezTo>
                    <a:pt x="1071" y="1937"/>
                    <a:pt x="1116" y="1883"/>
                    <a:pt x="1133" y="1829"/>
                  </a:cubicBezTo>
                  <a:cubicBezTo>
                    <a:pt x="1151" y="1785"/>
                    <a:pt x="1151" y="1722"/>
                    <a:pt x="1142" y="1669"/>
                  </a:cubicBezTo>
                  <a:cubicBezTo>
                    <a:pt x="1116" y="1410"/>
                    <a:pt x="1071" y="1143"/>
                    <a:pt x="1017" y="893"/>
                  </a:cubicBezTo>
                  <a:cubicBezTo>
                    <a:pt x="1107" y="598"/>
                    <a:pt x="1178" y="304"/>
                    <a:pt x="12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98;p33">
              <a:extLst>
                <a:ext uri="{FF2B5EF4-FFF2-40B4-BE49-F238E27FC236}">
                  <a16:creationId xmlns:a16="http://schemas.microsoft.com/office/drawing/2014/main" id="{0930CB66-70F9-425E-BCDC-673C0B87F3F8}"/>
                </a:ext>
              </a:extLst>
            </p:cNvPr>
            <p:cNvSpPr/>
            <p:nvPr/>
          </p:nvSpPr>
          <p:spPr>
            <a:xfrm>
              <a:off x="5415110" y="1767420"/>
              <a:ext cx="20865" cy="258663"/>
            </a:xfrm>
            <a:custGeom>
              <a:avLst/>
              <a:gdLst/>
              <a:ahLst/>
              <a:cxnLst/>
              <a:rect l="l" t="t" r="r" b="b"/>
              <a:pathLst>
                <a:path w="126" h="1562" extrusionOk="0">
                  <a:moveTo>
                    <a:pt x="63" y="0"/>
                  </a:moveTo>
                  <a:lnTo>
                    <a:pt x="63" y="0"/>
                  </a:lnTo>
                  <a:cubicBezTo>
                    <a:pt x="19" y="295"/>
                    <a:pt x="1" y="580"/>
                    <a:pt x="10" y="875"/>
                  </a:cubicBezTo>
                  <a:cubicBezTo>
                    <a:pt x="10" y="1000"/>
                    <a:pt x="19" y="1124"/>
                    <a:pt x="1" y="1240"/>
                  </a:cubicBezTo>
                  <a:cubicBezTo>
                    <a:pt x="1" y="1312"/>
                    <a:pt x="10" y="1383"/>
                    <a:pt x="36" y="1446"/>
                  </a:cubicBezTo>
                  <a:cubicBezTo>
                    <a:pt x="45" y="1481"/>
                    <a:pt x="63" y="1508"/>
                    <a:pt x="90" y="1535"/>
                  </a:cubicBezTo>
                  <a:cubicBezTo>
                    <a:pt x="99" y="1544"/>
                    <a:pt x="108" y="1553"/>
                    <a:pt x="126" y="1562"/>
                  </a:cubicBezTo>
                  <a:cubicBezTo>
                    <a:pt x="117" y="1544"/>
                    <a:pt x="108" y="1526"/>
                    <a:pt x="108" y="1508"/>
                  </a:cubicBezTo>
                  <a:cubicBezTo>
                    <a:pt x="81" y="1437"/>
                    <a:pt x="72" y="1356"/>
                    <a:pt x="72" y="1285"/>
                  </a:cubicBezTo>
                  <a:cubicBezTo>
                    <a:pt x="36" y="857"/>
                    <a:pt x="36" y="429"/>
                    <a:pt x="63" y="0"/>
                  </a:cubicBezTo>
                  <a:close/>
                </a:path>
              </a:pathLst>
            </a:custGeom>
            <a:solidFill>
              <a:srgbClr val="8A6349">
                <a:alpha val="559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99;p33">
              <a:extLst>
                <a:ext uri="{FF2B5EF4-FFF2-40B4-BE49-F238E27FC236}">
                  <a16:creationId xmlns:a16="http://schemas.microsoft.com/office/drawing/2014/main" id="{D94CE9E9-DB15-411F-A585-992ECFC90DB5}"/>
                </a:ext>
              </a:extLst>
            </p:cNvPr>
            <p:cNvSpPr/>
            <p:nvPr/>
          </p:nvSpPr>
          <p:spPr>
            <a:xfrm>
              <a:off x="5366426" y="1773381"/>
              <a:ext cx="41564" cy="134465"/>
            </a:xfrm>
            <a:custGeom>
              <a:avLst/>
              <a:gdLst/>
              <a:ahLst/>
              <a:cxnLst/>
              <a:rect l="l" t="t" r="r" b="b"/>
              <a:pathLst>
                <a:path w="251" h="812" extrusionOk="0">
                  <a:moveTo>
                    <a:pt x="250" y="0"/>
                  </a:moveTo>
                  <a:lnTo>
                    <a:pt x="250" y="0"/>
                  </a:lnTo>
                  <a:cubicBezTo>
                    <a:pt x="197" y="80"/>
                    <a:pt x="152" y="170"/>
                    <a:pt x="125" y="259"/>
                  </a:cubicBezTo>
                  <a:cubicBezTo>
                    <a:pt x="98" y="330"/>
                    <a:pt x="89" y="393"/>
                    <a:pt x="72" y="464"/>
                  </a:cubicBezTo>
                  <a:cubicBezTo>
                    <a:pt x="45" y="562"/>
                    <a:pt x="18" y="669"/>
                    <a:pt x="0" y="767"/>
                  </a:cubicBezTo>
                  <a:cubicBezTo>
                    <a:pt x="27" y="794"/>
                    <a:pt x="54" y="803"/>
                    <a:pt x="89" y="812"/>
                  </a:cubicBezTo>
                  <a:cubicBezTo>
                    <a:pt x="134" y="535"/>
                    <a:pt x="143" y="250"/>
                    <a:pt x="250" y="0"/>
                  </a:cubicBezTo>
                  <a:close/>
                </a:path>
              </a:pathLst>
            </a:custGeom>
            <a:solidFill>
              <a:srgbClr val="8A6349">
                <a:alpha val="559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400;p33">
              <a:extLst>
                <a:ext uri="{FF2B5EF4-FFF2-40B4-BE49-F238E27FC236}">
                  <a16:creationId xmlns:a16="http://schemas.microsoft.com/office/drawing/2014/main" id="{193FA065-5A63-44FB-8CFB-9B7E3BA3A9F0}"/>
                </a:ext>
              </a:extLst>
            </p:cNvPr>
            <p:cNvSpPr/>
            <p:nvPr/>
          </p:nvSpPr>
          <p:spPr>
            <a:xfrm>
              <a:off x="5455018" y="1771891"/>
              <a:ext cx="28317" cy="211302"/>
            </a:xfrm>
            <a:custGeom>
              <a:avLst/>
              <a:gdLst/>
              <a:ahLst/>
              <a:cxnLst/>
              <a:rect l="l" t="t" r="r" b="b"/>
              <a:pathLst>
                <a:path w="171" h="1276" extrusionOk="0">
                  <a:moveTo>
                    <a:pt x="1" y="0"/>
                  </a:moveTo>
                  <a:lnTo>
                    <a:pt x="1" y="0"/>
                  </a:lnTo>
                  <a:cubicBezTo>
                    <a:pt x="9" y="428"/>
                    <a:pt x="81" y="848"/>
                    <a:pt x="90" y="1276"/>
                  </a:cubicBezTo>
                  <a:cubicBezTo>
                    <a:pt x="90" y="1258"/>
                    <a:pt x="90" y="1249"/>
                    <a:pt x="90" y="1240"/>
                  </a:cubicBezTo>
                  <a:cubicBezTo>
                    <a:pt x="117" y="1240"/>
                    <a:pt x="143" y="1231"/>
                    <a:pt x="170" y="1222"/>
                  </a:cubicBezTo>
                  <a:cubicBezTo>
                    <a:pt x="170" y="1204"/>
                    <a:pt x="170" y="1187"/>
                    <a:pt x="170" y="1169"/>
                  </a:cubicBezTo>
                  <a:cubicBezTo>
                    <a:pt x="161" y="1062"/>
                    <a:pt x="134" y="964"/>
                    <a:pt x="117" y="857"/>
                  </a:cubicBezTo>
                  <a:cubicBezTo>
                    <a:pt x="63" y="571"/>
                    <a:pt x="27" y="286"/>
                    <a:pt x="1" y="0"/>
                  </a:cubicBezTo>
                  <a:close/>
                </a:path>
              </a:pathLst>
            </a:custGeom>
            <a:solidFill>
              <a:srgbClr val="8A6349">
                <a:alpha val="559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401;p33">
              <a:extLst>
                <a:ext uri="{FF2B5EF4-FFF2-40B4-BE49-F238E27FC236}">
                  <a16:creationId xmlns:a16="http://schemas.microsoft.com/office/drawing/2014/main" id="{D09E3769-9F10-40B6-A9A9-497F34C92C84}"/>
                </a:ext>
              </a:extLst>
            </p:cNvPr>
            <p:cNvSpPr/>
            <p:nvPr/>
          </p:nvSpPr>
          <p:spPr>
            <a:xfrm>
              <a:off x="5481679" y="1782158"/>
              <a:ext cx="41399" cy="153840"/>
            </a:xfrm>
            <a:custGeom>
              <a:avLst/>
              <a:gdLst/>
              <a:ahLst/>
              <a:cxnLst/>
              <a:rect l="l" t="t" r="r" b="b"/>
              <a:pathLst>
                <a:path w="250" h="929" extrusionOk="0">
                  <a:moveTo>
                    <a:pt x="0" y="1"/>
                  </a:moveTo>
                  <a:lnTo>
                    <a:pt x="0" y="1"/>
                  </a:lnTo>
                  <a:cubicBezTo>
                    <a:pt x="27" y="206"/>
                    <a:pt x="71" y="411"/>
                    <a:pt x="116" y="607"/>
                  </a:cubicBezTo>
                  <a:cubicBezTo>
                    <a:pt x="143" y="714"/>
                    <a:pt x="170" y="821"/>
                    <a:pt x="179" y="928"/>
                  </a:cubicBezTo>
                  <a:cubicBezTo>
                    <a:pt x="179" y="919"/>
                    <a:pt x="179" y="911"/>
                    <a:pt x="187" y="911"/>
                  </a:cubicBezTo>
                  <a:cubicBezTo>
                    <a:pt x="205" y="911"/>
                    <a:pt x="232" y="902"/>
                    <a:pt x="250" y="884"/>
                  </a:cubicBezTo>
                  <a:cubicBezTo>
                    <a:pt x="205" y="732"/>
                    <a:pt x="161" y="580"/>
                    <a:pt x="116" y="429"/>
                  </a:cubicBezTo>
                  <a:cubicBezTo>
                    <a:pt x="89" y="357"/>
                    <a:pt x="71" y="277"/>
                    <a:pt x="54" y="197"/>
                  </a:cubicBezTo>
                  <a:cubicBezTo>
                    <a:pt x="36" y="134"/>
                    <a:pt x="18" y="63"/>
                    <a:pt x="0" y="1"/>
                  </a:cubicBezTo>
                  <a:close/>
                </a:path>
              </a:pathLst>
            </a:custGeom>
            <a:solidFill>
              <a:srgbClr val="8A6349">
                <a:alpha val="559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402;p33">
              <a:extLst>
                <a:ext uri="{FF2B5EF4-FFF2-40B4-BE49-F238E27FC236}">
                  <a16:creationId xmlns:a16="http://schemas.microsoft.com/office/drawing/2014/main" id="{E5F46F22-95D8-435C-98F1-00A772F8D555}"/>
                </a:ext>
              </a:extLst>
            </p:cNvPr>
            <p:cNvSpPr/>
            <p:nvPr/>
          </p:nvSpPr>
          <p:spPr>
            <a:xfrm>
              <a:off x="5316085" y="1417352"/>
              <a:ext cx="87434" cy="292114"/>
            </a:xfrm>
            <a:custGeom>
              <a:avLst/>
              <a:gdLst/>
              <a:ahLst/>
              <a:cxnLst/>
              <a:rect l="l" t="t" r="r" b="b"/>
              <a:pathLst>
                <a:path w="528" h="1764" extrusionOk="0">
                  <a:moveTo>
                    <a:pt x="197" y="0"/>
                  </a:moveTo>
                  <a:cubicBezTo>
                    <a:pt x="153" y="0"/>
                    <a:pt x="144" y="63"/>
                    <a:pt x="135" y="98"/>
                  </a:cubicBezTo>
                  <a:cubicBezTo>
                    <a:pt x="90" y="205"/>
                    <a:pt x="63" y="321"/>
                    <a:pt x="46" y="437"/>
                  </a:cubicBezTo>
                  <a:cubicBezTo>
                    <a:pt x="1" y="669"/>
                    <a:pt x="1" y="892"/>
                    <a:pt x="37" y="1124"/>
                  </a:cubicBezTo>
                  <a:cubicBezTo>
                    <a:pt x="63" y="1347"/>
                    <a:pt x="144" y="1588"/>
                    <a:pt x="331" y="1722"/>
                  </a:cubicBezTo>
                  <a:cubicBezTo>
                    <a:pt x="365" y="1744"/>
                    <a:pt x="409" y="1763"/>
                    <a:pt x="448" y="1763"/>
                  </a:cubicBezTo>
                  <a:cubicBezTo>
                    <a:pt x="471" y="1763"/>
                    <a:pt x="493" y="1756"/>
                    <a:pt x="509" y="1740"/>
                  </a:cubicBezTo>
                  <a:cubicBezTo>
                    <a:pt x="527" y="1704"/>
                    <a:pt x="527" y="1659"/>
                    <a:pt x="518" y="1615"/>
                  </a:cubicBezTo>
                  <a:cubicBezTo>
                    <a:pt x="465" y="1160"/>
                    <a:pt x="402" y="696"/>
                    <a:pt x="340" y="232"/>
                  </a:cubicBezTo>
                  <a:cubicBezTo>
                    <a:pt x="331" y="187"/>
                    <a:pt x="322" y="134"/>
                    <a:pt x="304" y="80"/>
                  </a:cubicBezTo>
                  <a:cubicBezTo>
                    <a:pt x="286" y="54"/>
                    <a:pt x="242" y="0"/>
                    <a:pt x="1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403;p33">
              <a:extLst>
                <a:ext uri="{FF2B5EF4-FFF2-40B4-BE49-F238E27FC236}">
                  <a16:creationId xmlns:a16="http://schemas.microsoft.com/office/drawing/2014/main" id="{9B6A9765-CA61-41CF-B942-5E736559B96A}"/>
                </a:ext>
              </a:extLst>
            </p:cNvPr>
            <p:cNvSpPr/>
            <p:nvPr/>
          </p:nvSpPr>
          <p:spPr>
            <a:xfrm>
              <a:off x="5316085" y="1417352"/>
              <a:ext cx="87434" cy="292114"/>
            </a:xfrm>
            <a:custGeom>
              <a:avLst/>
              <a:gdLst/>
              <a:ahLst/>
              <a:cxnLst/>
              <a:rect l="l" t="t" r="r" b="b"/>
              <a:pathLst>
                <a:path w="528" h="1764" extrusionOk="0">
                  <a:moveTo>
                    <a:pt x="197" y="0"/>
                  </a:moveTo>
                  <a:cubicBezTo>
                    <a:pt x="153" y="0"/>
                    <a:pt x="144" y="63"/>
                    <a:pt x="135" y="98"/>
                  </a:cubicBezTo>
                  <a:cubicBezTo>
                    <a:pt x="90" y="205"/>
                    <a:pt x="63" y="321"/>
                    <a:pt x="46" y="437"/>
                  </a:cubicBezTo>
                  <a:cubicBezTo>
                    <a:pt x="1" y="669"/>
                    <a:pt x="1" y="892"/>
                    <a:pt x="37" y="1124"/>
                  </a:cubicBezTo>
                  <a:cubicBezTo>
                    <a:pt x="63" y="1347"/>
                    <a:pt x="144" y="1588"/>
                    <a:pt x="331" y="1722"/>
                  </a:cubicBezTo>
                  <a:cubicBezTo>
                    <a:pt x="365" y="1744"/>
                    <a:pt x="409" y="1763"/>
                    <a:pt x="448" y="1763"/>
                  </a:cubicBezTo>
                  <a:cubicBezTo>
                    <a:pt x="471" y="1763"/>
                    <a:pt x="493" y="1756"/>
                    <a:pt x="509" y="1740"/>
                  </a:cubicBezTo>
                  <a:cubicBezTo>
                    <a:pt x="527" y="1704"/>
                    <a:pt x="527" y="1659"/>
                    <a:pt x="518" y="1615"/>
                  </a:cubicBezTo>
                  <a:cubicBezTo>
                    <a:pt x="465" y="1160"/>
                    <a:pt x="402" y="696"/>
                    <a:pt x="340" y="232"/>
                  </a:cubicBezTo>
                  <a:cubicBezTo>
                    <a:pt x="331" y="187"/>
                    <a:pt x="322" y="134"/>
                    <a:pt x="304" y="80"/>
                  </a:cubicBezTo>
                  <a:cubicBezTo>
                    <a:pt x="286" y="54"/>
                    <a:pt x="242" y="0"/>
                    <a:pt x="197" y="0"/>
                  </a:cubicBezTo>
                  <a:close/>
                </a:path>
              </a:pathLst>
            </a:custGeom>
            <a:solidFill>
              <a:srgbClr val="8A6349">
                <a:alpha val="559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404;p33">
              <a:extLst>
                <a:ext uri="{FF2B5EF4-FFF2-40B4-BE49-F238E27FC236}">
                  <a16:creationId xmlns:a16="http://schemas.microsoft.com/office/drawing/2014/main" id="{DBEC90D7-B87E-48F3-84D5-2B0CFFF4588E}"/>
                </a:ext>
              </a:extLst>
            </p:cNvPr>
            <p:cNvSpPr/>
            <p:nvPr/>
          </p:nvSpPr>
          <p:spPr>
            <a:xfrm>
              <a:off x="5492276" y="1371482"/>
              <a:ext cx="98860" cy="301553"/>
            </a:xfrm>
            <a:custGeom>
              <a:avLst/>
              <a:gdLst/>
              <a:ahLst/>
              <a:cxnLst/>
              <a:rect l="l" t="t" r="r" b="b"/>
              <a:pathLst>
                <a:path w="597" h="1821" extrusionOk="0">
                  <a:moveTo>
                    <a:pt x="159" y="1"/>
                  </a:moveTo>
                  <a:lnTo>
                    <a:pt x="159" y="1"/>
                  </a:lnTo>
                  <a:cubicBezTo>
                    <a:pt x="213" y="90"/>
                    <a:pt x="231" y="197"/>
                    <a:pt x="239" y="295"/>
                  </a:cubicBezTo>
                  <a:cubicBezTo>
                    <a:pt x="257" y="563"/>
                    <a:pt x="231" y="830"/>
                    <a:pt x="150" y="1080"/>
                  </a:cubicBezTo>
                  <a:cubicBezTo>
                    <a:pt x="106" y="1223"/>
                    <a:pt x="43" y="1357"/>
                    <a:pt x="7" y="1508"/>
                  </a:cubicBezTo>
                  <a:cubicBezTo>
                    <a:pt x="1" y="1536"/>
                    <a:pt x="26" y="1558"/>
                    <a:pt x="51" y="1558"/>
                  </a:cubicBezTo>
                  <a:cubicBezTo>
                    <a:pt x="57" y="1558"/>
                    <a:pt x="64" y="1557"/>
                    <a:pt x="70" y="1553"/>
                  </a:cubicBezTo>
                  <a:cubicBezTo>
                    <a:pt x="133" y="1514"/>
                    <a:pt x="175" y="1454"/>
                    <a:pt x="190" y="1385"/>
                  </a:cubicBezTo>
                  <a:lnTo>
                    <a:pt x="190" y="1385"/>
                  </a:lnTo>
                  <a:cubicBezTo>
                    <a:pt x="174" y="1483"/>
                    <a:pt x="158" y="1581"/>
                    <a:pt x="150" y="1687"/>
                  </a:cubicBezTo>
                  <a:cubicBezTo>
                    <a:pt x="150" y="1713"/>
                    <a:pt x="141" y="1740"/>
                    <a:pt x="159" y="1776"/>
                  </a:cubicBezTo>
                  <a:cubicBezTo>
                    <a:pt x="168" y="1803"/>
                    <a:pt x="195" y="1820"/>
                    <a:pt x="222" y="1820"/>
                  </a:cubicBezTo>
                  <a:cubicBezTo>
                    <a:pt x="257" y="1820"/>
                    <a:pt x="275" y="1785"/>
                    <a:pt x="293" y="1758"/>
                  </a:cubicBezTo>
                  <a:cubicBezTo>
                    <a:pt x="418" y="1544"/>
                    <a:pt x="507" y="1312"/>
                    <a:pt x="561" y="1071"/>
                  </a:cubicBezTo>
                  <a:cubicBezTo>
                    <a:pt x="578" y="982"/>
                    <a:pt x="587" y="884"/>
                    <a:pt x="587" y="795"/>
                  </a:cubicBezTo>
                  <a:cubicBezTo>
                    <a:pt x="596" y="473"/>
                    <a:pt x="534" y="250"/>
                    <a:pt x="1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405;p33">
              <a:extLst>
                <a:ext uri="{FF2B5EF4-FFF2-40B4-BE49-F238E27FC236}">
                  <a16:creationId xmlns:a16="http://schemas.microsoft.com/office/drawing/2014/main" id="{2745354C-A97C-4A8E-B5C7-98CED401A9D6}"/>
                </a:ext>
              </a:extLst>
            </p:cNvPr>
            <p:cNvSpPr/>
            <p:nvPr/>
          </p:nvSpPr>
          <p:spPr>
            <a:xfrm>
              <a:off x="5492276" y="1371482"/>
              <a:ext cx="98860" cy="301553"/>
            </a:xfrm>
            <a:custGeom>
              <a:avLst/>
              <a:gdLst/>
              <a:ahLst/>
              <a:cxnLst/>
              <a:rect l="l" t="t" r="r" b="b"/>
              <a:pathLst>
                <a:path w="597" h="1821" extrusionOk="0">
                  <a:moveTo>
                    <a:pt x="159" y="1"/>
                  </a:moveTo>
                  <a:lnTo>
                    <a:pt x="159" y="1"/>
                  </a:lnTo>
                  <a:cubicBezTo>
                    <a:pt x="213" y="90"/>
                    <a:pt x="231" y="197"/>
                    <a:pt x="239" y="295"/>
                  </a:cubicBezTo>
                  <a:cubicBezTo>
                    <a:pt x="257" y="563"/>
                    <a:pt x="231" y="830"/>
                    <a:pt x="150" y="1080"/>
                  </a:cubicBezTo>
                  <a:cubicBezTo>
                    <a:pt x="106" y="1223"/>
                    <a:pt x="43" y="1357"/>
                    <a:pt x="7" y="1508"/>
                  </a:cubicBezTo>
                  <a:cubicBezTo>
                    <a:pt x="1" y="1536"/>
                    <a:pt x="26" y="1558"/>
                    <a:pt x="51" y="1558"/>
                  </a:cubicBezTo>
                  <a:cubicBezTo>
                    <a:pt x="57" y="1558"/>
                    <a:pt x="64" y="1557"/>
                    <a:pt x="70" y="1553"/>
                  </a:cubicBezTo>
                  <a:cubicBezTo>
                    <a:pt x="133" y="1514"/>
                    <a:pt x="175" y="1454"/>
                    <a:pt x="190" y="1385"/>
                  </a:cubicBezTo>
                  <a:lnTo>
                    <a:pt x="190" y="1385"/>
                  </a:lnTo>
                  <a:cubicBezTo>
                    <a:pt x="174" y="1483"/>
                    <a:pt x="158" y="1581"/>
                    <a:pt x="150" y="1687"/>
                  </a:cubicBezTo>
                  <a:cubicBezTo>
                    <a:pt x="150" y="1713"/>
                    <a:pt x="141" y="1740"/>
                    <a:pt x="159" y="1776"/>
                  </a:cubicBezTo>
                  <a:cubicBezTo>
                    <a:pt x="168" y="1803"/>
                    <a:pt x="195" y="1820"/>
                    <a:pt x="222" y="1820"/>
                  </a:cubicBezTo>
                  <a:cubicBezTo>
                    <a:pt x="257" y="1820"/>
                    <a:pt x="275" y="1785"/>
                    <a:pt x="293" y="1758"/>
                  </a:cubicBezTo>
                  <a:cubicBezTo>
                    <a:pt x="418" y="1544"/>
                    <a:pt x="507" y="1312"/>
                    <a:pt x="561" y="1071"/>
                  </a:cubicBezTo>
                  <a:cubicBezTo>
                    <a:pt x="578" y="982"/>
                    <a:pt x="587" y="884"/>
                    <a:pt x="587" y="795"/>
                  </a:cubicBezTo>
                  <a:cubicBezTo>
                    <a:pt x="596" y="473"/>
                    <a:pt x="534" y="250"/>
                    <a:pt x="159" y="1"/>
                  </a:cubicBezTo>
                  <a:close/>
                </a:path>
              </a:pathLst>
            </a:custGeom>
            <a:solidFill>
              <a:srgbClr val="8A6349">
                <a:alpha val="559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406;p33">
              <a:extLst>
                <a:ext uri="{FF2B5EF4-FFF2-40B4-BE49-F238E27FC236}">
                  <a16:creationId xmlns:a16="http://schemas.microsoft.com/office/drawing/2014/main" id="{F8483CAF-EC30-49D4-8A4A-A25505232CBD}"/>
                </a:ext>
              </a:extLst>
            </p:cNvPr>
            <p:cNvSpPr/>
            <p:nvPr/>
          </p:nvSpPr>
          <p:spPr>
            <a:xfrm>
              <a:off x="5325027" y="1161673"/>
              <a:ext cx="150857" cy="125192"/>
            </a:xfrm>
            <a:custGeom>
              <a:avLst/>
              <a:gdLst/>
              <a:ahLst/>
              <a:cxnLst/>
              <a:rect l="l" t="t" r="r" b="b"/>
              <a:pathLst>
                <a:path w="911" h="756" extrusionOk="0">
                  <a:moveTo>
                    <a:pt x="857" y="1"/>
                  </a:moveTo>
                  <a:cubicBezTo>
                    <a:pt x="848" y="1"/>
                    <a:pt x="839" y="10"/>
                    <a:pt x="830" y="10"/>
                  </a:cubicBezTo>
                  <a:cubicBezTo>
                    <a:pt x="705" y="90"/>
                    <a:pt x="563" y="144"/>
                    <a:pt x="420" y="188"/>
                  </a:cubicBezTo>
                  <a:cubicBezTo>
                    <a:pt x="375" y="197"/>
                    <a:pt x="331" y="206"/>
                    <a:pt x="286" y="233"/>
                  </a:cubicBezTo>
                  <a:cubicBezTo>
                    <a:pt x="206" y="268"/>
                    <a:pt x="143" y="331"/>
                    <a:pt x="99" y="411"/>
                  </a:cubicBezTo>
                  <a:cubicBezTo>
                    <a:pt x="54" y="491"/>
                    <a:pt x="27" y="581"/>
                    <a:pt x="9" y="661"/>
                  </a:cubicBezTo>
                  <a:cubicBezTo>
                    <a:pt x="0" y="706"/>
                    <a:pt x="45" y="741"/>
                    <a:pt x="81" y="750"/>
                  </a:cubicBezTo>
                  <a:cubicBezTo>
                    <a:pt x="99" y="754"/>
                    <a:pt x="118" y="756"/>
                    <a:pt x="136" y="756"/>
                  </a:cubicBezTo>
                  <a:cubicBezTo>
                    <a:pt x="162" y="756"/>
                    <a:pt x="188" y="752"/>
                    <a:pt x="215" y="741"/>
                  </a:cubicBezTo>
                  <a:cubicBezTo>
                    <a:pt x="464" y="679"/>
                    <a:pt x="678" y="509"/>
                    <a:pt x="875" y="340"/>
                  </a:cubicBezTo>
                  <a:cubicBezTo>
                    <a:pt x="893" y="322"/>
                    <a:pt x="910" y="304"/>
                    <a:pt x="910" y="277"/>
                  </a:cubicBezTo>
                  <a:lnTo>
                    <a:pt x="910" y="277"/>
                  </a:lnTo>
                  <a:cubicBezTo>
                    <a:pt x="803" y="322"/>
                    <a:pt x="670" y="358"/>
                    <a:pt x="554" y="384"/>
                  </a:cubicBezTo>
                  <a:cubicBezTo>
                    <a:pt x="678" y="295"/>
                    <a:pt x="777" y="179"/>
                    <a:pt x="857" y="54"/>
                  </a:cubicBezTo>
                  <a:cubicBezTo>
                    <a:pt x="875" y="36"/>
                    <a:pt x="875" y="10"/>
                    <a:pt x="8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407;p33">
              <a:extLst>
                <a:ext uri="{FF2B5EF4-FFF2-40B4-BE49-F238E27FC236}">
                  <a16:creationId xmlns:a16="http://schemas.microsoft.com/office/drawing/2014/main" id="{A93F9507-3E56-41DA-A020-16F98987B9B9}"/>
                </a:ext>
              </a:extLst>
            </p:cNvPr>
            <p:cNvSpPr/>
            <p:nvPr/>
          </p:nvSpPr>
          <p:spPr>
            <a:xfrm>
              <a:off x="5341256" y="1161673"/>
              <a:ext cx="128667" cy="84455"/>
            </a:xfrm>
            <a:custGeom>
              <a:avLst/>
              <a:gdLst/>
              <a:ahLst/>
              <a:cxnLst/>
              <a:rect l="l" t="t" r="r" b="b"/>
              <a:pathLst>
                <a:path w="777" h="510" extrusionOk="0">
                  <a:moveTo>
                    <a:pt x="759" y="1"/>
                  </a:moveTo>
                  <a:cubicBezTo>
                    <a:pt x="750" y="1"/>
                    <a:pt x="750" y="1"/>
                    <a:pt x="741" y="10"/>
                  </a:cubicBezTo>
                  <a:cubicBezTo>
                    <a:pt x="696" y="72"/>
                    <a:pt x="643" y="126"/>
                    <a:pt x="580" y="170"/>
                  </a:cubicBezTo>
                  <a:cubicBezTo>
                    <a:pt x="393" y="295"/>
                    <a:pt x="134" y="331"/>
                    <a:pt x="1" y="509"/>
                  </a:cubicBezTo>
                  <a:cubicBezTo>
                    <a:pt x="108" y="429"/>
                    <a:pt x="241" y="429"/>
                    <a:pt x="375" y="402"/>
                  </a:cubicBezTo>
                  <a:cubicBezTo>
                    <a:pt x="402" y="393"/>
                    <a:pt x="429" y="384"/>
                    <a:pt x="465" y="375"/>
                  </a:cubicBezTo>
                  <a:cubicBezTo>
                    <a:pt x="580" y="286"/>
                    <a:pt x="679" y="179"/>
                    <a:pt x="759" y="54"/>
                  </a:cubicBezTo>
                  <a:cubicBezTo>
                    <a:pt x="777" y="36"/>
                    <a:pt x="777" y="10"/>
                    <a:pt x="759"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408;p33">
              <a:extLst>
                <a:ext uri="{FF2B5EF4-FFF2-40B4-BE49-F238E27FC236}">
                  <a16:creationId xmlns:a16="http://schemas.microsoft.com/office/drawing/2014/main" id="{8036F4D4-9DB5-4545-A293-3833C6087A8F}"/>
                </a:ext>
              </a:extLst>
            </p:cNvPr>
            <p:cNvSpPr/>
            <p:nvPr/>
          </p:nvSpPr>
          <p:spPr>
            <a:xfrm>
              <a:off x="5325027" y="1212014"/>
              <a:ext cx="149367" cy="74850"/>
            </a:xfrm>
            <a:custGeom>
              <a:avLst/>
              <a:gdLst/>
              <a:ahLst/>
              <a:cxnLst/>
              <a:rect l="l" t="t" r="r" b="b"/>
              <a:pathLst>
                <a:path w="902" h="452" extrusionOk="0">
                  <a:moveTo>
                    <a:pt x="902" y="0"/>
                  </a:moveTo>
                  <a:cubicBezTo>
                    <a:pt x="687" y="143"/>
                    <a:pt x="429" y="232"/>
                    <a:pt x="170" y="250"/>
                  </a:cubicBezTo>
                  <a:cubicBezTo>
                    <a:pt x="125" y="250"/>
                    <a:pt x="72" y="268"/>
                    <a:pt x="27" y="294"/>
                  </a:cubicBezTo>
                  <a:cubicBezTo>
                    <a:pt x="18" y="321"/>
                    <a:pt x="18" y="339"/>
                    <a:pt x="9" y="357"/>
                  </a:cubicBezTo>
                  <a:cubicBezTo>
                    <a:pt x="0" y="402"/>
                    <a:pt x="45" y="437"/>
                    <a:pt x="81" y="446"/>
                  </a:cubicBezTo>
                  <a:cubicBezTo>
                    <a:pt x="99" y="450"/>
                    <a:pt x="118" y="452"/>
                    <a:pt x="136" y="452"/>
                  </a:cubicBezTo>
                  <a:cubicBezTo>
                    <a:pt x="162" y="452"/>
                    <a:pt x="188" y="448"/>
                    <a:pt x="215" y="437"/>
                  </a:cubicBezTo>
                  <a:cubicBezTo>
                    <a:pt x="464" y="375"/>
                    <a:pt x="678" y="205"/>
                    <a:pt x="875" y="36"/>
                  </a:cubicBezTo>
                  <a:cubicBezTo>
                    <a:pt x="884" y="27"/>
                    <a:pt x="893" y="9"/>
                    <a:pt x="902"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409;p33">
              <a:extLst>
                <a:ext uri="{FF2B5EF4-FFF2-40B4-BE49-F238E27FC236}">
                  <a16:creationId xmlns:a16="http://schemas.microsoft.com/office/drawing/2014/main" id="{0DEE2DB9-2162-42A0-ABAD-BE4BB54D5EFE}"/>
                </a:ext>
              </a:extLst>
            </p:cNvPr>
            <p:cNvSpPr/>
            <p:nvPr/>
          </p:nvSpPr>
          <p:spPr>
            <a:xfrm>
              <a:off x="5289591" y="1057183"/>
              <a:ext cx="127177" cy="208487"/>
            </a:xfrm>
            <a:custGeom>
              <a:avLst/>
              <a:gdLst/>
              <a:ahLst/>
              <a:cxnLst/>
              <a:rect l="l" t="t" r="r" b="b"/>
              <a:pathLst>
                <a:path w="768" h="1259" extrusionOk="0">
                  <a:moveTo>
                    <a:pt x="616" y="1"/>
                  </a:moveTo>
                  <a:cubicBezTo>
                    <a:pt x="609" y="1"/>
                    <a:pt x="603" y="3"/>
                    <a:pt x="598" y="7"/>
                  </a:cubicBezTo>
                  <a:cubicBezTo>
                    <a:pt x="589" y="16"/>
                    <a:pt x="580" y="25"/>
                    <a:pt x="580" y="34"/>
                  </a:cubicBezTo>
                  <a:cubicBezTo>
                    <a:pt x="491" y="239"/>
                    <a:pt x="429" y="453"/>
                    <a:pt x="295" y="632"/>
                  </a:cubicBezTo>
                  <a:cubicBezTo>
                    <a:pt x="232" y="721"/>
                    <a:pt x="161" y="792"/>
                    <a:pt x="99" y="882"/>
                  </a:cubicBezTo>
                  <a:cubicBezTo>
                    <a:pt x="45" y="962"/>
                    <a:pt x="0" y="1069"/>
                    <a:pt x="18" y="1176"/>
                  </a:cubicBezTo>
                  <a:cubicBezTo>
                    <a:pt x="27" y="1203"/>
                    <a:pt x="72" y="1247"/>
                    <a:pt x="99" y="1256"/>
                  </a:cubicBezTo>
                  <a:cubicBezTo>
                    <a:pt x="108" y="1258"/>
                    <a:pt x="117" y="1259"/>
                    <a:pt x="127" y="1259"/>
                  </a:cubicBezTo>
                  <a:cubicBezTo>
                    <a:pt x="172" y="1259"/>
                    <a:pt x="219" y="1241"/>
                    <a:pt x="241" y="1212"/>
                  </a:cubicBezTo>
                  <a:cubicBezTo>
                    <a:pt x="277" y="1167"/>
                    <a:pt x="286" y="1114"/>
                    <a:pt x="304" y="1060"/>
                  </a:cubicBezTo>
                  <a:cubicBezTo>
                    <a:pt x="339" y="962"/>
                    <a:pt x="429" y="882"/>
                    <a:pt x="500" y="801"/>
                  </a:cubicBezTo>
                  <a:cubicBezTo>
                    <a:pt x="634" y="659"/>
                    <a:pt x="723" y="471"/>
                    <a:pt x="759" y="284"/>
                  </a:cubicBezTo>
                  <a:cubicBezTo>
                    <a:pt x="768" y="239"/>
                    <a:pt x="768" y="186"/>
                    <a:pt x="750" y="141"/>
                  </a:cubicBezTo>
                  <a:cubicBezTo>
                    <a:pt x="750" y="134"/>
                    <a:pt x="738" y="121"/>
                    <a:pt x="729" y="121"/>
                  </a:cubicBezTo>
                  <a:cubicBezTo>
                    <a:pt x="727" y="121"/>
                    <a:pt x="725" y="122"/>
                    <a:pt x="723" y="123"/>
                  </a:cubicBezTo>
                  <a:cubicBezTo>
                    <a:pt x="714" y="123"/>
                    <a:pt x="714" y="132"/>
                    <a:pt x="714" y="132"/>
                  </a:cubicBezTo>
                  <a:cubicBezTo>
                    <a:pt x="678" y="195"/>
                    <a:pt x="652" y="248"/>
                    <a:pt x="625" y="311"/>
                  </a:cubicBezTo>
                  <a:cubicBezTo>
                    <a:pt x="661" y="221"/>
                    <a:pt x="661" y="114"/>
                    <a:pt x="643" y="25"/>
                  </a:cubicBezTo>
                  <a:cubicBezTo>
                    <a:pt x="643" y="16"/>
                    <a:pt x="634" y="7"/>
                    <a:pt x="634" y="7"/>
                  </a:cubicBezTo>
                  <a:cubicBezTo>
                    <a:pt x="629" y="3"/>
                    <a:pt x="623" y="1"/>
                    <a:pt x="6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410;p33">
              <a:extLst>
                <a:ext uri="{FF2B5EF4-FFF2-40B4-BE49-F238E27FC236}">
                  <a16:creationId xmlns:a16="http://schemas.microsoft.com/office/drawing/2014/main" id="{184F66F4-F0A4-4FAE-A807-D2A5D888A68C}"/>
                </a:ext>
              </a:extLst>
            </p:cNvPr>
            <p:cNvSpPr/>
            <p:nvPr/>
          </p:nvSpPr>
          <p:spPr>
            <a:xfrm>
              <a:off x="5289591" y="1057183"/>
              <a:ext cx="127177" cy="208487"/>
            </a:xfrm>
            <a:custGeom>
              <a:avLst/>
              <a:gdLst/>
              <a:ahLst/>
              <a:cxnLst/>
              <a:rect l="l" t="t" r="r" b="b"/>
              <a:pathLst>
                <a:path w="768" h="1259" extrusionOk="0">
                  <a:moveTo>
                    <a:pt x="616" y="1"/>
                  </a:moveTo>
                  <a:cubicBezTo>
                    <a:pt x="609" y="1"/>
                    <a:pt x="603" y="3"/>
                    <a:pt x="598" y="7"/>
                  </a:cubicBezTo>
                  <a:cubicBezTo>
                    <a:pt x="589" y="16"/>
                    <a:pt x="580" y="25"/>
                    <a:pt x="580" y="34"/>
                  </a:cubicBezTo>
                  <a:cubicBezTo>
                    <a:pt x="571" y="61"/>
                    <a:pt x="562" y="88"/>
                    <a:pt x="545" y="114"/>
                  </a:cubicBezTo>
                  <a:cubicBezTo>
                    <a:pt x="553" y="114"/>
                    <a:pt x="553" y="123"/>
                    <a:pt x="553" y="132"/>
                  </a:cubicBezTo>
                  <a:cubicBezTo>
                    <a:pt x="571" y="266"/>
                    <a:pt x="509" y="400"/>
                    <a:pt x="438" y="516"/>
                  </a:cubicBezTo>
                  <a:cubicBezTo>
                    <a:pt x="366" y="632"/>
                    <a:pt x="286" y="739"/>
                    <a:pt x="241" y="873"/>
                  </a:cubicBezTo>
                  <a:cubicBezTo>
                    <a:pt x="366" y="721"/>
                    <a:pt x="491" y="569"/>
                    <a:pt x="616" y="418"/>
                  </a:cubicBezTo>
                  <a:cubicBezTo>
                    <a:pt x="643" y="382"/>
                    <a:pt x="669" y="346"/>
                    <a:pt x="705" y="311"/>
                  </a:cubicBezTo>
                  <a:lnTo>
                    <a:pt x="705" y="311"/>
                  </a:lnTo>
                  <a:cubicBezTo>
                    <a:pt x="607" y="578"/>
                    <a:pt x="420" y="819"/>
                    <a:pt x="179" y="971"/>
                  </a:cubicBezTo>
                  <a:cubicBezTo>
                    <a:pt x="161" y="917"/>
                    <a:pt x="161" y="855"/>
                    <a:pt x="170" y="792"/>
                  </a:cubicBezTo>
                  <a:lnTo>
                    <a:pt x="170" y="792"/>
                  </a:lnTo>
                  <a:cubicBezTo>
                    <a:pt x="143" y="819"/>
                    <a:pt x="125" y="846"/>
                    <a:pt x="107" y="882"/>
                  </a:cubicBezTo>
                  <a:cubicBezTo>
                    <a:pt x="45" y="962"/>
                    <a:pt x="0" y="1069"/>
                    <a:pt x="18" y="1176"/>
                  </a:cubicBezTo>
                  <a:cubicBezTo>
                    <a:pt x="27" y="1203"/>
                    <a:pt x="72" y="1247"/>
                    <a:pt x="99" y="1256"/>
                  </a:cubicBezTo>
                  <a:cubicBezTo>
                    <a:pt x="108" y="1258"/>
                    <a:pt x="117" y="1259"/>
                    <a:pt x="127" y="1259"/>
                  </a:cubicBezTo>
                  <a:cubicBezTo>
                    <a:pt x="172" y="1259"/>
                    <a:pt x="219" y="1241"/>
                    <a:pt x="241" y="1212"/>
                  </a:cubicBezTo>
                  <a:cubicBezTo>
                    <a:pt x="277" y="1167"/>
                    <a:pt x="286" y="1114"/>
                    <a:pt x="304" y="1060"/>
                  </a:cubicBezTo>
                  <a:cubicBezTo>
                    <a:pt x="339" y="962"/>
                    <a:pt x="429" y="882"/>
                    <a:pt x="500" y="801"/>
                  </a:cubicBezTo>
                  <a:cubicBezTo>
                    <a:pt x="634" y="659"/>
                    <a:pt x="723" y="471"/>
                    <a:pt x="759" y="284"/>
                  </a:cubicBezTo>
                  <a:cubicBezTo>
                    <a:pt x="768" y="239"/>
                    <a:pt x="768" y="186"/>
                    <a:pt x="750" y="141"/>
                  </a:cubicBezTo>
                  <a:cubicBezTo>
                    <a:pt x="750" y="134"/>
                    <a:pt x="738" y="121"/>
                    <a:pt x="729" y="121"/>
                  </a:cubicBezTo>
                  <a:cubicBezTo>
                    <a:pt x="727" y="121"/>
                    <a:pt x="725" y="122"/>
                    <a:pt x="723" y="123"/>
                  </a:cubicBezTo>
                  <a:cubicBezTo>
                    <a:pt x="714" y="123"/>
                    <a:pt x="714" y="132"/>
                    <a:pt x="714" y="132"/>
                  </a:cubicBezTo>
                  <a:cubicBezTo>
                    <a:pt x="678" y="195"/>
                    <a:pt x="652" y="248"/>
                    <a:pt x="625" y="311"/>
                  </a:cubicBezTo>
                  <a:cubicBezTo>
                    <a:pt x="661" y="221"/>
                    <a:pt x="661" y="114"/>
                    <a:pt x="643" y="25"/>
                  </a:cubicBezTo>
                  <a:cubicBezTo>
                    <a:pt x="643" y="16"/>
                    <a:pt x="634" y="7"/>
                    <a:pt x="634" y="7"/>
                  </a:cubicBezTo>
                  <a:cubicBezTo>
                    <a:pt x="629" y="3"/>
                    <a:pt x="623" y="1"/>
                    <a:pt x="616"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411;p33">
              <a:extLst>
                <a:ext uri="{FF2B5EF4-FFF2-40B4-BE49-F238E27FC236}">
                  <a16:creationId xmlns:a16="http://schemas.microsoft.com/office/drawing/2014/main" id="{DA9A8404-EAE2-4121-AFCE-4CD8555E256A}"/>
                </a:ext>
              </a:extLst>
            </p:cNvPr>
            <p:cNvSpPr/>
            <p:nvPr/>
          </p:nvSpPr>
          <p:spPr>
            <a:xfrm>
              <a:off x="5270382" y="1021249"/>
              <a:ext cx="62264" cy="235148"/>
            </a:xfrm>
            <a:custGeom>
              <a:avLst/>
              <a:gdLst/>
              <a:ahLst/>
              <a:cxnLst/>
              <a:rect l="l" t="t" r="r" b="b"/>
              <a:pathLst>
                <a:path w="376" h="1420" extrusionOk="0">
                  <a:moveTo>
                    <a:pt x="259" y="0"/>
                  </a:moveTo>
                  <a:cubicBezTo>
                    <a:pt x="256" y="0"/>
                    <a:pt x="253" y="0"/>
                    <a:pt x="250" y="1"/>
                  </a:cubicBezTo>
                  <a:cubicBezTo>
                    <a:pt x="277" y="1"/>
                    <a:pt x="170" y="670"/>
                    <a:pt x="161" y="733"/>
                  </a:cubicBezTo>
                  <a:cubicBezTo>
                    <a:pt x="99" y="956"/>
                    <a:pt x="0" y="1134"/>
                    <a:pt x="63" y="1375"/>
                  </a:cubicBezTo>
                  <a:cubicBezTo>
                    <a:pt x="72" y="1393"/>
                    <a:pt x="81" y="1420"/>
                    <a:pt x="99" y="1420"/>
                  </a:cubicBezTo>
                  <a:cubicBezTo>
                    <a:pt x="125" y="1420"/>
                    <a:pt x="134" y="1393"/>
                    <a:pt x="134" y="1375"/>
                  </a:cubicBezTo>
                  <a:cubicBezTo>
                    <a:pt x="170" y="1250"/>
                    <a:pt x="215" y="1125"/>
                    <a:pt x="250" y="1000"/>
                  </a:cubicBezTo>
                  <a:cubicBezTo>
                    <a:pt x="295" y="840"/>
                    <a:pt x="348" y="679"/>
                    <a:pt x="366" y="519"/>
                  </a:cubicBezTo>
                  <a:cubicBezTo>
                    <a:pt x="375" y="367"/>
                    <a:pt x="366" y="215"/>
                    <a:pt x="322" y="73"/>
                  </a:cubicBezTo>
                  <a:cubicBezTo>
                    <a:pt x="313" y="40"/>
                    <a:pt x="290" y="0"/>
                    <a:pt x="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412;p33">
              <a:extLst>
                <a:ext uri="{FF2B5EF4-FFF2-40B4-BE49-F238E27FC236}">
                  <a16:creationId xmlns:a16="http://schemas.microsoft.com/office/drawing/2014/main" id="{D80A767C-08EE-43B8-BEBB-6F88A4E704BC}"/>
                </a:ext>
              </a:extLst>
            </p:cNvPr>
            <p:cNvSpPr/>
            <p:nvPr/>
          </p:nvSpPr>
          <p:spPr>
            <a:xfrm>
              <a:off x="5273362" y="1021414"/>
              <a:ext cx="59283" cy="234983"/>
            </a:xfrm>
            <a:custGeom>
              <a:avLst/>
              <a:gdLst/>
              <a:ahLst/>
              <a:cxnLst/>
              <a:rect l="l" t="t" r="r" b="b"/>
              <a:pathLst>
                <a:path w="358" h="1419" extrusionOk="0">
                  <a:moveTo>
                    <a:pt x="250" y="0"/>
                  </a:moveTo>
                  <a:cubicBezTo>
                    <a:pt x="304" y="330"/>
                    <a:pt x="259" y="678"/>
                    <a:pt x="116" y="982"/>
                  </a:cubicBezTo>
                  <a:cubicBezTo>
                    <a:pt x="107" y="955"/>
                    <a:pt x="98" y="919"/>
                    <a:pt x="89" y="892"/>
                  </a:cubicBezTo>
                  <a:cubicBezTo>
                    <a:pt x="45" y="1044"/>
                    <a:pt x="0" y="1187"/>
                    <a:pt x="45" y="1374"/>
                  </a:cubicBezTo>
                  <a:cubicBezTo>
                    <a:pt x="54" y="1392"/>
                    <a:pt x="63" y="1419"/>
                    <a:pt x="81" y="1419"/>
                  </a:cubicBezTo>
                  <a:cubicBezTo>
                    <a:pt x="107" y="1419"/>
                    <a:pt x="116" y="1392"/>
                    <a:pt x="116" y="1374"/>
                  </a:cubicBezTo>
                  <a:cubicBezTo>
                    <a:pt x="152" y="1249"/>
                    <a:pt x="197" y="1124"/>
                    <a:pt x="232" y="999"/>
                  </a:cubicBezTo>
                  <a:cubicBezTo>
                    <a:pt x="277" y="839"/>
                    <a:pt x="330" y="678"/>
                    <a:pt x="348" y="518"/>
                  </a:cubicBezTo>
                  <a:cubicBezTo>
                    <a:pt x="357" y="366"/>
                    <a:pt x="348" y="214"/>
                    <a:pt x="304" y="72"/>
                  </a:cubicBezTo>
                  <a:cubicBezTo>
                    <a:pt x="295" y="45"/>
                    <a:pt x="277" y="9"/>
                    <a:pt x="25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413;p33">
              <a:extLst>
                <a:ext uri="{FF2B5EF4-FFF2-40B4-BE49-F238E27FC236}">
                  <a16:creationId xmlns:a16="http://schemas.microsoft.com/office/drawing/2014/main" id="{37A7D2E8-D134-4CD2-9BCD-BA8F056ED45A}"/>
                </a:ext>
              </a:extLst>
            </p:cNvPr>
            <p:cNvSpPr/>
            <p:nvPr/>
          </p:nvSpPr>
          <p:spPr>
            <a:xfrm>
              <a:off x="5205304" y="1023733"/>
              <a:ext cx="84453" cy="233492"/>
            </a:xfrm>
            <a:custGeom>
              <a:avLst/>
              <a:gdLst/>
              <a:ahLst/>
              <a:cxnLst/>
              <a:rect l="l" t="t" r="r" b="b"/>
              <a:pathLst>
                <a:path w="510" h="1410" extrusionOk="0">
                  <a:moveTo>
                    <a:pt x="27" y="0"/>
                  </a:moveTo>
                  <a:cubicBezTo>
                    <a:pt x="25" y="0"/>
                    <a:pt x="22" y="1"/>
                    <a:pt x="19" y="4"/>
                  </a:cubicBezTo>
                  <a:cubicBezTo>
                    <a:pt x="1" y="4"/>
                    <a:pt x="1" y="40"/>
                    <a:pt x="10" y="58"/>
                  </a:cubicBezTo>
                  <a:cubicBezTo>
                    <a:pt x="37" y="111"/>
                    <a:pt x="81" y="138"/>
                    <a:pt x="117" y="183"/>
                  </a:cubicBezTo>
                  <a:cubicBezTo>
                    <a:pt x="153" y="236"/>
                    <a:pt x="179" y="299"/>
                    <a:pt x="206" y="352"/>
                  </a:cubicBezTo>
                  <a:cubicBezTo>
                    <a:pt x="224" y="414"/>
                    <a:pt x="251" y="468"/>
                    <a:pt x="260" y="530"/>
                  </a:cubicBezTo>
                  <a:cubicBezTo>
                    <a:pt x="277" y="620"/>
                    <a:pt x="277" y="718"/>
                    <a:pt x="277" y="816"/>
                  </a:cubicBezTo>
                  <a:cubicBezTo>
                    <a:pt x="277" y="932"/>
                    <a:pt x="295" y="1048"/>
                    <a:pt x="331" y="1164"/>
                  </a:cubicBezTo>
                  <a:cubicBezTo>
                    <a:pt x="349" y="1217"/>
                    <a:pt x="367" y="1271"/>
                    <a:pt x="402" y="1324"/>
                  </a:cubicBezTo>
                  <a:cubicBezTo>
                    <a:pt x="409" y="1338"/>
                    <a:pt x="460" y="1410"/>
                    <a:pt x="486" y="1410"/>
                  </a:cubicBezTo>
                  <a:cubicBezTo>
                    <a:pt x="494" y="1410"/>
                    <a:pt x="500" y="1401"/>
                    <a:pt x="500" y="1378"/>
                  </a:cubicBezTo>
                  <a:cubicBezTo>
                    <a:pt x="500" y="1360"/>
                    <a:pt x="492" y="1342"/>
                    <a:pt x="483" y="1324"/>
                  </a:cubicBezTo>
                  <a:cubicBezTo>
                    <a:pt x="447" y="1262"/>
                    <a:pt x="429" y="1182"/>
                    <a:pt x="438" y="1110"/>
                  </a:cubicBezTo>
                  <a:cubicBezTo>
                    <a:pt x="447" y="1066"/>
                    <a:pt x="456" y="1021"/>
                    <a:pt x="465" y="977"/>
                  </a:cubicBezTo>
                  <a:cubicBezTo>
                    <a:pt x="509" y="762"/>
                    <a:pt x="456" y="530"/>
                    <a:pt x="367" y="325"/>
                  </a:cubicBezTo>
                  <a:cubicBezTo>
                    <a:pt x="349" y="281"/>
                    <a:pt x="331" y="245"/>
                    <a:pt x="304" y="200"/>
                  </a:cubicBezTo>
                  <a:cubicBezTo>
                    <a:pt x="242" y="111"/>
                    <a:pt x="144" y="40"/>
                    <a:pt x="37" y="4"/>
                  </a:cubicBezTo>
                  <a:cubicBezTo>
                    <a:pt x="37" y="4"/>
                    <a:pt x="33" y="0"/>
                    <a:pt x="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414;p33">
              <a:extLst>
                <a:ext uri="{FF2B5EF4-FFF2-40B4-BE49-F238E27FC236}">
                  <a16:creationId xmlns:a16="http://schemas.microsoft.com/office/drawing/2014/main" id="{061EE5EA-250D-4EC0-ADA0-216B0FB43342}"/>
                </a:ext>
              </a:extLst>
            </p:cNvPr>
            <p:cNvSpPr/>
            <p:nvPr/>
          </p:nvSpPr>
          <p:spPr>
            <a:xfrm>
              <a:off x="5205304" y="1023733"/>
              <a:ext cx="84453" cy="233492"/>
            </a:xfrm>
            <a:custGeom>
              <a:avLst/>
              <a:gdLst/>
              <a:ahLst/>
              <a:cxnLst/>
              <a:rect l="l" t="t" r="r" b="b"/>
              <a:pathLst>
                <a:path w="510" h="1410" extrusionOk="0">
                  <a:moveTo>
                    <a:pt x="27" y="0"/>
                  </a:moveTo>
                  <a:cubicBezTo>
                    <a:pt x="25" y="0"/>
                    <a:pt x="22" y="1"/>
                    <a:pt x="19" y="4"/>
                  </a:cubicBezTo>
                  <a:cubicBezTo>
                    <a:pt x="10" y="4"/>
                    <a:pt x="10" y="4"/>
                    <a:pt x="1" y="13"/>
                  </a:cubicBezTo>
                  <a:cubicBezTo>
                    <a:pt x="197" y="129"/>
                    <a:pt x="331" y="343"/>
                    <a:pt x="340" y="566"/>
                  </a:cubicBezTo>
                  <a:cubicBezTo>
                    <a:pt x="348" y="590"/>
                    <a:pt x="334" y="621"/>
                    <a:pt x="319" y="621"/>
                  </a:cubicBezTo>
                  <a:cubicBezTo>
                    <a:pt x="317" y="621"/>
                    <a:pt x="315" y="621"/>
                    <a:pt x="313" y="620"/>
                  </a:cubicBezTo>
                  <a:cubicBezTo>
                    <a:pt x="304" y="620"/>
                    <a:pt x="295" y="611"/>
                    <a:pt x="295" y="602"/>
                  </a:cubicBezTo>
                  <a:cubicBezTo>
                    <a:pt x="286" y="593"/>
                    <a:pt x="277" y="584"/>
                    <a:pt x="269" y="575"/>
                  </a:cubicBezTo>
                  <a:lnTo>
                    <a:pt x="269" y="575"/>
                  </a:lnTo>
                  <a:cubicBezTo>
                    <a:pt x="277" y="655"/>
                    <a:pt x="277" y="736"/>
                    <a:pt x="277" y="816"/>
                  </a:cubicBezTo>
                  <a:cubicBezTo>
                    <a:pt x="277" y="932"/>
                    <a:pt x="295" y="1048"/>
                    <a:pt x="331" y="1164"/>
                  </a:cubicBezTo>
                  <a:cubicBezTo>
                    <a:pt x="349" y="1217"/>
                    <a:pt x="367" y="1271"/>
                    <a:pt x="402" y="1324"/>
                  </a:cubicBezTo>
                  <a:cubicBezTo>
                    <a:pt x="409" y="1338"/>
                    <a:pt x="460" y="1410"/>
                    <a:pt x="486" y="1410"/>
                  </a:cubicBezTo>
                  <a:cubicBezTo>
                    <a:pt x="494" y="1410"/>
                    <a:pt x="500" y="1401"/>
                    <a:pt x="500" y="1378"/>
                  </a:cubicBezTo>
                  <a:cubicBezTo>
                    <a:pt x="500" y="1360"/>
                    <a:pt x="492" y="1342"/>
                    <a:pt x="483" y="1324"/>
                  </a:cubicBezTo>
                  <a:cubicBezTo>
                    <a:pt x="447" y="1262"/>
                    <a:pt x="429" y="1182"/>
                    <a:pt x="438" y="1110"/>
                  </a:cubicBezTo>
                  <a:cubicBezTo>
                    <a:pt x="447" y="1066"/>
                    <a:pt x="456" y="1021"/>
                    <a:pt x="465" y="977"/>
                  </a:cubicBezTo>
                  <a:cubicBezTo>
                    <a:pt x="509" y="762"/>
                    <a:pt x="456" y="530"/>
                    <a:pt x="367" y="325"/>
                  </a:cubicBezTo>
                  <a:cubicBezTo>
                    <a:pt x="349" y="281"/>
                    <a:pt x="331" y="245"/>
                    <a:pt x="304" y="200"/>
                  </a:cubicBezTo>
                  <a:cubicBezTo>
                    <a:pt x="242" y="111"/>
                    <a:pt x="144" y="40"/>
                    <a:pt x="37" y="4"/>
                  </a:cubicBezTo>
                  <a:cubicBezTo>
                    <a:pt x="37" y="4"/>
                    <a:pt x="33" y="0"/>
                    <a:pt x="2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415;p33">
              <a:extLst>
                <a:ext uri="{FF2B5EF4-FFF2-40B4-BE49-F238E27FC236}">
                  <a16:creationId xmlns:a16="http://schemas.microsoft.com/office/drawing/2014/main" id="{9B5486B9-16A3-48DA-913D-D09C369B5D1A}"/>
                </a:ext>
              </a:extLst>
            </p:cNvPr>
            <p:cNvSpPr/>
            <p:nvPr/>
          </p:nvSpPr>
          <p:spPr>
            <a:xfrm>
              <a:off x="5237926" y="1132197"/>
              <a:ext cx="347253" cy="579757"/>
            </a:xfrm>
            <a:custGeom>
              <a:avLst/>
              <a:gdLst/>
              <a:ahLst/>
              <a:cxnLst/>
              <a:rect l="l" t="t" r="r" b="b"/>
              <a:pathLst>
                <a:path w="2097" h="3501" extrusionOk="0">
                  <a:moveTo>
                    <a:pt x="80" y="0"/>
                  </a:moveTo>
                  <a:cubicBezTo>
                    <a:pt x="63" y="98"/>
                    <a:pt x="45" y="197"/>
                    <a:pt x="36" y="295"/>
                  </a:cubicBezTo>
                  <a:cubicBezTo>
                    <a:pt x="18" y="437"/>
                    <a:pt x="0" y="580"/>
                    <a:pt x="27" y="714"/>
                  </a:cubicBezTo>
                  <a:cubicBezTo>
                    <a:pt x="63" y="857"/>
                    <a:pt x="143" y="991"/>
                    <a:pt x="259" y="1053"/>
                  </a:cubicBezTo>
                  <a:cubicBezTo>
                    <a:pt x="330" y="1098"/>
                    <a:pt x="366" y="1169"/>
                    <a:pt x="419" y="1223"/>
                  </a:cubicBezTo>
                  <a:cubicBezTo>
                    <a:pt x="473" y="1294"/>
                    <a:pt x="535" y="1356"/>
                    <a:pt x="562" y="1437"/>
                  </a:cubicBezTo>
                  <a:cubicBezTo>
                    <a:pt x="589" y="1508"/>
                    <a:pt x="598" y="1579"/>
                    <a:pt x="607" y="1651"/>
                  </a:cubicBezTo>
                  <a:cubicBezTo>
                    <a:pt x="625" y="1838"/>
                    <a:pt x="634" y="2034"/>
                    <a:pt x="634" y="2222"/>
                  </a:cubicBezTo>
                  <a:cubicBezTo>
                    <a:pt x="625" y="2409"/>
                    <a:pt x="598" y="2587"/>
                    <a:pt x="607" y="2775"/>
                  </a:cubicBezTo>
                  <a:cubicBezTo>
                    <a:pt x="616" y="2953"/>
                    <a:pt x="651" y="3141"/>
                    <a:pt x="767" y="3283"/>
                  </a:cubicBezTo>
                  <a:cubicBezTo>
                    <a:pt x="857" y="3390"/>
                    <a:pt x="973" y="3462"/>
                    <a:pt x="1106" y="3488"/>
                  </a:cubicBezTo>
                  <a:cubicBezTo>
                    <a:pt x="1140" y="3496"/>
                    <a:pt x="1175" y="3500"/>
                    <a:pt x="1209" y="3500"/>
                  </a:cubicBezTo>
                  <a:cubicBezTo>
                    <a:pt x="1292" y="3500"/>
                    <a:pt x="1373" y="3477"/>
                    <a:pt x="1436" y="3426"/>
                  </a:cubicBezTo>
                  <a:cubicBezTo>
                    <a:pt x="1811" y="3167"/>
                    <a:pt x="2016" y="2712"/>
                    <a:pt x="2079" y="2257"/>
                  </a:cubicBezTo>
                  <a:cubicBezTo>
                    <a:pt x="2097" y="2132"/>
                    <a:pt x="2097" y="2008"/>
                    <a:pt x="2061" y="1892"/>
                  </a:cubicBezTo>
                  <a:cubicBezTo>
                    <a:pt x="2007" y="1740"/>
                    <a:pt x="1900" y="1588"/>
                    <a:pt x="1767" y="1508"/>
                  </a:cubicBezTo>
                  <a:cubicBezTo>
                    <a:pt x="1615" y="1419"/>
                    <a:pt x="1535" y="1240"/>
                    <a:pt x="1454" y="1080"/>
                  </a:cubicBezTo>
                  <a:cubicBezTo>
                    <a:pt x="1374" y="919"/>
                    <a:pt x="1258" y="750"/>
                    <a:pt x="1089" y="714"/>
                  </a:cubicBezTo>
                  <a:cubicBezTo>
                    <a:pt x="1053" y="714"/>
                    <a:pt x="1026" y="714"/>
                    <a:pt x="999" y="705"/>
                  </a:cubicBezTo>
                  <a:cubicBezTo>
                    <a:pt x="955" y="687"/>
                    <a:pt x="919" y="661"/>
                    <a:pt x="874" y="634"/>
                  </a:cubicBezTo>
                  <a:cubicBezTo>
                    <a:pt x="846" y="622"/>
                    <a:pt x="816" y="617"/>
                    <a:pt x="785" y="617"/>
                  </a:cubicBezTo>
                  <a:cubicBezTo>
                    <a:pt x="748" y="617"/>
                    <a:pt x="708" y="624"/>
                    <a:pt x="669" y="634"/>
                  </a:cubicBezTo>
                  <a:cubicBezTo>
                    <a:pt x="678" y="571"/>
                    <a:pt x="696" y="509"/>
                    <a:pt x="687" y="446"/>
                  </a:cubicBezTo>
                  <a:lnTo>
                    <a:pt x="687" y="446"/>
                  </a:lnTo>
                  <a:cubicBezTo>
                    <a:pt x="589" y="482"/>
                    <a:pt x="509" y="553"/>
                    <a:pt x="482" y="652"/>
                  </a:cubicBezTo>
                  <a:cubicBezTo>
                    <a:pt x="482" y="553"/>
                    <a:pt x="446" y="473"/>
                    <a:pt x="393" y="393"/>
                  </a:cubicBezTo>
                  <a:cubicBezTo>
                    <a:pt x="375" y="482"/>
                    <a:pt x="348" y="580"/>
                    <a:pt x="330" y="669"/>
                  </a:cubicBezTo>
                  <a:cubicBezTo>
                    <a:pt x="339" y="464"/>
                    <a:pt x="286" y="268"/>
                    <a:pt x="187" y="81"/>
                  </a:cubicBezTo>
                  <a:cubicBezTo>
                    <a:pt x="179" y="107"/>
                    <a:pt x="152" y="116"/>
                    <a:pt x="152" y="143"/>
                  </a:cubicBezTo>
                  <a:cubicBezTo>
                    <a:pt x="143" y="98"/>
                    <a:pt x="116" y="36"/>
                    <a:pt x="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416;p33">
              <a:extLst>
                <a:ext uri="{FF2B5EF4-FFF2-40B4-BE49-F238E27FC236}">
                  <a16:creationId xmlns:a16="http://schemas.microsoft.com/office/drawing/2014/main" id="{3755F499-51F6-444B-BF60-A522772A3663}"/>
                </a:ext>
              </a:extLst>
            </p:cNvPr>
            <p:cNvSpPr/>
            <p:nvPr/>
          </p:nvSpPr>
          <p:spPr>
            <a:xfrm>
              <a:off x="5264420" y="1284876"/>
              <a:ext cx="82963" cy="111944"/>
            </a:xfrm>
            <a:custGeom>
              <a:avLst/>
              <a:gdLst/>
              <a:ahLst/>
              <a:cxnLst/>
              <a:rect l="l" t="t" r="r" b="b"/>
              <a:pathLst>
                <a:path w="501" h="676" extrusionOk="0">
                  <a:moveTo>
                    <a:pt x="141" y="0"/>
                  </a:moveTo>
                  <a:cubicBezTo>
                    <a:pt x="127" y="0"/>
                    <a:pt x="113" y="2"/>
                    <a:pt x="99" y="6"/>
                  </a:cubicBezTo>
                  <a:cubicBezTo>
                    <a:pt x="63" y="6"/>
                    <a:pt x="27" y="24"/>
                    <a:pt x="1" y="51"/>
                  </a:cubicBezTo>
                  <a:cubicBezTo>
                    <a:pt x="27" y="86"/>
                    <a:pt x="63" y="113"/>
                    <a:pt x="99" y="131"/>
                  </a:cubicBezTo>
                  <a:cubicBezTo>
                    <a:pt x="170" y="176"/>
                    <a:pt x="206" y="247"/>
                    <a:pt x="259" y="301"/>
                  </a:cubicBezTo>
                  <a:cubicBezTo>
                    <a:pt x="313" y="372"/>
                    <a:pt x="375" y="434"/>
                    <a:pt x="402" y="515"/>
                  </a:cubicBezTo>
                  <a:cubicBezTo>
                    <a:pt x="429" y="568"/>
                    <a:pt x="438" y="622"/>
                    <a:pt x="438" y="675"/>
                  </a:cubicBezTo>
                  <a:cubicBezTo>
                    <a:pt x="456" y="622"/>
                    <a:pt x="474" y="568"/>
                    <a:pt x="482" y="506"/>
                  </a:cubicBezTo>
                  <a:cubicBezTo>
                    <a:pt x="500" y="336"/>
                    <a:pt x="438" y="140"/>
                    <a:pt x="286" y="51"/>
                  </a:cubicBezTo>
                  <a:cubicBezTo>
                    <a:pt x="244" y="23"/>
                    <a:pt x="192" y="0"/>
                    <a:pt x="141" y="0"/>
                  </a:cubicBezTo>
                  <a:close/>
                </a:path>
              </a:pathLst>
            </a:custGeom>
            <a:solidFill>
              <a:srgbClr val="8A6349">
                <a:alpha val="559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417;p33">
              <a:extLst>
                <a:ext uri="{FF2B5EF4-FFF2-40B4-BE49-F238E27FC236}">
                  <a16:creationId xmlns:a16="http://schemas.microsoft.com/office/drawing/2014/main" id="{17C9DC4A-5F58-4224-B2C8-2B076E40EB8E}"/>
                </a:ext>
              </a:extLst>
            </p:cNvPr>
            <p:cNvSpPr/>
            <p:nvPr/>
          </p:nvSpPr>
          <p:spPr>
            <a:xfrm>
              <a:off x="5390106" y="1409900"/>
              <a:ext cx="75346" cy="113931"/>
            </a:xfrm>
            <a:custGeom>
              <a:avLst/>
              <a:gdLst/>
              <a:ahLst/>
              <a:cxnLst/>
              <a:rect l="l" t="t" r="r" b="b"/>
              <a:pathLst>
                <a:path w="455" h="688" extrusionOk="0">
                  <a:moveTo>
                    <a:pt x="294" y="1"/>
                  </a:moveTo>
                  <a:lnTo>
                    <a:pt x="294" y="1"/>
                  </a:lnTo>
                  <a:cubicBezTo>
                    <a:pt x="330" y="125"/>
                    <a:pt x="348" y="197"/>
                    <a:pt x="375" y="331"/>
                  </a:cubicBezTo>
                  <a:cubicBezTo>
                    <a:pt x="303" y="232"/>
                    <a:pt x="241" y="134"/>
                    <a:pt x="134" y="72"/>
                  </a:cubicBezTo>
                  <a:lnTo>
                    <a:pt x="134" y="72"/>
                  </a:lnTo>
                  <a:cubicBezTo>
                    <a:pt x="161" y="170"/>
                    <a:pt x="178" y="277"/>
                    <a:pt x="178" y="384"/>
                  </a:cubicBezTo>
                  <a:cubicBezTo>
                    <a:pt x="107" y="295"/>
                    <a:pt x="36" y="197"/>
                    <a:pt x="0" y="99"/>
                  </a:cubicBezTo>
                  <a:lnTo>
                    <a:pt x="0" y="99"/>
                  </a:lnTo>
                  <a:cubicBezTo>
                    <a:pt x="54" y="322"/>
                    <a:pt x="178" y="536"/>
                    <a:pt x="357" y="687"/>
                  </a:cubicBezTo>
                  <a:cubicBezTo>
                    <a:pt x="330" y="545"/>
                    <a:pt x="285" y="402"/>
                    <a:pt x="223" y="268"/>
                  </a:cubicBezTo>
                  <a:lnTo>
                    <a:pt x="223" y="268"/>
                  </a:lnTo>
                  <a:cubicBezTo>
                    <a:pt x="321" y="348"/>
                    <a:pt x="401" y="455"/>
                    <a:pt x="437" y="580"/>
                  </a:cubicBezTo>
                  <a:cubicBezTo>
                    <a:pt x="455" y="375"/>
                    <a:pt x="401" y="170"/>
                    <a:pt x="294" y="1"/>
                  </a:cubicBezTo>
                  <a:close/>
                </a:path>
              </a:pathLst>
            </a:custGeom>
            <a:solidFill>
              <a:srgbClr val="8A6349">
                <a:alpha val="559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418;p33">
              <a:extLst>
                <a:ext uri="{FF2B5EF4-FFF2-40B4-BE49-F238E27FC236}">
                  <a16:creationId xmlns:a16="http://schemas.microsoft.com/office/drawing/2014/main" id="{772EE417-8F5A-4ADF-B19E-D3443E2C55D9}"/>
                </a:ext>
              </a:extLst>
            </p:cNvPr>
            <p:cNvSpPr/>
            <p:nvPr/>
          </p:nvSpPr>
          <p:spPr>
            <a:xfrm>
              <a:off x="5351688" y="1591558"/>
              <a:ext cx="122706" cy="115256"/>
            </a:xfrm>
            <a:custGeom>
              <a:avLst/>
              <a:gdLst/>
              <a:ahLst/>
              <a:cxnLst/>
              <a:rect l="l" t="t" r="r" b="b"/>
              <a:pathLst>
                <a:path w="741" h="696" extrusionOk="0">
                  <a:moveTo>
                    <a:pt x="741" y="1"/>
                  </a:moveTo>
                  <a:lnTo>
                    <a:pt x="741" y="1"/>
                  </a:lnTo>
                  <a:cubicBezTo>
                    <a:pt x="687" y="197"/>
                    <a:pt x="616" y="384"/>
                    <a:pt x="526" y="572"/>
                  </a:cubicBezTo>
                  <a:cubicBezTo>
                    <a:pt x="509" y="598"/>
                    <a:pt x="491" y="634"/>
                    <a:pt x="455" y="634"/>
                  </a:cubicBezTo>
                  <a:cubicBezTo>
                    <a:pt x="450" y="635"/>
                    <a:pt x="445" y="636"/>
                    <a:pt x="441" y="636"/>
                  </a:cubicBezTo>
                  <a:cubicBezTo>
                    <a:pt x="412" y="636"/>
                    <a:pt x="389" y="614"/>
                    <a:pt x="366" y="598"/>
                  </a:cubicBezTo>
                  <a:cubicBezTo>
                    <a:pt x="214" y="456"/>
                    <a:pt x="98" y="304"/>
                    <a:pt x="0" y="126"/>
                  </a:cubicBezTo>
                  <a:lnTo>
                    <a:pt x="0" y="126"/>
                  </a:lnTo>
                  <a:cubicBezTo>
                    <a:pt x="54" y="286"/>
                    <a:pt x="125" y="438"/>
                    <a:pt x="232" y="563"/>
                  </a:cubicBezTo>
                  <a:cubicBezTo>
                    <a:pt x="259" y="607"/>
                    <a:pt x="294" y="643"/>
                    <a:pt x="339" y="670"/>
                  </a:cubicBezTo>
                  <a:cubicBezTo>
                    <a:pt x="364" y="682"/>
                    <a:pt x="398" y="695"/>
                    <a:pt x="435" y="695"/>
                  </a:cubicBezTo>
                  <a:cubicBezTo>
                    <a:pt x="450" y="695"/>
                    <a:pt x="466" y="693"/>
                    <a:pt x="482" y="688"/>
                  </a:cubicBezTo>
                  <a:cubicBezTo>
                    <a:pt x="544" y="670"/>
                    <a:pt x="589" y="598"/>
                    <a:pt x="616" y="536"/>
                  </a:cubicBezTo>
                  <a:cubicBezTo>
                    <a:pt x="696" y="367"/>
                    <a:pt x="741" y="179"/>
                    <a:pt x="741" y="1"/>
                  </a:cubicBezTo>
                  <a:close/>
                </a:path>
              </a:pathLst>
            </a:custGeom>
            <a:solidFill>
              <a:srgbClr val="8A6349">
                <a:alpha val="559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419;p33">
              <a:extLst>
                <a:ext uri="{FF2B5EF4-FFF2-40B4-BE49-F238E27FC236}">
                  <a16:creationId xmlns:a16="http://schemas.microsoft.com/office/drawing/2014/main" id="{46B850D0-C8BA-47A0-8AA6-C59E5986A5E6}"/>
                </a:ext>
              </a:extLst>
            </p:cNvPr>
            <p:cNvSpPr/>
            <p:nvPr/>
          </p:nvSpPr>
          <p:spPr>
            <a:xfrm>
              <a:off x="5453528" y="1372972"/>
              <a:ext cx="40074" cy="84289"/>
            </a:xfrm>
            <a:custGeom>
              <a:avLst/>
              <a:gdLst/>
              <a:ahLst/>
              <a:cxnLst/>
              <a:rect l="l" t="t" r="r" b="b"/>
              <a:pathLst>
                <a:path w="242" h="509" extrusionOk="0">
                  <a:moveTo>
                    <a:pt x="152" y="0"/>
                  </a:moveTo>
                  <a:cubicBezTo>
                    <a:pt x="188" y="99"/>
                    <a:pt x="179" y="179"/>
                    <a:pt x="197" y="286"/>
                  </a:cubicBezTo>
                  <a:cubicBezTo>
                    <a:pt x="152" y="179"/>
                    <a:pt x="99" y="99"/>
                    <a:pt x="1" y="36"/>
                  </a:cubicBezTo>
                  <a:lnTo>
                    <a:pt x="1" y="36"/>
                  </a:lnTo>
                  <a:cubicBezTo>
                    <a:pt x="108" y="170"/>
                    <a:pt x="170" y="339"/>
                    <a:pt x="215" y="509"/>
                  </a:cubicBezTo>
                  <a:cubicBezTo>
                    <a:pt x="241" y="339"/>
                    <a:pt x="215" y="161"/>
                    <a:pt x="152" y="0"/>
                  </a:cubicBezTo>
                  <a:close/>
                </a:path>
              </a:pathLst>
            </a:custGeom>
            <a:solidFill>
              <a:srgbClr val="8A6349">
                <a:alpha val="559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420;p33">
              <a:extLst>
                <a:ext uri="{FF2B5EF4-FFF2-40B4-BE49-F238E27FC236}">
                  <a16:creationId xmlns:a16="http://schemas.microsoft.com/office/drawing/2014/main" id="{5444B465-6646-4BD0-AB98-2BE4206F2098}"/>
                </a:ext>
              </a:extLst>
            </p:cNvPr>
            <p:cNvSpPr/>
            <p:nvPr/>
          </p:nvSpPr>
          <p:spPr>
            <a:xfrm>
              <a:off x="5484494" y="1488227"/>
              <a:ext cx="34278" cy="82799"/>
            </a:xfrm>
            <a:custGeom>
              <a:avLst/>
              <a:gdLst/>
              <a:ahLst/>
              <a:cxnLst/>
              <a:rect l="l" t="t" r="r" b="b"/>
              <a:pathLst>
                <a:path w="207" h="500" extrusionOk="0">
                  <a:moveTo>
                    <a:pt x="39" y="0"/>
                  </a:moveTo>
                  <a:cubicBezTo>
                    <a:pt x="38" y="0"/>
                    <a:pt x="37" y="0"/>
                    <a:pt x="37" y="0"/>
                  </a:cubicBezTo>
                  <a:cubicBezTo>
                    <a:pt x="28" y="170"/>
                    <a:pt x="28" y="330"/>
                    <a:pt x="1" y="500"/>
                  </a:cubicBezTo>
                  <a:cubicBezTo>
                    <a:pt x="117" y="357"/>
                    <a:pt x="179" y="179"/>
                    <a:pt x="206" y="0"/>
                  </a:cubicBezTo>
                  <a:lnTo>
                    <a:pt x="206" y="0"/>
                  </a:lnTo>
                  <a:cubicBezTo>
                    <a:pt x="197" y="54"/>
                    <a:pt x="170" y="98"/>
                    <a:pt x="144" y="143"/>
                  </a:cubicBezTo>
                  <a:cubicBezTo>
                    <a:pt x="117" y="188"/>
                    <a:pt x="99" y="232"/>
                    <a:pt x="72" y="277"/>
                  </a:cubicBezTo>
                  <a:cubicBezTo>
                    <a:pt x="99" y="233"/>
                    <a:pt x="82" y="0"/>
                    <a:pt x="39" y="0"/>
                  </a:cubicBezTo>
                  <a:close/>
                </a:path>
              </a:pathLst>
            </a:custGeom>
            <a:solidFill>
              <a:srgbClr val="8A6349">
                <a:alpha val="559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21;p33">
              <a:extLst>
                <a:ext uri="{FF2B5EF4-FFF2-40B4-BE49-F238E27FC236}">
                  <a16:creationId xmlns:a16="http://schemas.microsoft.com/office/drawing/2014/main" id="{E7459125-6459-42A5-B320-79B2CE70D6D3}"/>
                </a:ext>
              </a:extLst>
            </p:cNvPr>
            <p:cNvSpPr/>
            <p:nvPr/>
          </p:nvSpPr>
          <p:spPr>
            <a:xfrm>
              <a:off x="5406334" y="1529625"/>
              <a:ext cx="35603" cy="102008"/>
            </a:xfrm>
            <a:custGeom>
              <a:avLst/>
              <a:gdLst/>
              <a:ahLst/>
              <a:cxnLst/>
              <a:rect l="l" t="t" r="r" b="b"/>
              <a:pathLst>
                <a:path w="215" h="616" extrusionOk="0">
                  <a:moveTo>
                    <a:pt x="54" y="0"/>
                  </a:moveTo>
                  <a:lnTo>
                    <a:pt x="54" y="0"/>
                  </a:lnTo>
                  <a:cubicBezTo>
                    <a:pt x="0" y="232"/>
                    <a:pt x="107" y="410"/>
                    <a:pt x="187" y="616"/>
                  </a:cubicBezTo>
                  <a:cubicBezTo>
                    <a:pt x="161" y="535"/>
                    <a:pt x="179" y="437"/>
                    <a:pt x="196" y="348"/>
                  </a:cubicBezTo>
                  <a:cubicBezTo>
                    <a:pt x="205" y="277"/>
                    <a:pt x="214" y="205"/>
                    <a:pt x="214" y="134"/>
                  </a:cubicBezTo>
                  <a:lnTo>
                    <a:pt x="214" y="134"/>
                  </a:lnTo>
                  <a:cubicBezTo>
                    <a:pt x="179" y="223"/>
                    <a:pt x="152" y="312"/>
                    <a:pt x="143" y="410"/>
                  </a:cubicBezTo>
                  <a:cubicBezTo>
                    <a:pt x="98" y="277"/>
                    <a:pt x="72" y="143"/>
                    <a:pt x="54" y="0"/>
                  </a:cubicBezTo>
                  <a:close/>
                </a:path>
              </a:pathLst>
            </a:custGeom>
            <a:solidFill>
              <a:srgbClr val="8A6349">
                <a:alpha val="559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422;p33">
              <a:extLst>
                <a:ext uri="{FF2B5EF4-FFF2-40B4-BE49-F238E27FC236}">
                  <a16:creationId xmlns:a16="http://schemas.microsoft.com/office/drawing/2014/main" id="{D2DB22B5-A9D5-4B66-B142-DD827551DFDE}"/>
                </a:ext>
              </a:extLst>
            </p:cNvPr>
            <p:cNvSpPr/>
            <p:nvPr/>
          </p:nvSpPr>
          <p:spPr>
            <a:xfrm>
              <a:off x="5314761" y="1207543"/>
              <a:ext cx="34113" cy="57794"/>
            </a:xfrm>
            <a:custGeom>
              <a:avLst/>
              <a:gdLst/>
              <a:ahLst/>
              <a:cxnLst/>
              <a:rect l="l" t="t" r="r" b="b"/>
              <a:pathLst>
                <a:path w="206" h="349" extrusionOk="0">
                  <a:moveTo>
                    <a:pt x="205" y="0"/>
                  </a:moveTo>
                  <a:lnTo>
                    <a:pt x="205" y="0"/>
                  </a:lnTo>
                  <a:cubicBezTo>
                    <a:pt x="116" y="36"/>
                    <a:pt x="45" y="107"/>
                    <a:pt x="18" y="197"/>
                  </a:cubicBezTo>
                  <a:cubicBezTo>
                    <a:pt x="18" y="179"/>
                    <a:pt x="18" y="152"/>
                    <a:pt x="9" y="134"/>
                  </a:cubicBezTo>
                  <a:cubicBezTo>
                    <a:pt x="9" y="206"/>
                    <a:pt x="9" y="277"/>
                    <a:pt x="0" y="348"/>
                  </a:cubicBezTo>
                  <a:cubicBezTo>
                    <a:pt x="36" y="214"/>
                    <a:pt x="107" y="98"/>
                    <a:pt x="205" y="0"/>
                  </a:cubicBezTo>
                  <a:close/>
                </a:path>
              </a:pathLst>
            </a:custGeom>
            <a:solidFill>
              <a:srgbClr val="8A6349">
                <a:alpha val="559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423;p33">
              <a:extLst>
                <a:ext uri="{FF2B5EF4-FFF2-40B4-BE49-F238E27FC236}">
                  <a16:creationId xmlns:a16="http://schemas.microsoft.com/office/drawing/2014/main" id="{1593A299-52C4-48C3-9D9B-23A440D17E58}"/>
                </a:ext>
              </a:extLst>
            </p:cNvPr>
            <p:cNvSpPr/>
            <p:nvPr/>
          </p:nvSpPr>
          <p:spPr>
            <a:xfrm>
              <a:off x="5333970" y="1234204"/>
              <a:ext cx="51831" cy="29642"/>
            </a:xfrm>
            <a:custGeom>
              <a:avLst/>
              <a:gdLst/>
              <a:ahLst/>
              <a:cxnLst/>
              <a:rect l="l" t="t" r="r" b="b"/>
              <a:pathLst>
                <a:path w="313" h="179" extrusionOk="0">
                  <a:moveTo>
                    <a:pt x="205" y="1"/>
                  </a:moveTo>
                  <a:cubicBezTo>
                    <a:pt x="169" y="1"/>
                    <a:pt x="131" y="7"/>
                    <a:pt x="94" y="17"/>
                  </a:cubicBezTo>
                  <a:lnTo>
                    <a:pt x="94" y="17"/>
                  </a:lnTo>
                  <a:cubicBezTo>
                    <a:pt x="95" y="14"/>
                    <a:pt x="97" y="11"/>
                    <a:pt x="98" y="9"/>
                  </a:cubicBezTo>
                  <a:lnTo>
                    <a:pt x="98" y="9"/>
                  </a:lnTo>
                  <a:lnTo>
                    <a:pt x="89" y="18"/>
                  </a:lnTo>
                  <a:cubicBezTo>
                    <a:pt x="91" y="17"/>
                    <a:pt x="92" y="17"/>
                    <a:pt x="94" y="17"/>
                  </a:cubicBezTo>
                  <a:lnTo>
                    <a:pt x="94" y="17"/>
                  </a:lnTo>
                  <a:cubicBezTo>
                    <a:pt x="60" y="76"/>
                    <a:pt x="34" y="127"/>
                    <a:pt x="0" y="178"/>
                  </a:cubicBezTo>
                  <a:cubicBezTo>
                    <a:pt x="71" y="107"/>
                    <a:pt x="178" y="62"/>
                    <a:pt x="277" y="36"/>
                  </a:cubicBezTo>
                  <a:cubicBezTo>
                    <a:pt x="285" y="36"/>
                    <a:pt x="303" y="36"/>
                    <a:pt x="312" y="27"/>
                  </a:cubicBezTo>
                  <a:cubicBezTo>
                    <a:pt x="303" y="27"/>
                    <a:pt x="294" y="27"/>
                    <a:pt x="294" y="18"/>
                  </a:cubicBezTo>
                  <a:cubicBezTo>
                    <a:pt x="266" y="6"/>
                    <a:pt x="236" y="1"/>
                    <a:pt x="205" y="1"/>
                  </a:cubicBezTo>
                  <a:close/>
                </a:path>
              </a:pathLst>
            </a:custGeom>
            <a:solidFill>
              <a:srgbClr val="8A6349">
                <a:alpha val="559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24;p33">
              <a:extLst>
                <a:ext uri="{FF2B5EF4-FFF2-40B4-BE49-F238E27FC236}">
                  <a16:creationId xmlns:a16="http://schemas.microsoft.com/office/drawing/2014/main" id="{7B4C2286-2D7E-4C65-B699-3B7193A5BA71}"/>
                </a:ext>
              </a:extLst>
            </p:cNvPr>
            <p:cNvSpPr/>
            <p:nvPr/>
          </p:nvSpPr>
          <p:spPr>
            <a:xfrm>
              <a:off x="5280649" y="1170615"/>
              <a:ext cx="23846" cy="94722"/>
            </a:xfrm>
            <a:custGeom>
              <a:avLst/>
              <a:gdLst/>
              <a:ahLst/>
              <a:cxnLst/>
              <a:rect l="l" t="t" r="r" b="b"/>
              <a:pathLst>
                <a:path w="144" h="572" extrusionOk="0">
                  <a:moveTo>
                    <a:pt x="1" y="0"/>
                  </a:moveTo>
                  <a:cubicBezTo>
                    <a:pt x="37" y="188"/>
                    <a:pt x="54" y="375"/>
                    <a:pt x="54" y="571"/>
                  </a:cubicBezTo>
                  <a:cubicBezTo>
                    <a:pt x="117" y="446"/>
                    <a:pt x="144" y="304"/>
                    <a:pt x="135" y="161"/>
                  </a:cubicBezTo>
                  <a:lnTo>
                    <a:pt x="135" y="161"/>
                  </a:lnTo>
                  <a:cubicBezTo>
                    <a:pt x="117" y="250"/>
                    <a:pt x="90" y="348"/>
                    <a:pt x="72" y="437"/>
                  </a:cubicBezTo>
                  <a:cubicBezTo>
                    <a:pt x="81" y="286"/>
                    <a:pt x="54" y="143"/>
                    <a:pt x="1" y="0"/>
                  </a:cubicBezTo>
                  <a:close/>
                </a:path>
              </a:pathLst>
            </a:custGeom>
            <a:solidFill>
              <a:srgbClr val="8A6349">
                <a:alpha val="559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25;p33">
              <a:extLst>
                <a:ext uri="{FF2B5EF4-FFF2-40B4-BE49-F238E27FC236}">
                  <a16:creationId xmlns:a16="http://schemas.microsoft.com/office/drawing/2014/main" id="{0A9FBA13-0193-457D-9803-1A8ABDDF3909}"/>
                </a:ext>
              </a:extLst>
            </p:cNvPr>
            <p:cNvSpPr/>
            <p:nvPr/>
          </p:nvSpPr>
          <p:spPr>
            <a:xfrm>
              <a:off x="5248192" y="1145445"/>
              <a:ext cx="23846" cy="90251"/>
            </a:xfrm>
            <a:custGeom>
              <a:avLst/>
              <a:gdLst/>
              <a:ahLst/>
              <a:cxnLst/>
              <a:rect l="l" t="t" r="r" b="b"/>
              <a:pathLst>
                <a:path w="144" h="545" extrusionOk="0">
                  <a:moveTo>
                    <a:pt x="134" y="1"/>
                  </a:moveTo>
                  <a:cubicBezTo>
                    <a:pt x="117" y="27"/>
                    <a:pt x="90" y="36"/>
                    <a:pt x="90" y="63"/>
                  </a:cubicBezTo>
                  <a:cubicBezTo>
                    <a:pt x="81" y="54"/>
                    <a:pt x="81" y="36"/>
                    <a:pt x="72" y="27"/>
                  </a:cubicBezTo>
                  <a:cubicBezTo>
                    <a:pt x="72" y="81"/>
                    <a:pt x="63" y="134"/>
                    <a:pt x="54" y="197"/>
                  </a:cubicBezTo>
                  <a:cubicBezTo>
                    <a:pt x="36" y="313"/>
                    <a:pt x="1" y="438"/>
                    <a:pt x="54" y="545"/>
                  </a:cubicBezTo>
                  <a:cubicBezTo>
                    <a:pt x="45" y="465"/>
                    <a:pt x="54" y="384"/>
                    <a:pt x="72" y="304"/>
                  </a:cubicBezTo>
                  <a:cubicBezTo>
                    <a:pt x="90" y="259"/>
                    <a:pt x="108" y="215"/>
                    <a:pt x="117" y="170"/>
                  </a:cubicBezTo>
                  <a:cubicBezTo>
                    <a:pt x="125" y="126"/>
                    <a:pt x="134" y="72"/>
                    <a:pt x="143" y="27"/>
                  </a:cubicBezTo>
                  <a:cubicBezTo>
                    <a:pt x="134" y="18"/>
                    <a:pt x="134" y="10"/>
                    <a:pt x="134" y="1"/>
                  </a:cubicBezTo>
                  <a:close/>
                </a:path>
              </a:pathLst>
            </a:custGeom>
            <a:solidFill>
              <a:srgbClr val="8A6349">
                <a:alpha val="559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426;p33">
              <a:extLst>
                <a:ext uri="{FF2B5EF4-FFF2-40B4-BE49-F238E27FC236}">
                  <a16:creationId xmlns:a16="http://schemas.microsoft.com/office/drawing/2014/main" id="{1B01DBDD-6F10-4A9B-92E4-0F7C45374624}"/>
                </a:ext>
              </a:extLst>
            </p:cNvPr>
            <p:cNvSpPr/>
            <p:nvPr/>
          </p:nvSpPr>
          <p:spPr>
            <a:xfrm>
              <a:off x="5483169" y="1442357"/>
              <a:ext cx="78326" cy="252867"/>
            </a:xfrm>
            <a:custGeom>
              <a:avLst/>
              <a:gdLst/>
              <a:ahLst/>
              <a:cxnLst/>
              <a:rect l="l" t="t" r="r" b="b"/>
              <a:pathLst>
                <a:path w="473" h="1527" extrusionOk="0">
                  <a:moveTo>
                    <a:pt x="473" y="1"/>
                  </a:moveTo>
                  <a:cubicBezTo>
                    <a:pt x="446" y="331"/>
                    <a:pt x="366" y="652"/>
                    <a:pt x="232" y="955"/>
                  </a:cubicBezTo>
                  <a:cubicBezTo>
                    <a:pt x="152" y="1152"/>
                    <a:pt x="80" y="1339"/>
                    <a:pt x="0" y="1526"/>
                  </a:cubicBezTo>
                  <a:cubicBezTo>
                    <a:pt x="89" y="1455"/>
                    <a:pt x="161" y="1375"/>
                    <a:pt x="232" y="1294"/>
                  </a:cubicBezTo>
                  <a:cubicBezTo>
                    <a:pt x="384" y="884"/>
                    <a:pt x="464" y="447"/>
                    <a:pt x="473" y="1"/>
                  </a:cubicBezTo>
                  <a:close/>
                </a:path>
              </a:pathLst>
            </a:custGeom>
            <a:solidFill>
              <a:srgbClr val="8A6349">
                <a:alpha val="559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427;p33">
              <a:extLst>
                <a:ext uri="{FF2B5EF4-FFF2-40B4-BE49-F238E27FC236}">
                  <a16:creationId xmlns:a16="http://schemas.microsoft.com/office/drawing/2014/main" id="{18B8C993-7623-489A-8BD1-B1E97B4F7D78}"/>
                </a:ext>
              </a:extLst>
            </p:cNvPr>
            <p:cNvSpPr/>
            <p:nvPr/>
          </p:nvSpPr>
          <p:spPr>
            <a:xfrm>
              <a:off x="5358974" y="1536911"/>
              <a:ext cx="51831" cy="106645"/>
            </a:xfrm>
            <a:custGeom>
              <a:avLst/>
              <a:gdLst/>
              <a:ahLst/>
              <a:cxnLst/>
              <a:rect l="l" t="t" r="r" b="b"/>
              <a:pathLst>
                <a:path w="313" h="644" extrusionOk="0">
                  <a:moveTo>
                    <a:pt x="1" y="1"/>
                  </a:moveTo>
                  <a:lnTo>
                    <a:pt x="1" y="1"/>
                  </a:lnTo>
                  <a:cubicBezTo>
                    <a:pt x="19" y="250"/>
                    <a:pt x="126" y="482"/>
                    <a:pt x="313" y="643"/>
                  </a:cubicBezTo>
                  <a:cubicBezTo>
                    <a:pt x="259" y="518"/>
                    <a:pt x="242" y="375"/>
                    <a:pt x="242" y="233"/>
                  </a:cubicBezTo>
                  <a:cubicBezTo>
                    <a:pt x="224" y="295"/>
                    <a:pt x="197" y="375"/>
                    <a:pt x="215" y="447"/>
                  </a:cubicBezTo>
                  <a:cubicBezTo>
                    <a:pt x="117" y="295"/>
                    <a:pt x="45" y="170"/>
                    <a:pt x="1" y="1"/>
                  </a:cubicBezTo>
                  <a:close/>
                </a:path>
              </a:pathLst>
            </a:custGeom>
            <a:solidFill>
              <a:srgbClr val="8A6349">
                <a:alpha val="559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428;p33">
              <a:extLst>
                <a:ext uri="{FF2B5EF4-FFF2-40B4-BE49-F238E27FC236}">
                  <a16:creationId xmlns:a16="http://schemas.microsoft.com/office/drawing/2014/main" id="{16C92359-BFAD-4C08-BB8B-FE4DDE9727FC}"/>
                </a:ext>
              </a:extLst>
            </p:cNvPr>
            <p:cNvSpPr/>
            <p:nvPr/>
          </p:nvSpPr>
          <p:spPr>
            <a:xfrm>
              <a:off x="5388615" y="1278418"/>
              <a:ext cx="116744" cy="122708"/>
            </a:xfrm>
            <a:custGeom>
              <a:avLst/>
              <a:gdLst/>
              <a:ahLst/>
              <a:cxnLst/>
              <a:rect l="l" t="t" r="r" b="b"/>
              <a:pathLst>
                <a:path w="705" h="741" extrusionOk="0">
                  <a:moveTo>
                    <a:pt x="428" y="1"/>
                  </a:moveTo>
                  <a:cubicBezTo>
                    <a:pt x="419" y="143"/>
                    <a:pt x="357" y="277"/>
                    <a:pt x="286" y="393"/>
                  </a:cubicBezTo>
                  <a:cubicBezTo>
                    <a:pt x="205" y="527"/>
                    <a:pt x="107" y="634"/>
                    <a:pt x="0" y="741"/>
                  </a:cubicBezTo>
                  <a:cubicBezTo>
                    <a:pt x="214" y="607"/>
                    <a:pt x="464" y="554"/>
                    <a:pt x="705" y="482"/>
                  </a:cubicBezTo>
                  <a:cubicBezTo>
                    <a:pt x="642" y="393"/>
                    <a:pt x="598" y="295"/>
                    <a:pt x="544" y="197"/>
                  </a:cubicBezTo>
                  <a:cubicBezTo>
                    <a:pt x="518" y="125"/>
                    <a:pt x="473" y="63"/>
                    <a:pt x="428" y="1"/>
                  </a:cubicBezTo>
                  <a:close/>
                </a:path>
              </a:pathLst>
            </a:custGeom>
            <a:solidFill>
              <a:srgbClr val="8A6349">
                <a:alpha val="559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429;p33">
              <a:extLst>
                <a:ext uri="{FF2B5EF4-FFF2-40B4-BE49-F238E27FC236}">
                  <a16:creationId xmlns:a16="http://schemas.microsoft.com/office/drawing/2014/main" id="{55824683-DCA7-4D01-811A-50DE213CD7A9}"/>
                </a:ext>
              </a:extLst>
            </p:cNvPr>
            <p:cNvSpPr/>
            <p:nvPr/>
          </p:nvSpPr>
          <p:spPr>
            <a:xfrm>
              <a:off x="5330989" y="1273450"/>
              <a:ext cx="14904" cy="17553"/>
            </a:xfrm>
            <a:custGeom>
              <a:avLst/>
              <a:gdLst/>
              <a:ahLst/>
              <a:cxnLst/>
              <a:rect l="l" t="t" r="r" b="b"/>
              <a:pathLst>
                <a:path w="90" h="106" extrusionOk="0">
                  <a:moveTo>
                    <a:pt x="57" y="0"/>
                  </a:moveTo>
                  <a:cubicBezTo>
                    <a:pt x="41" y="0"/>
                    <a:pt x="22" y="10"/>
                    <a:pt x="9" y="31"/>
                  </a:cubicBezTo>
                  <a:cubicBezTo>
                    <a:pt x="0" y="57"/>
                    <a:pt x="0" y="93"/>
                    <a:pt x="18" y="102"/>
                  </a:cubicBezTo>
                  <a:cubicBezTo>
                    <a:pt x="22" y="104"/>
                    <a:pt x="27" y="105"/>
                    <a:pt x="32" y="105"/>
                  </a:cubicBezTo>
                  <a:cubicBezTo>
                    <a:pt x="48" y="105"/>
                    <a:pt x="67" y="93"/>
                    <a:pt x="80" y="66"/>
                  </a:cubicBezTo>
                  <a:cubicBezTo>
                    <a:pt x="89" y="39"/>
                    <a:pt x="89" y="13"/>
                    <a:pt x="72" y="4"/>
                  </a:cubicBezTo>
                  <a:cubicBezTo>
                    <a:pt x="67" y="2"/>
                    <a:pt x="62"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430;p33">
              <a:extLst>
                <a:ext uri="{FF2B5EF4-FFF2-40B4-BE49-F238E27FC236}">
                  <a16:creationId xmlns:a16="http://schemas.microsoft.com/office/drawing/2014/main" id="{5270B3ED-BD8F-4BFA-A897-56C9F8AA410D}"/>
                </a:ext>
              </a:extLst>
            </p:cNvPr>
            <p:cNvSpPr/>
            <p:nvPr/>
          </p:nvSpPr>
          <p:spPr>
            <a:xfrm>
              <a:off x="5272203" y="1310046"/>
              <a:ext cx="60442" cy="69054"/>
            </a:xfrm>
            <a:custGeom>
              <a:avLst/>
              <a:gdLst/>
              <a:ahLst/>
              <a:cxnLst/>
              <a:rect l="l" t="t" r="r" b="b"/>
              <a:pathLst>
                <a:path w="365" h="417" extrusionOk="0">
                  <a:moveTo>
                    <a:pt x="206" y="1"/>
                  </a:moveTo>
                  <a:cubicBezTo>
                    <a:pt x="104" y="1"/>
                    <a:pt x="0" y="141"/>
                    <a:pt x="43" y="247"/>
                  </a:cubicBezTo>
                  <a:cubicBezTo>
                    <a:pt x="73" y="312"/>
                    <a:pt x="213" y="416"/>
                    <a:pt x="295" y="416"/>
                  </a:cubicBezTo>
                  <a:cubicBezTo>
                    <a:pt x="337" y="416"/>
                    <a:pt x="364" y="390"/>
                    <a:pt x="355" y="318"/>
                  </a:cubicBezTo>
                  <a:cubicBezTo>
                    <a:pt x="346" y="238"/>
                    <a:pt x="337" y="157"/>
                    <a:pt x="319" y="86"/>
                  </a:cubicBezTo>
                  <a:cubicBezTo>
                    <a:pt x="311" y="68"/>
                    <a:pt x="302" y="41"/>
                    <a:pt x="284" y="33"/>
                  </a:cubicBezTo>
                  <a:cubicBezTo>
                    <a:pt x="260" y="10"/>
                    <a:pt x="233" y="1"/>
                    <a:pt x="206" y="1"/>
                  </a:cubicBezTo>
                  <a:close/>
                </a:path>
              </a:pathLst>
            </a:custGeom>
            <a:solidFill>
              <a:srgbClr val="3F4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431;p33">
              <a:extLst>
                <a:ext uri="{FF2B5EF4-FFF2-40B4-BE49-F238E27FC236}">
                  <a16:creationId xmlns:a16="http://schemas.microsoft.com/office/drawing/2014/main" id="{BC7AC334-F2CB-4D2F-90D7-8052FF7AE985}"/>
                </a:ext>
              </a:extLst>
            </p:cNvPr>
            <p:cNvSpPr/>
            <p:nvPr/>
          </p:nvSpPr>
          <p:spPr>
            <a:xfrm>
              <a:off x="5272203" y="1310046"/>
              <a:ext cx="60442" cy="69054"/>
            </a:xfrm>
            <a:custGeom>
              <a:avLst/>
              <a:gdLst/>
              <a:ahLst/>
              <a:cxnLst/>
              <a:rect l="l" t="t" r="r" b="b"/>
              <a:pathLst>
                <a:path w="365" h="417" extrusionOk="0">
                  <a:moveTo>
                    <a:pt x="206" y="1"/>
                  </a:moveTo>
                  <a:cubicBezTo>
                    <a:pt x="104" y="1"/>
                    <a:pt x="0" y="141"/>
                    <a:pt x="43" y="247"/>
                  </a:cubicBezTo>
                  <a:cubicBezTo>
                    <a:pt x="73" y="312"/>
                    <a:pt x="213" y="416"/>
                    <a:pt x="295" y="416"/>
                  </a:cubicBezTo>
                  <a:cubicBezTo>
                    <a:pt x="337" y="416"/>
                    <a:pt x="364" y="390"/>
                    <a:pt x="355" y="318"/>
                  </a:cubicBezTo>
                  <a:cubicBezTo>
                    <a:pt x="346" y="238"/>
                    <a:pt x="337" y="157"/>
                    <a:pt x="319" y="86"/>
                  </a:cubicBezTo>
                  <a:cubicBezTo>
                    <a:pt x="311" y="68"/>
                    <a:pt x="302" y="41"/>
                    <a:pt x="284" y="33"/>
                  </a:cubicBezTo>
                  <a:cubicBezTo>
                    <a:pt x="260" y="10"/>
                    <a:pt x="233" y="1"/>
                    <a:pt x="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432;p33">
              <a:extLst>
                <a:ext uri="{FF2B5EF4-FFF2-40B4-BE49-F238E27FC236}">
                  <a16:creationId xmlns:a16="http://schemas.microsoft.com/office/drawing/2014/main" id="{933A7E21-1C25-4FF6-8339-A381ED1738A4}"/>
                </a:ext>
              </a:extLst>
            </p:cNvPr>
            <p:cNvSpPr/>
            <p:nvPr/>
          </p:nvSpPr>
          <p:spPr>
            <a:xfrm>
              <a:off x="5255644" y="1294480"/>
              <a:ext cx="66569" cy="90416"/>
            </a:xfrm>
            <a:custGeom>
              <a:avLst/>
              <a:gdLst/>
              <a:ahLst/>
              <a:cxnLst/>
              <a:rect l="l" t="t" r="r" b="b"/>
              <a:pathLst>
                <a:path w="402" h="546" extrusionOk="0">
                  <a:moveTo>
                    <a:pt x="101" y="1"/>
                  </a:moveTo>
                  <a:cubicBezTo>
                    <a:pt x="94" y="1"/>
                    <a:pt x="87" y="1"/>
                    <a:pt x="80" y="2"/>
                  </a:cubicBezTo>
                  <a:cubicBezTo>
                    <a:pt x="54" y="64"/>
                    <a:pt x="27" y="127"/>
                    <a:pt x="18" y="189"/>
                  </a:cubicBezTo>
                  <a:cubicBezTo>
                    <a:pt x="0" y="332"/>
                    <a:pt x="80" y="474"/>
                    <a:pt x="205" y="546"/>
                  </a:cubicBezTo>
                  <a:cubicBezTo>
                    <a:pt x="214" y="492"/>
                    <a:pt x="161" y="430"/>
                    <a:pt x="188" y="376"/>
                  </a:cubicBezTo>
                  <a:cubicBezTo>
                    <a:pt x="196" y="359"/>
                    <a:pt x="223" y="341"/>
                    <a:pt x="250" y="332"/>
                  </a:cubicBezTo>
                  <a:cubicBezTo>
                    <a:pt x="286" y="314"/>
                    <a:pt x="330" y="287"/>
                    <a:pt x="357" y="251"/>
                  </a:cubicBezTo>
                  <a:cubicBezTo>
                    <a:pt x="384" y="216"/>
                    <a:pt x="402" y="171"/>
                    <a:pt x="402" y="127"/>
                  </a:cubicBezTo>
                  <a:cubicBezTo>
                    <a:pt x="318" y="60"/>
                    <a:pt x="203" y="1"/>
                    <a:pt x="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433;p33">
              <a:extLst>
                <a:ext uri="{FF2B5EF4-FFF2-40B4-BE49-F238E27FC236}">
                  <a16:creationId xmlns:a16="http://schemas.microsoft.com/office/drawing/2014/main" id="{E214241A-EA62-446A-971E-05F91C7B1C72}"/>
                </a:ext>
              </a:extLst>
            </p:cNvPr>
            <p:cNvSpPr/>
            <p:nvPr/>
          </p:nvSpPr>
          <p:spPr>
            <a:xfrm>
              <a:off x="5255644" y="1294646"/>
              <a:ext cx="47360" cy="88760"/>
            </a:xfrm>
            <a:custGeom>
              <a:avLst/>
              <a:gdLst/>
              <a:ahLst/>
              <a:cxnLst/>
              <a:rect l="l" t="t" r="r" b="b"/>
              <a:pathLst>
                <a:path w="286" h="536" extrusionOk="0">
                  <a:moveTo>
                    <a:pt x="80" y="1"/>
                  </a:moveTo>
                  <a:cubicBezTo>
                    <a:pt x="54" y="63"/>
                    <a:pt x="27" y="126"/>
                    <a:pt x="18" y="188"/>
                  </a:cubicBezTo>
                  <a:cubicBezTo>
                    <a:pt x="0" y="322"/>
                    <a:pt x="72" y="465"/>
                    <a:pt x="188" y="536"/>
                  </a:cubicBezTo>
                  <a:cubicBezTo>
                    <a:pt x="152" y="500"/>
                    <a:pt x="134" y="456"/>
                    <a:pt x="125" y="411"/>
                  </a:cubicBezTo>
                  <a:cubicBezTo>
                    <a:pt x="107" y="349"/>
                    <a:pt x="125" y="286"/>
                    <a:pt x="161" y="233"/>
                  </a:cubicBezTo>
                  <a:cubicBezTo>
                    <a:pt x="179" y="206"/>
                    <a:pt x="205" y="188"/>
                    <a:pt x="223" y="161"/>
                  </a:cubicBezTo>
                  <a:cubicBezTo>
                    <a:pt x="250" y="126"/>
                    <a:pt x="277" y="90"/>
                    <a:pt x="286" y="54"/>
                  </a:cubicBezTo>
                  <a:cubicBezTo>
                    <a:pt x="223" y="19"/>
                    <a:pt x="152" y="1"/>
                    <a:pt x="80" y="1"/>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434;p33">
              <a:extLst>
                <a:ext uri="{FF2B5EF4-FFF2-40B4-BE49-F238E27FC236}">
                  <a16:creationId xmlns:a16="http://schemas.microsoft.com/office/drawing/2014/main" id="{58549585-699C-413C-8BF9-4338E0E03AFE}"/>
                </a:ext>
              </a:extLst>
            </p:cNvPr>
            <p:cNvSpPr/>
            <p:nvPr/>
          </p:nvSpPr>
          <p:spPr>
            <a:xfrm>
              <a:off x="5112240" y="1557611"/>
              <a:ext cx="608893" cy="362162"/>
            </a:xfrm>
            <a:custGeom>
              <a:avLst/>
              <a:gdLst/>
              <a:ahLst/>
              <a:cxnLst/>
              <a:rect l="l" t="t" r="r" b="b"/>
              <a:pathLst>
                <a:path w="3677" h="2187" extrusionOk="0">
                  <a:moveTo>
                    <a:pt x="3605" y="1"/>
                  </a:moveTo>
                  <a:cubicBezTo>
                    <a:pt x="2865" y="429"/>
                    <a:pt x="2106" y="857"/>
                    <a:pt x="1294" y="1134"/>
                  </a:cubicBezTo>
                  <a:cubicBezTo>
                    <a:pt x="857" y="1285"/>
                    <a:pt x="367" y="1410"/>
                    <a:pt x="63" y="1767"/>
                  </a:cubicBezTo>
                  <a:cubicBezTo>
                    <a:pt x="1" y="1838"/>
                    <a:pt x="19" y="1972"/>
                    <a:pt x="45" y="2070"/>
                  </a:cubicBezTo>
                  <a:cubicBezTo>
                    <a:pt x="54" y="2124"/>
                    <a:pt x="99" y="2186"/>
                    <a:pt x="161" y="2186"/>
                  </a:cubicBezTo>
                  <a:cubicBezTo>
                    <a:pt x="188" y="2177"/>
                    <a:pt x="206" y="2168"/>
                    <a:pt x="233" y="2151"/>
                  </a:cubicBezTo>
                  <a:cubicBezTo>
                    <a:pt x="661" y="1847"/>
                    <a:pt x="1071" y="1517"/>
                    <a:pt x="1553" y="1321"/>
                  </a:cubicBezTo>
                  <a:cubicBezTo>
                    <a:pt x="1696" y="1267"/>
                    <a:pt x="1848" y="1223"/>
                    <a:pt x="1999" y="1169"/>
                  </a:cubicBezTo>
                  <a:cubicBezTo>
                    <a:pt x="2606" y="964"/>
                    <a:pt x="3204" y="661"/>
                    <a:pt x="3641" y="179"/>
                  </a:cubicBezTo>
                  <a:cubicBezTo>
                    <a:pt x="3676" y="143"/>
                    <a:pt x="3641" y="45"/>
                    <a:pt x="36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435;p33">
              <a:extLst>
                <a:ext uri="{FF2B5EF4-FFF2-40B4-BE49-F238E27FC236}">
                  <a16:creationId xmlns:a16="http://schemas.microsoft.com/office/drawing/2014/main" id="{FD9BDAC6-3FC5-4C87-A17C-E6439E2A237F}"/>
                </a:ext>
              </a:extLst>
            </p:cNvPr>
            <p:cNvSpPr/>
            <p:nvPr/>
          </p:nvSpPr>
          <p:spPr>
            <a:xfrm>
              <a:off x="5320556" y="1634447"/>
              <a:ext cx="252864" cy="164107"/>
            </a:xfrm>
            <a:custGeom>
              <a:avLst/>
              <a:gdLst/>
              <a:ahLst/>
              <a:cxnLst/>
              <a:rect l="l" t="t" r="r" b="b"/>
              <a:pathLst>
                <a:path w="1527" h="991" extrusionOk="0">
                  <a:moveTo>
                    <a:pt x="1526" y="0"/>
                  </a:moveTo>
                  <a:lnTo>
                    <a:pt x="1526" y="0"/>
                  </a:lnTo>
                  <a:cubicBezTo>
                    <a:pt x="1044" y="250"/>
                    <a:pt x="563" y="491"/>
                    <a:pt x="54" y="661"/>
                  </a:cubicBezTo>
                  <a:cubicBezTo>
                    <a:pt x="19" y="768"/>
                    <a:pt x="1" y="884"/>
                    <a:pt x="10" y="991"/>
                  </a:cubicBezTo>
                  <a:cubicBezTo>
                    <a:pt x="99" y="937"/>
                    <a:pt x="197" y="893"/>
                    <a:pt x="295" y="857"/>
                  </a:cubicBezTo>
                  <a:cubicBezTo>
                    <a:pt x="438" y="803"/>
                    <a:pt x="590" y="759"/>
                    <a:pt x="741" y="705"/>
                  </a:cubicBezTo>
                  <a:cubicBezTo>
                    <a:pt x="848" y="670"/>
                    <a:pt x="955" y="634"/>
                    <a:pt x="1062" y="589"/>
                  </a:cubicBezTo>
                  <a:cubicBezTo>
                    <a:pt x="1089" y="536"/>
                    <a:pt x="1134" y="491"/>
                    <a:pt x="1178" y="447"/>
                  </a:cubicBezTo>
                  <a:cubicBezTo>
                    <a:pt x="1250" y="393"/>
                    <a:pt x="1339" y="339"/>
                    <a:pt x="1401" y="268"/>
                  </a:cubicBezTo>
                  <a:cubicBezTo>
                    <a:pt x="1464" y="197"/>
                    <a:pt x="1499" y="99"/>
                    <a:pt x="152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436;p33">
              <a:extLst>
                <a:ext uri="{FF2B5EF4-FFF2-40B4-BE49-F238E27FC236}">
                  <a16:creationId xmlns:a16="http://schemas.microsoft.com/office/drawing/2014/main" id="{FD85CAD8-B871-4BC7-9A69-A2CF24B7CF9D}"/>
                </a:ext>
              </a:extLst>
            </p:cNvPr>
            <p:cNvSpPr/>
            <p:nvPr/>
          </p:nvSpPr>
          <p:spPr>
            <a:xfrm>
              <a:off x="5113731" y="1852867"/>
              <a:ext cx="43055" cy="66901"/>
            </a:xfrm>
            <a:custGeom>
              <a:avLst/>
              <a:gdLst/>
              <a:ahLst/>
              <a:cxnLst/>
              <a:rect l="l" t="t" r="r" b="b"/>
              <a:pathLst>
                <a:path w="260" h="404" extrusionOk="0">
                  <a:moveTo>
                    <a:pt x="108" y="0"/>
                  </a:moveTo>
                  <a:cubicBezTo>
                    <a:pt x="102" y="0"/>
                    <a:pt x="96" y="1"/>
                    <a:pt x="90" y="2"/>
                  </a:cubicBezTo>
                  <a:cubicBezTo>
                    <a:pt x="63" y="2"/>
                    <a:pt x="45" y="20"/>
                    <a:pt x="28" y="29"/>
                  </a:cubicBezTo>
                  <a:cubicBezTo>
                    <a:pt x="1" y="109"/>
                    <a:pt x="10" y="207"/>
                    <a:pt x="36" y="287"/>
                  </a:cubicBezTo>
                  <a:cubicBezTo>
                    <a:pt x="45" y="341"/>
                    <a:pt x="90" y="403"/>
                    <a:pt x="152" y="403"/>
                  </a:cubicBezTo>
                  <a:cubicBezTo>
                    <a:pt x="170" y="394"/>
                    <a:pt x="197" y="385"/>
                    <a:pt x="215" y="368"/>
                  </a:cubicBezTo>
                  <a:cubicBezTo>
                    <a:pt x="242" y="314"/>
                    <a:pt x="259" y="243"/>
                    <a:pt x="251" y="180"/>
                  </a:cubicBezTo>
                  <a:cubicBezTo>
                    <a:pt x="251" y="136"/>
                    <a:pt x="233" y="82"/>
                    <a:pt x="206" y="55"/>
                  </a:cubicBezTo>
                  <a:cubicBezTo>
                    <a:pt x="183" y="24"/>
                    <a:pt x="146" y="0"/>
                    <a:pt x="108" y="0"/>
                  </a:cubicBezTo>
                  <a:close/>
                </a:path>
              </a:pathLst>
            </a:custGeom>
            <a:solidFill>
              <a:srgbClr val="FFA461">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437;p33">
              <a:extLst>
                <a:ext uri="{FF2B5EF4-FFF2-40B4-BE49-F238E27FC236}">
                  <a16:creationId xmlns:a16="http://schemas.microsoft.com/office/drawing/2014/main" id="{D3254F06-EAFF-43A5-B809-15A61A428D08}"/>
                </a:ext>
              </a:extLst>
            </p:cNvPr>
            <p:cNvSpPr/>
            <p:nvPr/>
          </p:nvSpPr>
          <p:spPr>
            <a:xfrm>
              <a:off x="5700261" y="1557611"/>
              <a:ext cx="20865" cy="34113"/>
            </a:xfrm>
            <a:custGeom>
              <a:avLst/>
              <a:gdLst/>
              <a:ahLst/>
              <a:cxnLst/>
              <a:rect l="l" t="t" r="r" b="b"/>
              <a:pathLst>
                <a:path w="126" h="206" extrusionOk="0">
                  <a:moveTo>
                    <a:pt x="54" y="1"/>
                  </a:moveTo>
                  <a:cubicBezTo>
                    <a:pt x="54" y="1"/>
                    <a:pt x="45" y="10"/>
                    <a:pt x="36" y="10"/>
                  </a:cubicBezTo>
                  <a:cubicBezTo>
                    <a:pt x="9" y="45"/>
                    <a:pt x="0" y="99"/>
                    <a:pt x="18" y="143"/>
                  </a:cubicBezTo>
                  <a:cubicBezTo>
                    <a:pt x="36" y="170"/>
                    <a:pt x="54" y="188"/>
                    <a:pt x="72" y="206"/>
                  </a:cubicBezTo>
                  <a:cubicBezTo>
                    <a:pt x="81" y="197"/>
                    <a:pt x="90" y="188"/>
                    <a:pt x="90" y="179"/>
                  </a:cubicBezTo>
                  <a:cubicBezTo>
                    <a:pt x="125" y="143"/>
                    <a:pt x="90" y="45"/>
                    <a:pt x="54" y="1"/>
                  </a:cubicBezTo>
                  <a:close/>
                </a:path>
              </a:pathLst>
            </a:custGeom>
            <a:solidFill>
              <a:srgbClr val="FFA461">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438;p33">
              <a:extLst>
                <a:ext uri="{FF2B5EF4-FFF2-40B4-BE49-F238E27FC236}">
                  <a16:creationId xmlns:a16="http://schemas.microsoft.com/office/drawing/2014/main" id="{86C0CC3D-31D2-46C8-80DA-217C60BED30B}"/>
                </a:ext>
              </a:extLst>
            </p:cNvPr>
            <p:cNvSpPr/>
            <p:nvPr/>
          </p:nvSpPr>
          <p:spPr>
            <a:xfrm>
              <a:off x="5144862" y="1671375"/>
              <a:ext cx="400409" cy="170069"/>
            </a:xfrm>
            <a:custGeom>
              <a:avLst/>
              <a:gdLst/>
              <a:ahLst/>
              <a:cxnLst/>
              <a:rect l="l" t="t" r="r" b="b"/>
              <a:pathLst>
                <a:path w="2418" h="1027" extrusionOk="0">
                  <a:moveTo>
                    <a:pt x="2418" y="1"/>
                  </a:moveTo>
                  <a:lnTo>
                    <a:pt x="2418" y="1"/>
                  </a:lnTo>
                  <a:cubicBezTo>
                    <a:pt x="2052" y="241"/>
                    <a:pt x="1624" y="384"/>
                    <a:pt x="1204" y="518"/>
                  </a:cubicBezTo>
                  <a:cubicBezTo>
                    <a:pt x="1071" y="563"/>
                    <a:pt x="928" y="607"/>
                    <a:pt x="794" y="652"/>
                  </a:cubicBezTo>
                  <a:cubicBezTo>
                    <a:pt x="518" y="741"/>
                    <a:pt x="223" y="839"/>
                    <a:pt x="0" y="1026"/>
                  </a:cubicBezTo>
                  <a:cubicBezTo>
                    <a:pt x="214" y="884"/>
                    <a:pt x="455" y="812"/>
                    <a:pt x="714" y="741"/>
                  </a:cubicBezTo>
                  <a:cubicBezTo>
                    <a:pt x="1142" y="625"/>
                    <a:pt x="1570" y="464"/>
                    <a:pt x="1990" y="277"/>
                  </a:cubicBezTo>
                  <a:cubicBezTo>
                    <a:pt x="2141" y="206"/>
                    <a:pt x="2302" y="134"/>
                    <a:pt x="2418"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439;p33">
              <a:extLst>
                <a:ext uri="{FF2B5EF4-FFF2-40B4-BE49-F238E27FC236}">
                  <a16:creationId xmlns:a16="http://schemas.microsoft.com/office/drawing/2014/main" id="{A1180519-A5B5-4722-B7DA-35EDA13BAB0B}"/>
                </a:ext>
              </a:extLst>
            </p:cNvPr>
            <p:cNvSpPr/>
            <p:nvPr/>
          </p:nvSpPr>
          <p:spPr>
            <a:xfrm>
              <a:off x="5500887" y="1600500"/>
              <a:ext cx="152182" cy="118237"/>
            </a:xfrm>
            <a:custGeom>
              <a:avLst/>
              <a:gdLst/>
              <a:ahLst/>
              <a:cxnLst/>
              <a:rect l="l" t="t" r="r" b="b"/>
              <a:pathLst>
                <a:path w="919" h="714" extrusionOk="0">
                  <a:moveTo>
                    <a:pt x="919" y="0"/>
                  </a:moveTo>
                  <a:lnTo>
                    <a:pt x="919" y="0"/>
                  </a:lnTo>
                  <a:cubicBezTo>
                    <a:pt x="918" y="1"/>
                    <a:pt x="917" y="2"/>
                    <a:pt x="917" y="2"/>
                  </a:cubicBezTo>
                  <a:lnTo>
                    <a:pt x="917" y="2"/>
                  </a:lnTo>
                  <a:cubicBezTo>
                    <a:pt x="917" y="2"/>
                    <a:pt x="918" y="1"/>
                    <a:pt x="919" y="0"/>
                  </a:cubicBezTo>
                  <a:close/>
                  <a:moveTo>
                    <a:pt x="917" y="2"/>
                  </a:moveTo>
                  <a:lnTo>
                    <a:pt x="917" y="2"/>
                  </a:lnTo>
                  <a:cubicBezTo>
                    <a:pt x="766" y="135"/>
                    <a:pt x="606" y="260"/>
                    <a:pt x="446" y="384"/>
                  </a:cubicBezTo>
                  <a:cubicBezTo>
                    <a:pt x="303" y="491"/>
                    <a:pt x="134" y="589"/>
                    <a:pt x="0" y="714"/>
                  </a:cubicBezTo>
                  <a:cubicBezTo>
                    <a:pt x="170" y="625"/>
                    <a:pt x="339" y="518"/>
                    <a:pt x="500" y="402"/>
                  </a:cubicBezTo>
                  <a:cubicBezTo>
                    <a:pt x="580" y="348"/>
                    <a:pt x="651" y="286"/>
                    <a:pt x="723" y="214"/>
                  </a:cubicBezTo>
                  <a:cubicBezTo>
                    <a:pt x="793" y="153"/>
                    <a:pt x="846" y="65"/>
                    <a:pt x="917" y="2"/>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440;p33">
              <a:extLst>
                <a:ext uri="{FF2B5EF4-FFF2-40B4-BE49-F238E27FC236}">
                  <a16:creationId xmlns:a16="http://schemas.microsoft.com/office/drawing/2014/main" id="{172601C7-9DE7-465A-B4A7-5413A870D55A}"/>
                </a:ext>
              </a:extLst>
            </p:cNvPr>
            <p:cNvSpPr/>
            <p:nvPr/>
          </p:nvSpPr>
          <p:spPr>
            <a:xfrm>
              <a:off x="5158110" y="1789609"/>
              <a:ext cx="176027" cy="66570"/>
            </a:xfrm>
            <a:custGeom>
              <a:avLst/>
              <a:gdLst/>
              <a:ahLst/>
              <a:cxnLst/>
              <a:rect l="l" t="t" r="r" b="b"/>
              <a:pathLst>
                <a:path w="1063" h="402" extrusionOk="0">
                  <a:moveTo>
                    <a:pt x="1062" y="0"/>
                  </a:moveTo>
                  <a:cubicBezTo>
                    <a:pt x="687" y="80"/>
                    <a:pt x="304" y="170"/>
                    <a:pt x="0" y="402"/>
                  </a:cubicBezTo>
                  <a:cubicBezTo>
                    <a:pt x="366" y="259"/>
                    <a:pt x="687" y="125"/>
                    <a:pt x="1062"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441;p33">
              <a:extLst>
                <a:ext uri="{FF2B5EF4-FFF2-40B4-BE49-F238E27FC236}">
                  <a16:creationId xmlns:a16="http://schemas.microsoft.com/office/drawing/2014/main" id="{19D918E9-70C2-4C09-BCE1-B98CB0A232BC}"/>
                </a:ext>
              </a:extLst>
            </p:cNvPr>
            <p:cNvSpPr/>
            <p:nvPr/>
          </p:nvSpPr>
          <p:spPr>
            <a:xfrm>
              <a:off x="5585009" y="1570858"/>
              <a:ext cx="112439" cy="110950"/>
            </a:xfrm>
            <a:custGeom>
              <a:avLst/>
              <a:gdLst/>
              <a:ahLst/>
              <a:cxnLst/>
              <a:rect l="l" t="t" r="r" b="b"/>
              <a:pathLst>
                <a:path w="679" h="670" extrusionOk="0">
                  <a:moveTo>
                    <a:pt x="679" y="1"/>
                  </a:moveTo>
                  <a:lnTo>
                    <a:pt x="679" y="1"/>
                  </a:lnTo>
                  <a:cubicBezTo>
                    <a:pt x="500" y="269"/>
                    <a:pt x="268" y="492"/>
                    <a:pt x="1" y="670"/>
                  </a:cubicBezTo>
                  <a:cubicBezTo>
                    <a:pt x="295" y="527"/>
                    <a:pt x="536" y="295"/>
                    <a:pt x="679"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442;p33">
              <a:extLst>
                <a:ext uri="{FF2B5EF4-FFF2-40B4-BE49-F238E27FC236}">
                  <a16:creationId xmlns:a16="http://schemas.microsoft.com/office/drawing/2014/main" id="{C4AF496F-682C-44E6-B359-C9816F1037DF}"/>
                </a:ext>
              </a:extLst>
            </p:cNvPr>
            <p:cNvSpPr/>
            <p:nvPr/>
          </p:nvSpPr>
          <p:spPr>
            <a:xfrm>
              <a:off x="5351688" y="1703500"/>
              <a:ext cx="57627" cy="93563"/>
            </a:xfrm>
            <a:custGeom>
              <a:avLst/>
              <a:gdLst/>
              <a:ahLst/>
              <a:cxnLst/>
              <a:rect l="l" t="t" r="r" b="b"/>
              <a:pathLst>
                <a:path w="348" h="565" extrusionOk="0">
                  <a:moveTo>
                    <a:pt x="286" y="1"/>
                  </a:moveTo>
                  <a:cubicBezTo>
                    <a:pt x="280" y="1"/>
                    <a:pt x="274" y="1"/>
                    <a:pt x="268" y="3"/>
                  </a:cubicBezTo>
                  <a:cubicBezTo>
                    <a:pt x="214" y="21"/>
                    <a:pt x="143" y="38"/>
                    <a:pt x="107" y="56"/>
                  </a:cubicBezTo>
                  <a:cubicBezTo>
                    <a:pt x="89" y="65"/>
                    <a:pt x="71" y="74"/>
                    <a:pt x="54" y="83"/>
                  </a:cubicBezTo>
                  <a:cubicBezTo>
                    <a:pt x="27" y="110"/>
                    <a:pt x="9" y="154"/>
                    <a:pt x="9" y="190"/>
                  </a:cubicBezTo>
                  <a:cubicBezTo>
                    <a:pt x="0" y="244"/>
                    <a:pt x="9" y="297"/>
                    <a:pt x="18" y="342"/>
                  </a:cubicBezTo>
                  <a:cubicBezTo>
                    <a:pt x="27" y="351"/>
                    <a:pt x="27" y="360"/>
                    <a:pt x="36" y="360"/>
                  </a:cubicBezTo>
                  <a:cubicBezTo>
                    <a:pt x="37" y="361"/>
                    <a:pt x="39" y="362"/>
                    <a:pt x="41" y="362"/>
                  </a:cubicBezTo>
                  <a:cubicBezTo>
                    <a:pt x="48" y="362"/>
                    <a:pt x="54" y="347"/>
                    <a:pt x="54" y="333"/>
                  </a:cubicBezTo>
                  <a:cubicBezTo>
                    <a:pt x="63" y="297"/>
                    <a:pt x="54" y="253"/>
                    <a:pt x="54" y="217"/>
                  </a:cubicBezTo>
                  <a:cubicBezTo>
                    <a:pt x="62" y="176"/>
                    <a:pt x="78" y="142"/>
                    <a:pt x="101" y="116"/>
                  </a:cubicBezTo>
                  <a:lnTo>
                    <a:pt x="101" y="116"/>
                  </a:lnTo>
                  <a:cubicBezTo>
                    <a:pt x="89" y="137"/>
                    <a:pt x="89" y="194"/>
                    <a:pt x="89" y="217"/>
                  </a:cubicBezTo>
                  <a:cubicBezTo>
                    <a:pt x="98" y="324"/>
                    <a:pt x="125" y="404"/>
                    <a:pt x="152" y="511"/>
                  </a:cubicBezTo>
                  <a:cubicBezTo>
                    <a:pt x="152" y="529"/>
                    <a:pt x="161" y="556"/>
                    <a:pt x="187" y="565"/>
                  </a:cubicBezTo>
                  <a:cubicBezTo>
                    <a:pt x="196" y="547"/>
                    <a:pt x="205" y="520"/>
                    <a:pt x="196" y="493"/>
                  </a:cubicBezTo>
                  <a:cubicBezTo>
                    <a:pt x="196" y="467"/>
                    <a:pt x="187" y="440"/>
                    <a:pt x="178" y="413"/>
                  </a:cubicBezTo>
                  <a:cubicBezTo>
                    <a:pt x="161" y="351"/>
                    <a:pt x="152" y="288"/>
                    <a:pt x="152" y="226"/>
                  </a:cubicBezTo>
                  <a:cubicBezTo>
                    <a:pt x="152" y="172"/>
                    <a:pt x="170" y="128"/>
                    <a:pt x="196" y="101"/>
                  </a:cubicBezTo>
                  <a:lnTo>
                    <a:pt x="196" y="101"/>
                  </a:lnTo>
                  <a:cubicBezTo>
                    <a:pt x="178" y="146"/>
                    <a:pt x="178" y="199"/>
                    <a:pt x="187" y="244"/>
                  </a:cubicBezTo>
                  <a:cubicBezTo>
                    <a:pt x="196" y="253"/>
                    <a:pt x="196" y="261"/>
                    <a:pt x="205" y="261"/>
                  </a:cubicBezTo>
                  <a:cubicBezTo>
                    <a:pt x="214" y="261"/>
                    <a:pt x="214" y="261"/>
                    <a:pt x="223" y="253"/>
                  </a:cubicBezTo>
                  <a:cubicBezTo>
                    <a:pt x="232" y="235"/>
                    <a:pt x="223" y="199"/>
                    <a:pt x="232" y="172"/>
                  </a:cubicBezTo>
                  <a:cubicBezTo>
                    <a:pt x="241" y="146"/>
                    <a:pt x="268" y="137"/>
                    <a:pt x="294" y="119"/>
                  </a:cubicBezTo>
                  <a:cubicBezTo>
                    <a:pt x="321" y="110"/>
                    <a:pt x="348" y="83"/>
                    <a:pt x="348" y="56"/>
                  </a:cubicBezTo>
                  <a:cubicBezTo>
                    <a:pt x="348" y="56"/>
                    <a:pt x="348" y="56"/>
                    <a:pt x="348" y="47"/>
                  </a:cubicBezTo>
                  <a:cubicBezTo>
                    <a:pt x="341" y="18"/>
                    <a:pt x="315"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443;p33">
              <a:extLst>
                <a:ext uri="{FF2B5EF4-FFF2-40B4-BE49-F238E27FC236}">
                  <a16:creationId xmlns:a16="http://schemas.microsoft.com/office/drawing/2014/main" id="{EAAF9094-5844-4706-A77D-05D92B1B2974}"/>
                </a:ext>
              </a:extLst>
            </p:cNvPr>
            <p:cNvSpPr/>
            <p:nvPr/>
          </p:nvSpPr>
          <p:spPr>
            <a:xfrm>
              <a:off x="5422562" y="1685616"/>
              <a:ext cx="50341" cy="64252"/>
            </a:xfrm>
            <a:custGeom>
              <a:avLst/>
              <a:gdLst/>
              <a:ahLst/>
              <a:cxnLst/>
              <a:rect l="l" t="t" r="r" b="b"/>
              <a:pathLst>
                <a:path w="304" h="388" extrusionOk="0">
                  <a:moveTo>
                    <a:pt x="80" y="0"/>
                  </a:moveTo>
                  <a:cubicBezTo>
                    <a:pt x="74" y="0"/>
                    <a:pt x="68" y="1"/>
                    <a:pt x="63" y="4"/>
                  </a:cubicBezTo>
                  <a:cubicBezTo>
                    <a:pt x="45" y="13"/>
                    <a:pt x="36" y="30"/>
                    <a:pt x="27" y="48"/>
                  </a:cubicBezTo>
                  <a:cubicBezTo>
                    <a:pt x="18" y="66"/>
                    <a:pt x="0" y="84"/>
                    <a:pt x="9" y="111"/>
                  </a:cubicBezTo>
                  <a:cubicBezTo>
                    <a:pt x="9" y="120"/>
                    <a:pt x="18" y="138"/>
                    <a:pt x="18" y="146"/>
                  </a:cubicBezTo>
                  <a:cubicBezTo>
                    <a:pt x="54" y="200"/>
                    <a:pt x="89" y="245"/>
                    <a:pt x="125" y="280"/>
                  </a:cubicBezTo>
                  <a:cubicBezTo>
                    <a:pt x="116" y="236"/>
                    <a:pt x="116" y="191"/>
                    <a:pt x="89" y="146"/>
                  </a:cubicBezTo>
                  <a:lnTo>
                    <a:pt x="89" y="146"/>
                  </a:lnTo>
                  <a:cubicBezTo>
                    <a:pt x="134" y="182"/>
                    <a:pt x="170" y="218"/>
                    <a:pt x="197" y="271"/>
                  </a:cubicBezTo>
                  <a:cubicBezTo>
                    <a:pt x="223" y="316"/>
                    <a:pt x="250" y="369"/>
                    <a:pt x="304" y="387"/>
                  </a:cubicBezTo>
                  <a:cubicBezTo>
                    <a:pt x="286" y="271"/>
                    <a:pt x="223" y="164"/>
                    <a:pt x="161" y="66"/>
                  </a:cubicBezTo>
                  <a:cubicBezTo>
                    <a:pt x="152" y="48"/>
                    <a:pt x="143" y="30"/>
                    <a:pt x="125" y="13"/>
                  </a:cubicBezTo>
                  <a:cubicBezTo>
                    <a:pt x="113" y="6"/>
                    <a:pt x="95" y="0"/>
                    <a:pt x="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444;p33">
              <a:extLst>
                <a:ext uri="{FF2B5EF4-FFF2-40B4-BE49-F238E27FC236}">
                  <a16:creationId xmlns:a16="http://schemas.microsoft.com/office/drawing/2014/main" id="{2039558D-1102-4E41-9C70-3B65C7190388}"/>
                </a:ext>
              </a:extLst>
            </p:cNvPr>
            <p:cNvSpPr/>
            <p:nvPr/>
          </p:nvSpPr>
          <p:spPr>
            <a:xfrm>
              <a:off x="5424052" y="1685616"/>
              <a:ext cx="48851" cy="64252"/>
            </a:xfrm>
            <a:custGeom>
              <a:avLst/>
              <a:gdLst/>
              <a:ahLst/>
              <a:cxnLst/>
              <a:rect l="l" t="t" r="r" b="b"/>
              <a:pathLst>
                <a:path w="295" h="388" extrusionOk="0">
                  <a:moveTo>
                    <a:pt x="71" y="0"/>
                  </a:moveTo>
                  <a:cubicBezTo>
                    <a:pt x="65" y="0"/>
                    <a:pt x="59" y="1"/>
                    <a:pt x="54" y="4"/>
                  </a:cubicBezTo>
                  <a:cubicBezTo>
                    <a:pt x="36" y="13"/>
                    <a:pt x="27" y="30"/>
                    <a:pt x="18" y="48"/>
                  </a:cubicBezTo>
                  <a:cubicBezTo>
                    <a:pt x="9" y="57"/>
                    <a:pt x="0" y="66"/>
                    <a:pt x="0" y="75"/>
                  </a:cubicBezTo>
                  <a:cubicBezTo>
                    <a:pt x="9" y="75"/>
                    <a:pt x="18" y="66"/>
                    <a:pt x="27" y="66"/>
                  </a:cubicBezTo>
                  <a:cubicBezTo>
                    <a:pt x="54" y="66"/>
                    <a:pt x="80" y="84"/>
                    <a:pt x="98" y="111"/>
                  </a:cubicBezTo>
                  <a:cubicBezTo>
                    <a:pt x="188" y="182"/>
                    <a:pt x="241" y="280"/>
                    <a:pt x="286" y="378"/>
                  </a:cubicBezTo>
                  <a:cubicBezTo>
                    <a:pt x="286" y="378"/>
                    <a:pt x="286" y="387"/>
                    <a:pt x="295" y="387"/>
                  </a:cubicBezTo>
                  <a:cubicBezTo>
                    <a:pt x="277" y="271"/>
                    <a:pt x="214" y="164"/>
                    <a:pt x="152" y="66"/>
                  </a:cubicBezTo>
                  <a:cubicBezTo>
                    <a:pt x="143" y="48"/>
                    <a:pt x="134" y="30"/>
                    <a:pt x="116" y="13"/>
                  </a:cubicBezTo>
                  <a:cubicBezTo>
                    <a:pt x="104" y="6"/>
                    <a:pt x="86" y="0"/>
                    <a:pt x="71"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62"/>
        <p:cNvGrpSpPr/>
        <p:nvPr/>
      </p:nvGrpSpPr>
      <p:grpSpPr>
        <a:xfrm>
          <a:off x="0" y="0"/>
          <a:ext cx="0" cy="0"/>
          <a:chOff x="0" y="0"/>
          <a:chExt cx="0" cy="0"/>
        </a:xfrm>
      </p:grpSpPr>
      <p:sp>
        <p:nvSpPr>
          <p:cNvPr id="3463" name="Google Shape;3463;p3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lumMod val="50000"/>
                  </a:schemeClr>
                </a:solidFill>
              </a:rPr>
              <a:t>Table of </a:t>
            </a:r>
            <a:r>
              <a:rPr lang="en" i="1" dirty="0">
                <a:solidFill>
                  <a:schemeClr val="accent4">
                    <a:lumMod val="50000"/>
                  </a:schemeClr>
                </a:solidFill>
              </a:rPr>
              <a:t>contents</a:t>
            </a:r>
            <a:endParaRPr i="1" dirty="0">
              <a:solidFill>
                <a:schemeClr val="accent4">
                  <a:lumMod val="50000"/>
                </a:schemeClr>
              </a:solidFill>
            </a:endParaRPr>
          </a:p>
        </p:txBody>
      </p:sp>
      <p:sp>
        <p:nvSpPr>
          <p:cNvPr id="3465" name="Google Shape;3465;p35"/>
          <p:cNvSpPr txBox="1">
            <a:spLocks noGrp="1"/>
          </p:cNvSpPr>
          <p:nvPr>
            <p:ph type="title" idx="2"/>
          </p:nvPr>
        </p:nvSpPr>
        <p:spPr>
          <a:xfrm>
            <a:off x="1267538" y="1164983"/>
            <a:ext cx="906600" cy="62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466" name="Google Shape;3466;p35"/>
          <p:cNvSpPr txBox="1">
            <a:spLocks noGrp="1"/>
          </p:cNvSpPr>
          <p:nvPr>
            <p:ph type="subTitle" idx="3"/>
          </p:nvPr>
        </p:nvSpPr>
        <p:spPr>
          <a:xfrm>
            <a:off x="557288" y="1872347"/>
            <a:ext cx="2327100" cy="69214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accent4">
                    <a:lumMod val="75000"/>
                  </a:schemeClr>
                </a:solidFill>
              </a:rPr>
              <a:t>Problem Statement</a:t>
            </a:r>
            <a:endParaRPr dirty="0">
              <a:solidFill>
                <a:schemeClr val="accent4">
                  <a:lumMod val="75000"/>
                </a:schemeClr>
              </a:solidFill>
            </a:endParaRPr>
          </a:p>
        </p:txBody>
      </p:sp>
      <p:sp>
        <p:nvSpPr>
          <p:cNvPr id="3468" name="Google Shape;3468;p35"/>
          <p:cNvSpPr txBox="1">
            <a:spLocks noGrp="1"/>
          </p:cNvSpPr>
          <p:nvPr>
            <p:ph type="title" idx="5"/>
          </p:nvPr>
        </p:nvSpPr>
        <p:spPr>
          <a:xfrm>
            <a:off x="4118700" y="1206659"/>
            <a:ext cx="906600" cy="62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469" name="Google Shape;3469;p35"/>
          <p:cNvSpPr txBox="1">
            <a:spLocks noGrp="1"/>
          </p:cNvSpPr>
          <p:nvPr>
            <p:ph type="subTitle" idx="6"/>
          </p:nvPr>
        </p:nvSpPr>
        <p:spPr>
          <a:xfrm>
            <a:off x="3479188" y="1928218"/>
            <a:ext cx="2327100" cy="43269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4">
                    <a:lumMod val="75000"/>
                  </a:schemeClr>
                </a:solidFill>
              </a:rPr>
              <a:t>Objective</a:t>
            </a:r>
            <a:endParaRPr dirty="0">
              <a:solidFill>
                <a:schemeClr val="accent4">
                  <a:lumMod val="75000"/>
                </a:schemeClr>
              </a:solidFill>
            </a:endParaRPr>
          </a:p>
        </p:txBody>
      </p:sp>
      <p:sp>
        <p:nvSpPr>
          <p:cNvPr id="3471" name="Google Shape;3471;p35"/>
          <p:cNvSpPr txBox="1">
            <a:spLocks noGrp="1"/>
          </p:cNvSpPr>
          <p:nvPr>
            <p:ph type="title" idx="8"/>
          </p:nvPr>
        </p:nvSpPr>
        <p:spPr>
          <a:xfrm>
            <a:off x="6712888" y="1206651"/>
            <a:ext cx="906600" cy="62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472" name="Google Shape;3472;p35"/>
          <p:cNvSpPr txBox="1">
            <a:spLocks noGrp="1"/>
          </p:cNvSpPr>
          <p:nvPr>
            <p:ph type="subTitle" idx="9"/>
          </p:nvPr>
        </p:nvSpPr>
        <p:spPr>
          <a:xfrm>
            <a:off x="6002638" y="1833651"/>
            <a:ext cx="2327100" cy="73083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accent4">
                    <a:lumMod val="75000"/>
                  </a:schemeClr>
                </a:solidFill>
              </a:rPr>
              <a:t>Visual Analytics Dashboard</a:t>
            </a:r>
            <a:endParaRPr dirty="0">
              <a:solidFill>
                <a:schemeClr val="accent4">
                  <a:lumMod val="75000"/>
                </a:schemeClr>
              </a:solidFill>
            </a:endParaRPr>
          </a:p>
        </p:txBody>
      </p:sp>
      <p:sp>
        <p:nvSpPr>
          <p:cNvPr id="3474" name="Google Shape;3474;p35"/>
          <p:cNvSpPr txBox="1">
            <a:spLocks noGrp="1"/>
          </p:cNvSpPr>
          <p:nvPr>
            <p:ph type="title" idx="14"/>
          </p:nvPr>
        </p:nvSpPr>
        <p:spPr>
          <a:xfrm>
            <a:off x="2757578" y="2788266"/>
            <a:ext cx="906600" cy="62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475" name="Google Shape;3475;p35"/>
          <p:cNvSpPr txBox="1">
            <a:spLocks noGrp="1"/>
          </p:cNvSpPr>
          <p:nvPr>
            <p:ph type="subTitle" idx="15"/>
          </p:nvPr>
        </p:nvSpPr>
        <p:spPr>
          <a:xfrm>
            <a:off x="2047328" y="3391370"/>
            <a:ext cx="2327100" cy="115145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accent4">
                    <a:lumMod val="75000"/>
                  </a:schemeClr>
                </a:solidFill>
              </a:rPr>
              <a:t>Key Performance Indicator</a:t>
            </a:r>
            <a:endParaRPr dirty="0">
              <a:solidFill>
                <a:schemeClr val="accent4">
                  <a:lumMod val="75000"/>
                </a:schemeClr>
              </a:solidFill>
            </a:endParaRPr>
          </a:p>
        </p:txBody>
      </p:sp>
      <p:sp>
        <p:nvSpPr>
          <p:cNvPr id="23" name="Google Shape;3474;p35">
            <a:extLst>
              <a:ext uri="{FF2B5EF4-FFF2-40B4-BE49-F238E27FC236}">
                <a16:creationId xmlns:a16="http://schemas.microsoft.com/office/drawing/2014/main" id="{907555E3-153A-4EB6-B1A2-A3B781CC9A38}"/>
              </a:ext>
            </a:extLst>
          </p:cNvPr>
          <p:cNvSpPr txBox="1">
            <a:spLocks/>
          </p:cNvSpPr>
          <p:nvPr/>
        </p:nvSpPr>
        <p:spPr>
          <a:xfrm>
            <a:off x="5406838" y="2788266"/>
            <a:ext cx="906600" cy="627000"/>
          </a:xfrm>
          <a:prstGeom prst="rect">
            <a:avLst/>
          </a:prstGeom>
          <a:solidFill>
            <a:srgbClr val="FFFFFF">
              <a:alpha val="6488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Merriweather"/>
              <a:buNone/>
              <a:defRPr sz="3000" b="1" i="1" u="none" strike="noStrike" cap="none">
                <a:solidFill>
                  <a:schemeClr val="accent1"/>
                </a:solidFill>
                <a:latin typeface="Merriweather"/>
                <a:ea typeface="Merriweather"/>
                <a:cs typeface="Merriweather"/>
                <a:sym typeface="Merriweather"/>
              </a:defRPr>
            </a:lvl1pPr>
            <a:lvl2pPr marR="0" lvl="1" algn="ctr" rtl="0">
              <a:lnSpc>
                <a:spcPct val="100000"/>
              </a:lnSpc>
              <a:spcBef>
                <a:spcPts val="0"/>
              </a:spcBef>
              <a:spcAft>
                <a:spcPts val="0"/>
              </a:spcAft>
              <a:buClr>
                <a:schemeClr val="dk1"/>
              </a:buClr>
              <a:buSzPts val="2400"/>
              <a:buFont typeface="Merriweather"/>
              <a:buNone/>
              <a:defRPr sz="2400" b="1" i="0" u="none" strike="noStrike" cap="none">
                <a:solidFill>
                  <a:schemeClr val="dk1"/>
                </a:solidFill>
                <a:latin typeface="Merriweather"/>
                <a:ea typeface="Merriweather"/>
                <a:cs typeface="Merriweather"/>
                <a:sym typeface="Merriweather"/>
              </a:defRPr>
            </a:lvl2pPr>
            <a:lvl3pPr marR="0" lvl="2" algn="ctr" rtl="0">
              <a:lnSpc>
                <a:spcPct val="100000"/>
              </a:lnSpc>
              <a:spcBef>
                <a:spcPts val="0"/>
              </a:spcBef>
              <a:spcAft>
                <a:spcPts val="0"/>
              </a:spcAft>
              <a:buClr>
                <a:schemeClr val="dk1"/>
              </a:buClr>
              <a:buSzPts val="2400"/>
              <a:buFont typeface="Merriweather"/>
              <a:buNone/>
              <a:defRPr sz="2400" b="1" i="0" u="none" strike="noStrike" cap="none">
                <a:solidFill>
                  <a:schemeClr val="dk1"/>
                </a:solidFill>
                <a:latin typeface="Merriweather"/>
                <a:ea typeface="Merriweather"/>
                <a:cs typeface="Merriweather"/>
                <a:sym typeface="Merriweather"/>
              </a:defRPr>
            </a:lvl3pPr>
            <a:lvl4pPr marR="0" lvl="3" algn="ctr" rtl="0">
              <a:lnSpc>
                <a:spcPct val="100000"/>
              </a:lnSpc>
              <a:spcBef>
                <a:spcPts val="0"/>
              </a:spcBef>
              <a:spcAft>
                <a:spcPts val="0"/>
              </a:spcAft>
              <a:buClr>
                <a:schemeClr val="dk1"/>
              </a:buClr>
              <a:buSzPts val="2400"/>
              <a:buFont typeface="Merriweather"/>
              <a:buNone/>
              <a:defRPr sz="2400" b="1" i="0" u="none" strike="noStrike" cap="none">
                <a:solidFill>
                  <a:schemeClr val="dk1"/>
                </a:solidFill>
                <a:latin typeface="Merriweather"/>
                <a:ea typeface="Merriweather"/>
                <a:cs typeface="Merriweather"/>
                <a:sym typeface="Merriweather"/>
              </a:defRPr>
            </a:lvl4pPr>
            <a:lvl5pPr marR="0" lvl="4" algn="ctr" rtl="0">
              <a:lnSpc>
                <a:spcPct val="100000"/>
              </a:lnSpc>
              <a:spcBef>
                <a:spcPts val="0"/>
              </a:spcBef>
              <a:spcAft>
                <a:spcPts val="0"/>
              </a:spcAft>
              <a:buClr>
                <a:schemeClr val="dk1"/>
              </a:buClr>
              <a:buSzPts val="2400"/>
              <a:buFont typeface="Merriweather"/>
              <a:buNone/>
              <a:defRPr sz="2400" b="1" i="0" u="none" strike="noStrike" cap="none">
                <a:solidFill>
                  <a:schemeClr val="dk1"/>
                </a:solidFill>
                <a:latin typeface="Merriweather"/>
                <a:ea typeface="Merriweather"/>
                <a:cs typeface="Merriweather"/>
                <a:sym typeface="Merriweather"/>
              </a:defRPr>
            </a:lvl5pPr>
            <a:lvl6pPr marR="0" lvl="5" algn="ctr" rtl="0">
              <a:lnSpc>
                <a:spcPct val="100000"/>
              </a:lnSpc>
              <a:spcBef>
                <a:spcPts val="0"/>
              </a:spcBef>
              <a:spcAft>
                <a:spcPts val="0"/>
              </a:spcAft>
              <a:buClr>
                <a:schemeClr val="dk1"/>
              </a:buClr>
              <a:buSzPts val="2400"/>
              <a:buFont typeface="Merriweather"/>
              <a:buNone/>
              <a:defRPr sz="2400" b="1" i="0" u="none" strike="noStrike" cap="none">
                <a:solidFill>
                  <a:schemeClr val="dk1"/>
                </a:solidFill>
                <a:latin typeface="Merriweather"/>
                <a:ea typeface="Merriweather"/>
                <a:cs typeface="Merriweather"/>
                <a:sym typeface="Merriweather"/>
              </a:defRPr>
            </a:lvl6pPr>
            <a:lvl7pPr marR="0" lvl="6" algn="ctr" rtl="0">
              <a:lnSpc>
                <a:spcPct val="100000"/>
              </a:lnSpc>
              <a:spcBef>
                <a:spcPts val="0"/>
              </a:spcBef>
              <a:spcAft>
                <a:spcPts val="0"/>
              </a:spcAft>
              <a:buClr>
                <a:schemeClr val="dk1"/>
              </a:buClr>
              <a:buSzPts val="2400"/>
              <a:buFont typeface="Merriweather"/>
              <a:buNone/>
              <a:defRPr sz="2400" b="1" i="0" u="none" strike="noStrike" cap="none">
                <a:solidFill>
                  <a:schemeClr val="dk1"/>
                </a:solidFill>
                <a:latin typeface="Merriweather"/>
                <a:ea typeface="Merriweather"/>
                <a:cs typeface="Merriweather"/>
                <a:sym typeface="Merriweather"/>
              </a:defRPr>
            </a:lvl7pPr>
            <a:lvl8pPr marR="0" lvl="7" algn="ctr" rtl="0">
              <a:lnSpc>
                <a:spcPct val="100000"/>
              </a:lnSpc>
              <a:spcBef>
                <a:spcPts val="0"/>
              </a:spcBef>
              <a:spcAft>
                <a:spcPts val="0"/>
              </a:spcAft>
              <a:buClr>
                <a:schemeClr val="dk1"/>
              </a:buClr>
              <a:buSzPts val="2400"/>
              <a:buFont typeface="Merriweather"/>
              <a:buNone/>
              <a:defRPr sz="2400" b="1" i="0" u="none" strike="noStrike" cap="none">
                <a:solidFill>
                  <a:schemeClr val="dk1"/>
                </a:solidFill>
                <a:latin typeface="Merriweather"/>
                <a:ea typeface="Merriweather"/>
                <a:cs typeface="Merriweather"/>
                <a:sym typeface="Merriweather"/>
              </a:defRPr>
            </a:lvl8pPr>
            <a:lvl9pPr marR="0" lvl="8" algn="ctr" rtl="0">
              <a:lnSpc>
                <a:spcPct val="100000"/>
              </a:lnSpc>
              <a:spcBef>
                <a:spcPts val="0"/>
              </a:spcBef>
              <a:spcAft>
                <a:spcPts val="0"/>
              </a:spcAft>
              <a:buClr>
                <a:schemeClr val="dk1"/>
              </a:buClr>
              <a:buSzPts val="2400"/>
              <a:buFont typeface="Merriweather"/>
              <a:buNone/>
              <a:defRPr sz="2400" b="1" i="0" u="none" strike="noStrike" cap="none">
                <a:solidFill>
                  <a:schemeClr val="dk1"/>
                </a:solidFill>
                <a:latin typeface="Merriweather"/>
                <a:ea typeface="Merriweather"/>
                <a:cs typeface="Merriweather"/>
                <a:sym typeface="Merriweather"/>
              </a:defRPr>
            </a:lvl9pPr>
          </a:lstStyle>
          <a:p>
            <a:r>
              <a:rPr lang="en" dirty="0"/>
              <a:t>05</a:t>
            </a:r>
          </a:p>
        </p:txBody>
      </p:sp>
      <p:sp>
        <p:nvSpPr>
          <p:cNvPr id="24" name="Google Shape;3475;p35">
            <a:extLst>
              <a:ext uri="{FF2B5EF4-FFF2-40B4-BE49-F238E27FC236}">
                <a16:creationId xmlns:a16="http://schemas.microsoft.com/office/drawing/2014/main" id="{A519FD3D-F12B-4B53-B984-30AA2BE44287}"/>
              </a:ext>
            </a:extLst>
          </p:cNvPr>
          <p:cNvSpPr txBox="1">
            <a:spLocks/>
          </p:cNvSpPr>
          <p:nvPr/>
        </p:nvSpPr>
        <p:spPr>
          <a:xfrm>
            <a:off x="4696588" y="3488034"/>
            <a:ext cx="2327100" cy="4754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Bebas Neue"/>
              <a:buNone/>
              <a:defRPr sz="2000" b="1" i="0" u="none" strike="noStrike" cap="none">
                <a:solidFill>
                  <a:schemeClr val="dk1"/>
                </a:solidFill>
                <a:latin typeface="Merriweather"/>
                <a:ea typeface="Merriweather"/>
                <a:cs typeface="Merriweather"/>
                <a:sym typeface="Merriweather"/>
              </a:defRPr>
            </a:lvl1pPr>
            <a:lvl2pPr marL="914400" marR="0" lvl="1"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9pPr>
          </a:lstStyle>
          <a:p>
            <a:pPr marL="0" indent="0"/>
            <a:r>
              <a:rPr lang="en-US" dirty="0">
                <a:solidFill>
                  <a:schemeClr val="accent4">
                    <a:lumMod val="75000"/>
                  </a:schemeClr>
                </a:solidFill>
              </a:rPr>
              <a:t>Conclusion</a:t>
            </a:r>
          </a:p>
        </p:txBody>
      </p:sp>
      <p:grpSp>
        <p:nvGrpSpPr>
          <p:cNvPr id="25" name="Google Shape;3344;p33">
            <a:extLst>
              <a:ext uri="{FF2B5EF4-FFF2-40B4-BE49-F238E27FC236}">
                <a16:creationId xmlns:a16="http://schemas.microsoft.com/office/drawing/2014/main" id="{831528E1-9486-4F61-8067-C03AB7CDCCD1}"/>
              </a:ext>
            </a:extLst>
          </p:cNvPr>
          <p:cNvGrpSpPr/>
          <p:nvPr/>
        </p:nvGrpSpPr>
        <p:grpSpPr>
          <a:xfrm>
            <a:off x="7098162" y="3624866"/>
            <a:ext cx="2959594" cy="2224306"/>
            <a:chOff x="1636736" y="988750"/>
            <a:chExt cx="1146197" cy="861433"/>
          </a:xfrm>
        </p:grpSpPr>
        <p:sp>
          <p:nvSpPr>
            <p:cNvPr id="26" name="Google Shape;3345;p33">
              <a:extLst>
                <a:ext uri="{FF2B5EF4-FFF2-40B4-BE49-F238E27FC236}">
                  <a16:creationId xmlns:a16="http://schemas.microsoft.com/office/drawing/2014/main" id="{FE28B9B5-1F8C-4A6F-B11E-562135F18233}"/>
                </a:ext>
              </a:extLst>
            </p:cNvPr>
            <p:cNvSpPr/>
            <p:nvPr/>
          </p:nvSpPr>
          <p:spPr>
            <a:xfrm>
              <a:off x="2013480" y="1382506"/>
              <a:ext cx="307874" cy="467677"/>
            </a:xfrm>
            <a:custGeom>
              <a:avLst/>
              <a:gdLst/>
              <a:ahLst/>
              <a:cxnLst/>
              <a:rect l="l" t="t" r="r" b="b"/>
              <a:pathLst>
                <a:path w="2624" h="3986" extrusionOk="0">
                  <a:moveTo>
                    <a:pt x="860" y="0"/>
                  </a:moveTo>
                  <a:cubicBezTo>
                    <a:pt x="734" y="0"/>
                    <a:pt x="603" y="48"/>
                    <a:pt x="491" y="101"/>
                  </a:cubicBezTo>
                  <a:cubicBezTo>
                    <a:pt x="295" y="190"/>
                    <a:pt x="90" y="449"/>
                    <a:pt x="1" y="636"/>
                  </a:cubicBezTo>
                  <a:cubicBezTo>
                    <a:pt x="331" y="1073"/>
                    <a:pt x="420" y="1644"/>
                    <a:pt x="714" y="2099"/>
                  </a:cubicBezTo>
                  <a:cubicBezTo>
                    <a:pt x="796" y="2221"/>
                    <a:pt x="914" y="2343"/>
                    <a:pt x="1050" y="2343"/>
                  </a:cubicBezTo>
                  <a:cubicBezTo>
                    <a:pt x="1063" y="2343"/>
                    <a:pt x="1076" y="2342"/>
                    <a:pt x="1089" y="2340"/>
                  </a:cubicBezTo>
                  <a:cubicBezTo>
                    <a:pt x="1187" y="2661"/>
                    <a:pt x="1321" y="2982"/>
                    <a:pt x="1562" y="3214"/>
                  </a:cubicBezTo>
                  <a:cubicBezTo>
                    <a:pt x="1598" y="3250"/>
                    <a:pt x="1642" y="3286"/>
                    <a:pt x="1687" y="3303"/>
                  </a:cubicBezTo>
                  <a:cubicBezTo>
                    <a:pt x="1705" y="3311"/>
                    <a:pt x="1727" y="3315"/>
                    <a:pt x="1748" y="3315"/>
                  </a:cubicBezTo>
                  <a:cubicBezTo>
                    <a:pt x="1779" y="3315"/>
                    <a:pt x="1809" y="3306"/>
                    <a:pt x="1830" y="3286"/>
                  </a:cubicBezTo>
                  <a:cubicBezTo>
                    <a:pt x="1945" y="3455"/>
                    <a:pt x="2070" y="3607"/>
                    <a:pt x="2204" y="3749"/>
                  </a:cubicBezTo>
                  <a:cubicBezTo>
                    <a:pt x="2284" y="3839"/>
                    <a:pt x="2383" y="3928"/>
                    <a:pt x="2499" y="3972"/>
                  </a:cubicBezTo>
                  <a:cubicBezTo>
                    <a:pt x="2511" y="3979"/>
                    <a:pt x="2528" y="3985"/>
                    <a:pt x="2547" y="3985"/>
                  </a:cubicBezTo>
                  <a:cubicBezTo>
                    <a:pt x="2554" y="3985"/>
                    <a:pt x="2562" y="3984"/>
                    <a:pt x="2570" y="3981"/>
                  </a:cubicBezTo>
                  <a:cubicBezTo>
                    <a:pt x="2623" y="3964"/>
                    <a:pt x="2623" y="3892"/>
                    <a:pt x="2615" y="3830"/>
                  </a:cubicBezTo>
                  <a:cubicBezTo>
                    <a:pt x="2579" y="3633"/>
                    <a:pt x="2508" y="3446"/>
                    <a:pt x="2400" y="3286"/>
                  </a:cubicBezTo>
                  <a:cubicBezTo>
                    <a:pt x="2445" y="3232"/>
                    <a:pt x="2481" y="3125"/>
                    <a:pt x="2463" y="3054"/>
                  </a:cubicBezTo>
                  <a:cubicBezTo>
                    <a:pt x="2454" y="2982"/>
                    <a:pt x="2418" y="2920"/>
                    <a:pt x="2392" y="2857"/>
                  </a:cubicBezTo>
                  <a:cubicBezTo>
                    <a:pt x="2356" y="2795"/>
                    <a:pt x="2329" y="2741"/>
                    <a:pt x="2293" y="2679"/>
                  </a:cubicBezTo>
                  <a:cubicBezTo>
                    <a:pt x="2383" y="2572"/>
                    <a:pt x="2356" y="2411"/>
                    <a:pt x="2293" y="2286"/>
                  </a:cubicBezTo>
                  <a:cubicBezTo>
                    <a:pt x="2124" y="1965"/>
                    <a:pt x="1919" y="1671"/>
                    <a:pt x="1749" y="1350"/>
                  </a:cubicBezTo>
                  <a:cubicBezTo>
                    <a:pt x="1633" y="1136"/>
                    <a:pt x="1535" y="913"/>
                    <a:pt x="1464" y="690"/>
                  </a:cubicBezTo>
                  <a:cubicBezTo>
                    <a:pt x="1419" y="556"/>
                    <a:pt x="1375" y="413"/>
                    <a:pt x="1303" y="288"/>
                  </a:cubicBezTo>
                  <a:cubicBezTo>
                    <a:pt x="1241" y="172"/>
                    <a:pt x="1134" y="56"/>
                    <a:pt x="991" y="20"/>
                  </a:cubicBezTo>
                  <a:cubicBezTo>
                    <a:pt x="949" y="6"/>
                    <a:pt x="905" y="0"/>
                    <a:pt x="8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46;p33">
              <a:extLst>
                <a:ext uri="{FF2B5EF4-FFF2-40B4-BE49-F238E27FC236}">
                  <a16:creationId xmlns:a16="http://schemas.microsoft.com/office/drawing/2014/main" id="{E2CB2621-8B74-451B-B518-7BCF939DB67E}"/>
                </a:ext>
              </a:extLst>
            </p:cNvPr>
            <p:cNvSpPr/>
            <p:nvPr/>
          </p:nvSpPr>
          <p:spPr>
            <a:xfrm>
              <a:off x="2074257" y="1496901"/>
              <a:ext cx="74387" cy="183269"/>
            </a:xfrm>
            <a:custGeom>
              <a:avLst/>
              <a:gdLst/>
              <a:ahLst/>
              <a:cxnLst/>
              <a:rect l="l" t="t" r="r" b="b"/>
              <a:pathLst>
                <a:path w="634" h="1562" extrusionOk="0">
                  <a:moveTo>
                    <a:pt x="0" y="0"/>
                  </a:moveTo>
                  <a:cubicBezTo>
                    <a:pt x="134" y="285"/>
                    <a:pt x="250" y="580"/>
                    <a:pt x="348" y="883"/>
                  </a:cubicBezTo>
                  <a:cubicBezTo>
                    <a:pt x="393" y="1035"/>
                    <a:pt x="437" y="1186"/>
                    <a:pt x="428" y="1338"/>
                  </a:cubicBezTo>
                  <a:lnTo>
                    <a:pt x="428" y="1347"/>
                  </a:lnTo>
                  <a:cubicBezTo>
                    <a:pt x="461" y="1360"/>
                    <a:pt x="498" y="1368"/>
                    <a:pt x="534" y="1368"/>
                  </a:cubicBezTo>
                  <a:cubicBezTo>
                    <a:pt x="547" y="1368"/>
                    <a:pt x="559" y="1367"/>
                    <a:pt x="571" y="1365"/>
                  </a:cubicBezTo>
                  <a:cubicBezTo>
                    <a:pt x="589" y="1427"/>
                    <a:pt x="616" y="1499"/>
                    <a:pt x="634" y="1561"/>
                  </a:cubicBezTo>
                  <a:cubicBezTo>
                    <a:pt x="598" y="1195"/>
                    <a:pt x="428" y="839"/>
                    <a:pt x="259" y="500"/>
                  </a:cubicBezTo>
                  <a:cubicBezTo>
                    <a:pt x="170" y="330"/>
                    <a:pt x="80" y="161"/>
                    <a:pt x="0"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347;p33">
              <a:extLst>
                <a:ext uri="{FF2B5EF4-FFF2-40B4-BE49-F238E27FC236}">
                  <a16:creationId xmlns:a16="http://schemas.microsoft.com/office/drawing/2014/main" id="{A1820B6A-676A-48FC-A8E8-B1F7804E16D5}"/>
                </a:ext>
              </a:extLst>
            </p:cNvPr>
            <p:cNvSpPr/>
            <p:nvPr/>
          </p:nvSpPr>
          <p:spPr>
            <a:xfrm>
              <a:off x="2112975" y="1419347"/>
              <a:ext cx="180102" cy="297432"/>
            </a:xfrm>
            <a:custGeom>
              <a:avLst/>
              <a:gdLst/>
              <a:ahLst/>
              <a:cxnLst/>
              <a:rect l="l" t="t" r="r" b="b"/>
              <a:pathLst>
                <a:path w="1535" h="2535" extrusionOk="0">
                  <a:moveTo>
                    <a:pt x="0" y="1"/>
                  </a:moveTo>
                  <a:lnTo>
                    <a:pt x="0" y="1"/>
                  </a:lnTo>
                  <a:cubicBezTo>
                    <a:pt x="535" y="831"/>
                    <a:pt x="1044" y="1678"/>
                    <a:pt x="1535" y="2534"/>
                  </a:cubicBezTo>
                  <a:cubicBezTo>
                    <a:pt x="1508" y="2472"/>
                    <a:pt x="1472" y="2418"/>
                    <a:pt x="1445" y="2365"/>
                  </a:cubicBezTo>
                  <a:cubicBezTo>
                    <a:pt x="1463" y="2347"/>
                    <a:pt x="1472" y="2329"/>
                    <a:pt x="1481" y="2302"/>
                  </a:cubicBezTo>
                  <a:cubicBezTo>
                    <a:pt x="973" y="1544"/>
                    <a:pt x="580" y="697"/>
                    <a:pt x="0" y="1"/>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348;p33">
              <a:extLst>
                <a:ext uri="{FF2B5EF4-FFF2-40B4-BE49-F238E27FC236}">
                  <a16:creationId xmlns:a16="http://schemas.microsoft.com/office/drawing/2014/main" id="{38B857A8-06E5-4DC3-A38A-0AA6B7F9A486}"/>
                </a:ext>
              </a:extLst>
            </p:cNvPr>
            <p:cNvSpPr/>
            <p:nvPr/>
          </p:nvSpPr>
          <p:spPr>
            <a:xfrm>
              <a:off x="2045980" y="1442461"/>
              <a:ext cx="28394" cy="54441"/>
            </a:xfrm>
            <a:custGeom>
              <a:avLst/>
              <a:gdLst/>
              <a:ahLst/>
              <a:cxnLst/>
              <a:rect l="l" t="t" r="r" b="b"/>
              <a:pathLst>
                <a:path w="242" h="464" extrusionOk="0">
                  <a:moveTo>
                    <a:pt x="0" y="0"/>
                  </a:moveTo>
                  <a:cubicBezTo>
                    <a:pt x="81" y="152"/>
                    <a:pt x="161" y="312"/>
                    <a:pt x="241" y="464"/>
                  </a:cubicBezTo>
                  <a:cubicBezTo>
                    <a:pt x="161" y="304"/>
                    <a:pt x="81" y="152"/>
                    <a:pt x="0" y="0"/>
                  </a:cubicBezTo>
                  <a:close/>
                </a:path>
              </a:pathLst>
            </a:custGeom>
            <a:solidFill>
              <a:srgbClr val="3F4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349;p33">
              <a:extLst>
                <a:ext uri="{FF2B5EF4-FFF2-40B4-BE49-F238E27FC236}">
                  <a16:creationId xmlns:a16="http://schemas.microsoft.com/office/drawing/2014/main" id="{D7CFD464-542F-4C0C-883A-A2D6669F40E5}"/>
                </a:ext>
              </a:extLst>
            </p:cNvPr>
            <p:cNvSpPr/>
            <p:nvPr/>
          </p:nvSpPr>
          <p:spPr>
            <a:xfrm>
              <a:off x="2096197" y="1443517"/>
              <a:ext cx="225156" cy="406666"/>
            </a:xfrm>
            <a:custGeom>
              <a:avLst/>
              <a:gdLst/>
              <a:ahLst/>
              <a:cxnLst/>
              <a:rect l="l" t="t" r="r" b="b"/>
              <a:pathLst>
                <a:path w="1919" h="3466" extrusionOk="0">
                  <a:moveTo>
                    <a:pt x="0" y="0"/>
                  </a:moveTo>
                  <a:cubicBezTo>
                    <a:pt x="429" y="740"/>
                    <a:pt x="857" y="1472"/>
                    <a:pt x="1285" y="2212"/>
                  </a:cubicBezTo>
                  <a:cubicBezTo>
                    <a:pt x="1499" y="2587"/>
                    <a:pt x="1713" y="2962"/>
                    <a:pt x="1803" y="3381"/>
                  </a:cubicBezTo>
                  <a:cubicBezTo>
                    <a:pt x="1811" y="3408"/>
                    <a:pt x="1811" y="3435"/>
                    <a:pt x="1811" y="3461"/>
                  </a:cubicBezTo>
                  <a:cubicBezTo>
                    <a:pt x="1823" y="3461"/>
                    <a:pt x="1835" y="3465"/>
                    <a:pt x="1847" y="3465"/>
                  </a:cubicBezTo>
                  <a:cubicBezTo>
                    <a:pt x="1853" y="3465"/>
                    <a:pt x="1859" y="3464"/>
                    <a:pt x="1865" y="3461"/>
                  </a:cubicBezTo>
                  <a:cubicBezTo>
                    <a:pt x="1918" y="3444"/>
                    <a:pt x="1918" y="3372"/>
                    <a:pt x="1910" y="3310"/>
                  </a:cubicBezTo>
                  <a:cubicBezTo>
                    <a:pt x="1874" y="3113"/>
                    <a:pt x="1803" y="2926"/>
                    <a:pt x="1695" y="2766"/>
                  </a:cubicBezTo>
                  <a:cubicBezTo>
                    <a:pt x="1695" y="2766"/>
                    <a:pt x="1695" y="2757"/>
                    <a:pt x="1704" y="2757"/>
                  </a:cubicBezTo>
                  <a:cubicBezTo>
                    <a:pt x="1133" y="1838"/>
                    <a:pt x="562" y="919"/>
                    <a:pt x="0"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50;p33">
              <a:extLst>
                <a:ext uri="{FF2B5EF4-FFF2-40B4-BE49-F238E27FC236}">
                  <a16:creationId xmlns:a16="http://schemas.microsoft.com/office/drawing/2014/main" id="{424EAAF8-DA75-4FA0-B880-0FE00AEE40D5}"/>
                </a:ext>
              </a:extLst>
            </p:cNvPr>
            <p:cNvSpPr/>
            <p:nvPr/>
          </p:nvSpPr>
          <p:spPr>
            <a:xfrm>
              <a:off x="2058535" y="1437181"/>
              <a:ext cx="172827" cy="336150"/>
            </a:xfrm>
            <a:custGeom>
              <a:avLst/>
              <a:gdLst/>
              <a:ahLst/>
              <a:cxnLst/>
              <a:rect l="l" t="t" r="r" b="b"/>
              <a:pathLst>
                <a:path w="1473" h="2865" extrusionOk="0">
                  <a:moveTo>
                    <a:pt x="0" y="1"/>
                  </a:moveTo>
                  <a:lnTo>
                    <a:pt x="0" y="1"/>
                  </a:lnTo>
                  <a:cubicBezTo>
                    <a:pt x="420" y="839"/>
                    <a:pt x="848" y="1678"/>
                    <a:pt x="1267" y="2516"/>
                  </a:cubicBezTo>
                  <a:cubicBezTo>
                    <a:pt x="1312" y="2597"/>
                    <a:pt x="1347" y="2677"/>
                    <a:pt x="1330" y="2757"/>
                  </a:cubicBezTo>
                  <a:cubicBezTo>
                    <a:pt x="1321" y="2784"/>
                    <a:pt x="1303" y="2811"/>
                    <a:pt x="1285" y="2828"/>
                  </a:cubicBezTo>
                  <a:cubicBezTo>
                    <a:pt x="1294" y="2828"/>
                    <a:pt x="1294" y="2828"/>
                    <a:pt x="1303" y="2837"/>
                  </a:cubicBezTo>
                  <a:cubicBezTo>
                    <a:pt x="1321" y="2845"/>
                    <a:pt x="1343" y="2849"/>
                    <a:pt x="1364" y="2849"/>
                  </a:cubicBezTo>
                  <a:cubicBezTo>
                    <a:pt x="1395" y="2849"/>
                    <a:pt x="1425" y="2840"/>
                    <a:pt x="1446" y="2820"/>
                  </a:cubicBezTo>
                  <a:cubicBezTo>
                    <a:pt x="1454" y="2837"/>
                    <a:pt x="1463" y="2846"/>
                    <a:pt x="1472" y="2864"/>
                  </a:cubicBezTo>
                  <a:cubicBezTo>
                    <a:pt x="1454" y="2712"/>
                    <a:pt x="1401" y="2570"/>
                    <a:pt x="1338" y="2427"/>
                  </a:cubicBezTo>
                  <a:cubicBezTo>
                    <a:pt x="1258" y="2222"/>
                    <a:pt x="1151" y="2026"/>
                    <a:pt x="1053" y="1829"/>
                  </a:cubicBezTo>
                  <a:cubicBezTo>
                    <a:pt x="741" y="1205"/>
                    <a:pt x="420" y="554"/>
                    <a:pt x="0" y="1"/>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1;p33">
              <a:extLst>
                <a:ext uri="{FF2B5EF4-FFF2-40B4-BE49-F238E27FC236}">
                  <a16:creationId xmlns:a16="http://schemas.microsoft.com/office/drawing/2014/main" id="{3545E13D-5103-43E5-8B78-BE20D3A52B33}"/>
                </a:ext>
              </a:extLst>
            </p:cNvPr>
            <p:cNvSpPr/>
            <p:nvPr/>
          </p:nvSpPr>
          <p:spPr>
            <a:xfrm>
              <a:off x="1884770" y="988750"/>
              <a:ext cx="281709" cy="515431"/>
            </a:xfrm>
            <a:custGeom>
              <a:avLst/>
              <a:gdLst/>
              <a:ahLst/>
              <a:cxnLst/>
              <a:rect l="l" t="t" r="r" b="b"/>
              <a:pathLst>
                <a:path w="2401" h="4393" extrusionOk="0">
                  <a:moveTo>
                    <a:pt x="1038" y="1"/>
                  </a:moveTo>
                  <a:cubicBezTo>
                    <a:pt x="778" y="1"/>
                    <a:pt x="517" y="109"/>
                    <a:pt x="339" y="308"/>
                  </a:cubicBezTo>
                  <a:cubicBezTo>
                    <a:pt x="375" y="557"/>
                    <a:pt x="482" y="780"/>
                    <a:pt x="527" y="1030"/>
                  </a:cubicBezTo>
                  <a:cubicBezTo>
                    <a:pt x="241" y="1405"/>
                    <a:pt x="0" y="1922"/>
                    <a:pt x="72" y="2386"/>
                  </a:cubicBezTo>
                  <a:cubicBezTo>
                    <a:pt x="90" y="2511"/>
                    <a:pt x="125" y="2627"/>
                    <a:pt x="170" y="2743"/>
                  </a:cubicBezTo>
                  <a:cubicBezTo>
                    <a:pt x="313" y="3145"/>
                    <a:pt x="500" y="3528"/>
                    <a:pt x="732" y="3876"/>
                  </a:cubicBezTo>
                  <a:cubicBezTo>
                    <a:pt x="893" y="4117"/>
                    <a:pt x="1098" y="4349"/>
                    <a:pt x="1374" y="4385"/>
                  </a:cubicBezTo>
                  <a:cubicBezTo>
                    <a:pt x="1404" y="4390"/>
                    <a:pt x="1434" y="4392"/>
                    <a:pt x="1464" y="4392"/>
                  </a:cubicBezTo>
                  <a:cubicBezTo>
                    <a:pt x="1632" y="4392"/>
                    <a:pt x="1801" y="4313"/>
                    <a:pt x="1945" y="4215"/>
                  </a:cubicBezTo>
                  <a:cubicBezTo>
                    <a:pt x="2070" y="4126"/>
                    <a:pt x="2195" y="4019"/>
                    <a:pt x="2257" y="3876"/>
                  </a:cubicBezTo>
                  <a:cubicBezTo>
                    <a:pt x="2400" y="3546"/>
                    <a:pt x="2186" y="3100"/>
                    <a:pt x="2168" y="2734"/>
                  </a:cubicBezTo>
                  <a:cubicBezTo>
                    <a:pt x="2159" y="2547"/>
                    <a:pt x="2150" y="2351"/>
                    <a:pt x="2115" y="2163"/>
                  </a:cubicBezTo>
                  <a:cubicBezTo>
                    <a:pt x="2079" y="2003"/>
                    <a:pt x="2034" y="1824"/>
                    <a:pt x="2106" y="1681"/>
                  </a:cubicBezTo>
                  <a:cubicBezTo>
                    <a:pt x="2133" y="1637"/>
                    <a:pt x="2168" y="1583"/>
                    <a:pt x="2150" y="1539"/>
                  </a:cubicBezTo>
                  <a:cubicBezTo>
                    <a:pt x="2141" y="1512"/>
                    <a:pt x="2115" y="1494"/>
                    <a:pt x="2097" y="1467"/>
                  </a:cubicBezTo>
                  <a:cubicBezTo>
                    <a:pt x="2079" y="1414"/>
                    <a:pt x="2115" y="1369"/>
                    <a:pt x="2141" y="1325"/>
                  </a:cubicBezTo>
                  <a:cubicBezTo>
                    <a:pt x="2222" y="1146"/>
                    <a:pt x="2124" y="941"/>
                    <a:pt x="2034" y="772"/>
                  </a:cubicBezTo>
                  <a:cubicBezTo>
                    <a:pt x="1901" y="540"/>
                    <a:pt x="1749" y="299"/>
                    <a:pt x="1526" y="147"/>
                  </a:cubicBezTo>
                  <a:cubicBezTo>
                    <a:pt x="1380" y="48"/>
                    <a:pt x="1210" y="1"/>
                    <a:pt x="1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52;p33">
              <a:extLst>
                <a:ext uri="{FF2B5EF4-FFF2-40B4-BE49-F238E27FC236}">
                  <a16:creationId xmlns:a16="http://schemas.microsoft.com/office/drawing/2014/main" id="{9F019E80-F9DB-45FA-8002-7A6BFD4357CF}"/>
                </a:ext>
              </a:extLst>
            </p:cNvPr>
            <p:cNvSpPr/>
            <p:nvPr/>
          </p:nvSpPr>
          <p:spPr>
            <a:xfrm>
              <a:off x="1996702" y="988750"/>
              <a:ext cx="148774" cy="295789"/>
            </a:xfrm>
            <a:custGeom>
              <a:avLst/>
              <a:gdLst/>
              <a:ahLst/>
              <a:cxnLst/>
              <a:rect l="l" t="t" r="r" b="b"/>
              <a:pathLst>
                <a:path w="1268" h="2521" extrusionOk="0">
                  <a:moveTo>
                    <a:pt x="85" y="1"/>
                  </a:moveTo>
                  <a:cubicBezTo>
                    <a:pt x="57" y="1"/>
                    <a:pt x="29" y="2"/>
                    <a:pt x="1" y="4"/>
                  </a:cubicBezTo>
                  <a:cubicBezTo>
                    <a:pt x="126" y="31"/>
                    <a:pt x="242" y="85"/>
                    <a:pt x="349" y="156"/>
                  </a:cubicBezTo>
                  <a:cubicBezTo>
                    <a:pt x="465" y="236"/>
                    <a:pt x="563" y="343"/>
                    <a:pt x="661" y="450"/>
                  </a:cubicBezTo>
                  <a:cubicBezTo>
                    <a:pt x="875" y="700"/>
                    <a:pt x="1045" y="1021"/>
                    <a:pt x="1027" y="1360"/>
                  </a:cubicBezTo>
                  <a:cubicBezTo>
                    <a:pt x="964" y="1280"/>
                    <a:pt x="893" y="1209"/>
                    <a:pt x="813" y="1155"/>
                  </a:cubicBezTo>
                  <a:cubicBezTo>
                    <a:pt x="764" y="1120"/>
                    <a:pt x="698" y="1096"/>
                    <a:pt x="633" y="1096"/>
                  </a:cubicBezTo>
                  <a:cubicBezTo>
                    <a:pt x="616" y="1096"/>
                    <a:pt x="598" y="1098"/>
                    <a:pt x="581" y="1102"/>
                  </a:cubicBezTo>
                  <a:cubicBezTo>
                    <a:pt x="474" y="1128"/>
                    <a:pt x="411" y="1244"/>
                    <a:pt x="402" y="1351"/>
                  </a:cubicBezTo>
                  <a:cubicBezTo>
                    <a:pt x="393" y="1405"/>
                    <a:pt x="420" y="1450"/>
                    <a:pt x="447" y="1503"/>
                  </a:cubicBezTo>
                  <a:cubicBezTo>
                    <a:pt x="634" y="1887"/>
                    <a:pt x="893" y="2235"/>
                    <a:pt x="1205" y="2520"/>
                  </a:cubicBezTo>
                  <a:cubicBezTo>
                    <a:pt x="1196" y="2395"/>
                    <a:pt x="1179" y="2279"/>
                    <a:pt x="1161" y="2163"/>
                  </a:cubicBezTo>
                  <a:cubicBezTo>
                    <a:pt x="1125" y="2003"/>
                    <a:pt x="1080" y="1824"/>
                    <a:pt x="1152" y="1681"/>
                  </a:cubicBezTo>
                  <a:cubicBezTo>
                    <a:pt x="1179" y="1637"/>
                    <a:pt x="1214" y="1583"/>
                    <a:pt x="1196" y="1539"/>
                  </a:cubicBezTo>
                  <a:cubicBezTo>
                    <a:pt x="1187" y="1512"/>
                    <a:pt x="1161" y="1494"/>
                    <a:pt x="1143" y="1467"/>
                  </a:cubicBezTo>
                  <a:cubicBezTo>
                    <a:pt x="1125" y="1414"/>
                    <a:pt x="1161" y="1369"/>
                    <a:pt x="1187" y="1325"/>
                  </a:cubicBezTo>
                  <a:cubicBezTo>
                    <a:pt x="1268" y="1146"/>
                    <a:pt x="1170" y="941"/>
                    <a:pt x="1080" y="772"/>
                  </a:cubicBezTo>
                  <a:cubicBezTo>
                    <a:pt x="947" y="540"/>
                    <a:pt x="795" y="299"/>
                    <a:pt x="572" y="147"/>
                  </a:cubicBezTo>
                  <a:cubicBezTo>
                    <a:pt x="426" y="47"/>
                    <a:pt x="255" y="1"/>
                    <a:pt x="85" y="1"/>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53;p33">
              <a:extLst>
                <a:ext uri="{FF2B5EF4-FFF2-40B4-BE49-F238E27FC236}">
                  <a16:creationId xmlns:a16="http://schemas.microsoft.com/office/drawing/2014/main" id="{DFB2693E-8DBF-497F-B4E9-BF3779AD123D}"/>
                </a:ext>
              </a:extLst>
            </p:cNvPr>
            <p:cNvSpPr/>
            <p:nvPr/>
          </p:nvSpPr>
          <p:spPr>
            <a:xfrm>
              <a:off x="1885826" y="1084021"/>
              <a:ext cx="280653" cy="420159"/>
            </a:xfrm>
            <a:custGeom>
              <a:avLst/>
              <a:gdLst/>
              <a:ahLst/>
              <a:cxnLst/>
              <a:rect l="l" t="t" r="r" b="b"/>
              <a:pathLst>
                <a:path w="2392" h="3581" extrusionOk="0">
                  <a:moveTo>
                    <a:pt x="1128" y="1"/>
                  </a:moveTo>
                  <a:cubicBezTo>
                    <a:pt x="1073" y="1"/>
                    <a:pt x="1016" y="9"/>
                    <a:pt x="964" y="22"/>
                  </a:cubicBezTo>
                  <a:cubicBezTo>
                    <a:pt x="776" y="67"/>
                    <a:pt x="652" y="120"/>
                    <a:pt x="500" y="245"/>
                  </a:cubicBezTo>
                  <a:cubicBezTo>
                    <a:pt x="232" y="620"/>
                    <a:pt x="0" y="1119"/>
                    <a:pt x="63" y="1574"/>
                  </a:cubicBezTo>
                  <a:cubicBezTo>
                    <a:pt x="81" y="1699"/>
                    <a:pt x="116" y="1815"/>
                    <a:pt x="161" y="1931"/>
                  </a:cubicBezTo>
                  <a:cubicBezTo>
                    <a:pt x="304" y="2333"/>
                    <a:pt x="491" y="2716"/>
                    <a:pt x="723" y="3064"/>
                  </a:cubicBezTo>
                  <a:cubicBezTo>
                    <a:pt x="884" y="3305"/>
                    <a:pt x="1089" y="3537"/>
                    <a:pt x="1365" y="3573"/>
                  </a:cubicBezTo>
                  <a:cubicBezTo>
                    <a:pt x="1395" y="3578"/>
                    <a:pt x="1425" y="3580"/>
                    <a:pt x="1455" y="3580"/>
                  </a:cubicBezTo>
                  <a:cubicBezTo>
                    <a:pt x="1623" y="3580"/>
                    <a:pt x="1792" y="3501"/>
                    <a:pt x="1936" y="3403"/>
                  </a:cubicBezTo>
                  <a:cubicBezTo>
                    <a:pt x="2061" y="3314"/>
                    <a:pt x="2186" y="3207"/>
                    <a:pt x="2248" y="3064"/>
                  </a:cubicBezTo>
                  <a:cubicBezTo>
                    <a:pt x="2391" y="2734"/>
                    <a:pt x="2177" y="2288"/>
                    <a:pt x="2159" y="1922"/>
                  </a:cubicBezTo>
                  <a:cubicBezTo>
                    <a:pt x="2150" y="1735"/>
                    <a:pt x="2141" y="1539"/>
                    <a:pt x="2106" y="1351"/>
                  </a:cubicBezTo>
                  <a:cubicBezTo>
                    <a:pt x="2106" y="1342"/>
                    <a:pt x="2106" y="1342"/>
                    <a:pt x="2106" y="1342"/>
                  </a:cubicBezTo>
                  <a:cubicBezTo>
                    <a:pt x="2043" y="1324"/>
                    <a:pt x="1990" y="1307"/>
                    <a:pt x="1936" y="1280"/>
                  </a:cubicBezTo>
                  <a:cubicBezTo>
                    <a:pt x="1838" y="1235"/>
                    <a:pt x="1740" y="1173"/>
                    <a:pt x="1660" y="1092"/>
                  </a:cubicBezTo>
                  <a:cubicBezTo>
                    <a:pt x="1588" y="1030"/>
                    <a:pt x="1526" y="968"/>
                    <a:pt x="1481" y="887"/>
                  </a:cubicBezTo>
                  <a:cubicBezTo>
                    <a:pt x="1419" y="762"/>
                    <a:pt x="1401" y="620"/>
                    <a:pt x="1410" y="477"/>
                  </a:cubicBezTo>
                  <a:cubicBezTo>
                    <a:pt x="1419" y="352"/>
                    <a:pt x="1446" y="218"/>
                    <a:pt x="1383" y="120"/>
                  </a:cubicBezTo>
                  <a:cubicBezTo>
                    <a:pt x="1338" y="58"/>
                    <a:pt x="1267" y="13"/>
                    <a:pt x="1187" y="4"/>
                  </a:cubicBezTo>
                  <a:cubicBezTo>
                    <a:pt x="1168" y="2"/>
                    <a:pt x="1148" y="1"/>
                    <a:pt x="1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54;p33">
              <a:extLst>
                <a:ext uri="{FF2B5EF4-FFF2-40B4-BE49-F238E27FC236}">
                  <a16:creationId xmlns:a16="http://schemas.microsoft.com/office/drawing/2014/main" id="{989DF1AA-1914-421C-8A32-457DEEC598C4}"/>
                </a:ext>
              </a:extLst>
            </p:cNvPr>
            <p:cNvSpPr/>
            <p:nvPr/>
          </p:nvSpPr>
          <p:spPr>
            <a:xfrm>
              <a:off x="2031314" y="1121097"/>
              <a:ext cx="135164" cy="321484"/>
            </a:xfrm>
            <a:custGeom>
              <a:avLst/>
              <a:gdLst/>
              <a:ahLst/>
              <a:cxnLst/>
              <a:rect l="l" t="t" r="r" b="b"/>
              <a:pathLst>
                <a:path w="1152" h="2740" extrusionOk="0">
                  <a:moveTo>
                    <a:pt x="188" y="0"/>
                  </a:moveTo>
                  <a:lnTo>
                    <a:pt x="188" y="0"/>
                  </a:lnTo>
                  <a:cubicBezTo>
                    <a:pt x="161" y="107"/>
                    <a:pt x="134" y="206"/>
                    <a:pt x="116" y="313"/>
                  </a:cubicBezTo>
                  <a:cubicBezTo>
                    <a:pt x="81" y="473"/>
                    <a:pt x="45" y="634"/>
                    <a:pt x="36" y="794"/>
                  </a:cubicBezTo>
                  <a:cubicBezTo>
                    <a:pt x="0" y="1285"/>
                    <a:pt x="179" y="1758"/>
                    <a:pt x="429" y="2177"/>
                  </a:cubicBezTo>
                  <a:cubicBezTo>
                    <a:pt x="500" y="2284"/>
                    <a:pt x="580" y="2409"/>
                    <a:pt x="705" y="2454"/>
                  </a:cubicBezTo>
                  <a:cubicBezTo>
                    <a:pt x="723" y="2463"/>
                    <a:pt x="750" y="2463"/>
                    <a:pt x="759" y="2480"/>
                  </a:cubicBezTo>
                  <a:cubicBezTo>
                    <a:pt x="776" y="2489"/>
                    <a:pt x="785" y="2516"/>
                    <a:pt x="794" y="2534"/>
                  </a:cubicBezTo>
                  <a:cubicBezTo>
                    <a:pt x="839" y="2623"/>
                    <a:pt x="919" y="2695"/>
                    <a:pt x="1008" y="2739"/>
                  </a:cubicBezTo>
                  <a:cubicBezTo>
                    <a:pt x="1151" y="2409"/>
                    <a:pt x="937" y="1963"/>
                    <a:pt x="919" y="1606"/>
                  </a:cubicBezTo>
                  <a:cubicBezTo>
                    <a:pt x="910" y="1419"/>
                    <a:pt x="901" y="1223"/>
                    <a:pt x="866" y="1035"/>
                  </a:cubicBezTo>
                  <a:cubicBezTo>
                    <a:pt x="866" y="1026"/>
                    <a:pt x="866" y="1026"/>
                    <a:pt x="866" y="1026"/>
                  </a:cubicBezTo>
                  <a:cubicBezTo>
                    <a:pt x="803" y="1008"/>
                    <a:pt x="750" y="991"/>
                    <a:pt x="696" y="964"/>
                  </a:cubicBezTo>
                  <a:cubicBezTo>
                    <a:pt x="598" y="919"/>
                    <a:pt x="500" y="857"/>
                    <a:pt x="420" y="776"/>
                  </a:cubicBezTo>
                  <a:cubicBezTo>
                    <a:pt x="348" y="714"/>
                    <a:pt x="286" y="652"/>
                    <a:pt x="241" y="571"/>
                  </a:cubicBezTo>
                  <a:cubicBezTo>
                    <a:pt x="179" y="446"/>
                    <a:pt x="161" y="304"/>
                    <a:pt x="170" y="161"/>
                  </a:cubicBezTo>
                  <a:cubicBezTo>
                    <a:pt x="179" y="107"/>
                    <a:pt x="188" y="54"/>
                    <a:pt x="1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55;p33">
              <a:extLst>
                <a:ext uri="{FF2B5EF4-FFF2-40B4-BE49-F238E27FC236}">
                  <a16:creationId xmlns:a16="http://schemas.microsoft.com/office/drawing/2014/main" id="{D6C82600-C01E-4AB2-8FAE-374FC4C52F24}"/>
                </a:ext>
              </a:extLst>
            </p:cNvPr>
            <p:cNvSpPr/>
            <p:nvPr/>
          </p:nvSpPr>
          <p:spPr>
            <a:xfrm>
              <a:off x="1939211" y="1032396"/>
              <a:ext cx="94333" cy="111933"/>
            </a:xfrm>
            <a:custGeom>
              <a:avLst/>
              <a:gdLst/>
              <a:ahLst/>
              <a:cxnLst/>
              <a:rect l="l" t="t" r="r" b="b"/>
              <a:pathLst>
                <a:path w="804" h="954" extrusionOk="0">
                  <a:moveTo>
                    <a:pt x="272" y="1"/>
                  </a:moveTo>
                  <a:cubicBezTo>
                    <a:pt x="202" y="1"/>
                    <a:pt x="138" y="13"/>
                    <a:pt x="90" y="43"/>
                  </a:cubicBezTo>
                  <a:cubicBezTo>
                    <a:pt x="36" y="69"/>
                    <a:pt x="0" y="132"/>
                    <a:pt x="18" y="194"/>
                  </a:cubicBezTo>
                  <a:cubicBezTo>
                    <a:pt x="27" y="239"/>
                    <a:pt x="63" y="266"/>
                    <a:pt x="98" y="292"/>
                  </a:cubicBezTo>
                  <a:cubicBezTo>
                    <a:pt x="188" y="355"/>
                    <a:pt x="72" y="917"/>
                    <a:pt x="179" y="953"/>
                  </a:cubicBezTo>
                  <a:cubicBezTo>
                    <a:pt x="180" y="953"/>
                    <a:pt x="181" y="953"/>
                    <a:pt x="182" y="953"/>
                  </a:cubicBezTo>
                  <a:cubicBezTo>
                    <a:pt x="242" y="953"/>
                    <a:pt x="510" y="462"/>
                    <a:pt x="562" y="453"/>
                  </a:cubicBezTo>
                  <a:cubicBezTo>
                    <a:pt x="634" y="435"/>
                    <a:pt x="687" y="391"/>
                    <a:pt x="741" y="337"/>
                  </a:cubicBezTo>
                  <a:cubicBezTo>
                    <a:pt x="759" y="319"/>
                    <a:pt x="776" y="301"/>
                    <a:pt x="785" y="284"/>
                  </a:cubicBezTo>
                  <a:cubicBezTo>
                    <a:pt x="803" y="239"/>
                    <a:pt x="785" y="194"/>
                    <a:pt x="759" y="159"/>
                  </a:cubicBezTo>
                  <a:cubicBezTo>
                    <a:pt x="732" y="123"/>
                    <a:pt x="696" y="105"/>
                    <a:pt x="660" y="87"/>
                  </a:cubicBezTo>
                  <a:cubicBezTo>
                    <a:pt x="566" y="46"/>
                    <a:pt x="409" y="1"/>
                    <a:pt x="2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56;p33">
              <a:extLst>
                <a:ext uri="{FF2B5EF4-FFF2-40B4-BE49-F238E27FC236}">
                  <a16:creationId xmlns:a16="http://schemas.microsoft.com/office/drawing/2014/main" id="{699CF9FB-5AC3-486B-997E-69C0253E7883}"/>
                </a:ext>
              </a:extLst>
            </p:cNvPr>
            <p:cNvSpPr/>
            <p:nvPr/>
          </p:nvSpPr>
          <p:spPr>
            <a:xfrm>
              <a:off x="1981097" y="1043777"/>
              <a:ext cx="18890" cy="13962"/>
            </a:xfrm>
            <a:custGeom>
              <a:avLst/>
              <a:gdLst/>
              <a:ahLst/>
              <a:cxnLst/>
              <a:rect l="l" t="t" r="r" b="b"/>
              <a:pathLst>
                <a:path w="161" h="119" extrusionOk="0">
                  <a:moveTo>
                    <a:pt x="112" y="1"/>
                  </a:moveTo>
                  <a:cubicBezTo>
                    <a:pt x="95" y="1"/>
                    <a:pt x="74" y="10"/>
                    <a:pt x="54" y="26"/>
                  </a:cubicBezTo>
                  <a:cubicBezTo>
                    <a:pt x="18" y="53"/>
                    <a:pt x="0" y="88"/>
                    <a:pt x="18" y="106"/>
                  </a:cubicBezTo>
                  <a:cubicBezTo>
                    <a:pt x="26" y="114"/>
                    <a:pt x="38" y="119"/>
                    <a:pt x="51" y="119"/>
                  </a:cubicBezTo>
                  <a:cubicBezTo>
                    <a:pt x="68" y="119"/>
                    <a:pt x="88" y="112"/>
                    <a:pt x="107" y="97"/>
                  </a:cubicBezTo>
                  <a:cubicBezTo>
                    <a:pt x="143" y="71"/>
                    <a:pt x="161" y="35"/>
                    <a:pt x="143" y="17"/>
                  </a:cubicBezTo>
                  <a:cubicBezTo>
                    <a:pt x="135" y="6"/>
                    <a:pt x="125" y="1"/>
                    <a:pt x="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357;p33">
              <a:extLst>
                <a:ext uri="{FF2B5EF4-FFF2-40B4-BE49-F238E27FC236}">
                  <a16:creationId xmlns:a16="http://schemas.microsoft.com/office/drawing/2014/main" id="{2B8F120C-8A0E-432A-BA7B-84AE5E0317C5}"/>
                </a:ext>
              </a:extLst>
            </p:cNvPr>
            <p:cNvSpPr/>
            <p:nvPr/>
          </p:nvSpPr>
          <p:spPr>
            <a:xfrm>
              <a:off x="1909879" y="1168146"/>
              <a:ext cx="38836" cy="115335"/>
            </a:xfrm>
            <a:custGeom>
              <a:avLst/>
              <a:gdLst/>
              <a:ahLst/>
              <a:cxnLst/>
              <a:rect l="l" t="t" r="r" b="b"/>
              <a:pathLst>
                <a:path w="331" h="983" extrusionOk="0">
                  <a:moveTo>
                    <a:pt x="152" y="1"/>
                  </a:moveTo>
                  <a:cubicBezTo>
                    <a:pt x="63" y="251"/>
                    <a:pt x="1" y="518"/>
                    <a:pt x="72" y="768"/>
                  </a:cubicBezTo>
                  <a:cubicBezTo>
                    <a:pt x="90" y="839"/>
                    <a:pt x="125" y="911"/>
                    <a:pt x="179" y="955"/>
                  </a:cubicBezTo>
                  <a:cubicBezTo>
                    <a:pt x="188" y="973"/>
                    <a:pt x="206" y="982"/>
                    <a:pt x="224" y="982"/>
                  </a:cubicBezTo>
                  <a:cubicBezTo>
                    <a:pt x="250" y="973"/>
                    <a:pt x="268" y="938"/>
                    <a:pt x="268" y="911"/>
                  </a:cubicBezTo>
                  <a:cubicBezTo>
                    <a:pt x="313" y="688"/>
                    <a:pt x="331" y="465"/>
                    <a:pt x="331" y="233"/>
                  </a:cubicBezTo>
                  <a:lnTo>
                    <a:pt x="331" y="233"/>
                  </a:lnTo>
                  <a:cubicBezTo>
                    <a:pt x="322" y="402"/>
                    <a:pt x="250" y="625"/>
                    <a:pt x="197" y="777"/>
                  </a:cubicBezTo>
                  <a:cubicBezTo>
                    <a:pt x="197" y="795"/>
                    <a:pt x="188" y="813"/>
                    <a:pt x="170" y="813"/>
                  </a:cubicBezTo>
                  <a:cubicBezTo>
                    <a:pt x="167" y="814"/>
                    <a:pt x="163" y="815"/>
                    <a:pt x="160" y="815"/>
                  </a:cubicBezTo>
                  <a:cubicBezTo>
                    <a:pt x="146" y="815"/>
                    <a:pt x="134" y="800"/>
                    <a:pt x="134" y="786"/>
                  </a:cubicBezTo>
                  <a:cubicBezTo>
                    <a:pt x="99" y="741"/>
                    <a:pt x="90" y="679"/>
                    <a:pt x="90" y="625"/>
                  </a:cubicBezTo>
                  <a:cubicBezTo>
                    <a:pt x="81" y="411"/>
                    <a:pt x="90" y="215"/>
                    <a:pt x="1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358;p33">
              <a:extLst>
                <a:ext uri="{FF2B5EF4-FFF2-40B4-BE49-F238E27FC236}">
                  <a16:creationId xmlns:a16="http://schemas.microsoft.com/office/drawing/2014/main" id="{BFA6C29C-4AAF-457B-B1CC-077A8DB24D61}"/>
                </a:ext>
              </a:extLst>
            </p:cNvPr>
            <p:cNvSpPr/>
            <p:nvPr/>
          </p:nvSpPr>
          <p:spPr>
            <a:xfrm>
              <a:off x="1955989" y="1168146"/>
              <a:ext cx="54441" cy="146663"/>
            </a:xfrm>
            <a:custGeom>
              <a:avLst/>
              <a:gdLst/>
              <a:ahLst/>
              <a:cxnLst/>
              <a:rect l="l" t="t" r="r" b="b"/>
              <a:pathLst>
                <a:path w="464" h="1250" extrusionOk="0">
                  <a:moveTo>
                    <a:pt x="303" y="340"/>
                  </a:moveTo>
                  <a:lnTo>
                    <a:pt x="303" y="340"/>
                  </a:lnTo>
                  <a:cubicBezTo>
                    <a:pt x="308" y="379"/>
                    <a:pt x="315" y="418"/>
                    <a:pt x="323" y="457"/>
                  </a:cubicBezTo>
                  <a:lnTo>
                    <a:pt x="323" y="457"/>
                  </a:lnTo>
                  <a:cubicBezTo>
                    <a:pt x="318" y="415"/>
                    <a:pt x="312" y="376"/>
                    <a:pt x="303" y="340"/>
                  </a:cubicBezTo>
                  <a:close/>
                  <a:moveTo>
                    <a:pt x="80" y="1"/>
                  </a:moveTo>
                  <a:lnTo>
                    <a:pt x="80" y="1"/>
                  </a:lnTo>
                  <a:cubicBezTo>
                    <a:pt x="0" y="331"/>
                    <a:pt x="18" y="688"/>
                    <a:pt x="134" y="1000"/>
                  </a:cubicBezTo>
                  <a:cubicBezTo>
                    <a:pt x="170" y="1089"/>
                    <a:pt x="214" y="1178"/>
                    <a:pt x="286" y="1232"/>
                  </a:cubicBezTo>
                  <a:cubicBezTo>
                    <a:pt x="303" y="1241"/>
                    <a:pt x="321" y="1250"/>
                    <a:pt x="330" y="1250"/>
                  </a:cubicBezTo>
                  <a:cubicBezTo>
                    <a:pt x="366" y="1250"/>
                    <a:pt x="393" y="1214"/>
                    <a:pt x="401" y="1178"/>
                  </a:cubicBezTo>
                  <a:cubicBezTo>
                    <a:pt x="463" y="947"/>
                    <a:pt x="372" y="703"/>
                    <a:pt x="323" y="457"/>
                  </a:cubicBezTo>
                  <a:lnTo>
                    <a:pt x="323" y="457"/>
                  </a:lnTo>
                  <a:cubicBezTo>
                    <a:pt x="341" y="631"/>
                    <a:pt x="328" y="841"/>
                    <a:pt x="321" y="1000"/>
                  </a:cubicBezTo>
                  <a:cubicBezTo>
                    <a:pt x="321" y="1036"/>
                    <a:pt x="303" y="1080"/>
                    <a:pt x="268" y="1080"/>
                  </a:cubicBezTo>
                  <a:cubicBezTo>
                    <a:pt x="250" y="1080"/>
                    <a:pt x="241" y="1062"/>
                    <a:pt x="232" y="1053"/>
                  </a:cubicBezTo>
                  <a:cubicBezTo>
                    <a:pt x="170" y="982"/>
                    <a:pt x="143" y="893"/>
                    <a:pt x="116" y="804"/>
                  </a:cubicBezTo>
                  <a:cubicBezTo>
                    <a:pt x="62" y="536"/>
                    <a:pt x="45" y="268"/>
                    <a:pt x="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359;p33">
              <a:extLst>
                <a:ext uri="{FF2B5EF4-FFF2-40B4-BE49-F238E27FC236}">
                  <a16:creationId xmlns:a16="http://schemas.microsoft.com/office/drawing/2014/main" id="{E98661D8-70D9-4BEF-A0BA-6F312BF3DB7C}"/>
                </a:ext>
              </a:extLst>
            </p:cNvPr>
            <p:cNvSpPr/>
            <p:nvPr/>
          </p:nvSpPr>
          <p:spPr>
            <a:xfrm>
              <a:off x="1942379" y="1304247"/>
              <a:ext cx="50335" cy="79198"/>
            </a:xfrm>
            <a:custGeom>
              <a:avLst/>
              <a:gdLst/>
              <a:ahLst/>
              <a:cxnLst/>
              <a:rect l="l" t="t" r="r" b="b"/>
              <a:pathLst>
                <a:path w="429" h="675" extrusionOk="0">
                  <a:moveTo>
                    <a:pt x="0" y="1"/>
                  </a:moveTo>
                  <a:lnTo>
                    <a:pt x="0" y="1"/>
                  </a:lnTo>
                  <a:cubicBezTo>
                    <a:pt x="36" y="224"/>
                    <a:pt x="125" y="438"/>
                    <a:pt x="259" y="616"/>
                  </a:cubicBezTo>
                  <a:cubicBezTo>
                    <a:pt x="277" y="634"/>
                    <a:pt x="294" y="652"/>
                    <a:pt x="312" y="661"/>
                  </a:cubicBezTo>
                  <a:cubicBezTo>
                    <a:pt x="326" y="670"/>
                    <a:pt x="339" y="674"/>
                    <a:pt x="351" y="674"/>
                  </a:cubicBezTo>
                  <a:cubicBezTo>
                    <a:pt x="364" y="674"/>
                    <a:pt x="375" y="670"/>
                    <a:pt x="384" y="661"/>
                  </a:cubicBezTo>
                  <a:cubicBezTo>
                    <a:pt x="402" y="652"/>
                    <a:pt x="410" y="634"/>
                    <a:pt x="410" y="616"/>
                  </a:cubicBezTo>
                  <a:cubicBezTo>
                    <a:pt x="428" y="554"/>
                    <a:pt x="410" y="491"/>
                    <a:pt x="393" y="438"/>
                  </a:cubicBezTo>
                  <a:cubicBezTo>
                    <a:pt x="357" y="331"/>
                    <a:pt x="312" y="224"/>
                    <a:pt x="268" y="117"/>
                  </a:cubicBezTo>
                  <a:lnTo>
                    <a:pt x="268" y="117"/>
                  </a:lnTo>
                  <a:cubicBezTo>
                    <a:pt x="303" y="215"/>
                    <a:pt x="303" y="286"/>
                    <a:pt x="330" y="384"/>
                  </a:cubicBezTo>
                  <a:cubicBezTo>
                    <a:pt x="339" y="420"/>
                    <a:pt x="348" y="464"/>
                    <a:pt x="339" y="500"/>
                  </a:cubicBezTo>
                  <a:cubicBezTo>
                    <a:pt x="330" y="509"/>
                    <a:pt x="330" y="518"/>
                    <a:pt x="321" y="518"/>
                  </a:cubicBezTo>
                  <a:cubicBezTo>
                    <a:pt x="312" y="518"/>
                    <a:pt x="303" y="518"/>
                    <a:pt x="294" y="509"/>
                  </a:cubicBezTo>
                  <a:cubicBezTo>
                    <a:pt x="268" y="482"/>
                    <a:pt x="241" y="447"/>
                    <a:pt x="223" y="411"/>
                  </a:cubicBezTo>
                  <a:cubicBezTo>
                    <a:pt x="143" y="277"/>
                    <a:pt x="54" y="143"/>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60;p33">
              <a:extLst>
                <a:ext uri="{FF2B5EF4-FFF2-40B4-BE49-F238E27FC236}">
                  <a16:creationId xmlns:a16="http://schemas.microsoft.com/office/drawing/2014/main" id="{96C3AFF0-7519-4BE2-B808-5574629F2DED}"/>
                </a:ext>
              </a:extLst>
            </p:cNvPr>
            <p:cNvSpPr/>
            <p:nvPr/>
          </p:nvSpPr>
          <p:spPr>
            <a:xfrm>
              <a:off x="2004094" y="1326188"/>
              <a:ext cx="54558" cy="70750"/>
            </a:xfrm>
            <a:custGeom>
              <a:avLst/>
              <a:gdLst/>
              <a:ahLst/>
              <a:cxnLst/>
              <a:rect l="l" t="t" r="r" b="b"/>
              <a:pathLst>
                <a:path w="465" h="603" extrusionOk="0">
                  <a:moveTo>
                    <a:pt x="232" y="1"/>
                  </a:moveTo>
                  <a:cubicBezTo>
                    <a:pt x="241" y="18"/>
                    <a:pt x="249" y="35"/>
                    <a:pt x="258" y="51"/>
                  </a:cubicBezTo>
                  <a:lnTo>
                    <a:pt x="258" y="51"/>
                  </a:lnTo>
                  <a:cubicBezTo>
                    <a:pt x="249" y="33"/>
                    <a:pt x="241" y="17"/>
                    <a:pt x="232" y="1"/>
                  </a:cubicBezTo>
                  <a:close/>
                  <a:moveTo>
                    <a:pt x="258" y="51"/>
                  </a:moveTo>
                  <a:cubicBezTo>
                    <a:pt x="313" y="166"/>
                    <a:pt x="366" y="322"/>
                    <a:pt x="366" y="438"/>
                  </a:cubicBezTo>
                  <a:cubicBezTo>
                    <a:pt x="366" y="447"/>
                    <a:pt x="357" y="456"/>
                    <a:pt x="357" y="465"/>
                  </a:cubicBezTo>
                  <a:cubicBezTo>
                    <a:pt x="348" y="474"/>
                    <a:pt x="339" y="478"/>
                    <a:pt x="329" y="478"/>
                  </a:cubicBezTo>
                  <a:cubicBezTo>
                    <a:pt x="312" y="478"/>
                    <a:pt x="294" y="464"/>
                    <a:pt x="277" y="447"/>
                  </a:cubicBezTo>
                  <a:cubicBezTo>
                    <a:pt x="170" y="331"/>
                    <a:pt x="72" y="206"/>
                    <a:pt x="0" y="54"/>
                  </a:cubicBezTo>
                  <a:lnTo>
                    <a:pt x="0" y="54"/>
                  </a:lnTo>
                  <a:cubicBezTo>
                    <a:pt x="27" y="161"/>
                    <a:pt x="72" y="260"/>
                    <a:pt x="125" y="349"/>
                  </a:cubicBezTo>
                  <a:cubicBezTo>
                    <a:pt x="179" y="447"/>
                    <a:pt x="250" y="545"/>
                    <a:pt x="348" y="590"/>
                  </a:cubicBezTo>
                  <a:cubicBezTo>
                    <a:pt x="361" y="596"/>
                    <a:pt x="374" y="602"/>
                    <a:pt x="386" y="602"/>
                  </a:cubicBezTo>
                  <a:cubicBezTo>
                    <a:pt x="391" y="602"/>
                    <a:pt x="397" y="601"/>
                    <a:pt x="402" y="599"/>
                  </a:cubicBezTo>
                  <a:cubicBezTo>
                    <a:pt x="420" y="590"/>
                    <a:pt x="429" y="581"/>
                    <a:pt x="438" y="563"/>
                  </a:cubicBezTo>
                  <a:cubicBezTo>
                    <a:pt x="464" y="483"/>
                    <a:pt x="429" y="393"/>
                    <a:pt x="393" y="313"/>
                  </a:cubicBezTo>
                  <a:cubicBezTo>
                    <a:pt x="348" y="223"/>
                    <a:pt x="303" y="139"/>
                    <a:pt x="258" y="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61;p33">
              <a:extLst>
                <a:ext uri="{FF2B5EF4-FFF2-40B4-BE49-F238E27FC236}">
                  <a16:creationId xmlns:a16="http://schemas.microsoft.com/office/drawing/2014/main" id="{B5CDA0BF-B61F-4712-ADEA-1ED2C6BAB503}"/>
                </a:ext>
              </a:extLst>
            </p:cNvPr>
            <p:cNvSpPr/>
            <p:nvPr/>
          </p:nvSpPr>
          <p:spPr>
            <a:xfrm>
              <a:off x="1977929" y="1147261"/>
              <a:ext cx="36724" cy="54910"/>
            </a:xfrm>
            <a:custGeom>
              <a:avLst/>
              <a:gdLst/>
              <a:ahLst/>
              <a:cxnLst/>
              <a:rect l="l" t="t" r="r" b="b"/>
              <a:pathLst>
                <a:path w="313" h="468" extrusionOk="0">
                  <a:moveTo>
                    <a:pt x="268" y="0"/>
                  </a:moveTo>
                  <a:cubicBezTo>
                    <a:pt x="277" y="63"/>
                    <a:pt x="250" y="81"/>
                    <a:pt x="250" y="143"/>
                  </a:cubicBezTo>
                  <a:cubicBezTo>
                    <a:pt x="250" y="188"/>
                    <a:pt x="250" y="232"/>
                    <a:pt x="232" y="268"/>
                  </a:cubicBezTo>
                  <a:cubicBezTo>
                    <a:pt x="223" y="286"/>
                    <a:pt x="206" y="304"/>
                    <a:pt x="197" y="304"/>
                  </a:cubicBezTo>
                  <a:cubicBezTo>
                    <a:pt x="188" y="307"/>
                    <a:pt x="181" y="308"/>
                    <a:pt x="173" y="308"/>
                  </a:cubicBezTo>
                  <a:cubicBezTo>
                    <a:pt x="139" y="308"/>
                    <a:pt x="111" y="279"/>
                    <a:pt x="90" y="250"/>
                  </a:cubicBezTo>
                  <a:cubicBezTo>
                    <a:pt x="54" y="197"/>
                    <a:pt x="27" y="143"/>
                    <a:pt x="0" y="81"/>
                  </a:cubicBezTo>
                  <a:lnTo>
                    <a:pt x="0" y="81"/>
                  </a:lnTo>
                  <a:cubicBezTo>
                    <a:pt x="18" y="188"/>
                    <a:pt x="54" y="286"/>
                    <a:pt x="107" y="375"/>
                  </a:cubicBezTo>
                  <a:cubicBezTo>
                    <a:pt x="116" y="402"/>
                    <a:pt x="134" y="429"/>
                    <a:pt x="161" y="446"/>
                  </a:cubicBezTo>
                  <a:cubicBezTo>
                    <a:pt x="181" y="460"/>
                    <a:pt x="205" y="468"/>
                    <a:pt x="227" y="468"/>
                  </a:cubicBezTo>
                  <a:cubicBezTo>
                    <a:pt x="235" y="468"/>
                    <a:pt x="243" y="467"/>
                    <a:pt x="250" y="464"/>
                  </a:cubicBezTo>
                  <a:cubicBezTo>
                    <a:pt x="268" y="446"/>
                    <a:pt x="286" y="429"/>
                    <a:pt x="295" y="402"/>
                  </a:cubicBezTo>
                  <a:cubicBezTo>
                    <a:pt x="313" y="348"/>
                    <a:pt x="313" y="295"/>
                    <a:pt x="304" y="241"/>
                  </a:cubicBezTo>
                  <a:cubicBezTo>
                    <a:pt x="295" y="161"/>
                    <a:pt x="286" y="81"/>
                    <a:pt x="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62;p33">
              <a:extLst>
                <a:ext uri="{FF2B5EF4-FFF2-40B4-BE49-F238E27FC236}">
                  <a16:creationId xmlns:a16="http://schemas.microsoft.com/office/drawing/2014/main" id="{1AA2939D-D437-46C4-AB0C-4CBB9DEE8623}"/>
                </a:ext>
              </a:extLst>
            </p:cNvPr>
            <p:cNvSpPr/>
            <p:nvPr/>
          </p:nvSpPr>
          <p:spPr>
            <a:xfrm>
              <a:off x="1917153" y="1007992"/>
              <a:ext cx="70281" cy="148774"/>
            </a:xfrm>
            <a:custGeom>
              <a:avLst/>
              <a:gdLst/>
              <a:ahLst/>
              <a:cxnLst/>
              <a:rect l="l" t="t" r="r" b="b"/>
              <a:pathLst>
                <a:path w="599" h="1268" extrusionOk="0">
                  <a:moveTo>
                    <a:pt x="224" y="1"/>
                  </a:moveTo>
                  <a:cubicBezTo>
                    <a:pt x="162" y="46"/>
                    <a:pt x="108" y="90"/>
                    <a:pt x="63" y="144"/>
                  </a:cubicBezTo>
                  <a:cubicBezTo>
                    <a:pt x="99" y="393"/>
                    <a:pt x="206" y="616"/>
                    <a:pt x="251" y="866"/>
                  </a:cubicBezTo>
                  <a:cubicBezTo>
                    <a:pt x="162" y="991"/>
                    <a:pt x="72" y="1125"/>
                    <a:pt x="1" y="1268"/>
                  </a:cubicBezTo>
                  <a:cubicBezTo>
                    <a:pt x="72" y="1241"/>
                    <a:pt x="135" y="1214"/>
                    <a:pt x="197" y="1170"/>
                  </a:cubicBezTo>
                  <a:cubicBezTo>
                    <a:pt x="367" y="1071"/>
                    <a:pt x="536" y="929"/>
                    <a:pt x="572" y="732"/>
                  </a:cubicBezTo>
                  <a:cubicBezTo>
                    <a:pt x="599" y="608"/>
                    <a:pt x="572" y="483"/>
                    <a:pt x="536" y="367"/>
                  </a:cubicBezTo>
                  <a:cubicBezTo>
                    <a:pt x="492" y="260"/>
                    <a:pt x="447" y="144"/>
                    <a:pt x="358" y="72"/>
                  </a:cubicBezTo>
                  <a:cubicBezTo>
                    <a:pt x="313" y="37"/>
                    <a:pt x="269" y="19"/>
                    <a:pt x="2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363;p33">
              <a:extLst>
                <a:ext uri="{FF2B5EF4-FFF2-40B4-BE49-F238E27FC236}">
                  <a16:creationId xmlns:a16="http://schemas.microsoft.com/office/drawing/2014/main" id="{5C111971-5057-4556-9835-E522892F319A}"/>
                </a:ext>
              </a:extLst>
            </p:cNvPr>
            <p:cNvSpPr/>
            <p:nvPr/>
          </p:nvSpPr>
          <p:spPr>
            <a:xfrm>
              <a:off x="1636736" y="1014797"/>
              <a:ext cx="332865" cy="129415"/>
            </a:xfrm>
            <a:custGeom>
              <a:avLst/>
              <a:gdLst/>
              <a:ahLst/>
              <a:cxnLst/>
              <a:rect l="l" t="t" r="r" b="b"/>
              <a:pathLst>
                <a:path w="2837" h="1103" extrusionOk="0">
                  <a:moveTo>
                    <a:pt x="1859" y="0"/>
                  </a:moveTo>
                  <a:cubicBezTo>
                    <a:pt x="1766" y="0"/>
                    <a:pt x="1672" y="5"/>
                    <a:pt x="1579" y="14"/>
                  </a:cubicBezTo>
                  <a:cubicBezTo>
                    <a:pt x="1240" y="59"/>
                    <a:pt x="901" y="175"/>
                    <a:pt x="625" y="380"/>
                  </a:cubicBezTo>
                  <a:cubicBezTo>
                    <a:pt x="526" y="460"/>
                    <a:pt x="428" y="558"/>
                    <a:pt x="339" y="648"/>
                  </a:cubicBezTo>
                  <a:cubicBezTo>
                    <a:pt x="205" y="781"/>
                    <a:pt x="80" y="933"/>
                    <a:pt x="0" y="1103"/>
                  </a:cubicBezTo>
                  <a:cubicBezTo>
                    <a:pt x="170" y="1004"/>
                    <a:pt x="366" y="942"/>
                    <a:pt x="553" y="915"/>
                  </a:cubicBezTo>
                  <a:cubicBezTo>
                    <a:pt x="716" y="892"/>
                    <a:pt x="872" y="882"/>
                    <a:pt x="1021" y="882"/>
                  </a:cubicBezTo>
                  <a:cubicBezTo>
                    <a:pt x="1598" y="882"/>
                    <a:pt x="2061" y="1023"/>
                    <a:pt x="2348" y="1023"/>
                  </a:cubicBezTo>
                  <a:cubicBezTo>
                    <a:pt x="2405" y="1023"/>
                    <a:pt x="2455" y="1018"/>
                    <a:pt x="2498" y="1004"/>
                  </a:cubicBezTo>
                  <a:cubicBezTo>
                    <a:pt x="2552" y="906"/>
                    <a:pt x="2694" y="889"/>
                    <a:pt x="2766" y="808"/>
                  </a:cubicBezTo>
                  <a:cubicBezTo>
                    <a:pt x="2837" y="719"/>
                    <a:pt x="2828" y="594"/>
                    <a:pt x="2792" y="487"/>
                  </a:cubicBezTo>
                  <a:cubicBezTo>
                    <a:pt x="2757" y="353"/>
                    <a:pt x="2694" y="211"/>
                    <a:pt x="2614" y="86"/>
                  </a:cubicBezTo>
                  <a:cubicBezTo>
                    <a:pt x="2366" y="33"/>
                    <a:pt x="2113" y="0"/>
                    <a:pt x="1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364;p33">
              <a:extLst>
                <a:ext uri="{FF2B5EF4-FFF2-40B4-BE49-F238E27FC236}">
                  <a16:creationId xmlns:a16="http://schemas.microsoft.com/office/drawing/2014/main" id="{8A8E07A8-2DFF-4C10-A24E-A80837FB485D}"/>
                </a:ext>
              </a:extLst>
            </p:cNvPr>
            <p:cNvSpPr/>
            <p:nvPr/>
          </p:nvSpPr>
          <p:spPr>
            <a:xfrm>
              <a:off x="1636736" y="1032162"/>
              <a:ext cx="148657" cy="112050"/>
            </a:xfrm>
            <a:custGeom>
              <a:avLst/>
              <a:gdLst/>
              <a:ahLst/>
              <a:cxnLst/>
              <a:rect l="l" t="t" r="r" b="b"/>
              <a:pathLst>
                <a:path w="1267" h="955" extrusionOk="0">
                  <a:moveTo>
                    <a:pt x="1035" y="0"/>
                  </a:moveTo>
                  <a:cubicBezTo>
                    <a:pt x="892" y="63"/>
                    <a:pt x="749" y="143"/>
                    <a:pt x="625" y="232"/>
                  </a:cubicBezTo>
                  <a:cubicBezTo>
                    <a:pt x="526" y="312"/>
                    <a:pt x="428" y="410"/>
                    <a:pt x="339" y="500"/>
                  </a:cubicBezTo>
                  <a:cubicBezTo>
                    <a:pt x="205" y="633"/>
                    <a:pt x="80" y="785"/>
                    <a:pt x="0" y="955"/>
                  </a:cubicBezTo>
                  <a:cubicBezTo>
                    <a:pt x="170" y="856"/>
                    <a:pt x="366" y="794"/>
                    <a:pt x="553" y="767"/>
                  </a:cubicBezTo>
                  <a:cubicBezTo>
                    <a:pt x="634" y="749"/>
                    <a:pt x="714" y="741"/>
                    <a:pt x="785" y="741"/>
                  </a:cubicBezTo>
                  <a:cubicBezTo>
                    <a:pt x="928" y="616"/>
                    <a:pt x="1080" y="500"/>
                    <a:pt x="1178" y="339"/>
                  </a:cubicBezTo>
                  <a:cubicBezTo>
                    <a:pt x="1231" y="268"/>
                    <a:pt x="1267" y="179"/>
                    <a:pt x="1231" y="98"/>
                  </a:cubicBezTo>
                  <a:cubicBezTo>
                    <a:pt x="1204" y="45"/>
                    <a:pt x="1151" y="18"/>
                    <a:pt x="1097" y="9"/>
                  </a:cubicBezTo>
                  <a:cubicBezTo>
                    <a:pt x="1071" y="9"/>
                    <a:pt x="1053" y="0"/>
                    <a:pt x="1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365;p33">
              <a:extLst>
                <a:ext uri="{FF2B5EF4-FFF2-40B4-BE49-F238E27FC236}">
                  <a16:creationId xmlns:a16="http://schemas.microsoft.com/office/drawing/2014/main" id="{22A556C2-CF27-4FDD-8C8B-13A7831DEFEE}"/>
                </a:ext>
              </a:extLst>
            </p:cNvPr>
            <p:cNvSpPr/>
            <p:nvPr/>
          </p:nvSpPr>
          <p:spPr>
            <a:xfrm>
              <a:off x="1641899" y="1071467"/>
              <a:ext cx="326764" cy="69577"/>
            </a:xfrm>
            <a:custGeom>
              <a:avLst/>
              <a:gdLst/>
              <a:ahLst/>
              <a:cxnLst/>
              <a:rect l="l" t="t" r="r" b="b"/>
              <a:pathLst>
                <a:path w="2785" h="593" extrusionOk="0">
                  <a:moveTo>
                    <a:pt x="2129" y="0"/>
                  </a:moveTo>
                  <a:cubicBezTo>
                    <a:pt x="2030" y="0"/>
                    <a:pt x="1930" y="4"/>
                    <a:pt x="1830" y="13"/>
                  </a:cubicBezTo>
                  <a:cubicBezTo>
                    <a:pt x="1678" y="22"/>
                    <a:pt x="1517" y="49"/>
                    <a:pt x="1366" y="67"/>
                  </a:cubicBezTo>
                  <a:cubicBezTo>
                    <a:pt x="1089" y="111"/>
                    <a:pt x="813" y="165"/>
                    <a:pt x="554" y="263"/>
                  </a:cubicBezTo>
                  <a:cubicBezTo>
                    <a:pt x="349" y="343"/>
                    <a:pt x="152" y="450"/>
                    <a:pt x="1" y="593"/>
                  </a:cubicBezTo>
                  <a:cubicBezTo>
                    <a:pt x="152" y="513"/>
                    <a:pt x="340" y="450"/>
                    <a:pt x="509" y="432"/>
                  </a:cubicBezTo>
                  <a:cubicBezTo>
                    <a:pt x="672" y="409"/>
                    <a:pt x="828" y="399"/>
                    <a:pt x="977" y="399"/>
                  </a:cubicBezTo>
                  <a:cubicBezTo>
                    <a:pt x="1554" y="399"/>
                    <a:pt x="2017" y="540"/>
                    <a:pt x="2304" y="540"/>
                  </a:cubicBezTo>
                  <a:cubicBezTo>
                    <a:pt x="2361" y="540"/>
                    <a:pt x="2411" y="535"/>
                    <a:pt x="2454" y="521"/>
                  </a:cubicBezTo>
                  <a:cubicBezTo>
                    <a:pt x="2508" y="423"/>
                    <a:pt x="2650" y="406"/>
                    <a:pt x="2722" y="325"/>
                  </a:cubicBezTo>
                  <a:cubicBezTo>
                    <a:pt x="2784" y="245"/>
                    <a:pt x="2784" y="147"/>
                    <a:pt x="2757" y="49"/>
                  </a:cubicBezTo>
                  <a:cubicBezTo>
                    <a:pt x="2551" y="18"/>
                    <a:pt x="2341" y="0"/>
                    <a:pt x="2129"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366;p33">
              <a:extLst>
                <a:ext uri="{FF2B5EF4-FFF2-40B4-BE49-F238E27FC236}">
                  <a16:creationId xmlns:a16="http://schemas.microsoft.com/office/drawing/2014/main" id="{AEC85002-5A04-46FF-9504-4183F0A3A464}"/>
                </a:ext>
              </a:extLst>
            </p:cNvPr>
            <p:cNvSpPr/>
            <p:nvPr/>
          </p:nvSpPr>
          <p:spPr>
            <a:xfrm>
              <a:off x="1851214" y="1014562"/>
              <a:ext cx="20063" cy="41769"/>
            </a:xfrm>
            <a:custGeom>
              <a:avLst/>
              <a:gdLst/>
              <a:ahLst/>
              <a:cxnLst/>
              <a:rect l="l" t="t" r="r" b="b"/>
              <a:pathLst>
                <a:path w="171" h="356" extrusionOk="0">
                  <a:moveTo>
                    <a:pt x="69" y="1"/>
                  </a:moveTo>
                  <a:cubicBezTo>
                    <a:pt x="46" y="1"/>
                    <a:pt x="23" y="3"/>
                    <a:pt x="1" y="7"/>
                  </a:cubicBezTo>
                  <a:cubicBezTo>
                    <a:pt x="10" y="25"/>
                    <a:pt x="19" y="43"/>
                    <a:pt x="28" y="61"/>
                  </a:cubicBezTo>
                  <a:cubicBezTo>
                    <a:pt x="72" y="150"/>
                    <a:pt x="99" y="257"/>
                    <a:pt x="126" y="355"/>
                  </a:cubicBezTo>
                  <a:cubicBezTo>
                    <a:pt x="170" y="257"/>
                    <a:pt x="170" y="150"/>
                    <a:pt x="153" y="52"/>
                  </a:cubicBezTo>
                  <a:cubicBezTo>
                    <a:pt x="153" y="34"/>
                    <a:pt x="144" y="16"/>
                    <a:pt x="144" y="7"/>
                  </a:cubicBezTo>
                  <a:cubicBezTo>
                    <a:pt x="117" y="3"/>
                    <a:pt x="92" y="1"/>
                    <a:pt x="69"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67;p33">
              <a:extLst>
                <a:ext uri="{FF2B5EF4-FFF2-40B4-BE49-F238E27FC236}">
                  <a16:creationId xmlns:a16="http://schemas.microsoft.com/office/drawing/2014/main" id="{92B67373-412A-46A8-B5DD-67CD20852794}"/>
                </a:ext>
              </a:extLst>
            </p:cNvPr>
            <p:cNvSpPr/>
            <p:nvPr/>
          </p:nvSpPr>
          <p:spPr>
            <a:xfrm>
              <a:off x="1896268" y="1017496"/>
              <a:ext cx="16896" cy="43999"/>
            </a:xfrm>
            <a:custGeom>
              <a:avLst/>
              <a:gdLst/>
              <a:ahLst/>
              <a:cxnLst/>
              <a:rect l="l" t="t" r="r" b="b"/>
              <a:pathLst>
                <a:path w="144" h="375" extrusionOk="0">
                  <a:moveTo>
                    <a:pt x="1" y="0"/>
                  </a:moveTo>
                  <a:cubicBezTo>
                    <a:pt x="54" y="116"/>
                    <a:pt x="81" y="250"/>
                    <a:pt x="81" y="375"/>
                  </a:cubicBezTo>
                  <a:cubicBezTo>
                    <a:pt x="134" y="277"/>
                    <a:pt x="143" y="161"/>
                    <a:pt x="125" y="54"/>
                  </a:cubicBezTo>
                  <a:cubicBezTo>
                    <a:pt x="125" y="36"/>
                    <a:pt x="125" y="27"/>
                    <a:pt x="125" y="18"/>
                  </a:cubicBezTo>
                  <a:cubicBezTo>
                    <a:pt x="81" y="9"/>
                    <a:pt x="45" y="0"/>
                    <a:pt x="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68;p33">
              <a:extLst>
                <a:ext uri="{FF2B5EF4-FFF2-40B4-BE49-F238E27FC236}">
                  <a16:creationId xmlns:a16="http://schemas.microsoft.com/office/drawing/2014/main" id="{5189E074-A082-4B57-AF8B-477F2EA93AE2}"/>
                </a:ext>
              </a:extLst>
            </p:cNvPr>
            <p:cNvSpPr/>
            <p:nvPr/>
          </p:nvSpPr>
          <p:spPr>
            <a:xfrm>
              <a:off x="1804165" y="1016440"/>
              <a:ext cx="28394" cy="42004"/>
            </a:xfrm>
            <a:custGeom>
              <a:avLst/>
              <a:gdLst/>
              <a:ahLst/>
              <a:cxnLst/>
              <a:rect l="l" t="t" r="r" b="b"/>
              <a:pathLst>
                <a:path w="242" h="358" extrusionOk="0">
                  <a:moveTo>
                    <a:pt x="152" y="0"/>
                  </a:moveTo>
                  <a:cubicBezTo>
                    <a:pt x="108" y="9"/>
                    <a:pt x="54" y="18"/>
                    <a:pt x="0" y="27"/>
                  </a:cubicBezTo>
                  <a:cubicBezTo>
                    <a:pt x="116" y="98"/>
                    <a:pt x="206" y="223"/>
                    <a:pt x="224" y="357"/>
                  </a:cubicBezTo>
                  <a:cubicBezTo>
                    <a:pt x="232" y="295"/>
                    <a:pt x="241" y="232"/>
                    <a:pt x="232" y="170"/>
                  </a:cubicBezTo>
                  <a:cubicBezTo>
                    <a:pt x="224" y="107"/>
                    <a:pt x="197" y="54"/>
                    <a:pt x="16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69;p33">
              <a:extLst>
                <a:ext uri="{FF2B5EF4-FFF2-40B4-BE49-F238E27FC236}">
                  <a16:creationId xmlns:a16="http://schemas.microsoft.com/office/drawing/2014/main" id="{AB03F6A8-2210-41FA-8466-40A6E142E55C}"/>
                </a:ext>
              </a:extLst>
            </p:cNvPr>
            <p:cNvSpPr/>
            <p:nvPr/>
          </p:nvSpPr>
          <p:spPr>
            <a:xfrm>
              <a:off x="2037533" y="1125673"/>
              <a:ext cx="192773" cy="367830"/>
            </a:xfrm>
            <a:custGeom>
              <a:avLst/>
              <a:gdLst/>
              <a:ahLst/>
              <a:cxnLst/>
              <a:rect l="l" t="t" r="r" b="b"/>
              <a:pathLst>
                <a:path w="1643" h="3135" extrusionOk="0">
                  <a:moveTo>
                    <a:pt x="248" y="0"/>
                  </a:moveTo>
                  <a:cubicBezTo>
                    <a:pt x="234" y="0"/>
                    <a:pt x="220" y="2"/>
                    <a:pt x="206" y="6"/>
                  </a:cubicBezTo>
                  <a:cubicBezTo>
                    <a:pt x="135" y="15"/>
                    <a:pt x="108" y="131"/>
                    <a:pt x="99" y="202"/>
                  </a:cubicBezTo>
                  <a:cubicBezTo>
                    <a:pt x="1" y="845"/>
                    <a:pt x="233" y="1505"/>
                    <a:pt x="563" y="2076"/>
                  </a:cubicBezTo>
                  <a:cubicBezTo>
                    <a:pt x="634" y="2192"/>
                    <a:pt x="723" y="2317"/>
                    <a:pt x="866" y="2325"/>
                  </a:cubicBezTo>
                  <a:cubicBezTo>
                    <a:pt x="902" y="2388"/>
                    <a:pt x="911" y="2415"/>
                    <a:pt x="964" y="2459"/>
                  </a:cubicBezTo>
                  <a:cubicBezTo>
                    <a:pt x="1003" y="2481"/>
                    <a:pt x="1048" y="2497"/>
                    <a:pt x="1092" y="2497"/>
                  </a:cubicBezTo>
                  <a:cubicBezTo>
                    <a:pt x="1119" y="2497"/>
                    <a:pt x="1146" y="2491"/>
                    <a:pt x="1170" y="2477"/>
                  </a:cubicBezTo>
                  <a:cubicBezTo>
                    <a:pt x="1187" y="2548"/>
                    <a:pt x="1205" y="2629"/>
                    <a:pt x="1250" y="2691"/>
                  </a:cubicBezTo>
                  <a:cubicBezTo>
                    <a:pt x="1294" y="2754"/>
                    <a:pt x="1366" y="2798"/>
                    <a:pt x="1437" y="2798"/>
                  </a:cubicBezTo>
                  <a:cubicBezTo>
                    <a:pt x="1446" y="2879"/>
                    <a:pt x="1464" y="2968"/>
                    <a:pt x="1482" y="3039"/>
                  </a:cubicBezTo>
                  <a:cubicBezTo>
                    <a:pt x="1489" y="3084"/>
                    <a:pt x="1515" y="3135"/>
                    <a:pt x="1550" y="3135"/>
                  </a:cubicBezTo>
                  <a:cubicBezTo>
                    <a:pt x="1557" y="3135"/>
                    <a:pt x="1564" y="3133"/>
                    <a:pt x="1571" y="3128"/>
                  </a:cubicBezTo>
                  <a:cubicBezTo>
                    <a:pt x="1642" y="2968"/>
                    <a:pt x="1633" y="2789"/>
                    <a:pt x="1607" y="2611"/>
                  </a:cubicBezTo>
                  <a:cubicBezTo>
                    <a:pt x="1509" y="1853"/>
                    <a:pt x="1178" y="1148"/>
                    <a:pt x="786" y="497"/>
                  </a:cubicBezTo>
                  <a:cubicBezTo>
                    <a:pt x="679" y="327"/>
                    <a:pt x="572" y="149"/>
                    <a:pt x="393" y="51"/>
                  </a:cubicBezTo>
                  <a:cubicBezTo>
                    <a:pt x="352" y="23"/>
                    <a:pt x="299" y="0"/>
                    <a:pt x="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70;p33">
              <a:extLst>
                <a:ext uri="{FF2B5EF4-FFF2-40B4-BE49-F238E27FC236}">
                  <a16:creationId xmlns:a16="http://schemas.microsoft.com/office/drawing/2014/main" id="{1EBC7946-20E7-49DE-AE30-FFE271EA7F91}"/>
                </a:ext>
              </a:extLst>
            </p:cNvPr>
            <p:cNvSpPr/>
            <p:nvPr/>
          </p:nvSpPr>
          <p:spPr>
            <a:xfrm>
              <a:off x="2086811" y="1259193"/>
              <a:ext cx="50335" cy="138332"/>
            </a:xfrm>
            <a:custGeom>
              <a:avLst/>
              <a:gdLst/>
              <a:ahLst/>
              <a:cxnLst/>
              <a:rect l="l" t="t" r="r" b="b"/>
              <a:pathLst>
                <a:path w="429" h="1179" extrusionOk="0">
                  <a:moveTo>
                    <a:pt x="0" y="1"/>
                  </a:moveTo>
                  <a:lnTo>
                    <a:pt x="0" y="1"/>
                  </a:lnTo>
                  <a:cubicBezTo>
                    <a:pt x="125" y="322"/>
                    <a:pt x="241" y="643"/>
                    <a:pt x="321" y="982"/>
                  </a:cubicBezTo>
                  <a:cubicBezTo>
                    <a:pt x="330" y="1027"/>
                    <a:pt x="339" y="1080"/>
                    <a:pt x="303" y="1116"/>
                  </a:cubicBezTo>
                  <a:cubicBezTo>
                    <a:pt x="339" y="1143"/>
                    <a:pt x="384" y="1170"/>
                    <a:pt x="428" y="1179"/>
                  </a:cubicBezTo>
                  <a:cubicBezTo>
                    <a:pt x="330" y="768"/>
                    <a:pt x="188" y="385"/>
                    <a:pt x="0" y="1"/>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71;p33">
              <a:extLst>
                <a:ext uri="{FF2B5EF4-FFF2-40B4-BE49-F238E27FC236}">
                  <a16:creationId xmlns:a16="http://schemas.microsoft.com/office/drawing/2014/main" id="{D237F991-2764-426B-B045-4EA5117EFF73}"/>
                </a:ext>
              </a:extLst>
            </p:cNvPr>
            <p:cNvSpPr/>
            <p:nvPr/>
          </p:nvSpPr>
          <p:spPr>
            <a:xfrm>
              <a:off x="2078363" y="1187036"/>
              <a:ext cx="97501" cy="230788"/>
            </a:xfrm>
            <a:custGeom>
              <a:avLst/>
              <a:gdLst/>
              <a:ahLst/>
              <a:cxnLst/>
              <a:rect l="l" t="t" r="r" b="b"/>
              <a:pathLst>
                <a:path w="831" h="1967" extrusionOk="0">
                  <a:moveTo>
                    <a:pt x="1" y="0"/>
                  </a:moveTo>
                  <a:lnTo>
                    <a:pt x="1" y="0"/>
                  </a:lnTo>
                  <a:cubicBezTo>
                    <a:pt x="251" y="545"/>
                    <a:pt x="465" y="1098"/>
                    <a:pt x="652" y="1669"/>
                  </a:cubicBezTo>
                  <a:cubicBezTo>
                    <a:pt x="688" y="1758"/>
                    <a:pt x="714" y="1865"/>
                    <a:pt x="723" y="1963"/>
                  </a:cubicBezTo>
                  <a:cubicBezTo>
                    <a:pt x="733" y="1965"/>
                    <a:pt x="743" y="1967"/>
                    <a:pt x="752" y="1967"/>
                  </a:cubicBezTo>
                  <a:cubicBezTo>
                    <a:pt x="778" y="1967"/>
                    <a:pt x="804" y="1958"/>
                    <a:pt x="830" y="1945"/>
                  </a:cubicBezTo>
                  <a:cubicBezTo>
                    <a:pt x="822" y="1865"/>
                    <a:pt x="813" y="1785"/>
                    <a:pt x="795" y="1704"/>
                  </a:cubicBezTo>
                  <a:cubicBezTo>
                    <a:pt x="741" y="1490"/>
                    <a:pt x="643" y="1294"/>
                    <a:pt x="545" y="1089"/>
                  </a:cubicBezTo>
                  <a:cubicBezTo>
                    <a:pt x="367" y="723"/>
                    <a:pt x="179" y="366"/>
                    <a:pt x="1"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72;p33">
              <a:extLst>
                <a:ext uri="{FF2B5EF4-FFF2-40B4-BE49-F238E27FC236}">
                  <a16:creationId xmlns:a16="http://schemas.microsoft.com/office/drawing/2014/main" id="{33CC76AF-98A0-4E51-9712-0EF07CC4A642}"/>
                </a:ext>
              </a:extLst>
            </p:cNvPr>
            <p:cNvSpPr/>
            <p:nvPr/>
          </p:nvSpPr>
          <p:spPr>
            <a:xfrm>
              <a:off x="2097253" y="1175538"/>
              <a:ext cx="121554" cy="311980"/>
            </a:xfrm>
            <a:custGeom>
              <a:avLst/>
              <a:gdLst/>
              <a:ahLst/>
              <a:cxnLst/>
              <a:rect l="l" t="t" r="r" b="b"/>
              <a:pathLst>
                <a:path w="1036" h="2659" extrusionOk="0">
                  <a:moveTo>
                    <a:pt x="0" y="0"/>
                  </a:moveTo>
                  <a:lnTo>
                    <a:pt x="0" y="0"/>
                  </a:lnTo>
                  <a:cubicBezTo>
                    <a:pt x="393" y="625"/>
                    <a:pt x="696" y="1294"/>
                    <a:pt x="901" y="1999"/>
                  </a:cubicBezTo>
                  <a:cubicBezTo>
                    <a:pt x="937" y="2115"/>
                    <a:pt x="964" y="2257"/>
                    <a:pt x="928" y="2364"/>
                  </a:cubicBezTo>
                  <a:lnTo>
                    <a:pt x="946" y="2364"/>
                  </a:lnTo>
                  <a:cubicBezTo>
                    <a:pt x="964" y="2445"/>
                    <a:pt x="973" y="2543"/>
                    <a:pt x="991" y="2614"/>
                  </a:cubicBezTo>
                  <a:cubicBezTo>
                    <a:pt x="991" y="2632"/>
                    <a:pt x="1000" y="2641"/>
                    <a:pt x="1000" y="2659"/>
                  </a:cubicBezTo>
                  <a:cubicBezTo>
                    <a:pt x="1035" y="2373"/>
                    <a:pt x="991" y="2070"/>
                    <a:pt x="919" y="1793"/>
                  </a:cubicBezTo>
                  <a:cubicBezTo>
                    <a:pt x="803" y="1392"/>
                    <a:pt x="616" y="1026"/>
                    <a:pt x="438" y="660"/>
                  </a:cubicBezTo>
                  <a:cubicBezTo>
                    <a:pt x="313" y="428"/>
                    <a:pt x="197" y="170"/>
                    <a:pt x="0"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373;p33">
              <a:extLst>
                <a:ext uri="{FF2B5EF4-FFF2-40B4-BE49-F238E27FC236}">
                  <a16:creationId xmlns:a16="http://schemas.microsoft.com/office/drawing/2014/main" id="{A1A3BEB0-48EC-449F-A3C2-9E9F35EC2D21}"/>
                </a:ext>
              </a:extLst>
            </p:cNvPr>
            <p:cNvSpPr/>
            <p:nvPr/>
          </p:nvSpPr>
          <p:spPr>
            <a:xfrm>
              <a:off x="1651402" y="1065718"/>
              <a:ext cx="1131531" cy="544294"/>
            </a:xfrm>
            <a:custGeom>
              <a:avLst/>
              <a:gdLst/>
              <a:ahLst/>
              <a:cxnLst/>
              <a:rect l="l" t="t" r="r" b="b"/>
              <a:pathLst>
                <a:path w="9644" h="4639" extrusionOk="0">
                  <a:moveTo>
                    <a:pt x="9359" y="1"/>
                  </a:moveTo>
                  <a:cubicBezTo>
                    <a:pt x="9269" y="1"/>
                    <a:pt x="9173" y="47"/>
                    <a:pt x="9091" y="98"/>
                  </a:cubicBezTo>
                  <a:cubicBezTo>
                    <a:pt x="8225" y="570"/>
                    <a:pt x="7306" y="963"/>
                    <a:pt x="6361" y="1257"/>
                  </a:cubicBezTo>
                  <a:cubicBezTo>
                    <a:pt x="6310" y="1272"/>
                    <a:pt x="6259" y="1287"/>
                    <a:pt x="6208" y="1287"/>
                  </a:cubicBezTo>
                  <a:cubicBezTo>
                    <a:pt x="6196" y="1287"/>
                    <a:pt x="6185" y="1286"/>
                    <a:pt x="6173" y="1284"/>
                  </a:cubicBezTo>
                  <a:cubicBezTo>
                    <a:pt x="6091" y="1269"/>
                    <a:pt x="6016" y="1204"/>
                    <a:pt x="5941" y="1204"/>
                  </a:cubicBezTo>
                  <a:cubicBezTo>
                    <a:pt x="5926" y="1204"/>
                    <a:pt x="5911" y="1207"/>
                    <a:pt x="5897" y="1213"/>
                  </a:cubicBezTo>
                  <a:cubicBezTo>
                    <a:pt x="5486" y="1775"/>
                    <a:pt x="5094" y="2390"/>
                    <a:pt x="4505" y="2756"/>
                  </a:cubicBezTo>
                  <a:cubicBezTo>
                    <a:pt x="3693" y="3256"/>
                    <a:pt x="2819" y="3693"/>
                    <a:pt x="1989" y="4103"/>
                  </a:cubicBezTo>
                  <a:cubicBezTo>
                    <a:pt x="1612" y="4130"/>
                    <a:pt x="1202" y="4147"/>
                    <a:pt x="799" y="4147"/>
                  </a:cubicBezTo>
                  <a:cubicBezTo>
                    <a:pt x="526" y="4147"/>
                    <a:pt x="256" y="4139"/>
                    <a:pt x="0" y="4121"/>
                  </a:cubicBezTo>
                  <a:lnTo>
                    <a:pt x="0" y="4121"/>
                  </a:lnTo>
                  <a:cubicBezTo>
                    <a:pt x="803" y="4362"/>
                    <a:pt x="1633" y="4540"/>
                    <a:pt x="2462" y="4638"/>
                  </a:cubicBezTo>
                  <a:cubicBezTo>
                    <a:pt x="3087" y="4192"/>
                    <a:pt x="3738" y="3836"/>
                    <a:pt x="4398" y="3461"/>
                  </a:cubicBezTo>
                  <a:cubicBezTo>
                    <a:pt x="4469" y="3416"/>
                    <a:pt x="4585" y="3443"/>
                    <a:pt x="4666" y="3407"/>
                  </a:cubicBezTo>
                  <a:cubicBezTo>
                    <a:pt x="4755" y="3363"/>
                    <a:pt x="4826" y="3291"/>
                    <a:pt x="4898" y="3220"/>
                  </a:cubicBezTo>
                  <a:cubicBezTo>
                    <a:pt x="5308" y="2836"/>
                    <a:pt x="5772" y="2515"/>
                    <a:pt x="6280" y="2274"/>
                  </a:cubicBezTo>
                  <a:cubicBezTo>
                    <a:pt x="6539" y="2150"/>
                    <a:pt x="6816" y="2042"/>
                    <a:pt x="7083" y="1918"/>
                  </a:cubicBezTo>
                  <a:cubicBezTo>
                    <a:pt x="7315" y="1811"/>
                    <a:pt x="7538" y="1686"/>
                    <a:pt x="7752" y="1561"/>
                  </a:cubicBezTo>
                  <a:cubicBezTo>
                    <a:pt x="8377" y="1213"/>
                    <a:pt x="8992" y="865"/>
                    <a:pt x="9617" y="517"/>
                  </a:cubicBezTo>
                  <a:cubicBezTo>
                    <a:pt x="9644" y="347"/>
                    <a:pt x="9617" y="98"/>
                    <a:pt x="9465" y="26"/>
                  </a:cubicBezTo>
                  <a:cubicBezTo>
                    <a:pt x="9432" y="8"/>
                    <a:pt x="9396" y="1"/>
                    <a:pt x="93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374;p33">
              <a:extLst>
                <a:ext uri="{FF2B5EF4-FFF2-40B4-BE49-F238E27FC236}">
                  <a16:creationId xmlns:a16="http://schemas.microsoft.com/office/drawing/2014/main" id="{83484F37-1B91-4E57-AD5E-8D1D9BF966C1}"/>
                </a:ext>
              </a:extLst>
            </p:cNvPr>
            <p:cNvSpPr/>
            <p:nvPr/>
          </p:nvSpPr>
          <p:spPr>
            <a:xfrm>
              <a:off x="1651402" y="1069824"/>
              <a:ext cx="1131531" cy="540187"/>
            </a:xfrm>
            <a:custGeom>
              <a:avLst/>
              <a:gdLst/>
              <a:ahLst/>
              <a:cxnLst/>
              <a:rect l="l" t="t" r="r" b="b"/>
              <a:pathLst>
                <a:path w="9644" h="4604" extrusionOk="0">
                  <a:moveTo>
                    <a:pt x="9492" y="0"/>
                  </a:moveTo>
                  <a:cubicBezTo>
                    <a:pt x="8707" y="500"/>
                    <a:pt x="7904" y="973"/>
                    <a:pt x="7092" y="1419"/>
                  </a:cubicBezTo>
                  <a:cubicBezTo>
                    <a:pt x="6298" y="1847"/>
                    <a:pt x="5478" y="2257"/>
                    <a:pt x="4862" y="2917"/>
                  </a:cubicBezTo>
                  <a:cubicBezTo>
                    <a:pt x="4773" y="3016"/>
                    <a:pt x="4684" y="3114"/>
                    <a:pt x="4568" y="3185"/>
                  </a:cubicBezTo>
                  <a:cubicBezTo>
                    <a:pt x="4461" y="3256"/>
                    <a:pt x="4345" y="3292"/>
                    <a:pt x="4220" y="3328"/>
                  </a:cubicBezTo>
                  <a:cubicBezTo>
                    <a:pt x="3524" y="3569"/>
                    <a:pt x="2926" y="3979"/>
                    <a:pt x="2319" y="4407"/>
                  </a:cubicBezTo>
                  <a:cubicBezTo>
                    <a:pt x="1579" y="4327"/>
                    <a:pt x="848" y="4220"/>
                    <a:pt x="116" y="4095"/>
                  </a:cubicBezTo>
                  <a:cubicBezTo>
                    <a:pt x="71" y="4095"/>
                    <a:pt x="36" y="4086"/>
                    <a:pt x="0" y="4086"/>
                  </a:cubicBezTo>
                  <a:cubicBezTo>
                    <a:pt x="803" y="4327"/>
                    <a:pt x="1633" y="4505"/>
                    <a:pt x="2462" y="4603"/>
                  </a:cubicBezTo>
                  <a:cubicBezTo>
                    <a:pt x="3087" y="4157"/>
                    <a:pt x="3738" y="3801"/>
                    <a:pt x="4398" y="3426"/>
                  </a:cubicBezTo>
                  <a:cubicBezTo>
                    <a:pt x="4469" y="3381"/>
                    <a:pt x="4585" y="3408"/>
                    <a:pt x="4666" y="3372"/>
                  </a:cubicBezTo>
                  <a:cubicBezTo>
                    <a:pt x="4755" y="3328"/>
                    <a:pt x="4826" y="3256"/>
                    <a:pt x="4898" y="3185"/>
                  </a:cubicBezTo>
                  <a:cubicBezTo>
                    <a:pt x="5308" y="2801"/>
                    <a:pt x="5772" y="2480"/>
                    <a:pt x="6280" y="2239"/>
                  </a:cubicBezTo>
                  <a:cubicBezTo>
                    <a:pt x="6539" y="2115"/>
                    <a:pt x="6816" y="2007"/>
                    <a:pt x="7083" y="1883"/>
                  </a:cubicBezTo>
                  <a:cubicBezTo>
                    <a:pt x="7315" y="1776"/>
                    <a:pt x="7538" y="1651"/>
                    <a:pt x="7752" y="1526"/>
                  </a:cubicBezTo>
                  <a:cubicBezTo>
                    <a:pt x="8377" y="1178"/>
                    <a:pt x="8992" y="830"/>
                    <a:pt x="9617" y="482"/>
                  </a:cubicBezTo>
                  <a:cubicBezTo>
                    <a:pt x="9644" y="321"/>
                    <a:pt x="9617" y="89"/>
                    <a:pt x="9492" y="0"/>
                  </a:cubicBez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75;p33">
              <a:extLst>
                <a:ext uri="{FF2B5EF4-FFF2-40B4-BE49-F238E27FC236}">
                  <a16:creationId xmlns:a16="http://schemas.microsoft.com/office/drawing/2014/main" id="{BE83D954-D280-4302-AF9F-BE111133256B}"/>
                </a:ext>
              </a:extLst>
            </p:cNvPr>
            <p:cNvSpPr/>
            <p:nvPr/>
          </p:nvSpPr>
          <p:spPr>
            <a:xfrm>
              <a:off x="2256352" y="1188092"/>
              <a:ext cx="253433" cy="164379"/>
            </a:xfrm>
            <a:custGeom>
              <a:avLst/>
              <a:gdLst/>
              <a:ahLst/>
              <a:cxnLst/>
              <a:rect l="l" t="t" r="r" b="b"/>
              <a:pathLst>
                <a:path w="2160" h="1401" extrusionOk="0">
                  <a:moveTo>
                    <a:pt x="2159" y="0"/>
                  </a:moveTo>
                  <a:cubicBezTo>
                    <a:pt x="1945" y="98"/>
                    <a:pt x="1722" y="188"/>
                    <a:pt x="1499" y="286"/>
                  </a:cubicBezTo>
                  <a:cubicBezTo>
                    <a:pt x="1205" y="411"/>
                    <a:pt x="910" y="536"/>
                    <a:pt x="643" y="705"/>
                  </a:cubicBezTo>
                  <a:cubicBezTo>
                    <a:pt x="375" y="883"/>
                    <a:pt x="143" y="1115"/>
                    <a:pt x="0" y="1401"/>
                  </a:cubicBezTo>
                  <a:cubicBezTo>
                    <a:pt x="393" y="1017"/>
                    <a:pt x="910" y="696"/>
                    <a:pt x="1392" y="437"/>
                  </a:cubicBezTo>
                  <a:cubicBezTo>
                    <a:pt x="1669" y="286"/>
                    <a:pt x="1883" y="152"/>
                    <a:pt x="2159"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76;p33">
              <a:extLst>
                <a:ext uri="{FF2B5EF4-FFF2-40B4-BE49-F238E27FC236}">
                  <a16:creationId xmlns:a16="http://schemas.microsoft.com/office/drawing/2014/main" id="{7D5F8630-7FA6-4943-BBA0-586606D3318B}"/>
                </a:ext>
              </a:extLst>
            </p:cNvPr>
            <p:cNvSpPr/>
            <p:nvPr/>
          </p:nvSpPr>
          <p:spPr>
            <a:xfrm>
              <a:off x="1833497" y="1530340"/>
              <a:ext cx="126716" cy="38602"/>
            </a:xfrm>
            <a:custGeom>
              <a:avLst/>
              <a:gdLst/>
              <a:ahLst/>
              <a:cxnLst/>
              <a:rect l="l" t="t" r="r" b="b"/>
              <a:pathLst>
                <a:path w="1080" h="329" extrusionOk="0">
                  <a:moveTo>
                    <a:pt x="1071" y="0"/>
                  </a:moveTo>
                  <a:lnTo>
                    <a:pt x="1071" y="0"/>
                  </a:lnTo>
                  <a:cubicBezTo>
                    <a:pt x="991" y="54"/>
                    <a:pt x="892" y="63"/>
                    <a:pt x="812" y="116"/>
                  </a:cubicBezTo>
                  <a:cubicBezTo>
                    <a:pt x="767" y="152"/>
                    <a:pt x="714" y="179"/>
                    <a:pt x="660" y="197"/>
                  </a:cubicBezTo>
                  <a:cubicBezTo>
                    <a:pt x="625" y="206"/>
                    <a:pt x="580" y="215"/>
                    <a:pt x="536" y="215"/>
                  </a:cubicBezTo>
                  <a:cubicBezTo>
                    <a:pt x="348" y="232"/>
                    <a:pt x="188" y="241"/>
                    <a:pt x="0" y="259"/>
                  </a:cubicBezTo>
                  <a:cubicBezTo>
                    <a:pt x="161" y="286"/>
                    <a:pt x="330" y="313"/>
                    <a:pt x="500" y="322"/>
                  </a:cubicBezTo>
                  <a:cubicBezTo>
                    <a:pt x="522" y="326"/>
                    <a:pt x="544" y="328"/>
                    <a:pt x="566" y="328"/>
                  </a:cubicBezTo>
                  <a:cubicBezTo>
                    <a:pt x="587" y="328"/>
                    <a:pt x="607" y="326"/>
                    <a:pt x="625" y="322"/>
                  </a:cubicBezTo>
                  <a:cubicBezTo>
                    <a:pt x="669" y="313"/>
                    <a:pt x="714" y="286"/>
                    <a:pt x="759" y="259"/>
                  </a:cubicBezTo>
                  <a:cubicBezTo>
                    <a:pt x="857" y="197"/>
                    <a:pt x="946" y="125"/>
                    <a:pt x="1035" y="54"/>
                  </a:cubicBezTo>
                  <a:cubicBezTo>
                    <a:pt x="1062" y="45"/>
                    <a:pt x="1080" y="18"/>
                    <a:pt x="1071"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7;p33">
              <a:extLst>
                <a:ext uri="{FF2B5EF4-FFF2-40B4-BE49-F238E27FC236}">
                  <a16:creationId xmlns:a16="http://schemas.microsoft.com/office/drawing/2014/main" id="{9F1F08D6-8853-4C99-AEDD-5454F71236D7}"/>
                </a:ext>
              </a:extLst>
            </p:cNvPr>
            <p:cNvSpPr/>
            <p:nvPr/>
          </p:nvSpPr>
          <p:spPr>
            <a:xfrm>
              <a:off x="1969599" y="1471910"/>
              <a:ext cx="51391" cy="92104"/>
            </a:xfrm>
            <a:custGeom>
              <a:avLst/>
              <a:gdLst/>
              <a:ahLst/>
              <a:cxnLst/>
              <a:rect l="l" t="t" r="r" b="b"/>
              <a:pathLst>
                <a:path w="438" h="785" extrusionOk="0">
                  <a:moveTo>
                    <a:pt x="305" y="1"/>
                  </a:moveTo>
                  <a:cubicBezTo>
                    <a:pt x="257" y="1"/>
                    <a:pt x="206" y="17"/>
                    <a:pt x="161" y="44"/>
                  </a:cubicBezTo>
                  <a:cubicBezTo>
                    <a:pt x="80" y="97"/>
                    <a:pt x="18" y="204"/>
                    <a:pt x="9" y="302"/>
                  </a:cubicBezTo>
                  <a:cubicBezTo>
                    <a:pt x="0" y="409"/>
                    <a:pt x="27" y="516"/>
                    <a:pt x="80" y="606"/>
                  </a:cubicBezTo>
                  <a:cubicBezTo>
                    <a:pt x="116" y="677"/>
                    <a:pt x="161" y="739"/>
                    <a:pt x="232" y="766"/>
                  </a:cubicBezTo>
                  <a:cubicBezTo>
                    <a:pt x="256" y="778"/>
                    <a:pt x="284" y="784"/>
                    <a:pt x="311" y="784"/>
                  </a:cubicBezTo>
                  <a:cubicBezTo>
                    <a:pt x="363" y="784"/>
                    <a:pt x="414" y="763"/>
                    <a:pt x="437" y="721"/>
                  </a:cubicBezTo>
                  <a:cubicBezTo>
                    <a:pt x="366" y="721"/>
                    <a:pt x="303" y="686"/>
                    <a:pt x="250" y="632"/>
                  </a:cubicBezTo>
                  <a:cubicBezTo>
                    <a:pt x="187" y="552"/>
                    <a:pt x="143" y="463"/>
                    <a:pt x="134" y="365"/>
                  </a:cubicBezTo>
                  <a:cubicBezTo>
                    <a:pt x="116" y="275"/>
                    <a:pt x="143" y="168"/>
                    <a:pt x="214" y="97"/>
                  </a:cubicBezTo>
                  <a:cubicBezTo>
                    <a:pt x="241" y="61"/>
                    <a:pt x="312" y="26"/>
                    <a:pt x="357" y="8"/>
                  </a:cubicBezTo>
                  <a:cubicBezTo>
                    <a:pt x="340" y="3"/>
                    <a:pt x="323" y="1"/>
                    <a:pt x="305" y="1"/>
                  </a:cubicBezTo>
                  <a:close/>
                </a:path>
              </a:pathLst>
            </a:custGeom>
            <a:solidFill>
              <a:srgbClr val="FFA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78;p33">
              <a:extLst>
                <a:ext uri="{FF2B5EF4-FFF2-40B4-BE49-F238E27FC236}">
                  <a16:creationId xmlns:a16="http://schemas.microsoft.com/office/drawing/2014/main" id="{92E53B3B-5BC8-4D70-901F-AEE9EBA91112}"/>
                </a:ext>
              </a:extLst>
            </p:cNvPr>
            <p:cNvSpPr/>
            <p:nvPr/>
          </p:nvSpPr>
          <p:spPr>
            <a:xfrm>
              <a:off x="1969599" y="1471910"/>
              <a:ext cx="51391" cy="92104"/>
            </a:xfrm>
            <a:custGeom>
              <a:avLst/>
              <a:gdLst/>
              <a:ahLst/>
              <a:cxnLst/>
              <a:rect l="l" t="t" r="r" b="b"/>
              <a:pathLst>
                <a:path w="438" h="785" extrusionOk="0">
                  <a:moveTo>
                    <a:pt x="305" y="1"/>
                  </a:moveTo>
                  <a:cubicBezTo>
                    <a:pt x="257" y="1"/>
                    <a:pt x="206" y="17"/>
                    <a:pt x="161" y="44"/>
                  </a:cubicBezTo>
                  <a:cubicBezTo>
                    <a:pt x="80" y="97"/>
                    <a:pt x="18" y="204"/>
                    <a:pt x="9" y="302"/>
                  </a:cubicBezTo>
                  <a:cubicBezTo>
                    <a:pt x="0" y="409"/>
                    <a:pt x="27" y="516"/>
                    <a:pt x="80" y="606"/>
                  </a:cubicBezTo>
                  <a:cubicBezTo>
                    <a:pt x="116" y="677"/>
                    <a:pt x="161" y="739"/>
                    <a:pt x="232" y="766"/>
                  </a:cubicBezTo>
                  <a:cubicBezTo>
                    <a:pt x="256" y="778"/>
                    <a:pt x="284" y="784"/>
                    <a:pt x="311" y="784"/>
                  </a:cubicBezTo>
                  <a:cubicBezTo>
                    <a:pt x="363" y="784"/>
                    <a:pt x="414" y="763"/>
                    <a:pt x="437" y="721"/>
                  </a:cubicBezTo>
                  <a:cubicBezTo>
                    <a:pt x="366" y="721"/>
                    <a:pt x="303" y="686"/>
                    <a:pt x="250" y="632"/>
                  </a:cubicBezTo>
                  <a:cubicBezTo>
                    <a:pt x="187" y="552"/>
                    <a:pt x="143" y="463"/>
                    <a:pt x="134" y="365"/>
                  </a:cubicBezTo>
                  <a:cubicBezTo>
                    <a:pt x="116" y="275"/>
                    <a:pt x="143" y="168"/>
                    <a:pt x="214" y="97"/>
                  </a:cubicBezTo>
                  <a:cubicBezTo>
                    <a:pt x="241" y="61"/>
                    <a:pt x="312" y="26"/>
                    <a:pt x="357" y="8"/>
                  </a:cubicBezTo>
                  <a:cubicBezTo>
                    <a:pt x="340" y="3"/>
                    <a:pt x="323" y="1"/>
                    <a:pt x="30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79;p33">
              <a:extLst>
                <a:ext uri="{FF2B5EF4-FFF2-40B4-BE49-F238E27FC236}">
                  <a16:creationId xmlns:a16="http://schemas.microsoft.com/office/drawing/2014/main" id="{25605006-7CB6-4791-BB05-E3506F6EDA3A}"/>
                </a:ext>
              </a:extLst>
            </p:cNvPr>
            <p:cNvSpPr/>
            <p:nvPr/>
          </p:nvSpPr>
          <p:spPr>
            <a:xfrm>
              <a:off x="1976874" y="1472497"/>
              <a:ext cx="56670" cy="86238"/>
            </a:xfrm>
            <a:custGeom>
              <a:avLst/>
              <a:gdLst/>
              <a:ahLst/>
              <a:cxnLst/>
              <a:rect l="l" t="t" r="r" b="b"/>
              <a:pathLst>
                <a:path w="483" h="735" extrusionOk="0">
                  <a:moveTo>
                    <a:pt x="478" y="641"/>
                  </a:moveTo>
                  <a:cubicBezTo>
                    <a:pt x="473" y="641"/>
                    <a:pt x="467" y="645"/>
                    <a:pt x="473" y="645"/>
                  </a:cubicBezTo>
                  <a:cubicBezTo>
                    <a:pt x="472" y="648"/>
                    <a:pt x="471" y="651"/>
                    <a:pt x="470" y="654"/>
                  </a:cubicBezTo>
                  <a:lnTo>
                    <a:pt x="470" y="654"/>
                  </a:lnTo>
                  <a:cubicBezTo>
                    <a:pt x="474" y="653"/>
                    <a:pt x="476" y="651"/>
                    <a:pt x="482" y="645"/>
                  </a:cubicBezTo>
                  <a:cubicBezTo>
                    <a:pt x="482" y="642"/>
                    <a:pt x="480" y="641"/>
                    <a:pt x="478" y="641"/>
                  </a:cubicBezTo>
                  <a:close/>
                  <a:moveTo>
                    <a:pt x="333" y="1"/>
                  </a:moveTo>
                  <a:cubicBezTo>
                    <a:pt x="202" y="1"/>
                    <a:pt x="78" y="94"/>
                    <a:pt x="45" y="226"/>
                  </a:cubicBezTo>
                  <a:cubicBezTo>
                    <a:pt x="0" y="360"/>
                    <a:pt x="45" y="511"/>
                    <a:pt x="134" y="618"/>
                  </a:cubicBezTo>
                  <a:cubicBezTo>
                    <a:pt x="189" y="680"/>
                    <a:pt x="263" y="729"/>
                    <a:pt x="340" y="729"/>
                  </a:cubicBezTo>
                  <a:cubicBezTo>
                    <a:pt x="352" y="729"/>
                    <a:pt x="363" y="728"/>
                    <a:pt x="375" y="725"/>
                  </a:cubicBezTo>
                  <a:cubicBezTo>
                    <a:pt x="381" y="732"/>
                    <a:pt x="389" y="735"/>
                    <a:pt x="397" y="735"/>
                  </a:cubicBezTo>
                  <a:cubicBezTo>
                    <a:pt x="411" y="735"/>
                    <a:pt x="426" y="725"/>
                    <a:pt x="438" y="708"/>
                  </a:cubicBezTo>
                  <a:cubicBezTo>
                    <a:pt x="453" y="692"/>
                    <a:pt x="462" y="676"/>
                    <a:pt x="470" y="654"/>
                  </a:cubicBezTo>
                  <a:lnTo>
                    <a:pt x="470" y="654"/>
                  </a:lnTo>
                  <a:cubicBezTo>
                    <a:pt x="469" y="654"/>
                    <a:pt x="467" y="654"/>
                    <a:pt x="464" y="654"/>
                  </a:cubicBezTo>
                  <a:cubicBezTo>
                    <a:pt x="375" y="645"/>
                    <a:pt x="277" y="601"/>
                    <a:pt x="223" y="520"/>
                  </a:cubicBezTo>
                  <a:cubicBezTo>
                    <a:pt x="170" y="440"/>
                    <a:pt x="152" y="342"/>
                    <a:pt x="179" y="253"/>
                  </a:cubicBezTo>
                  <a:cubicBezTo>
                    <a:pt x="197" y="190"/>
                    <a:pt x="241" y="128"/>
                    <a:pt x="277" y="83"/>
                  </a:cubicBezTo>
                  <a:cubicBezTo>
                    <a:pt x="304" y="47"/>
                    <a:pt x="322" y="21"/>
                    <a:pt x="366" y="3"/>
                  </a:cubicBezTo>
                  <a:cubicBezTo>
                    <a:pt x="355" y="1"/>
                    <a:pt x="344"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380;p33">
              <a:extLst>
                <a:ext uri="{FF2B5EF4-FFF2-40B4-BE49-F238E27FC236}">
                  <a16:creationId xmlns:a16="http://schemas.microsoft.com/office/drawing/2014/main" id="{8A65F686-415C-49CA-ADF7-994D4CB3DC74}"/>
                </a:ext>
              </a:extLst>
            </p:cNvPr>
            <p:cNvSpPr/>
            <p:nvPr/>
          </p:nvSpPr>
          <p:spPr>
            <a:xfrm>
              <a:off x="2044924" y="1415827"/>
              <a:ext cx="93277" cy="71454"/>
            </a:xfrm>
            <a:custGeom>
              <a:avLst/>
              <a:gdLst/>
              <a:ahLst/>
              <a:cxnLst/>
              <a:rect l="l" t="t" r="r" b="b"/>
              <a:pathLst>
                <a:path w="795" h="609" extrusionOk="0">
                  <a:moveTo>
                    <a:pt x="568" y="0"/>
                  </a:moveTo>
                  <a:cubicBezTo>
                    <a:pt x="477" y="0"/>
                    <a:pt x="386" y="23"/>
                    <a:pt x="304" y="67"/>
                  </a:cubicBezTo>
                  <a:cubicBezTo>
                    <a:pt x="161" y="138"/>
                    <a:pt x="45" y="290"/>
                    <a:pt x="9" y="450"/>
                  </a:cubicBezTo>
                  <a:cubicBezTo>
                    <a:pt x="0" y="495"/>
                    <a:pt x="0" y="530"/>
                    <a:pt x="18" y="566"/>
                  </a:cubicBezTo>
                  <a:cubicBezTo>
                    <a:pt x="31" y="592"/>
                    <a:pt x="59" y="609"/>
                    <a:pt x="86" y="609"/>
                  </a:cubicBezTo>
                  <a:cubicBezTo>
                    <a:pt x="97" y="609"/>
                    <a:pt x="107" y="607"/>
                    <a:pt x="116" y="602"/>
                  </a:cubicBezTo>
                  <a:cubicBezTo>
                    <a:pt x="179" y="316"/>
                    <a:pt x="509" y="102"/>
                    <a:pt x="794" y="49"/>
                  </a:cubicBezTo>
                  <a:cubicBezTo>
                    <a:pt x="721" y="16"/>
                    <a:pt x="644" y="0"/>
                    <a:pt x="568" y="0"/>
                  </a:cubicBezTo>
                  <a:close/>
                </a:path>
              </a:pathLst>
            </a:custGeom>
            <a:solidFill>
              <a:srgbClr val="FFA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381;p33">
              <a:extLst>
                <a:ext uri="{FF2B5EF4-FFF2-40B4-BE49-F238E27FC236}">
                  <a16:creationId xmlns:a16="http://schemas.microsoft.com/office/drawing/2014/main" id="{6F23D995-C5D7-4797-A282-F81F4A5DF730}"/>
                </a:ext>
              </a:extLst>
            </p:cNvPr>
            <p:cNvSpPr/>
            <p:nvPr/>
          </p:nvSpPr>
          <p:spPr>
            <a:xfrm>
              <a:off x="2044924" y="1415827"/>
              <a:ext cx="93277" cy="71454"/>
            </a:xfrm>
            <a:custGeom>
              <a:avLst/>
              <a:gdLst/>
              <a:ahLst/>
              <a:cxnLst/>
              <a:rect l="l" t="t" r="r" b="b"/>
              <a:pathLst>
                <a:path w="795" h="609" extrusionOk="0">
                  <a:moveTo>
                    <a:pt x="568" y="0"/>
                  </a:moveTo>
                  <a:cubicBezTo>
                    <a:pt x="477" y="0"/>
                    <a:pt x="386" y="23"/>
                    <a:pt x="304" y="67"/>
                  </a:cubicBezTo>
                  <a:cubicBezTo>
                    <a:pt x="161" y="138"/>
                    <a:pt x="45" y="290"/>
                    <a:pt x="9" y="450"/>
                  </a:cubicBezTo>
                  <a:cubicBezTo>
                    <a:pt x="0" y="495"/>
                    <a:pt x="0" y="530"/>
                    <a:pt x="18" y="566"/>
                  </a:cubicBezTo>
                  <a:cubicBezTo>
                    <a:pt x="31" y="592"/>
                    <a:pt x="59" y="609"/>
                    <a:pt x="86" y="609"/>
                  </a:cubicBezTo>
                  <a:cubicBezTo>
                    <a:pt x="97" y="609"/>
                    <a:pt x="107" y="607"/>
                    <a:pt x="116" y="602"/>
                  </a:cubicBezTo>
                  <a:cubicBezTo>
                    <a:pt x="179" y="316"/>
                    <a:pt x="509" y="102"/>
                    <a:pt x="794" y="49"/>
                  </a:cubicBezTo>
                  <a:cubicBezTo>
                    <a:pt x="721" y="16"/>
                    <a:pt x="644" y="0"/>
                    <a:pt x="568"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82;p33">
              <a:extLst>
                <a:ext uri="{FF2B5EF4-FFF2-40B4-BE49-F238E27FC236}">
                  <a16:creationId xmlns:a16="http://schemas.microsoft.com/office/drawing/2014/main" id="{7A758B11-74E6-4B2D-B827-6940BDDD161D}"/>
                </a:ext>
              </a:extLst>
            </p:cNvPr>
            <p:cNvSpPr/>
            <p:nvPr/>
          </p:nvSpPr>
          <p:spPr>
            <a:xfrm>
              <a:off x="2055367" y="1422515"/>
              <a:ext cx="81779" cy="94451"/>
            </a:xfrm>
            <a:custGeom>
              <a:avLst/>
              <a:gdLst/>
              <a:ahLst/>
              <a:cxnLst/>
              <a:rect l="l" t="t" r="r" b="b"/>
              <a:pathLst>
                <a:path w="697" h="805" extrusionOk="0">
                  <a:moveTo>
                    <a:pt x="584" y="1"/>
                  </a:moveTo>
                  <a:cubicBezTo>
                    <a:pt x="502" y="1"/>
                    <a:pt x="419" y="15"/>
                    <a:pt x="340" y="45"/>
                  </a:cubicBezTo>
                  <a:cubicBezTo>
                    <a:pt x="224" y="99"/>
                    <a:pt x="125" y="179"/>
                    <a:pt x="72" y="295"/>
                  </a:cubicBezTo>
                  <a:cubicBezTo>
                    <a:pt x="1" y="429"/>
                    <a:pt x="1" y="589"/>
                    <a:pt x="63" y="723"/>
                  </a:cubicBezTo>
                  <a:cubicBezTo>
                    <a:pt x="87" y="764"/>
                    <a:pt x="134" y="805"/>
                    <a:pt x="176" y="805"/>
                  </a:cubicBezTo>
                  <a:cubicBezTo>
                    <a:pt x="180" y="805"/>
                    <a:pt x="184" y="804"/>
                    <a:pt x="188" y="804"/>
                  </a:cubicBezTo>
                  <a:cubicBezTo>
                    <a:pt x="108" y="688"/>
                    <a:pt x="108" y="527"/>
                    <a:pt x="161" y="402"/>
                  </a:cubicBezTo>
                  <a:cubicBezTo>
                    <a:pt x="248" y="184"/>
                    <a:pt x="454" y="9"/>
                    <a:pt x="680" y="9"/>
                  </a:cubicBezTo>
                  <a:cubicBezTo>
                    <a:pt x="685" y="9"/>
                    <a:pt x="691" y="9"/>
                    <a:pt x="696" y="10"/>
                  </a:cubicBezTo>
                  <a:cubicBezTo>
                    <a:pt x="660" y="4"/>
                    <a:pt x="622" y="1"/>
                    <a:pt x="5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79"/>
        <p:cNvGrpSpPr/>
        <p:nvPr/>
      </p:nvGrpSpPr>
      <p:grpSpPr>
        <a:xfrm>
          <a:off x="0" y="0"/>
          <a:ext cx="0" cy="0"/>
          <a:chOff x="0" y="0"/>
          <a:chExt cx="0" cy="0"/>
        </a:xfrm>
      </p:grpSpPr>
      <p:sp>
        <p:nvSpPr>
          <p:cNvPr id="3480" name="Google Shape;3480;p36"/>
          <p:cNvSpPr txBox="1">
            <a:spLocks noGrp="1"/>
          </p:cNvSpPr>
          <p:nvPr>
            <p:ph type="title"/>
          </p:nvPr>
        </p:nvSpPr>
        <p:spPr>
          <a:xfrm>
            <a:off x="2039762" y="125244"/>
            <a:ext cx="5323329" cy="148968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solidFill>
                  <a:schemeClr val="accent4">
                    <a:lumMod val="50000"/>
                  </a:schemeClr>
                </a:solidFill>
              </a:rPr>
              <a:t>Problem Statement</a:t>
            </a:r>
            <a:endParaRPr sz="4400" dirty="0">
              <a:solidFill>
                <a:schemeClr val="accent4">
                  <a:lumMod val="50000"/>
                </a:schemeClr>
              </a:solidFill>
            </a:endParaRPr>
          </a:p>
        </p:txBody>
      </p:sp>
      <p:sp>
        <p:nvSpPr>
          <p:cNvPr id="3481" name="Google Shape;3481;p36"/>
          <p:cNvSpPr txBox="1">
            <a:spLocks noGrp="1"/>
          </p:cNvSpPr>
          <p:nvPr>
            <p:ph type="subTitle" idx="1"/>
          </p:nvPr>
        </p:nvSpPr>
        <p:spPr>
          <a:xfrm>
            <a:off x="654398" y="1733571"/>
            <a:ext cx="6011302" cy="4162908"/>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dirty="0">
                <a:solidFill>
                  <a:schemeClr val="accent4">
                    <a:lumMod val="75000"/>
                  </a:schemeClr>
                </a:solidFill>
                <a:latin typeface="ABeeZee" panose="020B0604020202020204" charset="0"/>
              </a:rPr>
              <a:t>Environmental impacts and safety in urban transport and aviation are critical concerns for the scientific community. Bird strikes, collisions between birds and aircraft, pose significant aviation safety threats, especially during take-off and landing. These incidents can cause severe aircraft damage and fatal accidents, requiring thorough analysis and preventive measures.</a:t>
            </a:r>
            <a:endParaRPr dirty="0">
              <a:solidFill>
                <a:schemeClr val="accent4">
                  <a:lumMod val="75000"/>
                </a:schemeClr>
              </a:solidFill>
              <a:latin typeface="ABeeZee" panose="020B0604020202020204" charset="0"/>
            </a:endParaRPr>
          </a:p>
        </p:txBody>
      </p:sp>
      <p:grpSp>
        <p:nvGrpSpPr>
          <p:cNvPr id="3483" name="Google Shape;3483;p36"/>
          <p:cNvGrpSpPr/>
          <p:nvPr/>
        </p:nvGrpSpPr>
        <p:grpSpPr>
          <a:xfrm>
            <a:off x="6467227" y="2053540"/>
            <a:ext cx="6344145" cy="4283555"/>
            <a:chOff x="9834668" y="914837"/>
            <a:chExt cx="5944107" cy="4013449"/>
          </a:xfrm>
        </p:grpSpPr>
        <p:grpSp>
          <p:nvGrpSpPr>
            <p:cNvPr id="3484" name="Google Shape;3484;p36"/>
            <p:cNvGrpSpPr/>
            <p:nvPr/>
          </p:nvGrpSpPr>
          <p:grpSpPr>
            <a:xfrm rot="1288710" flipH="1">
              <a:off x="10003500" y="1985343"/>
              <a:ext cx="5606444" cy="1985482"/>
              <a:chOff x="2379900" y="2093818"/>
              <a:chExt cx="1153589" cy="408543"/>
            </a:xfrm>
          </p:grpSpPr>
          <p:sp>
            <p:nvSpPr>
              <p:cNvPr id="3485" name="Google Shape;3485;p36"/>
              <p:cNvSpPr/>
              <p:nvPr/>
            </p:nvSpPr>
            <p:spPr>
              <a:xfrm>
                <a:off x="2379900" y="2093818"/>
                <a:ext cx="1153589" cy="408543"/>
              </a:xfrm>
              <a:custGeom>
                <a:avLst/>
                <a:gdLst/>
                <a:ahLst/>
                <a:cxnLst/>
                <a:rect l="l" t="t" r="r" b="b"/>
                <a:pathLst>
                  <a:path w="9832" h="3482" extrusionOk="0">
                    <a:moveTo>
                      <a:pt x="220" y="0"/>
                    </a:moveTo>
                    <a:cubicBezTo>
                      <a:pt x="206" y="0"/>
                      <a:pt x="193" y="1"/>
                      <a:pt x="179" y="3"/>
                    </a:cubicBezTo>
                    <a:cubicBezTo>
                      <a:pt x="125" y="12"/>
                      <a:pt x="63" y="38"/>
                      <a:pt x="27" y="92"/>
                    </a:cubicBezTo>
                    <a:cubicBezTo>
                      <a:pt x="1" y="136"/>
                      <a:pt x="18" y="217"/>
                      <a:pt x="72" y="244"/>
                    </a:cubicBezTo>
                    <a:cubicBezTo>
                      <a:pt x="90" y="288"/>
                      <a:pt x="125" y="377"/>
                      <a:pt x="170" y="395"/>
                    </a:cubicBezTo>
                    <a:cubicBezTo>
                      <a:pt x="1963" y="1189"/>
                      <a:pt x="4818" y="2625"/>
                      <a:pt x="8101" y="3179"/>
                    </a:cubicBezTo>
                    <a:cubicBezTo>
                      <a:pt x="8360" y="3223"/>
                      <a:pt x="8511" y="3348"/>
                      <a:pt x="8743" y="3482"/>
                    </a:cubicBezTo>
                    <a:cubicBezTo>
                      <a:pt x="8868" y="3446"/>
                      <a:pt x="8922" y="3411"/>
                      <a:pt x="9047" y="3375"/>
                    </a:cubicBezTo>
                    <a:cubicBezTo>
                      <a:pt x="9128" y="3351"/>
                      <a:pt x="9208" y="3346"/>
                      <a:pt x="9284" y="3346"/>
                    </a:cubicBezTo>
                    <a:cubicBezTo>
                      <a:pt x="9331" y="3346"/>
                      <a:pt x="9377" y="3348"/>
                      <a:pt x="9422" y="3348"/>
                    </a:cubicBezTo>
                    <a:cubicBezTo>
                      <a:pt x="9573" y="3348"/>
                      <a:pt x="9711" y="3328"/>
                      <a:pt x="9832" y="3152"/>
                    </a:cubicBezTo>
                    <a:lnTo>
                      <a:pt x="9832" y="3152"/>
                    </a:lnTo>
                    <a:cubicBezTo>
                      <a:pt x="9675" y="3192"/>
                      <a:pt x="9530" y="3209"/>
                      <a:pt x="9389" y="3209"/>
                    </a:cubicBezTo>
                    <a:cubicBezTo>
                      <a:pt x="9065" y="3209"/>
                      <a:pt x="8765" y="3120"/>
                      <a:pt x="8404" y="3027"/>
                    </a:cubicBezTo>
                    <a:cubicBezTo>
                      <a:pt x="7771" y="2857"/>
                      <a:pt x="7129" y="2688"/>
                      <a:pt x="6486" y="2518"/>
                    </a:cubicBezTo>
                    <a:cubicBezTo>
                      <a:pt x="6370" y="2492"/>
                      <a:pt x="6254" y="2465"/>
                      <a:pt x="6147" y="2411"/>
                    </a:cubicBezTo>
                    <a:cubicBezTo>
                      <a:pt x="6076" y="2376"/>
                      <a:pt x="6013" y="2340"/>
                      <a:pt x="5942" y="2304"/>
                    </a:cubicBezTo>
                    <a:cubicBezTo>
                      <a:pt x="5773" y="2233"/>
                      <a:pt x="5585" y="2224"/>
                      <a:pt x="5425" y="2144"/>
                    </a:cubicBezTo>
                    <a:cubicBezTo>
                      <a:pt x="5005" y="1939"/>
                      <a:pt x="4470" y="1885"/>
                      <a:pt x="4042" y="1689"/>
                    </a:cubicBezTo>
                    <a:cubicBezTo>
                      <a:pt x="3640" y="1501"/>
                      <a:pt x="982" y="360"/>
                      <a:pt x="589" y="136"/>
                    </a:cubicBezTo>
                    <a:cubicBezTo>
                      <a:pt x="476" y="72"/>
                      <a:pt x="349" y="0"/>
                      <a:pt x="2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36"/>
              <p:cNvSpPr/>
              <p:nvPr/>
            </p:nvSpPr>
            <p:spPr>
              <a:xfrm>
                <a:off x="2379900" y="2098276"/>
                <a:ext cx="1153589" cy="404085"/>
              </a:xfrm>
              <a:custGeom>
                <a:avLst/>
                <a:gdLst/>
                <a:ahLst/>
                <a:cxnLst/>
                <a:rect l="l" t="t" r="r" b="b"/>
                <a:pathLst>
                  <a:path w="9832" h="3444" extrusionOk="0">
                    <a:moveTo>
                      <a:pt x="81" y="0"/>
                    </a:moveTo>
                    <a:cubicBezTo>
                      <a:pt x="54" y="18"/>
                      <a:pt x="45" y="27"/>
                      <a:pt x="27" y="54"/>
                    </a:cubicBezTo>
                    <a:cubicBezTo>
                      <a:pt x="1" y="98"/>
                      <a:pt x="18" y="179"/>
                      <a:pt x="72" y="206"/>
                    </a:cubicBezTo>
                    <a:cubicBezTo>
                      <a:pt x="90" y="250"/>
                      <a:pt x="125" y="339"/>
                      <a:pt x="170" y="357"/>
                    </a:cubicBezTo>
                    <a:cubicBezTo>
                      <a:pt x="1963" y="1151"/>
                      <a:pt x="4818" y="2587"/>
                      <a:pt x="8101" y="3141"/>
                    </a:cubicBezTo>
                    <a:cubicBezTo>
                      <a:pt x="8360" y="3185"/>
                      <a:pt x="8511" y="3310"/>
                      <a:pt x="8743" y="3444"/>
                    </a:cubicBezTo>
                    <a:cubicBezTo>
                      <a:pt x="8868" y="3408"/>
                      <a:pt x="8922" y="3373"/>
                      <a:pt x="9047" y="3337"/>
                    </a:cubicBezTo>
                    <a:cubicBezTo>
                      <a:pt x="9128" y="3313"/>
                      <a:pt x="9208" y="3308"/>
                      <a:pt x="9284" y="3308"/>
                    </a:cubicBezTo>
                    <a:cubicBezTo>
                      <a:pt x="9331" y="3308"/>
                      <a:pt x="9377" y="3310"/>
                      <a:pt x="9422" y="3310"/>
                    </a:cubicBezTo>
                    <a:cubicBezTo>
                      <a:pt x="9573" y="3310"/>
                      <a:pt x="9711" y="3290"/>
                      <a:pt x="9832" y="3114"/>
                    </a:cubicBezTo>
                    <a:lnTo>
                      <a:pt x="9832" y="3114"/>
                    </a:lnTo>
                    <a:cubicBezTo>
                      <a:pt x="9678" y="3156"/>
                      <a:pt x="9540" y="3170"/>
                      <a:pt x="9406" y="3170"/>
                    </a:cubicBezTo>
                    <a:cubicBezTo>
                      <a:pt x="9369" y="3170"/>
                      <a:pt x="9333" y="3169"/>
                      <a:pt x="9296" y="3167"/>
                    </a:cubicBezTo>
                    <a:cubicBezTo>
                      <a:pt x="9179" y="3186"/>
                      <a:pt x="9064" y="3198"/>
                      <a:pt x="8950" y="3198"/>
                    </a:cubicBezTo>
                    <a:cubicBezTo>
                      <a:pt x="8847" y="3198"/>
                      <a:pt x="8746" y="3188"/>
                      <a:pt x="8645" y="3167"/>
                    </a:cubicBezTo>
                    <a:cubicBezTo>
                      <a:pt x="8422" y="3132"/>
                      <a:pt x="8217" y="3051"/>
                      <a:pt x="8003" y="2980"/>
                    </a:cubicBezTo>
                    <a:cubicBezTo>
                      <a:pt x="7468" y="2810"/>
                      <a:pt x="6905" y="2730"/>
                      <a:pt x="6361" y="2596"/>
                    </a:cubicBezTo>
                    <a:cubicBezTo>
                      <a:pt x="5799" y="2463"/>
                      <a:pt x="5246" y="2275"/>
                      <a:pt x="4702" y="2070"/>
                    </a:cubicBezTo>
                    <a:cubicBezTo>
                      <a:pt x="3114" y="1481"/>
                      <a:pt x="1571" y="794"/>
                      <a:pt x="81" y="0"/>
                    </a:cubicBez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7" name="Google Shape;3487;p36"/>
            <p:cNvGrpSpPr/>
            <p:nvPr/>
          </p:nvGrpSpPr>
          <p:grpSpPr>
            <a:xfrm flipH="1">
              <a:off x="10870616" y="914837"/>
              <a:ext cx="1819460" cy="2540338"/>
              <a:chOff x="5557637" y="2642505"/>
              <a:chExt cx="582190" cy="812856"/>
            </a:xfrm>
          </p:grpSpPr>
          <p:sp>
            <p:nvSpPr>
              <p:cNvPr id="3488" name="Google Shape;3488;p36"/>
              <p:cNvSpPr/>
              <p:nvPr/>
            </p:nvSpPr>
            <p:spPr>
              <a:xfrm>
                <a:off x="5814118" y="3263058"/>
                <a:ext cx="166609" cy="131058"/>
              </a:xfrm>
              <a:custGeom>
                <a:avLst/>
                <a:gdLst/>
                <a:ahLst/>
                <a:cxnLst/>
                <a:rect l="l" t="t" r="r" b="b"/>
                <a:pathLst>
                  <a:path w="1420" h="1117" extrusionOk="0">
                    <a:moveTo>
                      <a:pt x="125" y="1"/>
                    </a:moveTo>
                    <a:cubicBezTo>
                      <a:pt x="83" y="1"/>
                      <a:pt x="41" y="8"/>
                      <a:pt x="1" y="24"/>
                    </a:cubicBezTo>
                    <a:cubicBezTo>
                      <a:pt x="143" y="149"/>
                      <a:pt x="313" y="229"/>
                      <a:pt x="473" y="318"/>
                    </a:cubicBezTo>
                    <a:cubicBezTo>
                      <a:pt x="625" y="416"/>
                      <a:pt x="786" y="532"/>
                      <a:pt x="866" y="702"/>
                    </a:cubicBezTo>
                    <a:cubicBezTo>
                      <a:pt x="902" y="764"/>
                      <a:pt x="919" y="845"/>
                      <a:pt x="982" y="880"/>
                    </a:cubicBezTo>
                    <a:cubicBezTo>
                      <a:pt x="1009" y="862"/>
                      <a:pt x="1000" y="827"/>
                      <a:pt x="991" y="800"/>
                    </a:cubicBezTo>
                    <a:cubicBezTo>
                      <a:pt x="946" y="693"/>
                      <a:pt x="893" y="595"/>
                      <a:pt x="839" y="506"/>
                    </a:cubicBezTo>
                    <a:lnTo>
                      <a:pt x="839" y="506"/>
                    </a:lnTo>
                    <a:cubicBezTo>
                      <a:pt x="973" y="648"/>
                      <a:pt x="1018" y="862"/>
                      <a:pt x="1116" y="1032"/>
                    </a:cubicBezTo>
                    <a:cubicBezTo>
                      <a:pt x="1134" y="1059"/>
                      <a:pt x="1151" y="1094"/>
                      <a:pt x="1187" y="1112"/>
                    </a:cubicBezTo>
                    <a:cubicBezTo>
                      <a:pt x="1187" y="1112"/>
                      <a:pt x="1195" y="1116"/>
                      <a:pt x="1203" y="1116"/>
                    </a:cubicBezTo>
                    <a:cubicBezTo>
                      <a:pt x="1207" y="1116"/>
                      <a:pt x="1211" y="1115"/>
                      <a:pt x="1214" y="1112"/>
                    </a:cubicBezTo>
                    <a:cubicBezTo>
                      <a:pt x="1223" y="1103"/>
                      <a:pt x="1214" y="1094"/>
                      <a:pt x="1214" y="1077"/>
                    </a:cubicBezTo>
                    <a:cubicBezTo>
                      <a:pt x="1134" y="880"/>
                      <a:pt x="1062" y="666"/>
                      <a:pt x="919" y="497"/>
                    </a:cubicBezTo>
                    <a:lnTo>
                      <a:pt x="919" y="497"/>
                    </a:lnTo>
                    <a:cubicBezTo>
                      <a:pt x="1116" y="604"/>
                      <a:pt x="1223" y="782"/>
                      <a:pt x="1339" y="970"/>
                    </a:cubicBezTo>
                    <a:cubicBezTo>
                      <a:pt x="1354" y="993"/>
                      <a:pt x="1376" y="1016"/>
                      <a:pt x="1405" y="1016"/>
                    </a:cubicBezTo>
                    <a:cubicBezTo>
                      <a:pt x="1410" y="1016"/>
                      <a:pt x="1414" y="1015"/>
                      <a:pt x="1419" y="1014"/>
                    </a:cubicBezTo>
                    <a:cubicBezTo>
                      <a:pt x="1374" y="871"/>
                      <a:pt x="1294" y="738"/>
                      <a:pt x="1187" y="622"/>
                    </a:cubicBezTo>
                    <a:cubicBezTo>
                      <a:pt x="1071" y="506"/>
                      <a:pt x="928" y="416"/>
                      <a:pt x="786" y="327"/>
                    </a:cubicBezTo>
                    <a:cubicBezTo>
                      <a:pt x="661" y="247"/>
                      <a:pt x="536" y="167"/>
                      <a:pt x="411" y="95"/>
                    </a:cubicBezTo>
                    <a:cubicBezTo>
                      <a:pt x="324" y="39"/>
                      <a:pt x="224"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36"/>
              <p:cNvSpPr/>
              <p:nvPr/>
            </p:nvSpPr>
            <p:spPr>
              <a:xfrm>
                <a:off x="5814118" y="3263058"/>
                <a:ext cx="115218" cy="103368"/>
              </a:xfrm>
              <a:custGeom>
                <a:avLst/>
                <a:gdLst/>
                <a:ahLst/>
                <a:cxnLst/>
                <a:rect l="l" t="t" r="r" b="b"/>
                <a:pathLst>
                  <a:path w="982" h="881" extrusionOk="0">
                    <a:moveTo>
                      <a:pt x="125" y="1"/>
                    </a:moveTo>
                    <a:cubicBezTo>
                      <a:pt x="83" y="1"/>
                      <a:pt x="41" y="8"/>
                      <a:pt x="1" y="24"/>
                    </a:cubicBezTo>
                    <a:cubicBezTo>
                      <a:pt x="143" y="149"/>
                      <a:pt x="313" y="229"/>
                      <a:pt x="473" y="318"/>
                    </a:cubicBezTo>
                    <a:cubicBezTo>
                      <a:pt x="625" y="416"/>
                      <a:pt x="786" y="532"/>
                      <a:pt x="866" y="702"/>
                    </a:cubicBezTo>
                    <a:cubicBezTo>
                      <a:pt x="902" y="764"/>
                      <a:pt x="919" y="845"/>
                      <a:pt x="982" y="880"/>
                    </a:cubicBezTo>
                    <a:cubicBezTo>
                      <a:pt x="955" y="773"/>
                      <a:pt x="911" y="666"/>
                      <a:pt x="848" y="577"/>
                    </a:cubicBezTo>
                    <a:cubicBezTo>
                      <a:pt x="741" y="408"/>
                      <a:pt x="572" y="274"/>
                      <a:pt x="384" y="184"/>
                    </a:cubicBezTo>
                    <a:cubicBezTo>
                      <a:pt x="411" y="167"/>
                      <a:pt x="447" y="149"/>
                      <a:pt x="473" y="131"/>
                    </a:cubicBezTo>
                    <a:cubicBezTo>
                      <a:pt x="456" y="122"/>
                      <a:pt x="429" y="104"/>
                      <a:pt x="411" y="95"/>
                    </a:cubicBezTo>
                    <a:cubicBezTo>
                      <a:pt x="324" y="39"/>
                      <a:pt x="224" y="1"/>
                      <a:pt x="125" y="1"/>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36"/>
              <p:cNvSpPr/>
              <p:nvPr/>
            </p:nvSpPr>
            <p:spPr>
              <a:xfrm>
                <a:off x="5905166" y="3304475"/>
                <a:ext cx="73449" cy="89171"/>
              </a:xfrm>
              <a:custGeom>
                <a:avLst/>
                <a:gdLst/>
                <a:ahLst/>
                <a:cxnLst/>
                <a:rect l="l" t="t" r="r" b="b"/>
                <a:pathLst>
                  <a:path w="626" h="760" extrusionOk="0">
                    <a:moveTo>
                      <a:pt x="1" y="1"/>
                    </a:moveTo>
                    <a:lnTo>
                      <a:pt x="1" y="1"/>
                    </a:lnTo>
                    <a:cubicBezTo>
                      <a:pt x="135" y="188"/>
                      <a:pt x="251" y="402"/>
                      <a:pt x="349" y="617"/>
                    </a:cubicBezTo>
                    <a:cubicBezTo>
                      <a:pt x="367" y="670"/>
                      <a:pt x="384" y="715"/>
                      <a:pt x="411" y="759"/>
                    </a:cubicBezTo>
                    <a:lnTo>
                      <a:pt x="438" y="759"/>
                    </a:lnTo>
                    <a:cubicBezTo>
                      <a:pt x="447" y="750"/>
                      <a:pt x="438" y="741"/>
                      <a:pt x="438" y="724"/>
                    </a:cubicBezTo>
                    <a:cubicBezTo>
                      <a:pt x="358" y="527"/>
                      <a:pt x="286" y="313"/>
                      <a:pt x="143" y="144"/>
                    </a:cubicBezTo>
                    <a:lnTo>
                      <a:pt x="143" y="144"/>
                    </a:lnTo>
                    <a:cubicBezTo>
                      <a:pt x="340" y="251"/>
                      <a:pt x="447" y="429"/>
                      <a:pt x="563" y="617"/>
                    </a:cubicBezTo>
                    <a:cubicBezTo>
                      <a:pt x="581" y="634"/>
                      <a:pt x="607" y="661"/>
                      <a:pt x="625" y="661"/>
                    </a:cubicBezTo>
                    <a:cubicBezTo>
                      <a:pt x="500" y="385"/>
                      <a:pt x="268" y="144"/>
                      <a:pt x="1" y="1"/>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36"/>
              <p:cNvSpPr/>
              <p:nvPr/>
            </p:nvSpPr>
            <p:spPr>
              <a:xfrm>
                <a:off x="5768125" y="2642505"/>
                <a:ext cx="371701" cy="634169"/>
              </a:xfrm>
              <a:custGeom>
                <a:avLst/>
                <a:gdLst/>
                <a:ahLst/>
                <a:cxnLst/>
                <a:rect l="l" t="t" r="r" b="b"/>
                <a:pathLst>
                  <a:path w="3168" h="5405" extrusionOk="0">
                    <a:moveTo>
                      <a:pt x="2437" y="0"/>
                    </a:moveTo>
                    <a:cubicBezTo>
                      <a:pt x="2301" y="0"/>
                      <a:pt x="2162" y="37"/>
                      <a:pt x="2043" y="103"/>
                    </a:cubicBezTo>
                    <a:cubicBezTo>
                      <a:pt x="1972" y="148"/>
                      <a:pt x="1909" y="201"/>
                      <a:pt x="1856" y="264"/>
                    </a:cubicBezTo>
                    <a:cubicBezTo>
                      <a:pt x="1793" y="362"/>
                      <a:pt x="1775" y="478"/>
                      <a:pt x="1758" y="585"/>
                    </a:cubicBezTo>
                    <a:cubicBezTo>
                      <a:pt x="1731" y="763"/>
                      <a:pt x="1713" y="942"/>
                      <a:pt x="1659" y="1111"/>
                    </a:cubicBezTo>
                    <a:cubicBezTo>
                      <a:pt x="1606" y="1281"/>
                      <a:pt x="1517" y="1441"/>
                      <a:pt x="1383" y="1557"/>
                    </a:cubicBezTo>
                    <a:cubicBezTo>
                      <a:pt x="553" y="2271"/>
                      <a:pt x="321" y="3475"/>
                      <a:pt x="80" y="4546"/>
                    </a:cubicBezTo>
                    <a:cubicBezTo>
                      <a:pt x="36" y="4733"/>
                      <a:pt x="0" y="4947"/>
                      <a:pt x="89" y="5126"/>
                    </a:cubicBezTo>
                    <a:cubicBezTo>
                      <a:pt x="172" y="5299"/>
                      <a:pt x="378" y="5404"/>
                      <a:pt x="578" y="5404"/>
                    </a:cubicBezTo>
                    <a:cubicBezTo>
                      <a:pt x="593" y="5404"/>
                      <a:pt x="609" y="5403"/>
                      <a:pt x="625" y="5402"/>
                    </a:cubicBezTo>
                    <a:cubicBezTo>
                      <a:pt x="830" y="5384"/>
                      <a:pt x="1026" y="5277"/>
                      <a:pt x="1187" y="5143"/>
                    </a:cubicBezTo>
                    <a:cubicBezTo>
                      <a:pt x="1347" y="5001"/>
                      <a:pt x="1481" y="4831"/>
                      <a:pt x="1624" y="4680"/>
                    </a:cubicBezTo>
                    <a:cubicBezTo>
                      <a:pt x="1882" y="4385"/>
                      <a:pt x="2186" y="4126"/>
                      <a:pt x="2444" y="3841"/>
                    </a:cubicBezTo>
                    <a:cubicBezTo>
                      <a:pt x="2712" y="3547"/>
                      <a:pt x="2944" y="3216"/>
                      <a:pt x="3042" y="2833"/>
                    </a:cubicBezTo>
                    <a:cubicBezTo>
                      <a:pt x="3114" y="2530"/>
                      <a:pt x="3167" y="2191"/>
                      <a:pt x="3051" y="1905"/>
                    </a:cubicBezTo>
                    <a:cubicBezTo>
                      <a:pt x="2926" y="1566"/>
                      <a:pt x="2926" y="1182"/>
                      <a:pt x="3033" y="870"/>
                    </a:cubicBezTo>
                    <a:cubicBezTo>
                      <a:pt x="3096" y="692"/>
                      <a:pt x="3140" y="496"/>
                      <a:pt x="3051" y="335"/>
                    </a:cubicBezTo>
                    <a:cubicBezTo>
                      <a:pt x="2962" y="174"/>
                      <a:pt x="2757" y="50"/>
                      <a:pt x="2578" y="14"/>
                    </a:cubicBezTo>
                    <a:cubicBezTo>
                      <a:pt x="2532" y="5"/>
                      <a:pt x="2485" y="0"/>
                      <a:pt x="2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36"/>
              <p:cNvSpPr/>
              <p:nvPr/>
            </p:nvSpPr>
            <p:spPr>
              <a:xfrm>
                <a:off x="5768125" y="2854401"/>
                <a:ext cx="202042" cy="414644"/>
              </a:xfrm>
              <a:custGeom>
                <a:avLst/>
                <a:gdLst/>
                <a:ahLst/>
                <a:cxnLst/>
                <a:rect l="l" t="t" r="r" b="b"/>
                <a:pathLst>
                  <a:path w="1722" h="3534" extrusionOk="0">
                    <a:moveTo>
                      <a:pt x="1133" y="1"/>
                    </a:moveTo>
                    <a:cubicBezTo>
                      <a:pt x="500" y="724"/>
                      <a:pt x="303" y="1776"/>
                      <a:pt x="80" y="2731"/>
                    </a:cubicBezTo>
                    <a:cubicBezTo>
                      <a:pt x="36" y="2927"/>
                      <a:pt x="0" y="3141"/>
                      <a:pt x="89" y="3320"/>
                    </a:cubicBezTo>
                    <a:cubicBezTo>
                      <a:pt x="134" y="3418"/>
                      <a:pt x="214" y="3489"/>
                      <a:pt x="303" y="3534"/>
                    </a:cubicBezTo>
                    <a:cubicBezTo>
                      <a:pt x="339" y="3462"/>
                      <a:pt x="366" y="3382"/>
                      <a:pt x="393" y="3311"/>
                    </a:cubicBezTo>
                    <a:cubicBezTo>
                      <a:pt x="482" y="3007"/>
                      <a:pt x="518" y="2686"/>
                      <a:pt x="669" y="2410"/>
                    </a:cubicBezTo>
                    <a:cubicBezTo>
                      <a:pt x="758" y="2231"/>
                      <a:pt x="901" y="2080"/>
                      <a:pt x="1026" y="1919"/>
                    </a:cubicBezTo>
                    <a:cubicBezTo>
                      <a:pt x="1204" y="1705"/>
                      <a:pt x="1356" y="1464"/>
                      <a:pt x="1490" y="1214"/>
                    </a:cubicBezTo>
                    <a:cubicBezTo>
                      <a:pt x="1615" y="973"/>
                      <a:pt x="1722" y="706"/>
                      <a:pt x="1659" y="438"/>
                    </a:cubicBezTo>
                    <a:cubicBezTo>
                      <a:pt x="1597" y="215"/>
                      <a:pt x="1356" y="81"/>
                      <a:pt x="1133"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36"/>
              <p:cNvSpPr/>
              <p:nvPr/>
            </p:nvSpPr>
            <p:spPr>
              <a:xfrm>
                <a:off x="6051710" y="2942398"/>
                <a:ext cx="67113" cy="95976"/>
              </a:xfrm>
              <a:custGeom>
                <a:avLst/>
                <a:gdLst/>
                <a:ahLst/>
                <a:cxnLst/>
                <a:rect l="l" t="t" r="r" b="b"/>
                <a:pathLst>
                  <a:path w="572" h="818" extrusionOk="0">
                    <a:moveTo>
                      <a:pt x="572" y="0"/>
                    </a:moveTo>
                    <a:lnTo>
                      <a:pt x="572" y="0"/>
                    </a:lnTo>
                    <a:cubicBezTo>
                      <a:pt x="500" y="170"/>
                      <a:pt x="420" y="286"/>
                      <a:pt x="322" y="446"/>
                    </a:cubicBezTo>
                    <a:cubicBezTo>
                      <a:pt x="277" y="509"/>
                      <a:pt x="242" y="571"/>
                      <a:pt x="170" y="616"/>
                    </a:cubicBezTo>
                    <a:cubicBezTo>
                      <a:pt x="161" y="625"/>
                      <a:pt x="152" y="625"/>
                      <a:pt x="143" y="625"/>
                    </a:cubicBezTo>
                    <a:cubicBezTo>
                      <a:pt x="135" y="616"/>
                      <a:pt x="126" y="598"/>
                      <a:pt x="126" y="589"/>
                    </a:cubicBezTo>
                    <a:cubicBezTo>
                      <a:pt x="126" y="527"/>
                      <a:pt x="143" y="464"/>
                      <a:pt x="170" y="402"/>
                    </a:cubicBezTo>
                    <a:cubicBezTo>
                      <a:pt x="206" y="277"/>
                      <a:pt x="259" y="134"/>
                      <a:pt x="304" y="0"/>
                    </a:cubicBezTo>
                    <a:lnTo>
                      <a:pt x="304" y="0"/>
                    </a:lnTo>
                    <a:cubicBezTo>
                      <a:pt x="206" y="232"/>
                      <a:pt x="117" y="464"/>
                      <a:pt x="27" y="696"/>
                    </a:cubicBezTo>
                    <a:cubicBezTo>
                      <a:pt x="10" y="732"/>
                      <a:pt x="1" y="794"/>
                      <a:pt x="45" y="812"/>
                    </a:cubicBezTo>
                    <a:cubicBezTo>
                      <a:pt x="53" y="816"/>
                      <a:pt x="61" y="818"/>
                      <a:pt x="69" y="818"/>
                    </a:cubicBezTo>
                    <a:cubicBezTo>
                      <a:pt x="96" y="818"/>
                      <a:pt x="121" y="797"/>
                      <a:pt x="135" y="776"/>
                    </a:cubicBezTo>
                    <a:cubicBezTo>
                      <a:pt x="349" y="562"/>
                      <a:pt x="500" y="286"/>
                      <a:pt x="572"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36"/>
              <p:cNvSpPr/>
              <p:nvPr/>
            </p:nvSpPr>
            <p:spPr>
              <a:xfrm>
                <a:off x="6011935" y="2943454"/>
                <a:ext cx="44116" cy="88467"/>
              </a:xfrm>
              <a:custGeom>
                <a:avLst/>
                <a:gdLst/>
                <a:ahLst/>
                <a:cxnLst/>
                <a:rect l="l" t="t" r="r" b="b"/>
                <a:pathLst>
                  <a:path w="376" h="754" extrusionOk="0">
                    <a:moveTo>
                      <a:pt x="242" y="0"/>
                    </a:moveTo>
                    <a:lnTo>
                      <a:pt x="242" y="0"/>
                    </a:lnTo>
                    <a:cubicBezTo>
                      <a:pt x="108" y="197"/>
                      <a:pt x="27" y="420"/>
                      <a:pt x="1" y="660"/>
                    </a:cubicBezTo>
                    <a:cubicBezTo>
                      <a:pt x="1" y="696"/>
                      <a:pt x="1" y="741"/>
                      <a:pt x="36" y="750"/>
                    </a:cubicBezTo>
                    <a:cubicBezTo>
                      <a:pt x="44" y="752"/>
                      <a:pt x="50" y="753"/>
                      <a:pt x="56" y="753"/>
                    </a:cubicBezTo>
                    <a:cubicBezTo>
                      <a:pt x="73" y="753"/>
                      <a:pt x="88" y="745"/>
                      <a:pt x="108" y="732"/>
                    </a:cubicBezTo>
                    <a:cubicBezTo>
                      <a:pt x="170" y="678"/>
                      <a:pt x="206" y="598"/>
                      <a:pt x="242" y="518"/>
                    </a:cubicBezTo>
                    <a:cubicBezTo>
                      <a:pt x="295" y="393"/>
                      <a:pt x="340" y="277"/>
                      <a:pt x="375" y="152"/>
                    </a:cubicBezTo>
                    <a:lnTo>
                      <a:pt x="375" y="152"/>
                    </a:lnTo>
                    <a:cubicBezTo>
                      <a:pt x="304" y="286"/>
                      <a:pt x="233" y="437"/>
                      <a:pt x="152" y="571"/>
                    </a:cubicBezTo>
                    <a:cubicBezTo>
                      <a:pt x="146" y="585"/>
                      <a:pt x="123" y="604"/>
                      <a:pt x="105" y="604"/>
                    </a:cubicBezTo>
                    <a:cubicBezTo>
                      <a:pt x="99" y="604"/>
                      <a:pt x="94" y="602"/>
                      <a:pt x="90" y="598"/>
                    </a:cubicBezTo>
                    <a:cubicBezTo>
                      <a:pt x="81" y="589"/>
                      <a:pt x="81" y="571"/>
                      <a:pt x="81" y="562"/>
                    </a:cubicBezTo>
                    <a:cubicBezTo>
                      <a:pt x="81" y="437"/>
                      <a:pt x="117" y="330"/>
                      <a:pt x="161" y="214"/>
                    </a:cubicBezTo>
                    <a:cubicBezTo>
                      <a:pt x="188" y="143"/>
                      <a:pt x="224" y="72"/>
                      <a:pt x="242"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36"/>
              <p:cNvSpPr/>
              <p:nvPr/>
            </p:nvSpPr>
            <p:spPr>
              <a:xfrm>
                <a:off x="6056989" y="2897344"/>
                <a:ext cx="32500" cy="49748"/>
              </a:xfrm>
              <a:custGeom>
                <a:avLst/>
                <a:gdLst/>
                <a:ahLst/>
                <a:cxnLst/>
                <a:rect l="l" t="t" r="r" b="b"/>
                <a:pathLst>
                  <a:path w="277" h="424" extrusionOk="0">
                    <a:moveTo>
                      <a:pt x="98" y="1"/>
                    </a:moveTo>
                    <a:cubicBezTo>
                      <a:pt x="27" y="108"/>
                      <a:pt x="0" y="242"/>
                      <a:pt x="18" y="366"/>
                    </a:cubicBezTo>
                    <a:cubicBezTo>
                      <a:pt x="18" y="393"/>
                      <a:pt x="27" y="411"/>
                      <a:pt x="45" y="420"/>
                    </a:cubicBezTo>
                    <a:cubicBezTo>
                      <a:pt x="50" y="422"/>
                      <a:pt x="54" y="424"/>
                      <a:pt x="59" y="424"/>
                    </a:cubicBezTo>
                    <a:cubicBezTo>
                      <a:pt x="72" y="424"/>
                      <a:pt x="85" y="415"/>
                      <a:pt x="98" y="402"/>
                    </a:cubicBezTo>
                    <a:cubicBezTo>
                      <a:pt x="152" y="358"/>
                      <a:pt x="179" y="295"/>
                      <a:pt x="205" y="233"/>
                    </a:cubicBezTo>
                    <a:cubicBezTo>
                      <a:pt x="232" y="170"/>
                      <a:pt x="259" y="99"/>
                      <a:pt x="277" y="36"/>
                    </a:cubicBezTo>
                    <a:lnTo>
                      <a:pt x="277" y="36"/>
                    </a:lnTo>
                    <a:cubicBezTo>
                      <a:pt x="241" y="126"/>
                      <a:pt x="188" y="179"/>
                      <a:pt x="125" y="251"/>
                    </a:cubicBezTo>
                    <a:cubicBezTo>
                      <a:pt x="116" y="259"/>
                      <a:pt x="107" y="259"/>
                      <a:pt x="98" y="259"/>
                    </a:cubicBezTo>
                    <a:cubicBezTo>
                      <a:pt x="96" y="261"/>
                      <a:pt x="94" y="261"/>
                      <a:pt x="92" y="261"/>
                    </a:cubicBezTo>
                    <a:cubicBezTo>
                      <a:pt x="78" y="261"/>
                      <a:pt x="70" y="239"/>
                      <a:pt x="63" y="224"/>
                    </a:cubicBezTo>
                    <a:cubicBezTo>
                      <a:pt x="63" y="152"/>
                      <a:pt x="72" y="63"/>
                      <a:pt x="98"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36"/>
              <p:cNvSpPr/>
              <p:nvPr/>
            </p:nvSpPr>
            <p:spPr>
              <a:xfrm>
                <a:off x="5944940" y="3047055"/>
                <a:ext cx="52447" cy="81544"/>
              </a:xfrm>
              <a:custGeom>
                <a:avLst/>
                <a:gdLst/>
                <a:ahLst/>
                <a:cxnLst/>
                <a:rect l="l" t="t" r="r" b="b"/>
                <a:pathLst>
                  <a:path w="447" h="695" extrusionOk="0">
                    <a:moveTo>
                      <a:pt x="313" y="0"/>
                    </a:moveTo>
                    <a:cubicBezTo>
                      <a:pt x="310" y="6"/>
                      <a:pt x="306" y="11"/>
                      <a:pt x="303" y="16"/>
                    </a:cubicBezTo>
                    <a:lnTo>
                      <a:pt x="303" y="16"/>
                    </a:lnTo>
                    <a:cubicBezTo>
                      <a:pt x="306" y="11"/>
                      <a:pt x="310" y="6"/>
                      <a:pt x="313" y="0"/>
                    </a:cubicBezTo>
                    <a:close/>
                    <a:moveTo>
                      <a:pt x="303" y="16"/>
                    </a:moveTo>
                    <a:lnTo>
                      <a:pt x="303" y="16"/>
                    </a:lnTo>
                    <a:cubicBezTo>
                      <a:pt x="181" y="207"/>
                      <a:pt x="62" y="399"/>
                      <a:pt x="10" y="607"/>
                    </a:cubicBezTo>
                    <a:cubicBezTo>
                      <a:pt x="1" y="643"/>
                      <a:pt x="1" y="678"/>
                      <a:pt x="28" y="687"/>
                    </a:cubicBezTo>
                    <a:cubicBezTo>
                      <a:pt x="33" y="693"/>
                      <a:pt x="40" y="695"/>
                      <a:pt x="48" y="695"/>
                    </a:cubicBezTo>
                    <a:cubicBezTo>
                      <a:pt x="66" y="695"/>
                      <a:pt x="87" y="685"/>
                      <a:pt x="99" y="678"/>
                    </a:cubicBezTo>
                    <a:cubicBezTo>
                      <a:pt x="188" y="616"/>
                      <a:pt x="259" y="545"/>
                      <a:pt x="322" y="455"/>
                    </a:cubicBezTo>
                    <a:cubicBezTo>
                      <a:pt x="384" y="366"/>
                      <a:pt x="402" y="348"/>
                      <a:pt x="447" y="232"/>
                    </a:cubicBezTo>
                    <a:lnTo>
                      <a:pt x="447" y="232"/>
                    </a:lnTo>
                    <a:cubicBezTo>
                      <a:pt x="375" y="357"/>
                      <a:pt x="277" y="455"/>
                      <a:pt x="170" y="536"/>
                    </a:cubicBezTo>
                    <a:cubicBezTo>
                      <a:pt x="156" y="543"/>
                      <a:pt x="141" y="556"/>
                      <a:pt x="132" y="556"/>
                    </a:cubicBezTo>
                    <a:cubicBezTo>
                      <a:pt x="129" y="556"/>
                      <a:pt x="127" y="555"/>
                      <a:pt x="126" y="554"/>
                    </a:cubicBezTo>
                    <a:cubicBezTo>
                      <a:pt x="108" y="536"/>
                      <a:pt x="108" y="518"/>
                      <a:pt x="108" y="491"/>
                    </a:cubicBezTo>
                    <a:cubicBezTo>
                      <a:pt x="151" y="328"/>
                      <a:pt x="211" y="164"/>
                      <a:pt x="303" y="16"/>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36"/>
              <p:cNvSpPr/>
              <p:nvPr/>
            </p:nvSpPr>
            <p:spPr>
              <a:xfrm>
                <a:off x="6009823" y="3061721"/>
                <a:ext cx="32618" cy="46697"/>
              </a:xfrm>
              <a:custGeom>
                <a:avLst/>
                <a:gdLst/>
                <a:ahLst/>
                <a:cxnLst/>
                <a:rect l="l" t="t" r="r" b="b"/>
                <a:pathLst>
                  <a:path w="278" h="398" extrusionOk="0">
                    <a:moveTo>
                      <a:pt x="153" y="0"/>
                    </a:moveTo>
                    <a:lnTo>
                      <a:pt x="153" y="0"/>
                    </a:lnTo>
                    <a:cubicBezTo>
                      <a:pt x="146" y="10"/>
                      <a:pt x="139" y="19"/>
                      <a:pt x="133" y="29"/>
                    </a:cubicBezTo>
                    <a:lnTo>
                      <a:pt x="133" y="29"/>
                    </a:lnTo>
                    <a:cubicBezTo>
                      <a:pt x="140" y="20"/>
                      <a:pt x="146" y="10"/>
                      <a:pt x="153" y="0"/>
                    </a:cubicBezTo>
                    <a:close/>
                    <a:moveTo>
                      <a:pt x="133" y="29"/>
                    </a:moveTo>
                    <a:cubicBezTo>
                      <a:pt x="69" y="127"/>
                      <a:pt x="9" y="226"/>
                      <a:pt x="1" y="348"/>
                    </a:cubicBezTo>
                    <a:cubicBezTo>
                      <a:pt x="1" y="357"/>
                      <a:pt x="1" y="375"/>
                      <a:pt x="10" y="384"/>
                    </a:cubicBezTo>
                    <a:cubicBezTo>
                      <a:pt x="16" y="394"/>
                      <a:pt x="25" y="398"/>
                      <a:pt x="35" y="398"/>
                    </a:cubicBezTo>
                    <a:cubicBezTo>
                      <a:pt x="51" y="398"/>
                      <a:pt x="70" y="386"/>
                      <a:pt x="81" y="375"/>
                    </a:cubicBezTo>
                    <a:cubicBezTo>
                      <a:pt x="170" y="304"/>
                      <a:pt x="224" y="214"/>
                      <a:pt x="277" y="116"/>
                    </a:cubicBezTo>
                    <a:lnTo>
                      <a:pt x="277" y="116"/>
                    </a:lnTo>
                    <a:cubicBezTo>
                      <a:pt x="242" y="179"/>
                      <a:pt x="161" y="223"/>
                      <a:pt x="90" y="250"/>
                    </a:cubicBezTo>
                    <a:cubicBezTo>
                      <a:pt x="82" y="173"/>
                      <a:pt x="95" y="95"/>
                      <a:pt x="133" y="29"/>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36"/>
              <p:cNvSpPr/>
              <p:nvPr/>
            </p:nvSpPr>
            <p:spPr>
              <a:xfrm>
                <a:off x="5773288" y="2817795"/>
                <a:ext cx="238767" cy="380149"/>
              </a:xfrm>
              <a:custGeom>
                <a:avLst/>
                <a:gdLst/>
                <a:ahLst/>
                <a:cxnLst/>
                <a:rect l="l" t="t" r="r" b="b"/>
                <a:pathLst>
                  <a:path w="2035" h="3240" extrusionOk="0">
                    <a:moveTo>
                      <a:pt x="1401" y="1"/>
                    </a:moveTo>
                    <a:cubicBezTo>
                      <a:pt x="1375" y="19"/>
                      <a:pt x="1357" y="45"/>
                      <a:pt x="1339" y="63"/>
                    </a:cubicBezTo>
                    <a:cubicBezTo>
                      <a:pt x="509" y="777"/>
                      <a:pt x="277" y="1981"/>
                      <a:pt x="36" y="3052"/>
                    </a:cubicBezTo>
                    <a:cubicBezTo>
                      <a:pt x="27" y="3105"/>
                      <a:pt x="10" y="3177"/>
                      <a:pt x="1" y="3239"/>
                    </a:cubicBezTo>
                    <a:cubicBezTo>
                      <a:pt x="99" y="3159"/>
                      <a:pt x="197" y="3078"/>
                      <a:pt x="295" y="2998"/>
                    </a:cubicBezTo>
                    <a:cubicBezTo>
                      <a:pt x="643" y="2722"/>
                      <a:pt x="1009" y="2472"/>
                      <a:pt x="1330" y="2160"/>
                    </a:cubicBezTo>
                    <a:cubicBezTo>
                      <a:pt x="1642" y="1847"/>
                      <a:pt x="1910" y="1464"/>
                      <a:pt x="1990" y="1027"/>
                    </a:cubicBezTo>
                    <a:cubicBezTo>
                      <a:pt x="2026" y="848"/>
                      <a:pt x="2035" y="661"/>
                      <a:pt x="1981" y="491"/>
                    </a:cubicBezTo>
                    <a:cubicBezTo>
                      <a:pt x="1928" y="313"/>
                      <a:pt x="1821" y="152"/>
                      <a:pt x="1660" y="72"/>
                    </a:cubicBezTo>
                    <a:cubicBezTo>
                      <a:pt x="1580" y="27"/>
                      <a:pt x="1491" y="1"/>
                      <a:pt x="1401"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36"/>
              <p:cNvSpPr/>
              <p:nvPr/>
            </p:nvSpPr>
            <p:spPr>
              <a:xfrm>
                <a:off x="6023433" y="2681107"/>
                <a:ext cx="72393" cy="141031"/>
              </a:xfrm>
              <a:custGeom>
                <a:avLst/>
                <a:gdLst/>
                <a:ahLst/>
                <a:cxnLst/>
                <a:rect l="l" t="t" r="r" b="b"/>
                <a:pathLst>
                  <a:path w="617" h="1202" extrusionOk="0">
                    <a:moveTo>
                      <a:pt x="230" y="0"/>
                    </a:moveTo>
                    <a:cubicBezTo>
                      <a:pt x="212" y="0"/>
                      <a:pt x="195" y="2"/>
                      <a:pt x="179" y="6"/>
                    </a:cubicBezTo>
                    <a:cubicBezTo>
                      <a:pt x="45" y="51"/>
                      <a:pt x="1" y="238"/>
                      <a:pt x="10" y="354"/>
                    </a:cubicBezTo>
                    <a:cubicBezTo>
                      <a:pt x="19" y="488"/>
                      <a:pt x="81" y="613"/>
                      <a:pt x="117" y="738"/>
                    </a:cubicBezTo>
                    <a:cubicBezTo>
                      <a:pt x="161" y="889"/>
                      <a:pt x="179" y="1050"/>
                      <a:pt x="170" y="1201"/>
                    </a:cubicBezTo>
                    <a:cubicBezTo>
                      <a:pt x="384" y="1014"/>
                      <a:pt x="536" y="755"/>
                      <a:pt x="590" y="479"/>
                    </a:cubicBezTo>
                    <a:cubicBezTo>
                      <a:pt x="607" y="363"/>
                      <a:pt x="616" y="229"/>
                      <a:pt x="536" y="140"/>
                    </a:cubicBezTo>
                    <a:cubicBezTo>
                      <a:pt x="483" y="64"/>
                      <a:pt x="338" y="0"/>
                      <a:pt x="230"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36"/>
              <p:cNvSpPr/>
              <p:nvPr/>
            </p:nvSpPr>
            <p:spPr>
              <a:xfrm>
                <a:off x="6095708" y="2657641"/>
                <a:ext cx="40948" cy="102781"/>
              </a:xfrm>
              <a:custGeom>
                <a:avLst/>
                <a:gdLst/>
                <a:ahLst/>
                <a:cxnLst/>
                <a:rect l="l" t="t" r="r" b="b"/>
                <a:pathLst>
                  <a:path w="349" h="876" extrusionOk="0">
                    <a:moveTo>
                      <a:pt x="63" y="1"/>
                    </a:moveTo>
                    <a:cubicBezTo>
                      <a:pt x="18" y="144"/>
                      <a:pt x="0" y="286"/>
                      <a:pt x="18" y="438"/>
                    </a:cubicBezTo>
                    <a:cubicBezTo>
                      <a:pt x="27" y="518"/>
                      <a:pt x="45" y="599"/>
                      <a:pt x="81" y="679"/>
                    </a:cubicBezTo>
                    <a:cubicBezTo>
                      <a:pt x="107" y="750"/>
                      <a:pt x="152" y="813"/>
                      <a:pt x="206" y="875"/>
                    </a:cubicBezTo>
                    <a:cubicBezTo>
                      <a:pt x="214" y="830"/>
                      <a:pt x="232" y="786"/>
                      <a:pt x="241" y="741"/>
                    </a:cubicBezTo>
                    <a:cubicBezTo>
                      <a:pt x="304" y="563"/>
                      <a:pt x="348" y="367"/>
                      <a:pt x="259" y="206"/>
                    </a:cubicBezTo>
                    <a:cubicBezTo>
                      <a:pt x="214" y="126"/>
                      <a:pt x="152" y="54"/>
                      <a:pt x="63"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36"/>
              <p:cNvSpPr/>
              <p:nvPr/>
            </p:nvSpPr>
            <p:spPr>
              <a:xfrm>
                <a:off x="5968993" y="2646143"/>
                <a:ext cx="61950" cy="98557"/>
              </a:xfrm>
              <a:custGeom>
                <a:avLst/>
                <a:gdLst/>
                <a:ahLst/>
                <a:cxnLst/>
                <a:rect l="l" t="t" r="r" b="b"/>
                <a:pathLst>
                  <a:path w="528" h="840" extrusionOk="0">
                    <a:moveTo>
                      <a:pt x="518" y="1"/>
                    </a:moveTo>
                    <a:cubicBezTo>
                      <a:pt x="456" y="19"/>
                      <a:pt x="385" y="45"/>
                      <a:pt x="331" y="72"/>
                    </a:cubicBezTo>
                    <a:cubicBezTo>
                      <a:pt x="260" y="117"/>
                      <a:pt x="197" y="170"/>
                      <a:pt x="144" y="233"/>
                    </a:cubicBezTo>
                    <a:cubicBezTo>
                      <a:pt x="81" y="331"/>
                      <a:pt x="63" y="447"/>
                      <a:pt x="46" y="554"/>
                    </a:cubicBezTo>
                    <a:cubicBezTo>
                      <a:pt x="37" y="652"/>
                      <a:pt x="19" y="750"/>
                      <a:pt x="1" y="839"/>
                    </a:cubicBezTo>
                    <a:cubicBezTo>
                      <a:pt x="108" y="830"/>
                      <a:pt x="215" y="768"/>
                      <a:pt x="286" y="688"/>
                    </a:cubicBezTo>
                    <a:cubicBezTo>
                      <a:pt x="438" y="545"/>
                      <a:pt x="527" y="331"/>
                      <a:pt x="527" y="126"/>
                    </a:cubicBezTo>
                    <a:cubicBezTo>
                      <a:pt x="527" y="81"/>
                      <a:pt x="527" y="36"/>
                      <a:pt x="518"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36"/>
              <p:cNvSpPr/>
              <p:nvPr/>
            </p:nvSpPr>
            <p:spPr>
              <a:xfrm>
                <a:off x="5755571" y="3179050"/>
                <a:ext cx="66526" cy="94216"/>
              </a:xfrm>
              <a:custGeom>
                <a:avLst/>
                <a:gdLst/>
                <a:ahLst/>
                <a:cxnLst/>
                <a:rect l="l" t="t" r="r" b="b"/>
                <a:pathLst>
                  <a:path w="567" h="803" extrusionOk="0">
                    <a:moveTo>
                      <a:pt x="404" y="0"/>
                    </a:moveTo>
                    <a:cubicBezTo>
                      <a:pt x="370" y="0"/>
                      <a:pt x="333" y="21"/>
                      <a:pt x="294" y="71"/>
                    </a:cubicBezTo>
                    <a:cubicBezTo>
                      <a:pt x="161" y="240"/>
                      <a:pt x="62" y="437"/>
                      <a:pt x="18" y="633"/>
                    </a:cubicBezTo>
                    <a:cubicBezTo>
                      <a:pt x="9" y="669"/>
                      <a:pt x="0" y="704"/>
                      <a:pt x="18" y="740"/>
                    </a:cubicBezTo>
                    <a:cubicBezTo>
                      <a:pt x="39" y="782"/>
                      <a:pt x="87" y="796"/>
                      <a:pt x="133" y="796"/>
                    </a:cubicBezTo>
                    <a:cubicBezTo>
                      <a:pt x="146" y="796"/>
                      <a:pt x="158" y="795"/>
                      <a:pt x="170" y="793"/>
                    </a:cubicBezTo>
                    <a:cubicBezTo>
                      <a:pt x="196" y="789"/>
                      <a:pt x="225" y="785"/>
                      <a:pt x="254" y="785"/>
                    </a:cubicBezTo>
                    <a:cubicBezTo>
                      <a:pt x="283" y="785"/>
                      <a:pt x="312" y="789"/>
                      <a:pt x="339" y="802"/>
                    </a:cubicBezTo>
                    <a:cubicBezTo>
                      <a:pt x="357" y="704"/>
                      <a:pt x="393" y="606"/>
                      <a:pt x="437" y="508"/>
                    </a:cubicBezTo>
                    <a:cubicBezTo>
                      <a:pt x="473" y="437"/>
                      <a:pt x="509" y="374"/>
                      <a:pt x="526" y="303"/>
                    </a:cubicBezTo>
                    <a:cubicBezTo>
                      <a:pt x="566" y="176"/>
                      <a:pt x="502" y="0"/>
                      <a:pt x="4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36"/>
              <p:cNvSpPr/>
              <p:nvPr/>
            </p:nvSpPr>
            <p:spPr>
              <a:xfrm>
                <a:off x="5994218" y="2678173"/>
                <a:ext cx="16778" cy="15253"/>
              </a:xfrm>
              <a:custGeom>
                <a:avLst/>
                <a:gdLst/>
                <a:ahLst/>
                <a:cxnLst/>
                <a:rect l="l" t="t" r="r" b="b"/>
                <a:pathLst>
                  <a:path w="143" h="130" extrusionOk="0">
                    <a:moveTo>
                      <a:pt x="34" y="1"/>
                    </a:moveTo>
                    <a:cubicBezTo>
                      <a:pt x="28" y="1"/>
                      <a:pt x="22" y="2"/>
                      <a:pt x="18" y="4"/>
                    </a:cubicBezTo>
                    <a:cubicBezTo>
                      <a:pt x="0" y="22"/>
                      <a:pt x="9" y="67"/>
                      <a:pt x="45" y="93"/>
                    </a:cubicBezTo>
                    <a:cubicBezTo>
                      <a:pt x="62" y="117"/>
                      <a:pt x="88" y="129"/>
                      <a:pt x="109" y="129"/>
                    </a:cubicBezTo>
                    <a:cubicBezTo>
                      <a:pt x="119" y="129"/>
                      <a:pt x="128" y="126"/>
                      <a:pt x="134" y="120"/>
                    </a:cubicBezTo>
                    <a:cubicBezTo>
                      <a:pt x="143" y="102"/>
                      <a:pt x="134" y="67"/>
                      <a:pt x="107" y="31"/>
                    </a:cubicBezTo>
                    <a:cubicBezTo>
                      <a:pt x="80" y="11"/>
                      <a:pt x="54" y="1"/>
                      <a:pt x="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36"/>
              <p:cNvSpPr/>
              <p:nvPr/>
            </p:nvSpPr>
            <p:spPr>
              <a:xfrm>
                <a:off x="6106150" y="2696359"/>
                <a:ext cx="16896" cy="15253"/>
              </a:xfrm>
              <a:custGeom>
                <a:avLst/>
                <a:gdLst/>
                <a:ahLst/>
                <a:cxnLst/>
                <a:rect l="l" t="t" r="r" b="b"/>
                <a:pathLst>
                  <a:path w="144" h="130" extrusionOk="0">
                    <a:moveTo>
                      <a:pt x="109" y="1"/>
                    </a:moveTo>
                    <a:cubicBezTo>
                      <a:pt x="89" y="1"/>
                      <a:pt x="63" y="13"/>
                      <a:pt x="45" y="37"/>
                    </a:cubicBezTo>
                    <a:cubicBezTo>
                      <a:pt x="10" y="63"/>
                      <a:pt x="1" y="108"/>
                      <a:pt x="18" y="126"/>
                    </a:cubicBezTo>
                    <a:cubicBezTo>
                      <a:pt x="23" y="128"/>
                      <a:pt x="28" y="129"/>
                      <a:pt x="35" y="129"/>
                    </a:cubicBezTo>
                    <a:cubicBezTo>
                      <a:pt x="54" y="129"/>
                      <a:pt x="81" y="119"/>
                      <a:pt x="108" y="99"/>
                    </a:cubicBezTo>
                    <a:cubicBezTo>
                      <a:pt x="134" y="63"/>
                      <a:pt x="143" y="28"/>
                      <a:pt x="134" y="10"/>
                    </a:cubicBezTo>
                    <a:cubicBezTo>
                      <a:pt x="128" y="4"/>
                      <a:pt x="120"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36"/>
              <p:cNvSpPr/>
              <p:nvPr/>
            </p:nvSpPr>
            <p:spPr>
              <a:xfrm>
                <a:off x="5956438" y="2709969"/>
                <a:ext cx="159217" cy="104776"/>
              </a:xfrm>
              <a:custGeom>
                <a:avLst/>
                <a:gdLst/>
                <a:ahLst/>
                <a:cxnLst/>
                <a:rect l="l" t="t" r="r" b="b"/>
                <a:pathLst>
                  <a:path w="1357" h="893" extrusionOk="0">
                    <a:moveTo>
                      <a:pt x="911" y="1"/>
                    </a:moveTo>
                    <a:cubicBezTo>
                      <a:pt x="839" y="135"/>
                      <a:pt x="715" y="233"/>
                      <a:pt x="590" y="313"/>
                    </a:cubicBezTo>
                    <a:cubicBezTo>
                      <a:pt x="456" y="411"/>
                      <a:pt x="304" y="500"/>
                      <a:pt x="144" y="545"/>
                    </a:cubicBezTo>
                    <a:cubicBezTo>
                      <a:pt x="108" y="554"/>
                      <a:pt x="72" y="554"/>
                      <a:pt x="45" y="554"/>
                    </a:cubicBezTo>
                    <a:cubicBezTo>
                      <a:pt x="28" y="590"/>
                      <a:pt x="19" y="625"/>
                      <a:pt x="1" y="652"/>
                    </a:cubicBezTo>
                    <a:cubicBezTo>
                      <a:pt x="28" y="661"/>
                      <a:pt x="54" y="670"/>
                      <a:pt x="81" y="670"/>
                    </a:cubicBezTo>
                    <a:cubicBezTo>
                      <a:pt x="135" y="670"/>
                      <a:pt x="188" y="661"/>
                      <a:pt x="242" y="652"/>
                    </a:cubicBezTo>
                    <a:cubicBezTo>
                      <a:pt x="376" y="616"/>
                      <a:pt x="509" y="563"/>
                      <a:pt x="625" y="483"/>
                    </a:cubicBezTo>
                    <a:cubicBezTo>
                      <a:pt x="750" y="402"/>
                      <a:pt x="831" y="304"/>
                      <a:pt x="893" y="179"/>
                    </a:cubicBezTo>
                    <a:cubicBezTo>
                      <a:pt x="947" y="411"/>
                      <a:pt x="1071" y="625"/>
                      <a:pt x="1232" y="795"/>
                    </a:cubicBezTo>
                    <a:cubicBezTo>
                      <a:pt x="1268" y="839"/>
                      <a:pt x="1312" y="875"/>
                      <a:pt x="1357" y="893"/>
                    </a:cubicBezTo>
                    <a:cubicBezTo>
                      <a:pt x="1348" y="839"/>
                      <a:pt x="1348" y="777"/>
                      <a:pt x="1348" y="723"/>
                    </a:cubicBezTo>
                    <a:cubicBezTo>
                      <a:pt x="1232" y="670"/>
                      <a:pt x="1134" y="572"/>
                      <a:pt x="1071" y="456"/>
                    </a:cubicBezTo>
                    <a:cubicBezTo>
                      <a:pt x="991" y="313"/>
                      <a:pt x="947" y="161"/>
                      <a:pt x="911"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36"/>
              <p:cNvSpPr/>
              <p:nvPr/>
            </p:nvSpPr>
            <p:spPr>
              <a:xfrm>
                <a:off x="5945996" y="2790574"/>
                <a:ext cx="172827" cy="51391"/>
              </a:xfrm>
              <a:custGeom>
                <a:avLst/>
                <a:gdLst/>
                <a:ahLst/>
                <a:cxnLst/>
                <a:rect l="l" t="t" r="r" b="b"/>
                <a:pathLst>
                  <a:path w="1473" h="438" extrusionOk="0">
                    <a:moveTo>
                      <a:pt x="81" y="1"/>
                    </a:moveTo>
                    <a:cubicBezTo>
                      <a:pt x="54" y="45"/>
                      <a:pt x="27" y="99"/>
                      <a:pt x="1" y="144"/>
                    </a:cubicBezTo>
                    <a:cubicBezTo>
                      <a:pt x="192" y="247"/>
                      <a:pt x="398" y="344"/>
                      <a:pt x="612" y="344"/>
                    </a:cubicBezTo>
                    <a:cubicBezTo>
                      <a:pt x="637" y="344"/>
                      <a:pt x="662" y="343"/>
                      <a:pt x="688" y="340"/>
                    </a:cubicBezTo>
                    <a:cubicBezTo>
                      <a:pt x="767" y="325"/>
                      <a:pt x="846" y="299"/>
                      <a:pt x="930" y="299"/>
                    </a:cubicBezTo>
                    <a:cubicBezTo>
                      <a:pt x="950" y="299"/>
                      <a:pt x="970" y="301"/>
                      <a:pt x="991" y="304"/>
                    </a:cubicBezTo>
                    <a:cubicBezTo>
                      <a:pt x="1062" y="313"/>
                      <a:pt x="1125" y="349"/>
                      <a:pt x="1187" y="375"/>
                    </a:cubicBezTo>
                    <a:cubicBezTo>
                      <a:pt x="1276" y="411"/>
                      <a:pt x="1375" y="429"/>
                      <a:pt x="1473" y="438"/>
                    </a:cubicBezTo>
                    <a:cubicBezTo>
                      <a:pt x="1464" y="384"/>
                      <a:pt x="1455" y="340"/>
                      <a:pt x="1455" y="286"/>
                    </a:cubicBezTo>
                    <a:cubicBezTo>
                      <a:pt x="1375" y="286"/>
                      <a:pt x="1303" y="277"/>
                      <a:pt x="1232" y="251"/>
                    </a:cubicBezTo>
                    <a:cubicBezTo>
                      <a:pt x="1125" y="215"/>
                      <a:pt x="1027" y="152"/>
                      <a:pt x="920" y="152"/>
                    </a:cubicBezTo>
                    <a:cubicBezTo>
                      <a:pt x="908" y="151"/>
                      <a:pt x="896" y="151"/>
                      <a:pt x="885" y="151"/>
                    </a:cubicBezTo>
                    <a:cubicBezTo>
                      <a:pt x="814" y="151"/>
                      <a:pt x="739" y="170"/>
                      <a:pt x="670" y="170"/>
                    </a:cubicBezTo>
                    <a:cubicBezTo>
                      <a:pt x="650" y="172"/>
                      <a:pt x="631" y="173"/>
                      <a:pt x="612" y="173"/>
                    </a:cubicBezTo>
                    <a:cubicBezTo>
                      <a:pt x="428" y="173"/>
                      <a:pt x="251" y="98"/>
                      <a:pt x="81"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36"/>
              <p:cNvSpPr/>
              <p:nvPr/>
            </p:nvSpPr>
            <p:spPr>
              <a:xfrm>
                <a:off x="6028713" y="2678173"/>
                <a:ext cx="61833" cy="115687"/>
              </a:xfrm>
              <a:custGeom>
                <a:avLst/>
                <a:gdLst/>
                <a:ahLst/>
                <a:cxnLst/>
                <a:rect l="l" t="t" r="r" b="b"/>
                <a:pathLst>
                  <a:path w="527" h="986" extrusionOk="0">
                    <a:moveTo>
                      <a:pt x="253" y="1"/>
                    </a:moveTo>
                    <a:cubicBezTo>
                      <a:pt x="166" y="1"/>
                      <a:pt x="77" y="45"/>
                      <a:pt x="36" y="120"/>
                    </a:cubicBezTo>
                    <a:cubicBezTo>
                      <a:pt x="0" y="183"/>
                      <a:pt x="0" y="263"/>
                      <a:pt x="18" y="334"/>
                    </a:cubicBezTo>
                    <a:cubicBezTo>
                      <a:pt x="36" y="406"/>
                      <a:pt x="72" y="468"/>
                      <a:pt x="99" y="531"/>
                    </a:cubicBezTo>
                    <a:cubicBezTo>
                      <a:pt x="161" y="673"/>
                      <a:pt x="206" y="825"/>
                      <a:pt x="215" y="986"/>
                    </a:cubicBezTo>
                    <a:cubicBezTo>
                      <a:pt x="286" y="816"/>
                      <a:pt x="411" y="700"/>
                      <a:pt x="464" y="531"/>
                    </a:cubicBezTo>
                    <a:cubicBezTo>
                      <a:pt x="491" y="450"/>
                      <a:pt x="527" y="370"/>
                      <a:pt x="518" y="290"/>
                    </a:cubicBezTo>
                    <a:cubicBezTo>
                      <a:pt x="518" y="174"/>
                      <a:pt x="446" y="58"/>
                      <a:pt x="331" y="13"/>
                    </a:cubicBezTo>
                    <a:cubicBezTo>
                      <a:pt x="306" y="5"/>
                      <a:pt x="280" y="1"/>
                      <a:pt x="2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36"/>
              <p:cNvSpPr/>
              <p:nvPr/>
            </p:nvSpPr>
            <p:spPr>
              <a:xfrm>
                <a:off x="6052766" y="2678173"/>
                <a:ext cx="15840" cy="113575"/>
              </a:xfrm>
              <a:custGeom>
                <a:avLst/>
                <a:gdLst/>
                <a:ahLst/>
                <a:cxnLst/>
                <a:rect l="l" t="t" r="r" b="b"/>
                <a:pathLst>
                  <a:path w="135" h="968" extrusionOk="0">
                    <a:moveTo>
                      <a:pt x="39" y="0"/>
                    </a:moveTo>
                    <a:cubicBezTo>
                      <a:pt x="28" y="0"/>
                      <a:pt x="18" y="1"/>
                      <a:pt x="10" y="4"/>
                    </a:cubicBezTo>
                    <a:cubicBezTo>
                      <a:pt x="81" y="299"/>
                      <a:pt x="54" y="611"/>
                      <a:pt x="1" y="914"/>
                    </a:cubicBezTo>
                    <a:cubicBezTo>
                      <a:pt x="10" y="932"/>
                      <a:pt x="10" y="950"/>
                      <a:pt x="10" y="968"/>
                    </a:cubicBezTo>
                    <a:cubicBezTo>
                      <a:pt x="90" y="655"/>
                      <a:pt x="134" y="325"/>
                      <a:pt x="99" y="4"/>
                    </a:cubicBezTo>
                    <a:cubicBezTo>
                      <a:pt x="81" y="4"/>
                      <a:pt x="59" y="0"/>
                      <a:pt x="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36"/>
              <p:cNvSpPr/>
              <p:nvPr/>
            </p:nvSpPr>
            <p:spPr>
              <a:xfrm>
                <a:off x="5939778" y="2878102"/>
                <a:ext cx="165435" cy="273379"/>
              </a:xfrm>
              <a:custGeom>
                <a:avLst/>
                <a:gdLst/>
                <a:ahLst/>
                <a:cxnLst/>
                <a:rect l="l" t="t" r="r" b="b"/>
                <a:pathLst>
                  <a:path w="1410" h="2330" extrusionOk="0">
                    <a:moveTo>
                      <a:pt x="1059" y="1"/>
                    </a:moveTo>
                    <a:cubicBezTo>
                      <a:pt x="934" y="1"/>
                      <a:pt x="925" y="248"/>
                      <a:pt x="883" y="379"/>
                    </a:cubicBezTo>
                    <a:cubicBezTo>
                      <a:pt x="821" y="611"/>
                      <a:pt x="705" y="825"/>
                      <a:pt x="589" y="1039"/>
                    </a:cubicBezTo>
                    <a:cubicBezTo>
                      <a:pt x="402" y="1351"/>
                      <a:pt x="196" y="1655"/>
                      <a:pt x="45" y="1994"/>
                    </a:cubicBezTo>
                    <a:cubicBezTo>
                      <a:pt x="27" y="2056"/>
                      <a:pt x="0" y="2118"/>
                      <a:pt x="0" y="2181"/>
                    </a:cubicBezTo>
                    <a:cubicBezTo>
                      <a:pt x="9" y="2243"/>
                      <a:pt x="45" y="2306"/>
                      <a:pt x="107" y="2324"/>
                    </a:cubicBezTo>
                    <a:cubicBezTo>
                      <a:pt x="119" y="2328"/>
                      <a:pt x="131" y="2329"/>
                      <a:pt x="143" y="2329"/>
                    </a:cubicBezTo>
                    <a:cubicBezTo>
                      <a:pt x="185" y="2329"/>
                      <a:pt x="226" y="2309"/>
                      <a:pt x="268" y="2288"/>
                    </a:cubicBezTo>
                    <a:cubicBezTo>
                      <a:pt x="723" y="2056"/>
                      <a:pt x="1035" y="1610"/>
                      <a:pt x="1231" y="1137"/>
                    </a:cubicBezTo>
                    <a:cubicBezTo>
                      <a:pt x="1338" y="869"/>
                      <a:pt x="1410" y="584"/>
                      <a:pt x="1338" y="307"/>
                    </a:cubicBezTo>
                    <a:cubicBezTo>
                      <a:pt x="1312" y="218"/>
                      <a:pt x="1276" y="129"/>
                      <a:pt x="1204" y="76"/>
                    </a:cubicBezTo>
                    <a:cubicBezTo>
                      <a:pt x="1143" y="22"/>
                      <a:pt x="1096" y="1"/>
                      <a:pt x="1059" y="1"/>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36"/>
              <p:cNvSpPr/>
              <p:nvPr/>
            </p:nvSpPr>
            <p:spPr>
              <a:xfrm>
                <a:off x="5799452" y="3170603"/>
                <a:ext cx="112167" cy="105949"/>
              </a:xfrm>
              <a:custGeom>
                <a:avLst/>
                <a:gdLst/>
                <a:ahLst/>
                <a:cxnLst/>
                <a:rect l="l" t="t" r="r" b="b"/>
                <a:pathLst>
                  <a:path w="956" h="903" extrusionOk="0">
                    <a:moveTo>
                      <a:pt x="955" y="0"/>
                    </a:moveTo>
                    <a:cubicBezTo>
                      <a:pt x="768" y="250"/>
                      <a:pt x="554" y="482"/>
                      <a:pt x="313" y="678"/>
                    </a:cubicBezTo>
                    <a:cubicBezTo>
                      <a:pt x="259" y="723"/>
                      <a:pt x="117" y="785"/>
                      <a:pt x="1" y="812"/>
                    </a:cubicBezTo>
                    <a:cubicBezTo>
                      <a:pt x="89" y="868"/>
                      <a:pt x="206" y="902"/>
                      <a:pt x="319" y="902"/>
                    </a:cubicBezTo>
                    <a:cubicBezTo>
                      <a:pt x="332" y="902"/>
                      <a:pt x="345" y="902"/>
                      <a:pt x="358" y="901"/>
                    </a:cubicBezTo>
                    <a:lnTo>
                      <a:pt x="375" y="901"/>
                    </a:lnTo>
                    <a:cubicBezTo>
                      <a:pt x="393" y="874"/>
                      <a:pt x="411" y="848"/>
                      <a:pt x="429" y="821"/>
                    </a:cubicBezTo>
                    <a:cubicBezTo>
                      <a:pt x="634" y="562"/>
                      <a:pt x="804" y="295"/>
                      <a:pt x="95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36"/>
              <p:cNvSpPr/>
              <p:nvPr/>
            </p:nvSpPr>
            <p:spPr>
              <a:xfrm>
                <a:off x="5557637" y="2849239"/>
                <a:ext cx="414644" cy="454419"/>
              </a:xfrm>
              <a:custGeom>
                <a:avLst/>
                <a:gdLst/>
                <a:ahLst/>
                <a:cxnLst/>
                <a:rect l="l" t="t" r="r" b="b"/>
                <a:pathLst>
                  <a:path w="3534" h="3873" extrusionOk="0">
                    <a:moveTo>
                      <a:pt x="3074" y="0"/>
                    </a:moveTo>
                    <a:cubicBezTo>
                      <a:pt x="3009" y="0"/>
                      <a:pt x="2949" y="16"/>
                      <a:pt x="2918" y="54"/>
                    </a:cubicBezTo>
                    <a:cubicBezTo>
                      <a:pt x="2543" y="509"/>
                      <a:pt x="2017" y="812"/>
                      <a:pt x="1598" y="1231"/>
                    </a:cubicBezTo>
                    <a:cubicBezTo>
                      <a:pt x="1303" y="1526"/>
                      <a:pt x="1063" y="1874"/>
                      <a:pt x="848" y="2231"/>
                    </a:cubicBezTo>
                    <a:cubicBezTo>
                      <a:pt x="563" y="2686"/>
                      <a:pt x="295" y="3167"/>
                      <a:pt x="37" y="3640"/>
                    </a:cubicBezTo>
                    <a:cubicBezTo>
                      <a:pt x="19" y="3676"/>
                      <a:pt x="1" y="3711"/>
                      <a:pt x="1" y="3738"/>
                    </a:cubicBezTo>
                    <a:cubicBezTo>
                      <a:pt x="10" y="3774"/>
                      <a:pt x="37" y="3819"/>
                      <a:pt x="72" y="3819"/>
                    </a:cubicBezTo>
                    <a:cubicBezTo>
                      <a:pt x="81" y="3845"/>
                      <a:pt x="117" y="3872"/>
                      <a:pt x="153" y="3872"/>
                    </a:cubicBezTo>
                    <a:cubicBezTo>
                      <a:pt x="188" y="3863"/>
                      <a:pt x="224" y="3845"/>
                      <a:pt x="251" y="3819"/>
                    </a:cubicBezTo>
                    <a:cubicBezTo>
                      <a:pt x="279" y="3833"/>
                      <a:pt x="307" y="3839"/>
                      <a:pt x="335" y="3839"/>
                    </a:cubicBezTo>
                    <a:cubicBezTo>
                      <a:pt x="396" y="3839"/>
                      <a:pt x="455" y="3811"/>
                      <a:pt x="509" y="3774"/>
                    </a:cubicBezTo>
                    <a:cubicBezTo>
                      <a:pt x="1464" y="3114"/>
                      <a:pt x="2383" y="2382"/>
                      <a:pt x="3195" y="1544"/>
                    </a:cubicBezTo>
                    <a:cubicBezTo>
                      <a:pt x="3284" y="1446"/>
                      <a:pt x="3382" y="1347"/>
                      <a:pt x="3436" y="1223"/>
                    </a:cubicBezTo>
                    <a:cubicBezTo>
                      <a:pt x="3525" y="1044"/>
                      <a:pt x="3534" y="839"/>
                      <a:pt x="3516" y="643"/>
                    </a:cubicBezTo>
                    <a:cubicBezTo>
                      <a:pt x="3507" y="429"/>
                      <a:pt x="3462" y="206"/>
                      <a:pt x="3302" y="63"/>
                    </a:cubicBezTo>
                    <a:cubicBezTo>
                      <a:pt x="3256" y="27"/>
                      <a:pt x="3161" y="0"/>
                      <a:pt x="3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36"/>
              <p:cNvSpPr/>
              <p:nvPr/>
            </p:nvSpPr>
            <p:spPr>
              <a:xfrm>
                <a:off x="5758621" y="3082606"/>
                <a:ext cx="53502" cy="20415"/>
              </a:xfrm>
              <a:custGeom>
                <a:avLst/>
                <a:gdLst/>
                <a:ahLst/>
                <a:cxnLst/>
                <a:rect l="l" t="t" r="r" b="b"/>
                <a:pathLst>
                  <a:path w="456" h="174" extrusionOk="0">
                    <a:moveTo>
                      <a:pt x="456" y="1"/>
                    </a:moveTo>
                    <a:lnTo>
                      <a:pt x="456" y="1"/>
                    </a:lnTo>
                    <a:cubicBezTo>
                      <a:pt x="402" y="36"/>
                      <a:pt x="384" y="19"/>
                      <a:pt x="322" y="54"/>
                    </a:cubicBezTo>
                    <a:cubicBezTo>
                      <a:pt x="276" y="70"/>
                      <a:pt x="230" y="92"/>
                      <a:pt x="183" y="92"/>
                    </a:cubicBezTo>
                    <a:cubicBezTo>
                      <a:pt x="176" y="92"/>
                      <a:pt x="169" y="91"/>
                      <a:pt x="161" y="90"/>
                    </a:cubicBezTo>
                    <a:cubicBezTo>
                      <a:pt x="108" y="90"/>
                      <a:pt x="45" y="63"/>
                      <a:pt x="28" y="10"/>
                    </a:cubicBezTo>
                    <a:lnTo>
                      <a:pt x="28" y="10"/>
                    </a:lnTo>
                    <a:cubicBezTo>
                      <a:pt x="1" y="45"/>
                      <a:pt x="10" y="108"/>
                      <a:pt x="45" y="143"/>
                    </a:cubicBezTo>
                    <a:cubicBezTo>
                      <a:pt x="72" y="164"/>
                      <a:pt x="109" y="174"/>
                      <a:pt x="145" y="174"/>
                    </a:cubicBezTo>
                    <a:cubicBezTo>
                      <a:pt x="156" y="174"/>
                      <a:pt x="168" y="172"/>
                      <a:pt x="179" y="170"/>
                    </a:cubicBezTo>
                    <a:cubicBezTo>
                      <a:pt x="286" y="161"/>
                      <a:pt x="375" y="72"/>
                      <a:pt x="456"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36"/>
              <p:cNvSpPr/>
              <p:nvPr/>
            </p:nvSpPr>
            <p:spPr>
              <a:xfrm>
                <a:off x="5784786" y="3020891"/>
                <a:ext cx="81779" cy="35903"/>
              </a:xfrm>
              <a:custGeom>
                <a:avLst/>
                <a:gdLst/>
                <a:ahLst/>
                <a:cxnLst/>
                <a:rect l="l" t="t" r="r" b="b"/>
                <a:pathLst>
                  <a:path w="697" h="306" extrusionOk="0">
                    <a:moveTo>
                      <a:pt x="697" y="0"/>
                    </a:moveTo>
                    <a:lnTo>
                      <a:pt x="697" y="0"/>
                    </a:lnTo>
                    <a:cubicBezTo>
                      <a:pt x="616" y="81"/>
                      <a:pt x="527" y="152"/>
                      <a:pt x="420" y="188"/>
                    </a:cubicBezTo>
                    <a:cubicBezTo>
                      <a:pt x="373" y="207"/>
                      <a:pt x="322" y="218"/>
                      <a:pt x="273" y="218"/>
                    </a:cubicBezTo>
                    <a:cubicBezTo>
                      <a:pt x="210" y="218"/>
                      <a:pt x="149" y="201"/>
                      <a:pt x="99" y="161"/>
                    </a:cubicBezTo>
                    <a:cubicBezTo>
                      <a:pt x="54" y="125"/>
                      <a:pt x="28" y="72"/>
                      <a:pt x="19" y="9"/>
                    </a:cubicBezTo>
                    <a:lnTo>
                      <a:pt x="19" y="9"/>
                    </a:lnTo>
                    <a:cubicBezTo>
                      <a:pt x="1" y="90"/>
                      <a:pt x="10" y="161"/>
                      <a:pt x="63" y="223"/>
                    </a:cubicBezTo>
                    <a:cubicBezTo>
                      <a:pt x="111" y="271"/>
                      <a:pt x="181" y="305"/>
                      <a:pt x="253" y="305"/>
                    </a:cubicBezTo>
                    <a:cubicBezTo>
                      <a:pt x="261" y="305"/>
                      <a:pt x="269" y="305"/>
                      <a:pt x="277" y="304"/>
                    </a:cubicBezTo>
                    <a:cubicBezTo>
                      <a:pt x="367" y="295"/>
                      <a:pt x="438" y="241"/>
                      <a:pt x="500" y="188"/>
                    </a:cubicBezTo>
                    <a:cubicBezTo>
                      <a:pt x="572" y="125"/>
                      <a:pt x="643" y="72"/>
                      <a:pt x="69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36"/>
              <p:cNvSpPr/>
              <p:nvPr/>
            </p:nvSpPr>
            <p:spPr>
              <a:xfrm>
                <a:off x="5814118" y="2966450"/>
                <a:ext cx="44116" cy="32735"/>
              </a:xfrm>
              <a:custGeom>
                <a:avLst/>
                <a:gdLst/>
                <a:ahLst/>
                <a:cxnLst/>
                <a:rect l="l" t="t" r="r" b="b"/>
                <a:pathLst>
                  <a:path w="376" h="279" extrusionOk="0">
                    <a:moveTo>
                      <a:pt x="72" y="1"/>
                    </a:moveTo>
                    <a:lnTo>
                      <a:pt x="72" y="1"/>
                    </a:lnTo>
                    <a:cubicBezTo>
                      <a:pt x="54" y="45"/>
                      <a:pt x="18" y="81"/>
                      <a:pt x="10" y="125"/>
                    </a:cubicBezTo>
                    <a:cubicBezTo>
                      <a:pt x="1" y="170"/>
                      <a:pt x="18" y="224"/>
                      <a:pt x="54" y="259"/>
                    </a:cubicBezTo>
                    <a:cubicBezTo>
                      <a:pt x="74" y="272"/>
                      <a:pt x="97" y="278"/>
                      <a:pt x="121" y="278"/>
                    </a:cubicBezTo>
                    <a:cubicBezTo>
                      <a:pt x="163" y="278"/>
                      <a:pt x="208" y="261"/>
                      <a:pt x="241" y="232"/>
                    </a:cubicBezTo>
                    <a:cubicBezTo>
                      <a:pt x="295" y="188"/>
                      <a:pt x="322" y="134"/>
                      <a:pt x="375" y="90"/>
                    </a:cubicBezTo>
                    <a:lnTo>
                      <a:pt x="375" y="90"/>
                    </a:lnTo>
                    <a:cubicBezTo>
                      <a:pt x="331" y="125"/>
                      <a:pt x="295" y="161"/>
                      <a:pt x="241" y="179"/>
                    </a:cubicBezTo>
                    <a:cubicBezTo>
                      <a:pt x="227" y="185"/>
                      <a:pt x="210" y="188"/>
                      <a:pt x="193" y="188"/>
                    </a:cubicBezTo>
                    <a:cubicBezTo>
                      <a:pt x="158" y="188"/>
                      <a:pt x="123" y="176"/>
                      <a:pt x="99" y="152"/>
                    </a:cubicBezTo>
                    <a:cubicBezTo>
                      <a:pt x="63" y="108"/>
                      <a:pt x="54" y="54"/>
                      <a:pt x="72"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36"/>
              <p:cNvSpPr/>
              <p:nvPr/>
            </p:nvSpPr>
            <p:spPr>
              <a:xfrm>
                <a:off x="5857061" y="2950728"/>
                <a:ext cx="38836" cy="37898"/>
              </a:xfrm>
              <a:custGeom>
                <a:avLst/>
                <a:gdLst/>
                <a:ahLst/>
                <a:cxnLst/>
                <a:rect l="l" t="t" r="r" b="b"/>
                <a:pathLst>
                  <a:path w="331" h="323" extrusionOk="0">
                    <a:moveTo>
                      <a:pt x="36" y="1"/>
                    </a:moveTo>
                    <a:cubicBezTo>
                      <a:pt x="0" y="63"/>
                      <a:pt x="0" y="152"/>
                      <a:pt x="36" y="215"/>
                    </a:cubicBezTo>
                    <a:cubicBezTo>
                      <a:pt x="69" y="280"/>
                      <a:pt x="139" y="323"/>
                      <a:pt x="212" y="323"/>
                    </a:cubicBezTo>
                    <a:cubicBezTo>
                      <a:pt x="219" y="323"/>
                      <a:pt x="226" y="323"/>
                      <a:pt x="232" y="322"/>
                    </a:cubicBezTo>
                    <a:cubicBezTo>
                      <a:pt x="268" y="322"/>
                      <a:pt x="304" y="313"/>
                      <a:pt x="330" y="286"/>
                    </a:cubicBezTo>
                    <a:lnTo>
                      <a:pt x="330" y="286"/>
                    </a:lnTo>
                    <a:cubicBezTo>
                      <a:pt x="320" y="289"/>
                      <a:pt x="308" y="290"/>
                      <a:pt x="297" y="290"/>
                    </a:cubicBezTo>
                    <a:cubicBezTo>
                      <a:pt x="233" y="290"/>
                      <a:pt x="162" y="251"/>
                      <a:pt x="116" y="206"/>
                    </a:cubicBezTo>
                    <a:cubicBezTo>
                      <a:pt x="63" y="161"/>
                      <a:pt x="27" y="72"/>
                      <a:pt x="36"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36"/>
              <p:cNvSpPr/>
              <p:nvPr/>
            </p:nvSpPr>
            <p:spPr>
              <a:xfrm>
                <a:off x="5860346" y="3009393"/>
                <a:ext cx="66995" cy="29567"/>
              </a:xfrm>
              <a:custGeom>
                <a:avLst/>
                <a:gdLst/>
                <a:ahLst/>
                <a:cxnLst/>
                <a:rect l="l" t="t" r="r" b="b"/>
                <a:pathLst>
                  <a:path w="571" h="252" extrusionOk="0">
                    <a:moveTo>
                      <a:pt x="44" y="0"/>
                    </a:moveTo>
                    <a:cubicBezTo>
                      <a:pt x="43" y="3"/>
                      <a:pt x="43" y="5"/>
                      <a:pt x="42" y="7"/>
                    </a:cubicBezTo>
                    <a:lnTo>
                      <a:pt x="42" y="7"/>
                    </a:lnTo>
                    <a:cubicBezTo>
                      <a:pt x="43" y="5"/>
                      <a:pt x="43" y="3"/>
                      <a:pt x="44" y="0"/>
                    </a:cubicBezTo>
                    <a:close/>
                    <a:moveTo>
                      <a:pt x="42" y="7"/>
                    </a:moveTo>
                    <a:cubicBezTo>
                      <a:pt x="31" y="52"/>
                      <a:pt x="0" y="118"/>
                      <a:pt x="17" y="152"/>
                    </a:cubicBezTo>
                    <a:cubicBezTo>
                      <a:pt x="41" y="216"/>
                      <a:pt x="108" y="251"/>
                      <a:pt x="174" y="251"/>
                    </a:cubicBezTo>
                    <a:cubicBezTo>
                      <a:pt x="181" y="251"/>
                      <a:pt x="188" y="251"/>
                      <a:pt x="195" y="250"/>
                    </a:cubicBezTo>
                    <a:cubicBezTo>
                      <a:pt x="267" y="250"/>
                      <a:pt x="329" y="214"/>
                      <a:pt x="392" y="179"/>
                    </a:cubicBezTo>
                    <a:cubicBezTo>
                      <a:pt x="463" y="125"/>
                      <a:pt x="499" y="107"/>
                      <a:pt x="570" y="45"/>
                    </a:cubicBezTo>
                    <a:lnTo>
                      <a:pt x="570" y="45"/>
                    </a:lnTo>
                    <a:cubicBezTo>
                      <a:pt x="499" y="107"/>
                      <a:pt x="427" y="143"/>
                      <a:pt x="338" y="170"/>
                    </a:cubicBezTo>
                    <a:cubicBezTo>
                      <a:pt x="304" y="180"/>
                      <a:pt x="264" y="187"/>
                      <a:pt x="225" y="187"/>
                    </a:cubicBezTo>
                    <a:cubicBezTo>
                      <a:pt x="193" y="187"/>
                      <a:pt x="161" y="182"/>
                      <a:pt x="133" y="170"/>
                    </a:cubicBezTo>
                    <a:cubicBezTo>
                      <a:pt x="73" y="144"/>
                      <a:pt x="29" y="76"/>
                      <a:pt x="42" y="7"/>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36"/>
              <p:cNvSpPr/>
              <p:nvPr/>
            </p:nvSpPr>
            <p:spPr>
              <a:xfrm>
                <a:off x="5889443" y="2958120"/>
                <a:ext cx="47284" cy="26869"/>
              </a:xfrm>
              <a:custGeom>
                <a:avLst/>
                <a:gdLst/>
                <a:ahLst/>
                <a:cxnLst/>
                <a:rect l="l" t="t" r="r" b="b"/>
                <a:pathLst>
                  <a:path w="403" h="229" extrusionOk="0">
                    <a:moveTo>
                      <a:pt x="402" y="0"/>
                    </a:moveTo>
                    <a:lnTo>
                      <a:pt x="402" y="0"/>
                    </a:lnTo>
                    <a:cubicBezTo>
                      <a:pt x="358" y="72"/>
                      <a:pt x="286" y="134"/>
                      <a:pt x="197" y="143"/>
                    </a:cubicBezTo>
                    <a:cubicBezTo>
                      <a:pt x="190" y="144"/>
                      <a:pt x="184" y="144"/>
                      <a:pt x="177" y="144"/>
                    </a:cubicBezTo>
                    <a:cubicBezTo>
                      <a:pt x="101" y="144"/>
                      <a:pt x="17" y="100"/>
                      <a:pt x="1" y="27"/>
                    </a:cubicBezTo>
                    <a:lnTo>
                      <a:pt x="1" y="27"/>
                    </a:lnTo>
                    <a:cubicBezTo>
                      <a:pt x="1" y="89"/>
                      <a:pt x="37" y="179"/>
                      <a:pt x="90" y="205"/>
                    </a:cubicBezTo>
                    <a:cubicBezTo>
                      <a:pt x="118" y="221"/>
                      <a:pt x="147" y="228"/>
                      <a:pt x="175" y="228"/>
                    </a:cubicBezTo>
                    <a:cubicBezTo>
                      <a:pt x="212" y="228"/>
                      <a:pt x="247" y="216"/>
                      <a:pt x="277" y="196"/>
                    </a:cubicBezTo>
                    <a:cubicBezTo>
                      <a:pt x="349" y="161"/>
                      <a:pt x="376" y="72"/>
                      <a:pt x="402"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36"/>
              <p:cNvSpPr/>
              <p:nvPr/>
            </p:nvSpPr>
            <p:spPr>
              <a:xfrm>
                <a:off x="5882169" y="2896288"/>
                <a:ext cx="51391" cy="36020"/>
              </a:xfrm>
              <a:custGeom>
                <a:avLst/>
                <a:gdLst/>
                <a:ahLst/>
                <a:cxnLst/>
                <a:rect l="l" t="t" r="r" b="b"/>
                <a:pathLst>
                  <a:path w="438" h="307" extrusionOk="0">
                    <a:moveTo>
                      <a:pt x="81" y="1"/>
                    </a:moveTo>
                    <a:cubicBezTo>
                      <a:pt x="68" y="14"/>
                      <a:pt x="57" y="29"/>
                      <a:pt x="50" y="45"/>
                    </a:cubicBezTo>
                    <a:lnTo>
                      <a:pt x="50" y="45"/>
                    </a:lnTo>
                    <a:cubicBezTo>
                      <a:pt x="60" y="29"/>
                      <a:pt x="71" y="13"/>
                      <a:pt x="81" y="1"/>
                    </a:cubicBezTo>
                    <a:close/>
                    <a:moveTo>
                      <a:pt x="50" y="45"/>
                    </a:moveTo>
                    <a:lnTo>
                      <a:pt x="50" y="45"/>
                    </a:lnTo>
                    <a:cubicBezTo>
                      <a:pt x="24" y="88"/>
                      <a:pt x="0" y="141"/>
                      <a:pt x="0" y="179"/>
                    </a:cubicBezTo>
                    <a:cubicBezTo>
                      <a:pt x="0" y="206"/>
                      <a:pt x="9" y="233"/>
                      <a:pt x="27" y="260"/>
                    </a:cubicBezTo>
                    <a:cubicBezTo>
                      <a:pt x="42" y="289"/>
                      <a:pt x="81" y="306"/>
                      <a:pt x="125" y="306"/>
                    </a:cubicBezTo>
                    <a:cubicBezTo>
                      <a:pt x="134" y="306"/>
                      <a:pt x="143" y="306"/>
                      <a:pt x="152" y="304"/>
                    </a:cubicBezTo>
                    <a:cubicBezTo>
                      <a:pt x="197" y="295"/>
                      <a:pt x="241" y="268"/>
                      <a:pt x="277" y="242"/>
                    </a:cubicBezTo>
                    <a:cubicBezTo>
                      <a:pt x="339" y="188"/>
                      <a:pt x="384" y="126"/>
                      <a:pt x="438" y="63"/>
                    </a:cubicBezTo>
                    <a:lnTo>
                      <a:pt x="438" y="63"/>
                    </a:lnTo>
                    <a:cubicBezTo>
                      <a:pt x="393" y="108"/>
                      <a:pt x="348" y="144"/>
                      <a:pt x="304" y="179"/>
                    </a:cubicBezTo>
                    <a:cubicBezTo>
                      <a:pt x="265" y="202"/>
                      <a:pt x="220" y="226"/>
                      <a:pt x="174" y="226"/>
                    </a:cubicBezTo>
                    <a:cubicBezTo>
                      <a:pt x="166" y="226"/>
                      <a:pt x="159" y="225"/>
                      <a:pt x="152" y="224"/>
                    </a:cubicBezTo>
                    <a:cubicBezTo>
                      <a:pt x="99" y="215"/>
                      <a:pt x="54" y="179"/>
                      <a:pt x="45" y="135"/>
                    </a:cubicBezTo>
                    <a:cubicBezTo>
                      <a:pt x="34" y="106"/>
                      <a:pt x="37" y="74"/>
                      <a:pt x="50" y="45"/>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36"/>
              <p:cNvSpPr/>
              <p:nvPr/>
            </p:nvSpPr>
            <p:spPr>
              <a:xfrm>
                <a:off x="5929218" y="2917290"/>
                <a:ext cx="28394" cy="27690"/>
              </a:xfrm>
              <a:custGeom>
                <a:avLst/>
                <a:gdLst/>
                <a:ahLst/>
                <a:cxnLst/>
                <a:rect l="l" t="t" r="r" b="b"/>
                <a:pathLst>
                  <a:path w="242" h="236" extrusionOk="0">
                    <a:moveTo>
                      <a:pt x="46" y="0"/>
                    </a:moveTo>
                    <a:lnTo>
                      <a:pt x="46" y="0"/>
                    </a:lnTo>
                    <a:cubicBezTo>
                      <a:pt x="19" y="45"/>
                      <a:pt x="1" y="98"/>
                      <a:pt x="1" y="161"/>
                    </a:cubicBezTo>
                    <a:cubicBezTo>
                      <a:pt x="1" y="188"/>
                      <a:pt x="10" y="214"/>
                      <a:pt x="37" y="232"/>
                    </a:cubicBezTo>
                    <a:cubicBezTo>
                      <a:pt x="41" y="235"/>
                      <a:pt x="47" y="236"/>
                      <a:pt x="53" y="236"/>
                    </a:cubicBezTo>
                    <a:cubicBezTo>
                      <a:pt x="68" y="236"/>
                      <a:pt x="86" y="227"/>
                      <a:pt x="99" y="214"/>
                    </a:cubicBezTo>
                    <a:cubicBezTo>
                      <a:pt x="162" y="179"/>
                      <a:pt x="215" y="116"/>
                      <a:pt x="242" y="54"/>
                    </a:cubicBezTo>
                    <a:lnTo>
                      <a:pt x="242" y="54"/>
                    </a:lnTo>
                    <a:cubicBezTo>
                      <a:pt x="206" y="89"/>
                      <a:pt x="170" y="98"/>
                      <a:pt x="135" y="125"/>
                    </a:cubicBezTo>
                    <a:cubicBezTo>
                      <a:pt x="126" y="125"/>
                      <a:pt x="108" y="134"/>
                      <a:pt x="99" y="134"/>
                    </a:cubicBezTo>
                    <a:cubicBezTo>
                      <a:pt x="95" y="135"/>
                      <a:pt x="92" y="136"/>
                      <a:pt x="88" y="136"/>
                    </a:cubicBezTo>
                    <a:cubicBezTo>
                      <a:pt x="65" y="136"/>
                      <a:pt x="44" y="113"/>
                      <a:pt x="37" y="89"/>
                    </a:cubicBezTo>
                    <a:cubicBezTo>
                      <a:pt x="37" y="63"/>
                      <a:pt x="37" y="27"/>
                      <a:pt x="46"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36"/>
              <p:cNvSpPr/>
              <p:nvPr/>
            </p:nvSpPr>
            <p:spPr>
              <a:xfrm>
                <a:off x="5567140" y="3087886"/>
                <a:ext cx="160273" cy="214714"/>
              </a:xfrm>
              <a:custGeom>
                <a:avLst/>
                <a:gdLst/>
                <a:ahLst/>
                <a:cxnLst/>
                <a:rect l="l" t="t" r="r" b="b"/>
                <a:pathLst>
                  <a:path w="1366" h="1830" extrusionOk="0">
                    <a:moveTo>
                      <a:pt x="1365" y="0"/>
                    </a:moveTo>
                    <a:lnTo>
                      <a:pt x="1365" y="0"/>
                    </a:lnTo>
                    <a:cubicBezTo>
                      <a:pt x="776" y="482"/>
                      <a:pt x="304" y="1107"/>
                      <a:pt x="0" y="1802"/>
                    </a:cubicBezTo>
                    <a:cubicBezTo>
                      <a:pt x="9" y="1820"/>
                      <a:pt x="27" y="1829"/>
                      <a:pt x="45" y="1829"/>
                    </a:cubicBezTo>
                    <a:cubicBezTo>
                      <a:pt x="125" y="1597"/>
                      <a:pt x="277" y="1374"/>
                      <a:pt x="428" y="1160"/>
                    </a:cubicBezTo>
                    <a:cubicBezTo>
                      <a:pt x="714" y="759"/>
                      <a:pt x="1035" y="366"/>
                      <a:pt x="1365"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36"/>
              <p:cNvSpPr/>
              <p:nvPr/>
            </p:nvSpPr>
            <p:spPr>
              <a:xfrm>
                <a:off x="5586969" y="3106658"/>
                <a:ext cx="171771" cy="193125"/>
              </a:xfrm>
              <a:custGeom>
                <a:avLst/>
                <a:gdLst/>
                <a:ahLst/>
                <a:cxnLst/>
                <a:rect l="l" t="t" r="r" b="b"/>
                <a:pathLst>
                  <a:path w="1464" h="1646" extrusionOk="0">
                    <a:moveTo>
                      <a:pt x="1464" y="1"/>
                    </a:moveTo>
                    <a:lnTo>
                      <a:pt x="1464" y="1"/>
                    </a:lnTo>
                    <a:cubicBezTo>
                      <a:pt x="1009" y="393"/>
                      <a:pt x="590" y="831"/>
                      <a:pt x="215" y="1294"/>
                    </a:cubicBezTo>
                    <a:cubicBezTo>
                      <a:pt x="135" y="1402"/>
                      <a:pt x="54" y="1509"/>
                      <a:pt x="1" y="1625"/>
                    </a:cubicBezTo>
                    <a:cubicBezTo>
                      <a:pt x="33" y="1638"/>
                      <a:pt x="66" y="1646"/>
                      <a:pt x="99" y="1646"/>
                    </a:cubicBezTo>
                    <a:cubicBezTo>
                      <a:pt x="111" y="1646"/>
                      <a:pt x="123" y="1645"/>
                      <a:pt x="135" y="1642"/>
                    </a:cubicBezTo>
                    <a:cubicBezTo>
                      <a:pt x="135" y="1571"/>
                      <a:pt x="161" y="1509"/>
                      <a:pt x="188" y="1446"/>
                    </a:cubicBezTo>
                    <a:cubicBezTo>
                      <a:pt x="251" y="1330"/>
                      <a:pt x="340" y="1232"/>
                      <a:pt x="429" y="1134"/>
                    </a:cubicBezTo>
                    <a:cubicBezTo>
                      <a:pt x="777" y="759"/>
                      <a:pt x="1116" y="376"/>
                      <a:pt x="1464"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36"/>
              <p:cNvSpPr/>
              <p:nvPr/>
            </p:nvSpPr>
            <p:spPr>
              <a:xfrm>
                <a:off x="5605859" y="2856513"/>
                <a:ext cx="299426" cy="341430"/>
              </a:xfrm>
              <a:custGeom>
                <a:avLst/>
                <a:gdLst/>
                <a:ahLst/>
                <a:cxnLst/>
                <a:rect l="l" t="t" r="r" b="b"/>
                <a:pathLst>
                  <a:path w="2552" h="2910" extrusionOk="0">
                    <a:moveTo>
                      <a:pt x="2498" y="1"/>
                    </a:moveTo>
                    <a:lnTo>
                      <a:pt x="2498" y="1"/>
                    </a:lnTo>
                    <a:cubicBezTo>
                      <a:pt x="2124" y="447"/>
                      <a:pt x="1597" y="759"/>
                      <a:pt x="1187" y="1169"/>
                    </a:cubicBezTo>
                    <a:cubicBezTo>
                      <a:pt x="892" y="1464"/>
                      <a:pt x="652" y="1812"/>
                      <a:pt x="437" y="2169"/>
                    </a:cubicBezTo>
                    <a:cubicBezTo>
                      <a:pt x="286" y="2409"/>
                      <a:pt x="143" y="2659"/>
                      <a:pt x="0" y="2909"/>
                    </a:cubicBezTo>
                    <a:cubicBezTo>
                      <a:pt x="36" y="2900"/>
                      <a:pt x="81" y="2900"/>
                      <a:pt x="107" y="2882"/>
                    </a:cubicBezTo>
                    <a:cubicBezTo>
                      <a:pt x="286" y="2820"/>
                      <a:pt x="429" y="2713"/>
                      <a:pt x="580" y="2606"/>
                    </a:cubicBezTo>
                    <a:cubicBezTo>
                      <a:pt x="919" y="2347"/>
                      <a:pt x="1240" y="2079"/>
                      <a:pt x="1562" y="1803"/>
                    </a:cubicBezTo>
                    <a:cubicBezTo>
                      <a:pt x="1883" y="1517"/>
                      <a:pt x="2195" y="1223"/>
                      <a:pt x="2373" y="839"/>
                    </a:cubicBezTo>
                    <a:cubicBezTo>
                      <a:pt x="2498" y="581"/>
                      <a:pt x="2552" y="277"/>
                      <a:pt x="2498" y="1"/>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36"/>
              <p:cNvSpPr/>
              <p:nvPr/>
            </p:nvSpPr>
            <p:spPr>
              <a:xfrm>
                <a:off x="5557637" y="2969618"/>
                <a:ext cx="411476" cy="334039"/>
              </a:xfrm>
              <a:custGeom>
                <a:avLst/>
                <a:gdLst/>
                <a:ahLst/>
                <a:cxnLst/>
                <a:rect l="l" t="t" r="r" b="b"/>
                <a:pathLst>
                  <a:path w="3507" h="2847" extrusionOk="0">
                    <a:moveTo>
                      <a:pt x="3507" y="0"/>
                    </a:moveTo>
                    <a:cubicBezTo>
                      <a:pt x="3498" y="0"/>
                      <a:pt x="3498" y="9"/>
                      <a:pt x="3498" y="9"/>
                    </a:cubicBezTo>
                    <a:cubicBezTo>
                      <a:pt x="3400" y="170"/>
                      <a:pt x="3275" y="313"/>
                      <a:pt x="3141" y="446"/>
                    </a:cubicBezTo>
                    <a:cubicBezTo>
                      <a:pt x="2936" y="652"/>
                      <a:pt x="2704" y="848"/>
                      <a:pt x="2472" y="1044"/>
                    </a:cubicBezTo>
                    <a:cubicBezTo>
                      <a:pt x="2053" y="1392"/>
                      <a:pt x="1625" y="1731"/>
                      <a:pt x="1196" y="2070"/>
                    </a:cubicBezTo>
                    <a:cubicBezTo>
                      <a:pt x="1139" y="2111"/>
                      <a:pt x="1081" y="2160"/>
                      <a:pt x="1009" y="2160"/>
                    </a:cubicBezTo>
                    <a:cubicBezTo>
                      <a:pt x="1003" y="2160"/>
                      <a:pt x="997" y="2160"/>
                      <a:pt x="991" y="2159"/>
                    </a:cubicBezTo>
                    <a:cubicBezTo>
                      <a:pt x="920" y="2159"/>
                      <a:pt x="848" y="2079"/>
                      <a:pt x="884" y="2008"/>
                    </a:cubicBezTo>
                    <a:lnTo>
                      <a:pt x="884" y="2008"/>
                    </a:lnTo>
                    <a:cubicBezTo>
                      <a:pt x="822" y="2106"/>
                      <a:pt x="741" y="2195"/>
                      <a:pt x="652" y="2266"/>
                    </a:cubicBezTo>
                    <a:cubicBezTo>
                      <a:pt x="617" y="2302"/>
                      <a:pt x="581" y="2329"/>
                      <a:pt x="527" y="2329"/>
                    </a:cubicBezTo>
                    <a:cubicBezTo>
                      <a:pt x="456" y="2320"/>
                      <a:pt x="420" y="2204"/>
                      <a:pt x="474" y="2159"/>
                    </a:cubicBezTo>
                    <a:lnTo>
                      <a:pt x="474" y="2159"/>
                    </a:lnTo>
                    <a:cubicBezTo>
                      <a:pt x="411" y="2204"/>
                      <a:pt x="385" y="2311"/>
                      <a:pt x="313" y="2311"/>
                    </a:cubicBezTo>
                    <a:cubicBezTo>
                      <a:pt x="278" y="2311"/>
                      <a:pt x="251" y="2293"/>
                      <a:pt x="233" y="2266"/>
                    </a:cubicBezTo>
                    <a:cubicBezTo>
                      <a:pt x="170" y="2382"/>
                      <a:pt x="99" y="2498"/>
                      <a:pt x="37" y="2614"/>
                    </a:cubicBezTo>
                    <a:cubicBezTo>
                      <a:pt x="19" y="2650"/>
                      <a:pt x="1" y="2685"/>
                      <a:pt x="10" y="2712"/>
                    </a:cubicBezTo>
                    <a:cubicBezTo>
                      <a:pt x="10" y="2745"/>
                      <a:pt x="32" y="2785"/>
                      <a:pt x="63" y="2785"/>
                    </a:cubicBezTo>
                    <a:cubicBezTo>
                      <a:pt x="66" y="2785"/>
                      <a:pt x="69" y="2784"/>
                      <a:pt x="72" y="2784"/>
                    </a:cubicBezTo>
                    <a:cubicBezTo>
                      <a:pt x="81" y="2819"/>
                      <a:pt x="117" y="2846"/>
                      <a:pt x="153" y="2846"/>
                    </a:cubicBezTo>
                    <a:cubicBezTo>
                      <a:pt x="188" y="2837"/>
                      <a:pt x="224" y="2819"/>
                      <a:pt x="251" y="2793"/>
                    </a:cubicBezTo>
                    <a:cubicBezTo>
                      <a:pt x="279" y="2807"/>
                      <a:pt x="307" y="2813"/>
                      <a:pt x="335" y="2813"/>
                    </a:cubicBezTo>
                    <a:cubicBezTo>
                      <a:pt x="396" y="2813"/>
                      <a:pt x="455" y="2785"/>
                      <a:pt x="509" y="2748"/>
                    </a:cubicBezTo>
                    <a:cubicBezTo>
                      <a:pt x="1464" y="2088"/>
                      <a:pt x="2383" y="1356"/>
                      <a:pt x="3195" y="518"/>
                    </a:cubicBezTo>
                    <a:cubicBezTo>
                      <a:pt x="3284" y="420"/>
                      <a:pt x="3382" y="321"/>
                      <a:pt x="3444" y="197"/>
                    </a:cubicBezTo>
                    <a:cubicBezTo>
                      <a:pt x="3471" y="134"/>
                      <a:pt x="3489" y="72"/>
                      <a:pt x="3507"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36"/>
              <p:cNvSpPr/>
              <p:nvPr/>
            </p:nvSpPr>
            <p:spPr>
              <a:xfrm>
                <a:off x="5768125" y="3251911"/>
                <a:ext cx="152881" cy="203450"/>
              </a:xfrm>
              <a:custGeom>
                <a:avLst/>
                <a:gdLst/>
                <a:ahLst/>
                <a:cxnLst/>
                <a:rect l="l" t="t" r="r" b="b"/>
                <a:pathLst>
                  <a:path w="1303" h="1734" extrusionOk="0">
                    <a:moveTo>
                      <a:pt x="79" y="0"/>
                    </a:moveTo>
                    <a:cubicBezTo>
                      <a:pt x="47" y="0"/>
                      <a:pt x="16" y="69"/>
                      <a:pt x="0" y="101"/>
                    </a:cubicBezTo>
                    <a:cubicBezTo>
                      <a:pt x="98" y="244"/>
                      <a:pt x="187" y="387"/>
                      <a:pt x="241" y="556"/>
                    </a:cubicBezTo>
                    <a:cubicBezTo>
                      <a:pt x="268" y="654"/>
                      <a:pt x="286" y="761"/>
                      <a:pt x="303" y="859"/>
                    </a:cubicBezTo>
                    <a:cubicBezTo>
                      <a:pt x="321" y="957"/>
                      <a:pt x="348" y="1047"/>
                      <a:pt x="375" y="1136"/>
                    </a:cubicBezTo>
                    <a:cubicBezTo>
                      <a:pt x="410" y="1270"/>
                      <a:pt x="446" y="1404"/>
                      <a:pt x="482" y="1528"/>
                    </a:cubicBezTo>
                    <a:cubicBezTo>
                      <a:pt x="490" y="1578"/>
                      <a:pt x="521" y="1628"/>
                      <a:pt x="561" y="1628"/>
                    </a:cubicBezTo>
                    <a:cubicBezTo>
                      <a:pt x="564" y="1628"/>
                      <a:pt x="568" y="1627"/>
                      <a:pt x="571" y="1627"/>
                    </a:cubicBezTo>
                    <a:cubicBezTo>
                      <a:pt x="553" y="1404"/>
                      <a:pt x="535" y="1181"/>
                      <a:pt x="509" y="966"/>
                    </a:cubicBezTo>
                    <a:lnTo>
                      <a:pt x="509" y="966"/>
                    </a:lnTo>
                    <a:cubicBezTo>
                      <a:pt x="535" y="975"/>
                      <a:pt x="571" y="984"/>
                      <a:pt x="589" y="1002"/>
                    </a:cubicBezTo>
                    <a:cubicBezTo>
                      <a:pt x="723" y="1163"/>
                      <a:pt x="776" y="1377"/>
                      <a:pt x="857" y="1573"/>
                    </a:cubicBezTo>
                    <a:cubicBezTo>
                      <a:pt x="883" y="1627"/>
                      <a:pt x="910" y="1680"/>
                      <a:pt x="955" y="1716"/>
                    </a:cubicBezTo>
                    <a:cubicBezTo>
                      <a:pt x="955" y="1725"/>
                      <a:pt x="964" y="1734"/>
                      <a:pt x="972" y="1734"/>
                    </a:cubicBezTo>
                    <a:cubicBezTo>
                      <a:pt x="1008" y="1734"/>
                      <a:pt x="1017" y="1689"/>
                      <a:pt x="1008" y="1662"/>
                    </a:cubicBezTo>
                    <a:cubicBezTo>
                      <a:pt x="955" y="1386"/>
                      <a:pt x="830" y="1127"/>
                      <a:pt x="651" y="913"/>
                    </a:cubicBezTo>
                    <a:lnTo>
                      <a:pt x="651" y="913"/>
                    </a:lnTo>
                    <a:cubicBezTo>
                      <a:pt x="821" y="1082"/>
                      <a:pt x="990" y="1225"/>
                      <a:pt x="1160" y="1395"/>
                    </a:cubicBezTo>
                    <a:cubicBezTo>
                      <a:pt x="1192" y="1435"/>
                      <a:pt x="1238" y="1467"/>
                      <a:pt x="1286" y="1467"/>
                    </a:cubicBezTo>
                    <a:cubicBezTo>
                      <a:pt x="1291" y="1467"/>
                      <a:pt x="1297" y="1467"/>
                      <a:pt x="1303" y="1466"/>
                    </a:cubicBezTo>
                    <a:cubicBezTo>
                      <a:pt x="1249" y="1305"/>
                      <a:pt x="1133" y="1181"/>
                      <a:pt x="999" y="1073"/>
                    </a:cubicBezTo>
                    <a:cubicBezTo>
                      <a:pt x="874" y="966"/>
                      <a:pt x="732" y="868"/>
                      <a:pt x="607" y="752"/>
                    </a:cubicBezTo>
                    <a:cubicBezTo>
                      <a:pt x="419" y="574"/>
                      <a:pt x="294" y="342"/>
                      <a:pt x="179" y="110"/>
                    </a:cubicBezTo>
                    <a:cubicBezTo>
                      <a:pt x="152" y="65"/>
                      <a:pt x="134" y="30"/>
                      <a:pt x="89" y="3"/>
                    </a:cubicBezTo>
                    <a:cubicBezTo>
                      <a:pt x="86" y="1"/>
                      <a:pt x="82" y="0"/>
                      <a:pt x="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36"/>
              <p:cNvSpPr/>
              <p:nvPr/>
            </p:nvSpPr>
            <p:spPr>
              <a:xfrm>
                <a:off x="5845562" y="3359971"/>
                <a:ext cx="8448" cy="11616"/>
              </a:xfrm>
              <a:custGeom>
                <a:avLst/>
                <a:gdLst/>
                <a:ahLst/>
                <a:cxnLst/>
                <a:rect l="l" t="t" r="r" b="b"/>
                <a:pathLst>
                  <a:path w="72" h="99" extrusionOk="0">
                    <a:moveTo>
                      <a:pt x="0" y="1"/>
                    </a:moveTo>
                    <a:cubicBezTo>
                      <a:pt x="27" y="36"/>
                      <a:pt x="54" y="63"/>
                      <a:pt x="72" y="99"/>
                    </a:cubicBezTo>
                    <a:cubicBezTo>
                      <a:pt x="54" y="63"/>
                      <a:pt x="27" y="36"/>
                      <a:pt x="0" y="1"/>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36"/>
              <p:cNvSpPr/>
              <p:nvPr/>
            </p:nvSpPr>
            <p:spPr>
              <a:xfrm>
                <a:off x="5768125" y="3256370"/>
                <a:ext cx="61833" cy="185381"/>
              </a:xfrm>
              <a:custGeom>
                <a:avLst/>
                <a:gdLst/>
                <a:ahLst/>
                <a:cxnLst/>
                <a:rect l="l" t="t" r="r" b="b"/>
                <a:pathLst>
                  <a:path w="527" h="1580" extrusionOk="0">
                    <a:moveTo>
                      <a:pt x="36" y="1"/>
                    </a:moveTo>
                    <a:cubicBezTo>
                      <a:pt x="18" y="18"/>
                      <a:pt x="9" y="45"/>
                      <a:pt x="0" y="63"/>
                    </a:cubicBezTo>
                    <a:cubicBezTo>
                      <a:pt x="98" y="206"/>
                      <a:pt x="187" y="349"/>
                      <a:pt x="241" y="518"/>
                    </a:cubicBezTo>
                    <a:cubicBezTo>
                      <a:pt x="268" y="616"/>
                      <a:pt x="286" y="723"/>
                      <a:pt x="303" y="821"/>
                    </a:cubicBezTo>
                    <a:cubicBezTo>
                      <a:pt x="321" y="919"/>
                      <a:pt x="348" y="1009"/>
                      <a:pt x="375" y="1098"/>
                    </a:cubicBezTo>
                    <a:cubicBezTo>
                      <a:pt x="410" y="1232"/>
                      <a:pt x="446" y="1366"/>
                      <a:pt x="482" y="1490"/>
                    </a:cubicBezTo>
                    <a:cubicBezTo>
                      <a:pt x="491" y="1526"/>
                      <a:pt x="509" y="1562"/>
                      <a:pt x="526" y="1580"/>
                    </a:cubicBezTo>
                    <a:cubicBezTo>
                      <a:pt x="518" y="1526"/>
                      <a:pt x="500" y="1464"/>
                      <a:pt x="491" y="1410"/>
                    </a:cubicBezTo>
                    <a:cubicBezTo>
                      <a:pt x="419" y="1044"/>
                      <a:pt x="393" y="661"/>
                      <a:pt x="232" y="331"/>
                    </a:cubicBezTo>
                    <a:cubicBezTo>
                      <a:pt x="170" y="215"/>
                      <a:pt x="98" y="108"/>
                      <a:pt x="36" y="1"/>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36"/>
              <p:cNvSpPr/>
              <p:nvPr/>
            </p:nvSpPr>
            <p:spPr>
              <a:xfrm>
                <a:off x="5830896" y="3336975"/>
                <a:ext cx="90109" cy="87176"/>
              </a:xfrm>
              <a:custGeom>
                <a:avLst/>
                <a:gdLst/>
                <a:ahLst/>
                <a:cxnLst/>
                <a:rect l="l" t="t" r="r" b="b"/>
                <a:pathLst>
                  <a:path w="768" h="743" extrusionOk="0">
                    <a:moveTo>
                      <a:pt x="0" y="1"/>
                    </a:moveTo>
                    <a:lnTo>
                      <a:pt x="0" y="1"/>
                    </a:lnTo>
                    <a:cubicBezTo>
                      <a:pt x="36" y="63"/>
                      <a:pt x="81" y="125"/>
                      <a:pt x="125" y="188"/>
                    </a:cubicBezTo>
                    <a:cubicBezTo>
                      <a:pt x="286" y="357"/>
                      <a:pt x="455" y="509"/>
                      <a:pt x="625" y="670"/>
                    </a:cubicBezTo>
                    <a:cubicBezTo>
                      <a:pt x="657" y="710"/>
                      <a:pt x="703" y="742"/>
                      <a:pt x="751" y="742"/>
                    </a:cubicBezTo>
                    <a:cubicBezTo>
                      <a:pt x="756" y="742"/>
                      <a:pt x="762" y="742"/>
                      <a:pt x="768" y="741"/>
                    </a:cubicBezTo>
                    <a:cubicBezTo>
                      <a:pt x="768" y="723"/>
                      <a:pt x="759" y="714"/>
                      <a:pt x="750" y="696"/>
                    </a:cubicBezTo>
                    <a:cubicBezTo>
                      <a:pt x="661" y="634"/>
                      <a:pt x="589" y="554"/>
                      <a:pt x="518" y="482"/>
                    </a:cubicBezTo>
                    <a:cubicBezTo>
                      <a:pt x="357" y="313"/>
                      <a:pt x="188" y="152"/>
                      <a:pt x="0" y="1"/>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36"/>
              <p:cNvSpPr/>
              <p:nvPr/>
            </p:nvSpPr>
            <p:spPr>
              <a:xfrm>
                <a:off x="5820454" y="3343311"/>
                <a:ext cx="63945" cy="112050"/>
              </a:xfrm>
              <a:custGeom>
                <a:avLst/>
                <a:gdLst/>
                <a:ahLst/>
                <a:cxnLst/>
                <a:rect l="l" t="t" r="r" b="b"/>
                <a:pathLst>
                  <a:path w="545" h="955" extrusionOk="0">
                    <a:moveTo>
                      <a:pt x="0" y="0"/>
                    </a:moveTo>
                    <a:cubicBezTo>
                      <a:pt x="27" y="89"/>
                      <a:pt x="54" y="187"/>
                      <a:pt x="72" y="277"/>
                    </a:cubicBezTo>
                    <a:cubicBezTo>
                      <a:pt x="72" y="250"/>
                      <a:pt x="72" y="214"/>
                      <a:pt x="63" y="187"/>
                    </a:cubicBezTo>
                    <a:lnTo>
                      <a:pt x="63" y="187"/>
                    </a:lnTo>
                    <a:cubicBezTo>
                      <a:pt x="89" y="196"/>
                      <a:pt x="125" y="205"/>
                      <a:pt x="143" y="223"/>
                    </a:cubicBezTo>
                    <a:cubicBezTo>
                      <a:pt x="277" y="384"/>
                      <a:pt x="330" y="598"/>
                      <a:pt x="411" y="794"/>
                    </a:cubicBezTo>
                    <a:cubicBezTo>
                      <a:pt x="437" y="848"/>
                      <a:pt x="464" y="901"/>
                      <a:pt x="509" y="937"/>
                    </a:cubicBezTo>
                    <a:cubicBezTo>
                      <a:pt x="509" y="946"/>
                      <a:pt x="518" y="955"/>
                      <a:pt x="526" y="955"/>
                    </a:cubicBezTo>
                    <a:lnTo>
                      <a:pt x="544" y="955"/>
                    </a:lnTo>
                    <a:cubicBezTo>
                      <a:pt x="518" y="910"/>
                      <a:pt x="500" y="874"/>
                      <a:pt x="482" y="830"/>
                    </a:cubicBezTo>
                    <a:cubicBezTo>
                      <a:pt x="419" y="678"/>
                      <a:pt x="366" y="526"/>
                      <a:pt x="295" y="375"/>
                    </a:cubicBezTo>
                    <a:cubicBezTo>
                      <a:pt x="223" y="232"/>
                      <a:pt x="125" y="98"/>
                      <a:pt x="0"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29" name="Google Shape;3529;p36"/>
          <p:cNvGrpSpPr/>
          <p:nvPr/>
        </p:nvGrpSpPr>
        <p:grpSpPr>
          <a:xfrm>
            <a:off x="413496" y="47753"/>
            <a:ext cx="840467" cy="822335"/>
            <a:chOff x="4118763" y="209958"/>
            <a:chExt cx="840467" cy="822335"/>
          </a:xfrm>
        </p:grpSpPr>
        <p:sp>
          <p:nvSpPr>
            <p:cNvPr id="3530" name="Google Shape;3530;p36"/>
            <p:cNvSpPr/>
            <p:nvPr/>
          </p:nvSpPr>
          <p:spPr>
            <a:xfrm>
              <a:off x="4118763" y="209958"/>
              <a:ext cx="840467" cy="822335"/>
            </a:xfrm>
            <a:custGeom>
              <a:avLst/>
              <a:gdLst/>
              <a:ahLst/>
              <a:cxnLst/>
              <a:rect l="l" t="t" r="r" b="b"/>
              <a:pathLst>
                <a:path w="3186" h="3117" extrusionOk="0">
                  <a:moveTo>
                    <a:pt x="1586" y="0"/>
                  </a:moveTo>
                  <a:cubicBezTo>
                    <a:pt x="758" y="0"/>
                    <a:pt x="71" y="657"/>
                    <a:pt x="36" y="1491"/>
                  </a:cubicBezTo>
                  <a:cubicBezTo>
                    <a:pt x="1" y="2357"/>
                    <a:pt x="670" y="3079"/>
                    <a:pt x="1526" y="3115"/>
                  </a:cubicBezTo>
                  <a:cubicBezTo>
                    <a:pt x="1548" y="3116"/>
                    <a:pt x="1570" y="3116"/>
                    <a:pt x="1592" y="3116"/>
                  </a:cubicBezTo>
                  <a:cubicBezTo>
                    <a:pt x="2428" y="3116"/>
                    <a:pt x="3115" y="2459"/>
                    <a:pt x="3150" y="1616"/>
                  </a:cubicBezTo>
                  <a:cubicBezTo>
                    <a:pt x="3186" y="760"/>
                    <a:pt x="2516" y="37"/>
                    <a:pt x="1651" y="1"/>
                  </a:cubicBezTo>
                  <a:cubicBezTo>
                    <a:pt x="1629" y="1"/>
                    <a:pt x="1607" y="0"/>
                    <a:pt x="1586"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36"/>
            <p:cNvSpPr/>
            <p:nvPr/>
          </p:nvSpPr>
          <p:spPr>
            <a:xfrm>
              <a:off x="4238790" y="327617"/>
              <a:ext cx="600409" cy="586741"/>
            </a:xfrm>
            <a:custGeom>
              <a:avLst/>
              <a:gdLst/>
              <a:ahLst/>
              <a:cxnLst/>
              <a:rect l="l" t="t" r="r" b="b"/>
              <a:pathLst>
                <a:path w="2276" h="2224" extrusionOk="0">
                  <a:moveTo>
                    <a:pt x="1130" y="0"/>
                  </a:moveTo>
                  <a:cubicBezTo>
                    <a:pt x="545" y="0"/>
                    <a:pt x="54" y="473"/>
                    <a:pt x="27" y="1063"/>
                  </a:cubicBezTo>
                  <a:cubicBezTo>
                    <a:pt x="1" y="1679"/>
                    <a:pt x="482" y="2196"/>
                    <a:pt x="1089" y="2223"/>
                  </a:cubicBezTo>
                  <a:cubicBezTo>
                    <a:pt x="1100" y="2223"/>
                    <a:pt x="1112" y="2223"/>
                    <a:pt x="1123" y="2223"/>
                  </a:cubicBezTo>
                  <a:cubicBezTo>
                    <a:pt x="1723" y="2223"/>
                    <a:pt x="2223" y="1757"/>
                    <a:pt x="2249" y="1152"/>
                  </a:cubicBezTo>
                  <a:cubicBezTo>
                    <a:pt x="2276" y="546"/>
                    <a:pt x="1794" y="28"/>
                    <a:pt x="1178" y="2"/>
                  </a:cubicBezTo>
                  <a:cubicBezTo>
                    <a:pt x="1162" y="1"/>
                    <a:pt x="1146" y="0"/>
                    <a:pt x="1130" y="0"/>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36"/>
            <p:cNvSpPr/>
            <p:nvPr/>
          </p:nvSpPr>
          <p:spPr>
            <a:xfrm>
              <a:off x="4394166" y="478516"/>
              <a:ext cx="289652" cy="285192"/>
            </a:xfrm>
            <a:custGeom>
              <a:avLst/>
              <a:gdLst/>
              <a:ahLst/>
              <a:cxnLst/>
              <a:rect l="l" t="t" r="r" b="b"/>
              <a:pathLst>
                <a:path w="1098" h="1081" extrusionOk="0">
                  <a:moveTo>
                    <a:pt x="554" y="0"/>
                  </a:moveTo>
                  <a:cubicBezTo>
                    <a:pt x="267" y="0"/>
                    <a:pt x="18" y="220"/>
                    <a:pt x="9" y="518"/>
                  </a:cubicBezTo>
                  <a:cubicBezTo>
                    <a:pt x="1" y="812"/>
                    <a:pt x="232" y="1062"/>
                    <a:pt x="527" y="1080"/>
                  </a:cubicBezTo>
                  <a:cubicBezTo>
                    <a:pt x="532" y="1080"/>
                    <a:pt x="538" y="1080"/>
                    <a:pt x="543" y="1080"/>
                  </a:cubicBezTo>
                  <a:cubicBezTo>
                    <a:pt x="830" y="1080"/>
                    <a:pt x="1071" y="851"/>
                    <a:pt x="1089" y="562"/>
                  </a:cubicBezTo>
                  <a:cubicBezTo>
                    <a:pt x="1098" y="259"/>
                    <a:pt x="866" y="9"/>
                    <a:pt x="571" y="0"/>
                  </a:cubicBezTo>
                  <a:cubicBezTo>
                    <a:pt x="566" y="0"/>
                    <a:pt x="560" y="0"/>
                    <a:pt x="554" y="0"/>
                  </a:cubicBezTo>
                  <a:close/>
                </a:path>
              </a:pathLst>
            </a:custGeom>
            <a:solidFill>
              <a:srgbClr val="FFFFFF">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36"/>
        <p:cNvGrpSpPr/>
        <p:nvPr/>
      </p:nvGrpSpPr>
      <p:grpSpPr>
        <a:xfrm>
          <a:off x="0" y="0"/>
          <a:ext cx="0" cy="0"/>
          <a:chOff x="0" y="0"/>
          <a:chExt cx="0" cy="0"/>
        </a:xfrm>
      </p:grpSpPr>
      <p:sp>
        <p:nvSpPr>
          <p:cNvPr id="3537" name="Google Shape;3537;p37"/>
          <p:cNvSpPr txBox="1">
            <a:spLocks noGrp="1"/>
          </p:cNvSpPr>
          <p:nvPr>
            <p:ph type="title"/>
          </p:nvPr>
        </p:nvSpPr>
        <p:spPr>
          <a:xfrm>
            <a:off x="720000" y="737107"/>
            <a:ext cx="7704000" cy="102101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a:solidFill>
                  <a:schemeClr val="accent4">
                    <a:lumMod val="50000"/>
                  </a:schemeClr>
                </a:solidFill>
              </a:rPr>
              <a:t>Objective</a:t>
            </a:r>
            <a:endParaRPr sz="4000" dirty="0">
              <a:solidFill>
                <a:schemeClr val="accent4">
                  <a:lumMod val="50000"/>
                </a:schemeClr>
              </a:solidFill>
            </a:endParaRPr>
          </a:p>
        </p:txBody>
      </p:sp>
      <p:sp>
        <p:nvSpPr>
          <p:cNvPr id="3538" name="Google Shape;3538;p37"/>
          <p:cNvSpPr txBox="1"/>
          <p:nvPr/>
        </p:nvSpPr>
        <p:spPr>
          <a:xfrm>
            <a:off x="720000" y="1758118"/>
            <a:ext cx="7704000" cy="2949806"/>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1800" dirty="0">
                <a:solidFill>
                  <a:schemeClr val="accent4">
                    <a:lumMod val="75000"/>
                  </a:schemeClr>
                </a:solidFill>
                <a:latin typeface="ABeeZee"/>
                <a:ea typeface="ABeeZee"/>
                <a:cs typeface="ABeeZee"/>
                <a:sym typeface="ABeeZee"/>
              </a:rPr>
              <a:t>The objective is to address environmental and safety concerns in urban transport and aviation using technology and AI. Focusing on bird strikes, which threaten aviation safety, this study analyzes FAA data from 2000 to 2011. The goal is to develop preventive measures and distributed approaches using available technologies and multi-agent systems (MAS) to enhance transport safety.</a:t>
            </a:r>
            <a:endParaRPr lang="en-US" sz="1800" b="1" dirty="0">
              <a:solidFill>
                <a:schemeClr val="accent4">
                  <a:lumMod val="75000"/>
                </a:schemeClr>
              </a:solidFill>
              <a:latin typeface="ABeeZee"/>
              <a:ea typeface="ABeeZee"/>
              <a:cs typeface="ABeeZee"/>
              <a:sym typeface="ABeeZee"/>
            </a:endParaRPr>
          </a:p>
        </p:txBody>
      </p:sp>
    </p:spTree>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49"/>
        <p:cNvGrpSpPr/>
        <p:nvPr/>
      </p:nvGrpSpPr>
      <p:grpSpPr>
        <a:xfrm>
          <a:off x="0" y="0"/>
          <a:ext cx="0" cy="0"/>
          <a:chOff x="0" y="0"/>
          <a:chExt cx="0" cy="0"/>
        </a:xfrm>
      </p:grpSpPr>
      <p:sp>
        <p:nvSpPr>
          <p:cNvPr id="3550" name="Google Shape;3550;p38"/>
          <p:cNvSpPr txBox="1">
            <a:spLocks noGrp="1"/>
          </p:cNvSpPr>
          <p:nvPr>
            <p:ph type="title"/>
          </p:nvPr>
        </p:nvSpPr>
        <p:spPr>
          <a:xfrm>
            <a:off x="746050" y="26876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4">
                    <a:lumMod val="50000"/>
                  </a:schemeClr>
                </a:solidFill>
              </a:rPr>
              <a:t>Visual Analytics Dashboard</a:t>
            </a:r>
            <a:endParaRPr dirty="0">
              <a:solidFill>
                <a:schemeClr val="accent4">
                  <a:lumMod val="50000"/>
                </a:schemeClr>
              </a:solidFill>
            </a:endParaRPr>
          </a:p>
        </p:txBody>
      </p:sp>
      <p:sp>
        <p:nvSpPr>
          <p:cNvPr id="3551" name="Google Shape;3551;p38"/>
          <p:cNvSpPr txBox="1"/>
          <p:nvPr/>
        </p:nvSpPr>
        <p:spPr>
          <a:xfrm>
            <a:off x="3644893" y="1091498"/>
            <a:ext cx="3175007" cy="1425484"/>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dirty="0">
                <a:solidFill>
                  <a:schemeClr val="accent4">
                    <a:lumMod val="75000"/>
                  </a:schemeClr>
                </a:solidFill>
                <a:latin typeface="ABeeZee"/>
                <a:ea typeface="ABeeZee"/>
                <a:cs typeface="ABeeZee"/>
                <a:sym typeface="ABeeZee"/>
              </a:rPr>
              <a:t>Visual data shows that bird strike occurrences often lie between 2 and 10, which is notably high.</a:t>
            </a:r>
            <a:endParaRPr b="1" dirty="0">
              <a:solidFill>
                <a:schemeClr val="accent4">
                  <a:lumMod val="75000"/>
                </a:schemeClr>
              </a:solidFill>
              <a:latin typeface="ABeeZee"/>
              <a:ea typeface="ABeeZee"/>
              <a:cs typeface="ABeeZee"/>
              <a:sym typeface="ABeeZee"/>
            </a:endParaRPr>
          </a:p>
        </p:txBody>
      </p:sp>
      <p:pic>
        <p:nvPicPr>
          <p:cNvPr id="3" name="Picture 2">
            <a:extLst>
              <a:ext uri="{FF2B5EF4-FFF2-40B4-BE49-F238E27FC236}">
                <a16:creationId xmlns:a16="http://schemas.microsoft.com/office/drawing/2014/main" id="{6A4B9517-7EA0-4A4A-97D3-350CF84937F5}"/>
              </a:ext>
            </a:extLst>
          </p:cNvPr>
          <p:cNvPicPr>
            <a:picLocks noChangeAspect="1"/>
          </p:cNvPicPr>
          <p:nvPr/>
        </p:nvPicPr>
        <p:blipFill rotWithShape="1">
          <a:blip r:embed="rId3"/>
          <a:srcRect l="2865" t="38698" r="71042" b="17822"/>
          <a:stretch/>
        </p:blipFill>
        <p:spPr>
          <a:xfrm>
            <a:off x="720000" y="1078415"/>
            <a:ext cx="2781856" cy="2235286"/>
          </a:xfrm>
          <a:prstGeom prst="rect">
            <a:avLst/>
          </a:prstGeom>
          <a:ln w="38100">
            <a:solidFill>
              <a:schemeClr val="tx1">
                <a:lumMod val="5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5" name="Picture 4">
            <a:extLst>
              <a:ext uri="{FF2B5EF4-FFF2-40B4-BE49-F238E27FC236}">
                <a16:creationId xmlns:a16="http://schemas.microsoft.com/office/drawing/2014/main" id="{09557444-DBFE-4552-969B-A97C129333A9}"/>
              </a:ext>
            </a:extLst>
          </p:cNvPr>
          <p:cNvPicPr>
            <a:picLocks noChangeAspect="1"/>
          </p:cNvPicPr>
          <p:nvPr/>
        </p:nvPicPr>
        <p:blipFill rotWithShape="1">
          <a:blip r:embed="rId3"/>
          <a:srcRect l="29427" t="38785" r="27500" b="17736"/>
          <a:stretch/>
        </p:blipFill>
        <p:spPr>
          <a:xfrm>
            <a:off x="4485413" y="2767012"/>
            <a:ext cx="3938587" cy="2224673"/>
          </a:xfrm>
          <a:prstGeom prst="rect">
            <a:avLst/>
          </a:prstGeom>
          <a:ln w="38100">
            <a:solidFill>
              <a:schemeClr val="tx1">
                <a:lumMod val="5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30" name="Google Shape;3551;p38">
            <a:extLst>
              <a:ext uri="{FF2B5EF4-FFF2-40B4-BE49-F238E27FC236}">
                <a16:creationId xmlns:a16="http://schemas.microsoft.com/office/drawing/2014/main" id="{3038415B-EF1F-4EC8-8F3C-EAE4381D3DA5}"/>
              </a:ext>
            </a:extLst>
          </p:cNvPr>
          <p:cNvSpPr txBox="1"/>
          <p:nvPr/>
        </p:nvSpPr>
        <p:spPr>
          <a:xfrm>
            <a:off x="1816194" y="3550648"/>
            <a:ext cx="2781856" cy="1655129"/>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dirty="0">
                <a:solidFill>
                  <a:schemeClr val="accent4">
                    <a:lumMod val="75000"/>
                  </a:schemeClr>
                </a:solidFill>
                <a:latin typeface="ABeeZee"/>
                <a:ea typeface="ABeeZee"/>
                <a:cs typeface="ABeeZee"/>
                <a:sym typeface="ABeeZee"/>
              </a:rPr>
              <a:t>Delta County Airport experiences the highest number of bird strikes.</a:t>
            </a:r>
            <a:endParaRPr dirty="0">
              <a:solidFill>
                <a:schemeClr val="accent4">
                  <a:lumMod val="75000"/>
                </a:schemeClr>
              </a:solidFill>
              <a:latin typeface="ABeeZee"/>
              <a:ea typeface="ABeeZee"/>
              <a:cs typeface="ABeeZee"/>
              <a:sym typeface="ABeeZee"/>
            </a:endParaRPr>
          </a:p>
        </p:txBody>
      </p:sp>
    </p:spTree>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77"/>
        <p:cNvGrpSpPr/>
        <p:nvPr/>
      </p:nvGrpSpPr>
      <p:grpSpPr>
        <a:xfrm>
          <a:off x="0" y="0"/>
          <a:ext cx="0" cy="0"/>
          <a:chOff x="0" y="0"/>
          <a:chExt cx="0" cy="0"/>
        </a:xfrm>
      </p:grpSpPr>
      <p:sp>
        <p:nvSpPr>
          <p:cNvPr id="3579" name="Google Shape;3579;p39"/>
          <p:cNvSpPr txBox="1"/>
          <p:nvPr/>
        </p:nvSpPr>
        <p:spPr>
          <a:xfrm>
            <a:off x="4000500" y="586343"/>
            <a:ext cx="2947983" cy="1620391"/>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dirty="0">
                <a:solidFill>
                  <a:schemeClr val="accent4">
                    <a:lumMod val="75000"/>
                  </a:schemeClr>
                </a:solidFill>
                <a:latin typeface="ABeeZee"/>
                <a:ea typeface="ABeeZee"/>
                <a:cs typeface="ABeeZee"/>
                <a:sym typeface="ABeeZee"/>
              </a:rPr>
              <a:t>The American alligator suffers the highest mortality rate in bird strike incidents.</a:t>
            </a:r>
            <a:endParaRPr b="1" dirty="0">
              <a:solidFill>
                <a:schemeClr val="accent4">
                  <a:lumMod val="75000"/>
                </a:schemeClr>
              </a:solidFill>
              <a:latin typeface="ABeeZee"/>
              <a:ea typeface="ABeeZee"/>
              <a:cs typeface="ABeeZee"/>
              <a:sym typeface="ABeeZee"/>
            </a:endParaRPr>
          </a:p>
        </p:txBody>
      </p:sp>
      <p:sp>
        <p:nvSpPr>
          <p:cNvPr id="14" name="Google Shape;3579;p39">
            <a:extLst>
              <a:ext uri="{FF2B5EF4-FFF2-40B4-BE49-F238E27FC236}">
                <a16:creationId xmlns:a16="http://schemas.microsoft.com/office/drawing/2014/main" id="{8F8FC5F2-03FB-414D-A67E-C2A3201CEC6E}"/>
              </a:ext>
            </a:extLst>
          </p:cNvPr>
          <p:cNvSpPr txBox="1"/>
          <p:nvPr/>
        </p:nvSpPr>
        <p:spPr>
          <a:xfrm>
            <a:off x="2284411" y="3640199"/>
            <a:ext cx="3032125" cy="1204652"/>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dirty="0">
                <a:solidFill>
                  <a:schemeClr val="accent4">
                    <a:lumMod val="75000"/>
                  </a:schemeClr>
                </a:solidFill>
                <a:latin typeface="ABeeZee"/>
                <a:ea typeface="ABeeZee"/>
                <a:cs typeface="ABeeZee"/>
                <a:sym typeface="ABeeZee"/>
              </a:rPr>
              <a:t>The cost incurred due to bird strikes in 2001 was significantly high.</a:t>
            </a:r>
            <a:endParaRPr b="1" dirty="0">
              <a:solidFill>
                <a:schemeClr val="accent4">
                  <a:lumMod val="75000"/>
                </a:schemeClr>
              </a:solidFill>
              <a:latin typeface="ABeeZee"/>
              <a:ea typeface="ABeeZee"/>
              <a:cs typeface="ABeeZee"/>
              <a:sym typeface="ABeeZee"/>
            </a:endParaRPr>
          </a:p>
        </p:txBody>
      </p:sp>
      <p:pic>
        <p:nvPicPr>
          <p:cNvPr id="7" name="Picture 6">
            <a:extLst>
              <a:ext uri="{FF2B5EF4-FFF2-40B4-BE49-F238E27FC236}">
                <a16:creationId xmlns:a16="http://schemas.microsoft.com/office/drawing/2014/main" id="{23B43DBA-C6BA-46D4-A8F7-9C7B65247671}"/>
              </a:ext>
            </a:extLst>
          </p:cNvPr>
          <p:cNvPicPr>
            <a:picLocks noChangeAspect="1"/>
          </p:cNvPicPr>
          <p:nvPr/>
        </p:nvPicPr>
        <p:blipFill rotWithShape="1">
          <a:blip r:embed="rId3"/>
          <a:srcRect l="3038" t="44189" r="70922" b="17923"/>
          <a:stretch/>
        </p:blipFill>
        <p:spPr>
          <a:xfrm>
            <a:off x="5445575" y="2322285"/>
            <a:ext cx="3196776" cy="2635828"/>
          </a:xfrm>
          <a:prstGeom prst="rect">
            <a:avLst/>
          </a:prstGeom>
          <a:ln w="38100">
            <a:solidFill>
              <a:schemeClr val="tx1">
                <a:lumMod val="5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9" name="Picture 8">
            <a:extLst>
              <a:ext uri="{FF2B5EF4-FFF2-40B4-BE49-F238E27FC236}">
                <a16:creationId xmlns:a16="http://schemas.microsoft.com/office/drawing/2014/main" id="{3C623E09-1588-43FA-9510-B9956D9F8DD6}"/>
              </a:ext>
            </a:extLst>
          </p:cNvPr>
          <p:cNvPicPr>
            <a:picLocks noChangeAspect="1"/>
          </p:cNvPicPr>
          <p:nvPr/>
        </p:nvPicPr>
        <p:blipFill rotWithShape="1">
          <a:blip r:embed="rId4"/>
          <a:srcRect l="23593" t="45148" r="48282" b="14705"/>
          <a:stretch/>
        </p:blipFill>
        <p:spPr>
          <a:xfrm>
            <a:off x="852491" y="469060"/>
            <a:ext cx="2947983" cy="2502739"/>
          </a:xfrm>
          <a:prstGeom prst="rect">
            <a:avLst/>
          </a:prstGeom>
          <a:ln w="38100">
            <a:solidFill>
              <a:schemeClr val="tx1">
                <a:lumMod val="5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91"/>
        <p:cNvGrpSpPr/>
        <p:nvPr/>
      </p:nvGrpSpPr>
      <p:grpSpPr>
        <a:xfrm>
          <a:off x="0" y="0"/>
          <a:ext cx="0" cy="0"/>
          <a:chOff x="0" y="0"/>
          <a:chExt cx="0" cy="0"/>
        </a:xfrm>
      </p:grpSpPr>
      <p:sp>
        <p:nvSpPr>
          <p:cNvPr id="3593" name="Google Shape;3593;p40"/>
          <p:cNvSpPr txBox="1"/>
          <p:nvPr/>
        </p:nvSpPr>
        <p:spPr>
          <a:xfrm>
            <a:off x="3924299" y="635508"/>
            <a:ext cx="2593521" cy="1221232"/>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dirty="0">
                <a:solidFill>
                  <a:schemeClr val="accent4">
                    <a:lumMod val="75000"/>
                  </a:schemeClr>
                </a:solidFill>
                <a:latin typeface="ABeeZee"/>
                <a:ea typeface="ABeeZee"/>
                <a:cs typeface="ABeeZee"/>
                <a:sym typeface="ABeeZee"/>
              </a:rPr>
              <a:t>The year 2009 experienced a significant spread of damages over time.</a:t>
            </a:r>
            <a:endParaRPr b="1" dirty="0">
              <a:solidFill>
                <a:schemeClr val="accent4">
                  <a:lumMod val="75000"/>
                </a:schemeClr>
              </a:solidFill>
              <a:latin typeface="ABeeZee"/>
              <a:ea typeface="ABeeZee"/>
              <a:cs typeface="ABeeZee"/>
              <a:sym typeface="ABeeZee"/>
            </a:endParaRPr>
          </a:p>
        </p:txBody>
      </p:sp>
      <p:pic>
        <p:nvPicPr>
          <p:cNvPr id="5" name="Picture 4">
            <a:extLst>
              <a:ext uri="{FF2B5EF4-FFF2-40B4-BE49-F238E27FC236}">
                <a16:creationId xmlns:a16="http://schemas.microsoft.com/office/drawing/2014/main" id="{C7F6AE9D-9BD2-4A11-B9D8-5108C914CF13}"/>
              </a:ext>
            </a:extLst>
          </p:cNvPr>
          <p:cNvPicPr>
            <a:picLocks noChangeAspect="1"/>
          </p:cNvPicPr>
          <p:nvPr/>
        </p:nvPicPr>
        <p:blipFill rotWithShape="1">
          <a:blip r:embed="rId3"/>
          <a:srcRect l="29627" t="44262" r="42010" b="17844"/>
          <a:stretch/>
        </p:blipFill>
        <p:spPr>
          <a:xfrm>
            <a:off x="1192439" y="490342"/>
            <a:ext cx="2593521" cy="1948058"/>
          </a:xfrm>
          <a:prstGeom prst="rect">
            <a:avLst/>
          </a:prstGeom>
          <a:ln w="38100">
            <a:solidFill>
              <a:schemeClr val="tx1">
                <a:lumMod val="5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1" name="Google Shape;3593;p40">
            <a:extLst>
              <a:ext uri="{FF2B5EF4-FFF2-40B4-BE49-F238E27FC236}">
                <a16:creationId xmlns:a16="http://schemas.microsoft.com/office/drawing/2014/main" id="{713717CA-0A27-47D3-828B-3E81F4BB4EAB}"/>
              </a:ext>
            </a:extLst>
          </p:cNvPr>
          <p:cNvSpPr txBox="1"/>
          <p:nvPr/>
        </p:nvSpPr>
        <p:spPr>
          <a:xfrm>
            <a:off x="2488518" y="3236477"/>
            <a:ext cx="2732541" cy="1640821"/>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dirty="0">
                <a:solidFill>
                  <a:schemeClr val="accent4">
                    <a:lumMod val="75000"/>
                  </a:schemeClr>
                </a:solidFill>
                <a:latin typeface="ABeeZee"/>
                <a:ea typeface="ABeeZee"/>
                <a:cs typeface="ABeeZee"/>
                <a:sym typeface="ABeeZee"/>
              </a:rPr>
              <a:t>The occurrence of bird strikes increases with altitude, particularly beyond 1000 feet.</a:t>
            </a:r>
            <a:endParaRPr b="1" dirty="0">
              <a:solidFill>
                <a:schemeClr val="accent4">
                  <a:lumMod val="75000"/>
                </a:schemeClr>
              </a:solidFill>
              <a:latin typeface="ABeeZee"/>
              <a:ea typeface="ABeeZee"/>
              <a:cs typeface="ABeeZee"/>
              <a:sym typeface="ABeeZee"/>
            </a:endParaRPr>
          </a:p>
        </p:txBody>
      </p:sp>
      <p:pic>
        <p:nvPicPr>
          <p:cNvPr id="9" name="Picture 8">
            <a:extLst>
              <a:ext uri="{FF2B5EF4-FFF2-40B4-BE49-F238E27FC236}">
                <a16:creationId xmlns:a16="http://schemas.microsoft.com/office/drawing/2014/main" id="{547B2EB4-7386-4529-AA09-AE0F8CAD4077}"/>
              </a:ext>
            </a:extLst>
          </p:cNvPr>
          <p:cNvPicPr>
            <a:picLocks noChangeAspect="1"/>
          </p:cNvPicPr>
          <p:nvPr/>
        </p:nvPicPr>
        <p:blipFill rotWithShape="1">
          <a:blip r:embed="rId4"/>
          <a:srcRect l="51302" t="44905" r="22110" b="19522"/>
          <a:stretch/>
        </p:blipFill>
        <p:spPr>
          <a:xfrm>
            <a:off x="5450420" y="2571750"/>
            <a:ext cx="2946241" cy="2276337"/>
          </a:xfrm>
          <a:prstGeom prst="rect">
            <a:avLst/>
          </a:prstGeom>
          <a:ln w="38100">
            <a:solidFill>
              <a:schemeClr val="tx1">
                <a:lumMod val="5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98"/>
        <p:cNvGrpSpPr/>
        <p:nvPr/>
      </p:nvGrpSpPr>
      <p:grpSpPr>
        <a:xfrm>
          <a:off x="0" y="0"/>
          <a:ext cx="0" cy="0"/>
          <a:chOff x="0" y="0"/>
          <a:chExt cx="0" cy="0"/>
        </a:xfrm>
      </p:grpSpPr>
      <p:sp>
        <p:nvSpPr>
          <p:cNvPr id="3601" name="Google Shape;3601;p41"/>
          <p:cNvSpPr txBox="1">
            <a:spLocks noGrp="1"/>
          </p:cNvSpPr>
          <p:nvPr>
            <p:ph type="subTitle" idx="1"/>
          </p:nvPr>
        </p:nvSpPr>
        <p:spPr>
          <a:xfrm>
            <a:off x="1827488" y="2977926"/>
            <a:ext cx="3263251" cy="1304477"/>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dirty="0">
                <a:solidFill>
                  <a:schemeClr val="accent4">
                    <a:lumMod val="75000"/>
                  </a:schemeClr>
                </a:solidFill>
              </a:rPr>
              <a:t>The occurrence of bird strikes in British Columbia has grown over time.</a:t>
            </a:r>
            <a:endParaRPr dirty="0">
              <a:solidFill>
                <a:schemeClr val="accent4">
                  <a:lumMod val="75000"/>
                </a:schemeClr>
              </a:solidFill>
            </a:endParaRPr>
          </a:p>
        </p:txBody>
      </p:sp>
      <p:grpSp>
        <p:nvGrpSpPr>
          <p:cNvPr id="3602" name="Google Shape;3602;p41"/>
          <p:cNvGrpSpPr/>
          <p:nvPr/>
        </p:nvGrpSpPr>
        <p:grpSpPr>
          <a:xfrm>
            <a:off x="-4315833" y="2844561"/>
            <a:ext cx="7084303" cy="2875683"/>
            <a:chOff x="-3684416" y="1325538"/>
            <a:chExt cx="7084303" cy="2875683"/>
          </a:xfrm>
        </p:grpSpPr>
        <p:grpSp>
          <p:nvGrpSpPr>
            <p:cNvPr id="3603" name="Google Shape;3603;p41"/>
            <p:cNvGrpSpPr/>
            <p:nvPr/>
          </p:nvGrpSpPr>
          <p:grpSpPr>
            <a:xfrm>
              <a:off x="705954" y="1603086"/>
              <a:ext cx="1425175" cy="2598134"/>
              <a:chOff x="-3416927" y="2483311"/>
              <a:chExt cx="1015226" cy="1850787"/>
            </a:xfrm>
          </p:grpSpPr>
          <p:sp>
            <p:nvSpPr>
              <p:cNvPr id="3604" name="Google Shape;3604;p41"/>
              <p:cNvSpPr/>
              <p:nvPr/>
            </p:nvSpPr>
            <p:spPr>
              <a:xfrm>
                <a:off x="-3416927" y="2492724"/>
                <a:ext cx="714009" cy="377910"/>
              </a:xfrm>
              <a:custGeom>
                <a:avLst/>
                <a:gdLst/>
                <a:ahLst/>
                <a:cxnLst/>
                <a:rect l="l" t="t" r="r" b="b"/>
                <a:pathLst>
                  <a:path w="2579" h="1365" extrusionOk="0">
                    <a:moveTo>
                      <a:pt x="2177" y="0"/>
                    </a:moveTo>
                    <a:cubicBezTo>
                      <a:pt x="1927" y="9"/>
                      <a:pt x="1686" y="27"/>
                      <a:pt x="1446" y="71"/>
                    </a:cubicBezTo>
                    <a:cubicBezTo>
                      <a:pt x="1240" y="107"/>
                      <a:pt x="1035" y="161"/>
                      <a:pt x="848" y="241"/>
                    </a:cubicBezTo>
                    <a:cubicBezTo>
                      <a:pt x="482" y="410"/>
                      <a:pt x="179" y="723"/>
                      <a:pt x="45" y="1106"/>
                    </a:cubicBezTo>
                    <a:cubicBezTo>
                      <a:pt x="18" y="1187"/>
                      <a:pt x="0" y="1276"/>
                      <a:pt x="0" y="1365"/>
                    </a:cubicBezTo>
                    <a:cubicBezTo>
                      <a:pt x="348" y="1195"/>
                      <a:pt x="696" y="1062"/>
                      <a:pt x="1080" y="999"/>
                    </a:cubicBezTo>
                    <a:cubicBezTo>
                      <a:pt x="1331" y="958"/>
                      <a:pt x="1578" y="940"/>
                      <a:pt x="1827" y="940"/>
                    </a:cubicBezTo>
                    <a:cubicBezTo>
                      <a:pt x="1958" y="940"/>
                      <a:pt x="2089" y="945"/>
                      <a:pt x="2222" y="955"/>
                    </a:cubicBezTo>
                    <a:cubicBezTo>
                      <a:pt x="2302" y="874"/>
                      <a:pt x="2391" y="785"/>
                      <a:pt x="2454" y="687"/>
                    </a:cubicBezTo>
                    <a:cubicBezTo>
                      <a:pt x="2525" y="589"/>
                      <a:pt x="2570" y="473"/>
                      <a:pt x="2578" y="348"/>
                    </a:cubicBezTo>
                    <a:cubicBezTo>
                      <a:pt x="2578" y="303"/>
                      <a:pt x="2570" y="259"/>
                      <a:pt x="2552" y="214"/>
                    </a:cubicBezTo>
                    <a:cubicBezTo>
                      <a:pt x="2525" y="161"/>
                      <a:pt x="2471" y="125"/>
                      <a:pt x="2418" y="98"/>
                    </a:cubicBezTo>
                    <a:cubicBezTo>
                      <a:pt x="2347" y="54"/>
                      <a:pt x="2257" y="0"/>
                      <a:pt x="21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1"/>
              <p:cNvSpPr/>
              <p:nvPr/>
            </p:nvSpPr>
            <p:spPr>
              <a:xfrm>
                <a:off x="-3416927" y="2663544"/>
                <a:ext cx="686877" cy="207089"/>
              </a:xfrm>
              <a:custGeom>
                <a:avLst/>
                <a:gdLst/>
                <a:ahLst/>
                <a:cxnLst/>
                <a:rect l="l" t="t" r="r" b="b"/>
                <a:pathLst>
                  <a:path w="2481" h="748" extrusionOk="0">
                    <a:moveTo>
                      <a:pt x="2084" y="0"/>
                    </a:moveTo>
                    <a:cubicBezTo>
                      <a:pt x="1988" y="0"/>
                      <a:pt x="1891" y="5"/>
                      <a:pt x="1793" y="16"/>
                    </a:cubicBezTo>
                    <a:cubicBezTo>
                      <a:pt x="1463" y="52"/>
                      <a:pt x="1151" y="150"/>
                      <a:pt x="839" y="275"/>
                    </a:cubicBezTo>
                    <a:cubicBezTo>
                      <a:pt x="536" y="382"/>
                      <a:pt x="232" y="516"/>
                      <a:pt x="0" y="739"/>
                    </a:cubicBezTo>
                    <a:cubicBezTo>
                      <a:pt x="0" y="739"/>
                      <a:pt x="0" y="739"/>
                      <a:pt x="0" y="748"/>
                    </a:cubicBezTo>
                    <a:cubicBezTo>
                      <a:pt x="348" y="578"/>
                      <a:pt x="696" y="445"/>
                      <a:pt x="1080" y="382"/>
                    </a:cubicBezTo>
                    <a:cubicBezTo>
                      <a:pt x="1331" y="341"/>
                      <a:pt x="1578" y="323"/>
                      <a:pt x="1827" y="323"/>
                    </a:cubicBezTo>
                    <a:cubicBezTo>
                      <a:pt x="1958" y="323"/>
                      <a:pt x="2089" y="328"/>
                      <a:pt x="2222" y="338"/>
                    </a:cubicBezTo>
                    <a:cubicBezTo>
                      <a:pt x="2302" y="257"/>
                      <a:pt x="2391" y="168"/>
                      <a:pt x="2454" y="70"/>
                    </a:cubicBezTo>
                    <a:cubicBezTo>
                      <a:pt x="2463" y="52"/>
                      <a:pt x="2471" y="34"/>
                      <a:pt x="2480" y="25"/>
                    </a:cubicBezTo>
                    <a:cubicBezTo>
                      <a:pt x="2351" y="10"/>
                      <a:pt x="2218" y="0"/>
                      <a:pt x="2084"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41"/>
              <p:cNvSpPr/>
              <p:nvPr/>
            </p:nvSpPr>
            <p:spPr>
              <a:xfrm>
                <a:off x="-3416927" y="2612879"/>
                <a:ext cx="264397" cy="255539"/>
              </a:xfrm>
              <a:custGeom>
                <a:avLst/>
                <a:gdLst/>
                <a:ahLst/>
                <a:cxnLst/>
                <a:rect l="l" t="t" r="r" b="b"/>
                <a:pathLst>
                  <a:path w="955" h="923" extrusionOk="0">
                    <a:moveTo>
                      <a:pt x="769" y="1"/>
                    </a:moveTo>
                    <a:cubicBezTo>
                      <a:pt x="730" y="1"/>
                      <a:pt x="686" y="15"/>
                      <a:pt x="643" y="30"/>
                    </a:cubicBezTo>
                    <a:cubicBezTo>
                      <a:pt x="536" y="57"/>
                      <a:pt x="437" y="119"/>
                      <a:pt x="339" y="182"/>
                    </a:cubicBezTo>
                    <a:cubicBezTo>
                      <a:pt x="214" y="324"/>
                      <a:pt x="107" y="494"/>
                      <a:pt x="45" y="672"/>
                    </a:cubicBezTo>
                    <a:cubicBezTo>
                      <a:pt x="18" y="753"/>
                      <a:pt x="0" y="833"/>
                      <a:pt x="0" y="922"/>
                    </a:cubicBezTo>
                    <a:cubicBezTo>
                      <a:pt x="134" y="788"/>
                      <a:pt x="286" y="699"/>
                      <a:pt x="455" y="610"/>
                    </a:cubicBezTo>
                    <a:cubicBezTo>
                      <a:pt x="580" y="556"/>
                      <a:pt x="696" y="485"/>
                      <a:pt x="794" y="396"/>
                    </a:cubicBezTo>
                    <a:cubicBezTo>
                      <a:pt x="794" y="396"/>
                      <a:pt x="803" y="387"/>
                      <a:pt x="803" y="387"/>
                    </a:cubicBezTo>
                    <a:cubicBezTo>
                      <a:pt x="848" y="351"/>
                      <a:pt x="892" y="307"/>
                      <a:pt x="919" y="253"/>
                    </a:cubicBezTo>
                    <a:cubicBezTo>
                      <a:pt x="946" y="199"/>
                      <a:pt x="955" y="137"/>
                      <a:pt x="928" y="84"/>
                    </a:cubicBezTo>
                    <a:cubicBezTo>
                      <a:pt x="901" y="39"/>
                      <a:pt x="848" y="12"/>
                      <a:pt x="794" y="3"/>
                    </a:cubicBezTo>
                    <a:cubicBezTo>
                      <a:pt x="786" y="2"/>
                      <a:pt x="778" y="1"/>
                      <a:pt x="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41"/>
              <p:cNvSpPr/>
              <p:nvPr/>
            </p:nvSpPr>
            <p:spPr>
              <a:xfrm>
                <a:off x="-3051480" y="2509889"/>
                <a:ext cx="84164" cy="126247"/>
              </a:xfrm>
              <a:custGeom>
                <a:avLst/>
                <a:gdLst/>
                <a:ahLst/>
                <a:cxnLst/>
                <a:rect l="l" t="t" r="r" b="b"/>
                <a:pathLst>
                  <a:path w="304" h="456" extrusionOk="0">
                    <a:moveTo>
                      <a:pt x="188" y="1"/>
                    </a:moveTo>
                    <a:cubicBezTo>
                      <a:pt x="170" y="1"/>
                      <a:pt x="143" y="9"/>
                      <a:pt x="126" y="9"/>
                    </a:cubicBezTo>
                    <a:cubicBezTo>
                      <a:pt x="81" y="18"/>
                      <a:pt x="36" y="27"/>
                      <a:pt x="1" y="36"/>
                    </a:cubicBezTo>
                    <a:cubicBezTo>
                      <a:pt x="45" y="63"/>
                      <a:pt x="90" y="99"/>
                      <a:pt x="126" y="134"/>
                    </a:cubicBezTo>
                    <a:cubicBezTo>
                      <a:pt x="197" y="224"/>
                      <a:pt x="241" y="340"/>
                      <a:pt x="241" y="456"/>
                    </a:cubicBezTo>
                    <a:cubicBezTo>
                      <a:pt x="304" y="357"/>
                      <a:pt x="295" y="224"/>
                      <a:pt x="250" y="117"/>
                    </a:cubicBezTo>
                    <a:cubicBezTo>
                      <a:pt x="233" y="72"/>
                      <a:pt x="215" y="36"/>
                      <a:pt x="188"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41"/>
              <p:cNvSpPr/>
              <p:nvPr/>
            </p:nvSpPr>
            <p:spPr>
              <a:xfrm>
                <a:off x="-2930494" y="2497430"/>
                <a:ext cx="52326" cy="136214"/>
              </a:xfrm>
              <a:custGeom>
                <a:avLst/>
                <a:gdLst/>
                <a:ahLst/>
                <a:cxnLst/>
                <a:rect l="l" t="t" r="r" b="b"/>
                <a:pathLst>
                  <a:path w="189" h="492" extrusionOk="0">
                    <a:moveTo>
                      <a:pt x="126" y="1"/>
                    </a:moveTo>
                    <a:cubicBezTo>
                      <a:pt x="81" y="1"/>
                      <a:pt x="45" y="10"/>
                      <a:pt x="1" y="10"/>
                    </a:cubicBezTo>
                    <a:cubicBezTo>
                      <a:pt x="99" y="153"/>
                      <a:pt x="143" y="322"/>
                      <a:pt x="126" y="492"/>
                    </a:cubicBezTo>
                    <a:cubicBezTo>
                      <a:pt x="152" y="465"/>
                      <a:pt x="161" y="429"/>
                      <a:pt x="170" y="393"/>
                    </a:cubicBezTo>
                    <a:cubicBezTo>
                      <a:pt x="179" y="313"/>
                      <a:pt x="188" y="242"/>
                      <a:pt x="179" y="170"/>
                    </a:cubicBezTo>
                    <a:cubicBezTo>
                      <a:pt x="170" y="108"/>
                      <a:pt x="152" y="54"/>
                      <a:pt x="126"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41"/>
              <p:cNvSpPr/>
              <p:nvPr/>
            </p:nvSpPr>
            <p:spPr>
              <a:xfrm>
                <a:off x="-3152808" y="2534529"/>
                <a:ext cx="96622" cy="138706"/>
              </a:xfrm>
              <a:custGeom>
                <a:avLst/>
                <a:gdLst/>
                <a:ahLst/>
                <a:cxnLst/>
                <a:rect l="l" t="t" r="r" b="b"/>
                <a:pathLst>
                  <a:path w="349" h="501" extrusionOk="0">
                    <a:moveTo>
                      <a:pt x="135" y="1"/>
                    </a:moveTo>
                    <a:cubicBezTo>
                      <a:pt x="90" y="19"/>
                      <a:pt x="45" y="28"/>
                      <a:pt x="1" y="45"/>
                    </a:cubicBezTo>
                    <a:cubicBezTo>
                      <a:pt x="63" y="63"/>
                      <a:pt x="117" y="90"/>
                      <a:pt x="161" y="135"/>
                    </a:cubicBezTo>
                    <a:cubicBezTo>
                      <a:pt x="260" y="233"/>
                      <a:pt x="304" y="367"/>
                      <a:pt x="295" y="500"/>
                    </a:cubicBezTo>
                    <a:cubicBezTo>
                      <a:pt x="349" y="420"/>
                      <a:pt x="349" y="313"/>
                      <a:pt x="322" y="224"/>
                    </a:cubicBezTo>
                    <a:cubicBezTo>
                      <a:pt x="313" y="188"/>
                      <a:pt x="295" y="152"/>
                      <a:pt x="277" y="126"/>
                    </a:cubicBezTo>
                    <a:cubicBezTo>
                      <a:pt x="242" y="72"/>
                      <a:pt x="188" y="36"/>
                      <a:pt x="135" y="1"/>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41"/>
              <p:cNvSpPr/>
              <p:nvPr/>
            </p:nvSpPr>
            <p:spPr>
              <a:xfrm>
                <a:off x="-3276285" y="2492724"/>
                <a:ext cx="573367" cy="318663"/>
              </a:xfrm>
              <a:custGeom>
                <a:avLst/>
                <a:gdLst/>
                <a:ahLst/>
                <a:cxnLst/>
                <a:rect l="l" t="t" r="r" b="b"/>
                <a:pathLst>
                  <a:path w="2071" h="1151" extrusionOk="0">
                    <a:moveTo>
                      <a:pt x="1669" y="0"/>
                    </a:moveTo>
                    <a:cubicBezTo>
                      <a:pt x="1633" y="0"/>
                      <a:pt x="1589" y="0"/>
                      <a:pt x="1553" y="9"/>
                    </a:cubicBezTo>
                    <a:cubicBezTo>
                      <a:pt x="1580" y="125"/>
                      <a:pt x="1571" y="250"/>
                      <a:pt x="1535" y="357"/>
                    </a:cubicBezTo>
                    <a:cubicBezTo>
                      <a:pt x="1473" y="518"/>
                      <a:pt x="1339" y="651"/>
                      <a:pt x="1178" y="723"/>
                    </a:cubicBezTo>
                    <a:cubicBezTo>
                      <a:pt x="1071" y="767"/>
                      <a:pt x="955" y="794"/>
                      <a:pt x="839" y="821"/>
                    </a:cubicBezTo>
                    <a:cubicBezTo>
                      <a:pt x="607" y="883"/>
                      <a:pt x="384" y="972"/>
                      <a:pt x="170" y="1071"/>
                    </a:cubicBezTo>
                    <a:cubicBezTo>
                      <a:pt x="108" y="1097"/>
                      <a:pt x="54" y="1124"/>
                      <a:pt x="1" y="1151"/>
                    </a:cubicBezTo>
                    <a:cubicBezTo>
                      <a:pt x="188" y="1088"/>
                      <a:pt x="375" y="1035"/>
                      <a:pt x="572" y="999"/>
                    </a:cubicBezTo>
                    <a:cubicBezTo>
                      <a:pt x="823" y="958"/>
                      <a:pt x="1070" y="940"/>
                      <a:pt x="1319" y="940"/>
                    </a:cubicBezTo>
                    <a:cubicBezTo>
                      <a:pt x="1450" y="940"/>
                      <a:pt x="1581" y="945"/>
                      <a:pt x="1714" y="955"/>
                    </a:cubicBezTo>
                    <a:cubicBezTo>
                      <a:pt x="1794" y="874"/>
                      <a:pt x="1883" y="785"/>
                      <a:pt x="1946" y="687"/>
                    </a:cubicBezTo>
                    <a:cubicBezTo>
                      <a:pt x="2017" y="589"/>
                      <a:pt x="2062" y="473"/>
                      <a:pt x="2070" y="348"/>
                    </a:cubicBezTo>
                    <a:cubicBezTo>
                      <a:pt x="2070" y="303"/>
                      <a:pt x="2062" y="259"/>
                      <a:pt x="2044" y="214"/>
                    </a:cubicBezTo>
                    <a:cubicBezTo>
                      <a:pt x="2017" y="161"/>
                      <a:pt x="1963" y="125"/>
                      <a:pt x="1910" y="98"/>
                    </a:cubicBezTo>
                    <a:cubicBezTo>
                      <a:pt x="1839" y="54"/>
                      <a:pt x="1749" y="0"/>
                      <a:pt x="1669" y="0"/>
                    </a:cubicBezTo>
                    <a:close/>
                  </a:path>
                </a:pathLst>
              </a:custGeom>
              <a:solidFill>
                <a:srgbClr val="3F423C">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41"/>
              <p:cNvSpPr/>
              <p:nvPr/>
            </p:nvSpPr>
            <p:spPr>
              <a:xfrm>
                <a:off x="-3411944" y="2495216"/>
                <a:ext cx="568106" cy="328630"/>
              </a:xfrm>
              <a:custGeom>
                <a:avLst/>
                <a:gdLst/>
                <a:ahLst/>
                <a:cxnLst/>
                <a:rect l="l" t="t" r="r" b="b"/>
                <a:pathLst>
                  <a:path w="2052" h="1187" extrusionOk="0">
                    <a:moveTo>
                      <a:pt x="2052" y="0"/>
                    </a:moveTo>
                    <a:lnTo>
                      <a:pt x="2052" y="0"/>
                    </a:lnTo>
                    <a:cubicBezTo>
                      <a:pt x="1838" y="9"/>
                      <a:pt x="1633" y="27"/>
                      <a:pt x="1428" y="62"/>
                    </a:cubicBezTo>
                    <a:cubicBezTo>
                      <a:pt x="1222" y="98"/>
                      <a:pt x="1017" y="152"/>
                      <a:pt x="830" y="232"/>
                    </a:cubicBezTo>
                    <a:cubicBezTo>
                      <a:pt x="464" y="401"/>
                      <a:pt x="161" y="714"/>
                      <a:pt x="27" y="1097"/>
                    </a:cubicBezTo>
                    <a:cubicBezTo>
                      <a:pt x="18" y="1124"/>
                      <a:pt x="9" y="1151"/>
                      <a:pt x="0" y="1186"/>
                    </a:cubicBezTo>
                    <a:cubicBezTo>
                      <a:pt x="54" y="1088"/>
                      <a:pt x="116" y="1008"/>
                      <a:pt x="196" y="928"/>
                    </a:cubicBezTo>
                    <a:cubicBezTo>
                      <a:pt x="321" y="803"/>
                      <a:pt x="464" y="714"/>
                      <a:pt x="625" y="624"/>
                    </a:cubicBezTo>
                    <a:cubicBezTo>
                      <a:pt x="741" y="562"/>
                      <a:pt x="857" y="509"/>
                      <a:pt x="981" y="464"/>
                    </a:cubicBezTo>
                    <a:cubicBezTo>
                      <a:pt x="1249" y="357"/>
                      <a:pt x="1526" y="294"/>
                      <a:pt x="1775" y="170"/>
                    </a:cubicBezTo>
                    <a:cubicBezTo>
                      <a:pt x="1874" y="116"/>
                      <a:pt x="1963" y="62"/>
                      <a:pt x="2052"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41"/>
              <p:cNvSpPr/>
              <p:nvPr/>
            </p:nvSpPr>
            <p:spPr>
              <a:xfrm>
                <a:off x="-2923019" y="2483311"/>
                <a:ext cx="521318" cy="444356"/>
              </a:xfrm>
              <a:custGeom>
                <a:avLst/>
                <a:gdLst/>
                <a:ahLst/>
                <a:cxnLst/>
                <a:rect l="l" t="t" r="r" b="b"/>
                <a:pathLst>
                  <a:path w="1883" h="1605" extrusionOk="0">
                    <a:moveTo>
                      <a:pt x="787" y="1"/>
                    </a:moveTo>
                    <a:cubicBezTo>
                      <a:pt x="665" y="1"/>
                      <a:pt x="545" y="12"/>
                      <a:pt x="429" y="34"/>
                    </a:cubicBezTo>
                    <a:cubicBezTo>
                      <a:pt x="500" y="257"/>
                      <a:pt x="518" y="507"/>
                      <a:pt x="464" y="730"/>
                    </a:cubicBezTo>
                    <a:cubicBezTo>
                      <a:pt x="420" y="962"/>
                      <a:pt x="313" y="1185"/>
                      <a:pt x="170" y="1372"/>
                    </a:cubicBezTo>
                    <a:cubicBezTo>
                      <a:pt x="108" y="1453"/>
                      <a:pt x="45" y="1524"/>
                      <a:pt x="1" y="1604"/>
                    </a:cubicBezTo>
                    <a:cubicBezTo>
                      <a:pt x="247" y="1527"/>
                      <a:pt x="502" y="1502"/>
                      <a:pt x="761" y="1502"/>
                    </a:cubicBezTo>
                    <a:cubicBezTo>
                      <a:pt x="1074" y="1502"/>
                      <a:pt x="1392" y="1539"/>
                      <a:pt x="1704" y="1568"/>
                    </a:cubicBezTo>
                    <a:cubicBezTo>
                      <a:pt x="1820" y="1372"/>
                      <a:pt x="1883" y="1140"/>
                      <a:pt x="1865" y="908"/>
                    </a:cubicBezTo>
                    <a:cubicBezTo>
                      <a:pt x="1838" y="676"/>
                      <a:pt x="1749" y="462"/>
                      <a:pt x="1597" y="284"/>
                    </a:cubicBezTo>
                    <a:cubicBezTo>
                      <a:pt x="1535" y="221"/>
                      <a:pt x="1464" y="159"/>
                      <a:pt x="1383" y="114"/>
                    </a:cubicBezTo>
                    <a:cubicBezTo>
                      <a:pt x="1312" y="79"/>
                      <a:pt x="1232" y="52"/>
                      <a:pt x="1151" y="34"/>
                    </a:cubicBezTo>
                    <a:cubicBezTo>
                      <a:pt x="1031" y="12"/>
                      <a:pt x="908" y="1"/>
                      <a:pt x="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41"/>
              <p:cNvSpPr/>
              <p:nvPr/>
            </p:nvSpPr>
            <p:spPr>
              <a:xfrm>
                <a:off x="-2853806" y="2516257"/>
                <a:ext cx="244740" cy="315064"/>
              </a:xfrm>
              <a:custGeom>
                <a:avLst/>
                <a:gdLst/>
                <a:ahLst/>
                <a:cxnLst/>
                <a:rect l="l" t="t" r="r" b="b"/>
                <a:pathLst>
                  <a:path w="884" h="1138" extrusionOk="0">
                    <a:moveTo>
                      <a:pt x="600" y="0"/>
                    </a:moveTo>
                    <a:cubicBezTo>
                      <a:pt x="584" y="0"/>
                      <a:pt x="569" y="2"/>
                      <a:pt x="553" y="4"/>
                    </a:cubicBezTo>
                    <a:cubicBezTo>
                      <a:pt x="446" y="31"/>
                      <a:pt x="357" y="102"/>
                      <a:pt x="295" y="192"/>
                    </a:cubicBezTo>
                    <a:cubicBezTo>
                      <a:pt x="277" y="227"/>
                      <a:pt x="259" y="263"/>
                      <a:pt x="241" y="290"/>
                    </a:cubicBezTo>
                    <a:cubicBezTo>
                      <a:pt x="250" y="397"/>
                      <a:pt x="241" y="513"/>
                      <a:pt x="214" y="611"/>
                    </a:cubicBezTo>
                    <a:cubicBezTo>
                      <a:pt x="179" y="798"/>
                      <a:pt x="98" y="977"/>
                      <a:pt x="0" y="1137"/>
                    </a:cubicBezTo>
                    <a:cubicBezTo>
                      <a:pt x="116" y="1075"/>
                      <a:pt x="223" y="1021"/>
                      <a:pt x="330" y="950"/>
                    </a:cubicBezTo>
                    <a:cubicBezTo>
                      <a:pt x="518" y="816"/>
                      <a:pt x="687" y="647"/>
                      <a:pt x="794" y="441"/>
                    </a:cubicBezTo>
                    <a:cubicBezTo>
                      <a:pt x="848" y="343"/>
                      <a:pt x="883" y="227"/>
                      <a:pt x="830" y="129"/>
                    </a:cubicBezTo>
                    <a:cubicBezTo>
                      <a:pt x="784" y="45"/>
                      <a:pt x="693" y="0"/>
                      <a:pt x="6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41"/>
              <p:cNvSpPr/>
              <p:nvPr/>
            </p:nvSpPr>
            <p:spPr>
              <a:xfrm>
                <a:off x="-2750262" y="2597929"/>
                <a:ext cx="49834" cy="31839"/>
              </a:xfrm>
              <a:custGeom>
                <a:avLst/>
                <a:gdLst/>
                <a:ahLst/>
                <a:cxnLst/>
                <a:rect l="l" t="t" r="r" b="b"/>
                <a:pathLst>
                  <a:path w="180" h="115" extrusionOk="0">
                    <a:moveTo>
                      <a:pt x="131" y="0"/>
                    </a:moveTo>
                    <a:cubicBezTo>
                      <a:pt x="113" y="0"/>
                      <a:pt x="88" y="7"/>
                      <a:pt x="63" y="22"/>
                    </a:cubicBezTo>
                    <a:cubicBezTo>
                      <a:pt x="19" y="48"/>
                      <a:pt x="1" y="84"/>
                      <a:pt x="10" y="102"/>
                    </a:cubicBezTo>
                    <a:cubicBezTo>
                      <a:pt x="14" y="110"/>
                      <a:pt x="25" y="114"/>
                      <a:pt x="40" y="114"/>
                    </a:cubicBezTo>
                    <a:cubicBezTo>
                      <a:pt x="59" y="114"/>
                      <a:pt x="83" y="108"/>
                      <a:pt x="108" y="93"/>
                    </a:cubicBezTo>
                    <a:cubicBezTo>
                      <a:pt x="153" y="66"/>
                      <a:pt x="179" y="30"/>
                      <a:pt x="162" y="13"/>
                    </a:cubicBezTo>
                    <a:cubicBezTo>
                      <a:pt x="158" y="5"/>
                      <a:pt x="146"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41"/>
              <p:cNvSpPr/>
              <p:nvPr/>
            </p:nvSpPr>
            <p:spPr>
              <a:xfrm>
                <a:off x="-2863773" y="2490232"/>
                <a:ext cx="118771" cy="355762"/>
              </a:xfrm>
              <a:custGeom>
                <a:avLst/>
                <a:gdLst/>
                <a:ahLst/>
                <a:cxnLst/>
                <a:rect l="l" t="t" r="r" b="b"/>
                <a:pathLst>
                  <a:path w="429" h="1285" extrusionOk="0">
                    <a:moveTo>
                      <a:pt x="250" y="0"/>
                    </a:moveTo>
                    <a:cubicBezTo>
                      <a:pt x="233" y="9"/>
                      <a:pt x="224" y="9"/>
                      <a:pt x="215" y="9"/>
                    </a:cubicBezTo>
                    <a:cubicBezTo>
                      <a:pt x="295" y="232"/>
                      <a:pt x="304" y="482"/>
                      <a:pt x="250" y="705"/>
                    </a:cubicBezTo>
                    <a:cubicBezTo>
                      <a:pt x="206" y="919"/>
                      <a:pt x="117" y="1115"/>
                      <a:pt x="1" y="1285"/>
                    </a:cubicBezTo>
                    <a:cubicBezTo>
                      <a:pt x="18" y="1276"/>
                      <a:pt x="36" y="1258"/>
                      <a:pt x="54" y="1249"/>
                    </a:cubicBezTo>
                    <a:cubicBezTo>
                      <a:pt x="215" y="1115"/>
                      <a:pt x="357" y="955"/>
                      <a:pt x="411" y="750"/>
                    </a:cubicBezTo>
                    <a:cubicBezTo>
                      <a:pt x="429" y="660"/>
                      <a:pt x="429" y="562"/>
                      <a:pt x="420" y="464"/>
                    </a:cubicBezTo>
                    <a:cubicBezTo>
                      <a:pt x="402" y="303"/>
                      <a:pt x="357" y="125"/>
                      <a:pt x="2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41"/>
              <p:cNvSpPr/>
              <p:nvPr/>
            </p:nvSpPr>
            <p:spPr>
              <a:xfrm>
                <a:off x="-3283483" y="3387521"/>
                <a:ext cx="328627" cy="844139"/>
              </a:xfrm>
              <a:custGeom>
                <a:avLst/>
                <a:gdLst/>
                <a:ahLst/>
                <a:cxnLst/>
                <a:rect l="l" t="t" r="r" b="b"/>
                <a:pathLst>
                  <a:path w="1187" h="3049" extrusionOk="0">
                    <a:moveTo>
                      <a:pt x="230" y="0"/>
                    </a:moveTo>
                    <a:cubicBezTo>
                      <a:pt x="170" y="0"/>
                      <a:pt x="128" y="52"/>
                      <a:pt x="98" y="105"/>
                    </a:cubicBezTo>
                    <a:cubicBezTo>
                      <a:pt x="0" y="301"/>
                      <a:pt x="0" y="542"/>
                      <a:pt x="9" y="747"/>
                    </a:cubicBezTo>
                    <a:cubicBezTo>
                      <a:pt x="18" y="881"/>
                      <a:pt x="36" y="1014"/>
                      <a:pt x="54" y="1148"/>
                    </a:cubicBezTo>
                    <a:cubicBezTo>
                      <a:pt x="161" y="1746"/>
                      <a:pt x="330" y="2344"/>
                      <a:pt x="714" y="2808"/>
                    </a:cubicBezTo>
                    <a:cubicBezTo>
                      <a:pt x="821" y="2924"/>
                      <a:pt x="946" y="3040"/>
                      <a:pt x="1106" y="3048"/>
                    </a:cubicBezTo>
                    <a:lnTo>
                      <a:pt x="1151" y="3048"/>
                    </a:lnTo>
                    <a:cubicBezTo>
                      <a:pt x="1187" y="3022"/>
                      <a:pt x="1169" y="2959"/>
                      <a:pt x="1142" y="2924"/>
                    </a:cubicBezTo>
                    <a:cubicBezTo>
                      <a:pt x="883" y="2531"/>
                      <a:pt x="723" y="2076"/>
                      <a:pt x="625" y="1621"/>
                    </a:cubicBezTo>
                    <a:cubicBezTo>
                      <a:pt x="517" y="1166"/>
                      <a:pt x="455" y="702"/>
                      <a:pt x="393" y="238"/>
                    </a:cubicBezTo>
                    <a:cubicBezTo>
                      <a:pt x="375" y="149"/>
                      <a:pt x="357" y="42"/>
                      <a:pt x="268" y="6"/>
                    </a:cubicBezTo>
                    <a:cubicBezTo>
                      <a:pt x="255" y="2"/>
                      <a:pt x="242" y="0"/>
                      <a:pt x="230"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41"/>
              <p:cNvSpPr/>
              <p:nvPr/>
            </p:nvSpPr>
            <p:spPr>
              <a:xfrm>
                <a:off x="-3283483" y="3387521"/>
                <a:ext cx="328627" cy="844139"/>
              </a:xfrm>
              <a:custGeom>
                <a:avLst/>
                <a:gdLst/>
                <a:ahLst/>
                <a:cxnLst/>
                <a:rect l="l" t="t" r="r" b="b"/>
                <a:pathLst>
                  <a:path w="1187" h="3049" extrusionOk="0">
                    <a:moveTo>
                      <a:pt x="230" y="0"/>
                    </a:moveTo>
                    <a:cubicBezTo>
                      <a:pt x="170" y="0"/>
                      <a:pt x="128" y="52"/>
                      <a:pt x="98" y="105"/>
                    </a:cubicBezTo>
                    <a:cubicBezTo>
                      <a:pt x="0" y="301"/>
                      <a:pt x="0" y="542"/>
                      <a:pt x="9" y="747"/>
                    </a:cubicBezTo>
                    <a:cubicBezTo>
                      <a:pt x="18" y="881"/>
                      <a:pt x="36" y="1014"/>
                      <a:pt x="54" y="1148"/>
                    </a:cubicBezTo>
                    <a:cubicBezTo>
                      <a:pt x="161" y="1746"/>
                      <a:pt x="330" y="2344"/>
                      <a:pt x="714" y="2808"/>
                    </a:cubicBezTo>
                    <a:cubicBezTo>
                      <a:pt x="821" y="2924"/>
                      <a:pt x="946" y="3040"/>
                      <a:pt x="1106" y="3048"/>
                    </a:cubicBezTo>
                    <a:lnTo>
                      <a:pt x="1151" y="3048"/>
                    </a:lnTo>
                    <a:cubicBezTo>
                      <a:pt x="1187" y="3022"/>
                      <a:pt x="1169" y="2959"/>
                      <a:pt x="1142" y="2924"/>
                    </a:cubicBezTo>
                    <a:cubicBezTo>
                      <a:pt x="883" y="2531"/>
                      <a:pt x="723" y="2076"/>
                      <a:pt x="625" y="1621"/>
                    </a:cubicBezTo>
                    <a:cubicBezTo>
                      <a:pt x="517" y="1166"/>
                      <a:pt x="455" y="702"/>
                      <a:pt x="393" y="238"/>
                    </a:cubicBezTo>
                    <a:cubicBezTo>
                      <a:pt x="375" y="149"/>
                      <a:pt x="357" y="42"/>
                      <a:pt x="268" y="6"/>
                    </a:cubicBezTo>
                    <a:cubicBezTo>
                      <a:pt x="255" y="2"/>
                      <a:pt x="242" y="0"/>
                      <a:pt x="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41"/>
              <p:cNvSpPr/>
              <p:nvPr/>
            </p:nvSpPr>
            <p:spPr>
              <a:xfrm>
                <a:off x="-3273794" y="3324952"/>
                <a:ext cx="588040" cy="1009146"/>
              </a:xfrm>
              <a:custGeom>
                <a:avLst/>
                <a:gdLst/>
                <a:ahLst/>
                <a:cxnLst/>
                <a:rect l="l" t="t" r="r" b="b"/>
                <a:pathLst>
                  <a:path w="2124" h="3645" extrusionOk="0">
                    <a:moveTo>
                      <a:pt x="751" y="0"/>
                    </a:moveTo>
                    <a:cubicBezTo>
                      <a:pt x="674" y="0"/>
                      <a:pt x="598" y="9"/>
                      <a:pt x="527" y="27"/>
                    </a:cubicBezTo>
                    <a:cubicBezTo>
                      <a:pt x="474" y="36"/>
                      <a:pt x="420" y="54"/>
                      <a:pt x="366" y="81"/>
                    </a:cubicBezTo>
                    <a:cubicBezTo>
                      <a:pt x="286" y="134"/>
                      <a:pt x="224" y="206"/>
                      <a:pt x="179" y="295"/>
                    </a:cubicBezTo>
                    <a:cubicBezTo>
                      <a:pt x="1" y="741"/>
                      <a:pt x="90" y="1240"/>
                      <a:pt x="242" y="1687"/>
                    </a:cubicBezTo>
                    <a:cubicBezTo>
                      <a:pt x="482" y="2418"/>
                      <a:pt x="893" y="3114"/>
                      <a:pt x="1499" y="3587"/>
                    </a:cubicBezTo>
                    <a:cubicBezTo>
                      <a:pt x="1536" y="3616"/>
                      <a:pt x="1578" y="3645"/>
                      <a:pt x="1622" y="3645"/>
                    </a:cubicBezTo>
                    <a:cubicBezTo>
                      <a:pt x="1631" y="3645"/>
                      <a:pt x="1641" y="3644"/>
                      <a:pt x="1651" y="3640"/>
                    </a:cubicBezTo>
                    <a:cubicBezTo>
                      <a:pt x="1705" y="3622"/>
                      <a:pt x="1722" y="3551"/>
                      <a:pt x="1714" y="3497"/>
                    </a:cubicBezTo>
                    <a:cubicBezTo>
                      <a:pt x="1696" y="3444"/>
                      <a:pt x="1660" y="3399"/>
                      <a:pt x="1615" y="3364"/>
                    </a:cubicBezTo>
                    <a:lnTo>
                      <a:pt x="1615" y="3364"/>
                    </a:lnTo>
                    <a:cubicBezTo>
                      <a:pt x="1687" y="3417"/>
                      <a:pt x="1767" y="3453"/>
                      <a:pt x="1838" y="3497"/>
                    </a:cubicBezTo>
                    <a:cubicBezTo>
                      <a:pt x="1901" y="3533"/>
                      <a:pt x="1963" y="3569"/>
                      <a:pt x="2035" y="3587"/>
                    </a:cubicBezTo>
                    <a:cubicBezTo>
                      <a:pt x="2048" y="3591"/>
                      <a:pt x="2059" y="3593"/>
                      <a:pt x="2069" y="3593"/>
                    </a:cubicBezTo>
                    <a:cubicBezTo>
                      <a:pt x="2079" y="3593"/>
                      <a:pt x="2088" y="3591"/>
                      <a:pt x="2097" y="3587"/>
                    </a:cubicBezTo>
                    <a:cubicBezTo>
                      <a:pt x="2124" y="3569"/>
                      <a:pt x="2124" y="3533"/>
                      <a:pt x="2124" y="3506"/>
                    </a:cubicBezTo>
                    <a:cubicBezTo>
                      <a:pt x="2124" y="3399"/>
                      <a:pt x="2061" y="3301"/>
                      <a:pt x="1999" y="3212"/>
                    </a:cubicBezTo>
                    <a:cubicBezTo>
                      <a:pt x="1946" y="3132"/>
                      <a:pt x="1883" y="3051"/>
                      <a:pt x="1830" y="2980"/>
                    </a:cubicBezTo>
                    <a:lnTo>
                      <a:pt x="1830" y="2980"/>
                    </a:lnTo>
                    <a:cubicBezTo>
                      <a:pt x="1838" y="2989"/>
                      <a:pt x="1874" y="3007"/>
                      <a:pt x="1892" y="3016"/>
                    </a:cubicBezTo>
                    <a:cubicBezTo>
                      <a:pt x="1910" y="3016"/>
                      <a:pt x="1928" y="3016"/>
                      <a:pt x="1946" y="2998"/>
                    </a:cubicBezTo>
                    <a:cubicBezTo>
                      <a:pt x="1954" y="2980"/>
                      <a:pt x="1946" y="2953"/>
                      <a:pt x="1937" y="2927"/>
                    </a:cubicBezTo>
                    <a:cubicBezTo>
                      <a:pt x="1910" y="2864"/>
                      <a:pt x="1874" y="2802"/>
                      <a:pt x="1830" y="2748"/>
                    </a:cubicBezTo>
                    <a:cubicBezTo>
                      <a:pt x="1758" y="2311"/>
                      <a:pt x="1455" y="1856"/>
                      <a:pt x="1053" y="1615"/>
                    </a:cubicBezTo>
                    <a:cubicBezTo>
                      <a:pt x="1036" y="1597"/>
                      <a:pt x="1009" y="1588"/>
                      <a:pt x="991" y="1571"/>
                    </a:cubicBezTo>
                    <a:cubicBezTo>
                      <a:pt x="955" y="1517"/>
                      <a:pt x="955" y="1446"/>
                      <a:pt x="982" y="1392"/>
                    </a:cubicBezTo>
                    <a:cubicBezTo>
                      <a:pt x="1000" y="1339"/>
                      <a:pt x="1044" y="1294"/>
                      <a:pt x="1080" y="1240"/>
                    </a:cubicBezTo>
                    <a:cubicBezTo>
                      <a:pt x="1205" y="1080"/>
                      <a:pt x="1259" y="875"/>
                      <a:pt x="1303" y="678"/>
                    </a:cubicBezTo>
                    <a:cubicBezTo>
                      <a:pt x="1321" y="580"/>
                      <a:pt x="1339" y="482"/>
                      <a:pt x="1330" y="375"/>
                    </a:cubicBezTo>
                    <a:cubicBezTo>
                      <a:pt x="1312" y="277"/>
                      <a:pt x="1276" y="179"/>
                      <a:pt x="1196" y="108"/>
                    </a:cubicBezTo>
                    <a:cubicBezTo>
                      <a:pt x="1134" y="63"/>
                      <a:pt x="1062" y="36"/>
                      <a:pt x="982" y="27"/>
                    </a:cubicBezTo>
                    <a:cubicBezTo>
                      <a:pt x="906" y="9"/>
                      <a:pt x="828"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19" name="Google Shape;3619;p41"/>
              <p:cNvSpPr/>
              <p:nvPr/>
            </p:nvSpPr>
            <p:spPr>
              <a:xfrm>
                <a:off x="-3147825" y="3804189"/>
                <a:ext cx="351052" cy="529628"/>
              </a:xfrm>
              <a:custGeom>
                <a:avLst/>
                <a:gdLst/>
                <a:ahLst/>
                <a:cxnLst/>
                <a:rect l="l" t="t" r="r" b="b"/>
                <a:pathLst>
                  <a:path w="1268" h="1913" extrusionOk="0">
                    <a:moveTo>
                      <a:pt x="1" y="0"/>
                    </a:moveTo>
                    <a:lnTo>
                      <a:pt x="1" y="0"/>
                    </a:lnTo>
                    <a:cubicBezTo>
                      <a:pt x="206" y="544"/>
                      <a:pt x="527" y="1017"/>
                      <a:pt x="902" y="1454"/>
                    </a:cubicBezTo>
                    <a:cubicBezTo>
                      <a:pt x="973" y="1543"/>
                      <a:pt x="1053" y="1642"/>
                      <a:pt x="1098" y="1749"/>
                    </a:cubicBezTo>
                    <a:cubicBezTo>
                      <a:pt x="1116" y="1802"/>
                      <a:pt x="1125" y="1856"/>
                      <a:pt x="1116" y="1900"/>
                    </a:cubicBezTo>
                    <a:cubicBezTo>
                      <a:pt x="1135" y="1907"/>
                      <a:pt x="1154" y="1913"/>
                      <a:pt x="1173" y="1913"/>
                    </a:cubicBezTo>
                    <a:cubicBezTo>
                      <a:pt x="1180" y="1913"/>
                      <a:pt x="1188" y="1912"/>
                      <a:pt x="1196" y="1909"/>
                    </a:cubicBezTo>
                    <a:cubicBezTo>
                      <a:pt x="1250" y="1891"/>
                      <a:pt x="1267" y="1820"/>
                      <a:pt x="1259" y="1766"/>
                    </a:cubicBezTo>
                    <a:cubicBezTo>
                      <a:pt x="1250" y="1740"/>
                      <a:pt x="1232" y="1713"/>
                      <a:pt x="1214" y="1695"/>
                    </a:cubicBezTo>
                    <a:cubicBezTo>
                      <a:pt x="768" y="1213"/>
                      <a:pt x="277" y="562"/>
                      <a:pt x="1"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41"/>
              <p:cNvSpPr/>
              <p:nvPr/>
            </p:nvSpPr>
            <p:spPr>
              <a:xfrm>
                <a:off x="-3056463" y="3769582"/>
                <a:ext cx="289313" cy="311465"/>
              </a:xfrm>
              <a:custGeom>
                <a:avLst/>
                <a:gdLst/>
                <a:ahLst/>
                <a:cxnLst/>
                <a:rect l="l" t="t" r="r" b="b"/>
                <a:pathLst>
                  <a:path w="1045" h="1125" extrusionOk="0">
                    <a:moveTo>
                      <a:pt x="1" y="0"/>
                    </a:moveTo>
                    <a:cubicBezTo>
                      <a:pt x="393" y="330"/>
                      <a:pt x="741" y="705"/>
                      <a:pt x="1045" y="1124"/>
                    </a:cubicBezTo>
                    <a:cubicBezTo>
                      <a:pt x="1036" y="1053"/>
                      <a:pt x="1009" y="982"/>
                      <a:pt x="991" y="919"/>
                    </a:cubicBezTo>
                    <a:cubicBezTo>
                      <a:pt x="697" y="571"/>
                      <a:pt x="358" y="259"/>
                      <a:pt x="1"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41"/>
              <p:cNvSpPr/>
              <p:nvPr/>
            </p:nvSpPr>
            <p:spPr>
              <a:xfrm>
                <a:off x="-3081103" y="3777057"/>
                <a:ext cx="395349" cy="542918"/>
              </a:xfrm>
              <a:custGeom>
                <a:avLst/>
                <a:gdLst/>
                <a:ahLst/>
                <a:cxnLst/>
                <a:rect l="l" t="t" r="r" b="b"/>
                <a:pathLst>
                  <a:path w="1428" h="1961" extrusionOk="0">
                    <a:moveTo>
                      <a:pt x="1" y="0"/>
                    </a:moveTo>
                    <a:lnTo>
                      <a:pt x="1" y="0"/>
                    </a:lnTo>
                    <a:cubicBezTo>
                      <a:pt x="286" y="580"/>
                      <a:pt x="848" y="1008"/>
                      <a:pt x="1187" y="1561"/>
                    </a:cubicBezTo>
                    <a:cubicBezTo>
                      <a:pt x="1241" y="1650"/>
                      <a:pt x="1294" y="1749"/>
                      <a:pt x="1285" y="1856"/>
                    </a:cubicBezTo>
                    <a:cubicBezTo>
                      <a:pt x="1285" y="1882"/>
                      <a:pt x="1285" y="1909"/>
                      <a:pt x="1276" y="1936"/>
                    </a:cubicBezTo>
                    <a:cubicBezTo>
                      <a:pt x="1294" y="1945"/>
                      <a:pt x="1321" y="1945"/>
                      <a:pt x="1339" y="1954"/>
                    </a:cubicBezTo>
                    <a:cubicBezTo>
                      <a:pt x="1352" y="1958"/>
                      <a:pt x="1363" y="1960"/>
                      <a:pt x="1373" y="1960"/>
                    </a:cubicBezTo>
                    <a:cubicBezTo>
                      <a:pt x="1383" y="1960"/>
                      <a:pt x="1392" y="1958"/>
                      <a:pt x="1401" y="1954"/>
                    </a:cubicBezTo>
                    <a:cubicBezTo>
                      <a:pt x="1428" y="1936"/>
                      <a:pt x="1428" y="1900"/>
                      <a:pt x="1428" y="1873"/>
                    </a:cubicBezTo>
                    <a:cubicBezTo>
                      <a:pt x="1428" y="1766"/>
                      <a:pt x="1365" y="1668"/>
                      <a:pt x="1303" y="1579"/>
                    </a:cubicBezTo>
                    <a:cubicBezTo>
                      <a:pt x="1250" y="1499"/>
                      <a:pt x="1187" y="1418"/>
                      <a:pt x="1134" y="1347"/>
                    </a:cubicBezTo>
                    <a:cubicBezTo>
                      <a:pt x="768" y="892"/>
                      <a:pt x="322" y="491"/>
                      <a:pt x="1"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41"/>
              <p:cNvSpPr/>
              <p:nvPr/>
            </p:nvSpPr>
            <p:spPr>
              <a:xfrm>
                <a:off x="-3273794" y="3324952"/>
                <a:ext cx="370709" cy="494744"/>
              </a:xfrm>
              <a:custGeom>
                <a:avLst/>
                <a:gdLst/>
                <a:ahLst/>
                <a:cxnLst/>
                <a:rect l="l" t="t" r="r" b="b"/>
                <a:pathLst>
                  <a:path w="1339" h="1787" extrusionOk="0">
                    <a:moveTo>
                      <a:pt x="742" y="0"/>
                    </a:moveTo>
                    <a:cubicBezTo>
                      <a:pt x="663" y="0"/>
                      <a:pt x="585" y="9"/>
                      <a:pt x="509" y="27"/>
                    </a:cubicBezTo>
                    <a:cubicBezTo>
                      <a:pt x="465" y="45"/>
                      <a:pt x="411" y="54"/>
                      <a:pt x="366" y="81"/>
                    </a:cubicBezTo>
                    <a:cubicBezTo>
                      <a:pt x="286" y="134"/>
                      <a:pt x="224" y="206"/>
                      <a:pt x="179" y="295"/>
                    </a:cubicBezTo>
                    <a:cubicBezTo>
                      <a:pt x="1" y="741"/>
                      <a:pt x="90" y="1240"/>
                      <a:pt x="242" y="1687"/>
                    </a:cubicBezTo>
                    <a:cubicBezTo>
                      <a:pt x="251" y="1722"/>
                      <a:pt x="259" y="1749"/>
                      <a:pt x="268" y="1776"/>
                    </a:cubicBezTo>
                    <a:cubicBezTo>
                      <a:pt x="301" y="1783"/>
                      <a:pt x="335" y="1787"/>
                      <a:pt x="369" y="1787"/>
                    </a:cubicBezTo>
                    <a:cubicBezTo>
                      <a:pt x="454" y="1787"/>
                      <a:pt x="540" y="1766"/>
                      <a:pt x="616" y="1740"/>
                    </a:cubicBezTo>
                    <a:cubicBezTo>
                      <a:pt x="643" y="1731"/>
                      <a:pt x="661" y="1722"/>
                      <a:pt x="688" y="1713"/>
                    </a:cubicBezTo>
                    <a:cubicBezTo>
                      <a:pt x="830" y="1660"/>
                      <a:pt x="929" y="1553"/>
                      <a:pt x="973" y="1410"/>
                    </a:cubicBezTo>
                    <a:cubicBezTo>
                      <a:pt x="973" y="1401"/>
                      <a:pt x="982" y="1401"/>
                      <a:pt x="982" y="1392"/>
                    </a:cubicBezTo>
                    <a:cubicBezTo>
                      <a:pt x="1000" y="1339"/>
                      <a:pt x="1044" y="1294"/>
                      <a:pt x="1080" y="1240"/>
                    </a:cubicBezTo>
                    <a:cubicBezTo>
                      <a:pt x="1205" y="1080"/>
                      <a:pt x="1259" y="875"/>
                      <a:pt x="1303" y="678"/>
                    </a:cubicBezTo>
                    <a:cubicBezTo>
                      <a:pt x="1321" y="580"/>
                      <a:pt x="1339" y="482"/>
                      <a:pt x="1330" y="375"/>
                    </a:cubicBezTo>
                    <a:cubicBezTo>
                      <a:pt x="1312" y="277"/>
                      <a:pt x="1276" y="179"/>
                      <a:pt x="1196" y="108"/>
                    </a:cubicBezTo>
                    <a:cubicBezTo>
                      <a:pt x="1134" y="63"/>
                      <a:pt x="1053" y="36"/>
                      <a:pt x="982" y="27"/>
                    </a:cubicBezTo>
                    <a:cubicBezTo>
                      <a:pt x="902" y="9"/>
                      <a:pt x="821" y="0"/>
                      <a:pt x="742"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41"/>
              <p:cNvSpPr/>
              <p:nvPr/>
            </p:nvSpPr>
            <p:spPr>
              <a:xfrm>
                <a:off x="-3251368" y="3325229"/>
                <a:ext cx="348284" cy="494467"/>
              </a:xfrm>
              <a:custGeom>
                <a:avLst/>
                <a:gdLst/>
                <a:ahLst/>
                <a:cxnLst/>
                <a:rect l="l" t="t" r="r" b="b"/>
                <a:pathLst>
                  <a:path w="1258" h="1786" extrusionOk="0">
                    <a:moveTo>
                      <a:pt x="675" y="0"/>
                    </a:moveTo>
                    <a:cubicBezTo>
                      <a:pt x="591" y="0"/>
                      <a:pt x="508" y="12"/>
                      <a:pt x="428" y="35"/>
                    </a:cubicBezTo>
                    <a:cubicBezTo>
                      <a:pt x="384" y="44"/>
                      <a:pt x="330" y="53"/>
                      <a:pt x="285" y="80"/>
                    </a:cubicBezTo>
                    <a:cubicBezTo>
                      <a:pt x="205" y="133"/>
                      <a:pt x="134" y="205"/>
                      <a:pt x="98" y="294"/>
                    </a:cubicBezTo>
                    <a:cubicBezTo>
                      <a:pt x="36" y="463"/>
                      <a:pt x="0" y="633"/>
                      <a:pt x="0" y="811"/>
                    </a:cubicBezTo>
                    <a:cubicBezTo>
                      <a:pt x="27" y="785"/>
                      <a:pt x="62" y="758"/>
                      <a:pt x="80" y="722"/>
                    </a:cubicBezTo>
                    <a:cubicBezTo>
                      <a:pt x="89" y="776"/>
                      <a:pt x="98" y="820"/>
                      <a:pt x="134" y="865"/>
                    </a:cubicBezTo>
                    <a:cubicBezTo>
                      <a:pt x="153" y="890"/>
                      <a:pt x="191" y="911"/>
                      <a:pt x="227" y="911"/>
                    </a:cubicBezTo>
                    <a:cubicBezTo>
                      <a:pt x="241" y="911"/>
                      <a:pt x="255" y="908"/>
                      <a:pt x="268" y="900"/>
                    </a:cubicBezTo>
                    <a:lnTo>
                      <a:pt x="268" y="900"/>
                    </a:lnTo>
                    <a:cubicBezTo>
                      <a:pt x="259" y="954"/>
                      <a:pt x="285" y="1008"/>
                      <a:pt x="330" y="1034"/>
                    </a:cubicBezTo>
                    <a:cubicBezTo>
                      <a:pt x="347" y="1047"/>
                      <a:pt x="369" y="1053"/>
                      <a:pt x="393" y="1053"/>
                    </a:cubicBezTo>
                    <a:cubicBezTo>
                      <a:pt x="420" y="1053"/>
                      <a:pt x="449" y="1044"/>
                      <a:pt x="473" y="1025"/>
                    </a:cubicBezTo>
                    <a:cubicBezTo>
                      <a:pt x="480" y="1071"/>
                      <a:pt x="526" y="1110"/>
                      <a:pt x="573" y="1110"/>
                    </a:cubicBezTo>
                    <a:cubicBezTo>
                      <a:pt x="581" y="1110"/>
                      <a:pt x="590" y="1108"/>
                      <a:pt x="598" y="1106"/>
                    </a:cubicBezTo>
                    <a:lnTo>
                      <a:pt x="598" y="1106"/>
                    </a:lnTo>
                    <a:cubicBezTo>
                      <a:pt x="589" y="1155"/>
                      <a:pt x="635" y="1205"/>
                      <a:pt x="684" y="1205"/>
                    </a:cubicBezTo>
                    <a:cubicBezTo>
                      <a:pt x="688" y="1205"/>
                      <a:pt x="692" y="1204"/>
                      <a:pt x="696" y="1204"/>
                    </a:cubicBezTo>
                    <a:lnTo>
                      <a:pt x="696" y="1204"/>
                    </a:lnTo>
                    <a:cubicBezTo>
                      <a:pt x="767" y="1302"/>
                      <a:pt x="732" y="1454"/>
                      <a:pt x="633" y="1525"/>
                    </a:cubicBezTo>
                    <a:cubicBezTo>
                      <a:pt x="565" y="1587"/>
                      <a:pt x="470" y="1612"/>
                      <a:pt x="372" y="1612"/>
                    </a:cubicBezTo>
                    <a:cubicBezTo>
                      <a:pt x="343" y="1612"/>
                      <a:pt x="314" y="1609"/>
                      <a:pt x="285" y="1605"/>
                    </a:cubicBezTo>
                    <a:cubicBezTo>
                      <a:pt x="232" y="1596"/>
                      <a:pt x="178" y="1587"/>
                      <a:pt x="125" y="1570"/>
                    </a:cubicBezTo>
                    <a:lnTo>
                      <a:pt x="125" y="1570"/>
                    </a:lnTo>
                    <a:cubicBezTo>
                      <a:pt x="134" y="1605"/>
                      <a:pt x="143" y="1650"/>
                      <a:pt x="161" y="1694"/>
                    </a:cubicBezTo>
                    <a:cubicBezTo>
                      <a:pt x="170" y="1721"/>
                      <a:pt x="178" y="1748"/>
                      <a:pt x="187" y="1775"/>
                    </a:cubicBezTo>
                    <a:cubicBezTo>
                      <a:pt x="220" y="1782"/>
                      <a:pt x="254" y="1786"/>
                      <a:pt x="288" y="1786"/>
                    </a:cubicBezTo>
                    <a:cubicBezTo>
                      <a:pt x="373" y="1786"/>
                      <a:pt x="459" y="1765"/>
                      <a:pt x="535" y="1739"/>
                    </a:cubicBezTo>
                    <a:cubicBezTo>
                      <a:pt x="562" y="1730"/>
                      <a:pt x="580" y="1721"/>
                      <a:pt x="607" y="1712"/>
                    </a:cubicBezTo>
                    <a:cubicBezTo>
                      <a:pt x="749" y="1668"/>
                      <a:pt x="848" y="1552"/>
                      <a:pt x="892" y="1409"/>
                    </a:cubicBezTo>
                    <a:cubicBezTo>
                      <a:pt x="892" y="1400"/>
                      <a:pt x="901" y="1400"/>
                      <a:pt x="901" y="1391"/>
                    </a:cubicBezTo>
                    <a:cubicBezTo>
                      <a:pt x="919" y="1338"/>
                      <a:pt x="963" y="1293"/>
                      <a:pt x="999" y="1239"/>
                    </a:cubicBezTo>
                    <a:cubicBezTo>
                      <a:pt x="1124" y="1079"/>
                      <a:pt x="1178" y="874"/>
                      <a:pt x="1222" y="677"/>
                    </a:cubicBezTo>
                    <a:cubicBezTo>
                      <a:pt x="1240" y="579"/>
                      <a:pt x="1258" y="481"/>
                      <a:pt x="1249" y="374"/>
                    </a:cubicBezTo>
                    <a:cubicBezTo>
                      <a:pt x="1231" y="276"/>
                      <a:pt x="1195" y="178"/>
                      <a:pt x="1115" y="107"/>
                    </a:cubicBezTo>
                    <a:cubicBezTo>
                      <a:pt x="1053" y="62"/>
                      <a:pt x="972" y="35"/>
                      <a:pt x="901" y="26"/>
                    </a:cubicBezTo>
                    <a:cubicBezTo>
                      <a:pt x="825" y="9"/>
                      <a:pt x="749" y="0"/>
                      <a:pt x="6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41"/>
              <p:cNvSpPr/>
              <p:nvPr/>
            </p:nvSpPr>
            <p:spPr>
              <a:xfrm>
                <a:off x="-3263827" y="3077720"/>
                <a:ext cx="269380" cy="505265"/>
              </a:xfrm>
              <a:custGeom>
                <a:avLst/>
                <a:gdLst/>
                <a:ahLst/>
                <a:cxnLst/>
                <a:rect l="l" t="t" r="r" b="b"/>
                <a:pathLst>
                  <a:path w="973" h="1825" extrusionOk="0">
                    <a:moveTo>
                      <a:pt x="791" y="1"/>
                    </a:moveTo>
                    <a:cubicBezTo>
                      <a:pt x="658" y="1"/>
                      <a:pt x="499" y="197"/>
                      <a:pt x="429" y="287"/>
                    </a:cubicBezTo>
                    <a:cubicBezTo>
                      <a:pt x="268" y="483"/>
                      <a:pt x="152" y="724"/>
                      <a:pt x="81" y="965"/>
                    </a:cubicBezTo>
                    <a:cubicBezTo>
                      <a:pt x="36" y="1108"/>
                      <a:pt x="9" y="1250"/>
                      <a:pt x="9" y="1402"/>
                    </a:cubicBezTo>
                    <a:cubicBezTo>
                      <a:pt x="0" y="1429"/>
                      <a:pt x="0" y="1464"/>
                      <a:pt x="18" y="1491"/>
                    </a:cubicBezTo>
                    <a:cubicBezTo>
                      <a:pt x="26" y="1522"/>
                      <a:pt x="47" y="1546"/>
                      <a:pt x="76" y="1546"/>
                    </a:cubicBezTo>
                    <a:cubicBezTo>
                      <a:pt x="80" y="1546"/>
                      <a:pt x="85" y="1546"/>
                      <a:pt x="90" y="1545"/>
                    </a:cubicBezTo>
                    <a:cubicBezTo>
                      <a:pt x="134" y="1545"/>
                      <a:pt x="152" y="1500"/>
                      <a:pt x="170" y="1455"/>
                    </a:cubicBezTo>
                    <a:cubicBezTo>
                      <a:pt x="188" y="1491"/>
                      <a:pt x="188" y="1536"/>
                      <a:pt x="188" y="1580"/>
                    </a:cubicBezTo>
                    <a:cubicBezTo>
                      <a:pt x="197" y="1616"/>
                      <a:pt x="215" y="1661"/>
                      <a:pt x="250" y="1679"/>
                    </a:cubicBezTo>
                    <a:cubicBezTo>
                      <a:pt x="264" y="1689"/>
                      <a:pt x="281" y="1694"/>
                      <a:pt x="297" y="1694"/>
                    </a:cubicBezTo>
                    <a:cubicBezTo>
                      <a:pt x="321" y="1694"/>
                      <a:pt x="343" y="1682"/>
                      <a:pt x="348" y="1661"/>
                    </a:cubicBezTo>
                    <a:cubicBezTo>
                      <a:pt x="357" y="1723"/>
                      <a:pt x="393" y="1777"/>
                      <a:pt x="446" y="1812"/>
                    </a:cubicBezTo>
                    <a:cubicBezTo>
                      <a:pt x="453" y="1819"/>
                      <a:pt x="464" y="1825"/>
                      <a:pt x="472" y="1825"/>
                    </a:cubicBezTo>
                    <a:cubicBezTo>
                      <a:pt x="476" y="1825"/>
                      <a:pt x="480" y="1824"/>
                      <a:pt x="482" y="1821"/>
                    </a:cubicBezTo>
                    <a:cubicBezTo>
                      <a:pt x="500" y="1821"/>
                      <a:pt x="509" y="1803"/>
                      <a:pt x="518" y="1794"/>
                    </a:cubicBezTo>
                    <a:cubicBezTo>
                      <a:pt x="732" y="1348"/>
                      <a:pt x="884" y="867"/>
                      <a:pt x="946" y="376"/>
                    </a:cubicBezTo>
                    <a:cubicBezTo>
                      <a:pt x="964" y="287"/>
                      <a:pt x="973" y="189"/>
                      <a:pt x="928" y="108"/>
                    </a:cubicBezTo>
                    <a:cubicBezTo>
                      <a:pt x="891" y="31"/>
                      <a:pt x="843"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41"/>
              <p:cNvSpPr/>
              <p:nvPr/>
            </p:nvSpPr>
            <p:spPr>
              <a:xfrm>
                <a:off x="-3249153" y="3147211"/>
                <a:ext cx="170820" cy="358254"/>
              </a:xfrm>
              <a:custGeom>
                <a:avLst/>
                <a:gdLst/>
                <a:ahLst/>
                <a:cxnLst/>
                <a:rect l="l" t="t" r="r" b="b"/>
                <a:pathLst>
                  <a:path w="617" h="1294" extrusionOk="0">
                    <a:moveTo>
                      <a:pt x="616" y="0"/>
                    </a:moveTo>
                    <a:cubicBezTo>
                      <a:pt x="313" y="375"/>
                      <a:pt x="108" y="821"/>
                      <a:pt x="1" y="1294"/>
                    </a:cubicBezTo>
                    <a:lnTo>
                      <a:pt x="37" y="1294"/>
                    </a:lnTo>
                    <a:cubicBezTo>
                      <a:pt x="81" y="1294"/>
                      <a:pt x="99" y="1249"/>
                      <a:pt x="117" y="1204"/>
                    </a:cubicBezTo>
                    <a:cubicBezTo>
                      <a:pt x="117" y="1213"/>
                      <a:pt x="126" y="1213"/>
                      <a:pt x="126" y="1222"/>
                    </a:cubicBezTo>
                    <a:cubicBezTo>
                      <a:pt x="188" y="794"/>
                      <a:pt x="402" y="384"/>
                      <a:pt x="616"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41"/>
              <p:cNvSpPr/>
              <p:nvPr/>
            </p:nvSpPr>
            <p:spPr>
              <a:xfrm>
                <a:off x="-3187415" y="3216148"/>
                <a:ext cx="133721" cy="331398"/>
              </a:xfrm>
              <a:custGeom>
                <a:avLst/>
                <a:gdLst/>
                <a:ahLst/>
                <a:cxnLst/>
                <a:rect l="l" t="t" r="r" b="b"/>
                <a:pathLst>
                  <a:path w="483" h="1197" extrusionOk="0">
                    <a:moveTo>
                      <a:pt x="483" y="1"/>
                    </a:moveTo>
                    <a:lnTo>
                      <a:pt x="483" y="1"/>
                    </a:lnTo>
                    <a:cubicBezTo>
                      <a:pt x="224" y="349"/>
                      <a:pt x="63" y="768"/>
                      <a:pt x="1" y="1196"/>
                    </a:cubicBezTo>
                    <a:cubicBezTo>
                      <a:pt x="37" y="1196"/>
                      <a:pt x="63" y="1187"/>
                      <a:pt x="72" y="1161"/>
                    </a:cubicBezTo>
                    <a:cubicBezTo>
                      <a:pt x="72" y="1161"/>
                      <a:pt x="81" y="1170"/>
                      <a:pt x="81" y="1170"/>
                    </a:cubicBezTo>
                    <a:cubicBezTo>
                      <a:pt x="117" y="759"/>
                      <a:pt x="286" y="367"/>
                      <a:pt x="483" y="1"/>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41"/>
              <p:cNvSpPr/>
              <p:nvPr/>
            </p:nvSpPr>
            <p:spPr>
              <a:xfrm>
                <a:off x="-3224237" y="3077720"/>
                <a:ext cx="229790" cy="292915"/>
              </a:xfrm>
              <a:custGeom>
                <a:avLst/>
                <a:gdLst/>
                <a:ahLst/>
                <a:cxnLst/>
                <a:rect l="l" t="t" r="r" b="b"/>
                <a:pathLst>
                  <a:path w="830" h="1058" extrusionOk="0">
                    <a:moveTo>
                      <a:pt x="648" y="1"/>
                    </a:moveTo>
                    <a:cubicBezTo>
                      <a:pt x="515" y="1"/>
                      <a:pt x="356" y="197"/>
                      <a:pt x="286" y="287"/>
                    </a:cubicBezTo>
                    <a:cubicBezTo>
                      <a:pt x="170" y="430"/>
                      <a:pt x="72" y="599"/>
                      <a:pt x="0" y="777"/>
                    </a:cubicBezTo>
                    <a:cubicBezTo>
                      <a:pt x="18" y="786"/>
                      <a:pt x="45" y="795"/>
                      <a:pt x="63" y="795"/>
                    </a:cubicBezTo>
                    <a:cubicBezTo>
                      <a:pt x="36" y="831"/>
                      <a:pt x="36" y="876"/>
                      <a:pt x="63" y="911"/>
                    </a:cubicBezTo>
                    <a:cubicBezTo>
                      <a:pt x="82" y="931"/>
                      <a:pt x="110" y="945"/>
                      <a:pt x="138" y="945"/>
                    </a:cubicBezTo>
                    <a:cubicBezTo>
                      <a:pt x="149" y="945"/>
                      <a:pt x="160" y="943"/>
                      <a:pt x="170" y="938"/>
                    </a:cubicBezTo>
                    <a:cubicBezTo>
                      <a:pt x="170" y="1014"/>
                      <a:pt x="241" y="1058"/>
                      <a:pt x="318" y="1058"/>
                    </a:cubicBezTo>
                    <a:cubicBezTo>
                      <a:pt x="331" y="1058"/>
                      <a:pt x="344" y="1057"/>
                      <a:pt x="357" y="1054"/>
                    </a:cubicBezTo>
                    <a:cubicBezTo>
                      <a:pt x="446" y="1036"/>
                      <a:pt x="518" y="983"/>
                      <a:pt x="589" y="929"/>
                    </a:cubicBezTo>
                    <a:cubicBezTo>
                      <a:pt x="634" y="885"/>
                      <a:pt x="678" y="849"/>
                      <a:pt x="723" y="813"/>
                    </a:cubicBezTo>
                    <a:cubicBezTo>
                      <a:pt x="758" y="670"/>
                      <a:pt x="785" y="528"/>
                      <a:pt x="803" y="376"/>
                    </a:cubicBezTo>
                    <a:cubicBezTo>
                      <a:pt x="821" y="287"/>
                      <a:pt x="830" y="189"/>
                      <a:pt x="785" y="108"/>
                    </a:cubicBezTo>
                    <a:cubicBezTo>
                      <a:pt x="748" y="31"/>
                      <a:pt x="700" y="1"/>
                      <a:pt x="648" y="1"/>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41"/>
              <p:cNvSpPr/>
              <p:nvPr/>
            </p:nvSpPr>
            <p:spPr>
              <a:xfrm>
                <a:off x="-3095776" y="2844607"/>
                <a:ext cx="694075" cy="896188"/>
              </a:xfrm>
              <a:custGeom>
                <a:avLst/>
                <a:gdLst/>
                <a:ahLst/>
                <a:cxnLst/>
                <a:rect l="l" t="t" r="r" b="b"/>
                <a:pathLst>
                  <a:path w="2507" h="3237" extrusionOk="0">
                    <a:moveTo>
                      <a:pt x="2060" y="0"/>
                    </a:moveTo>
                    <a:cubicBezTo>
                      <a:pt x="1836" y="0"/>
                      <a:pt x="1609" y="66"/>
                      <a:pt x="1410" y="165"/>
                    </a:cubicBezTo>
                    <a:cubicBezTo>
                      <a:pt x="1151" y="290"/>
                      <a:pt x="937" y="478"/>
                      <a:pt x="740" y="683"/>
                    </a:cubicBezTo>
                    <a:cubicBezTo>
                      <a:pt x="562" y="861"/>
                      <a:pt x="401" y="1049"/>
                      <a:pt x="286" y="1272"/>
                    </a:cubicBezTo>
                    <a:cubicBezTo>
                      <a:pt x="161" y="1486"/>
                      <a:pt x="178" y="1735"/>
                      <a:pt x="89" y="1967"/>
                    </a:cubicBezTo>
                    <a:cubicBezTo>
                      <a:pt x="62" y="2039"/>
                      <a:pt x="45" y="2101"/>
                      <a:pt x="27" y="2164"/>
                    </a:cubicBezTo>
                    <a:cubicBezTo>
                      <a:pt x="9" y="2217"/>
                      <a:pt x="0" y="2271"/>
                      <a:pt x="9" y="2324"/>
                    </a:cubicBezTo>
                    <a:cubicBezTo>
                      <a:pt x="18" y="2387"/>
                      <a:pt x="62" y="2431"/>
                      <a:pt x="116" y="2440"/>
                    </a:cubicBezTo>
                    <a:cubicBezTo>
                      <a:pt x="98" y="2467"/>
                      <a:pt x="80" y="2494"/>
                      <a:pt x="62" y="2521"/>
                    </a:cubicBezTo>
                    <a:cubicBezTo>
                      <a:pt x="45" y="2547"/>
                      <a:pt x="27" y="2583"/>
                      <a:pt x="27" y="2610"/>
                    </a:cubicBezTo>
                    <a:cubicBezTo>
                      <a:pt x="27" y="2672"/>
                      <a:pt x="71" y="2717"/>
                      <a:pt x="134" y="2717"/>
                    </a:cubicBezTo>
                    <a:cubicBezTo>
                      <a:pt x="116" y="2752"/>
                      <a:pt x="134" y="2806"/>
                      <a:pt x="152" y="2833"/>
                    </a:cubicBezTo>
                    <a:cubicBezTo>
                      <a:pt x="174" y="2855"/>
                      <a:pt x="202" y="2871"/>
                      <a:pt x="231" y="2871"/>
                    </a:cubicBezTo>
                    <a:cubicBezTo>
                      <a:pt x="237" y="2871"/>
                      <a:pt x="244" y="2870"/>
                      <a:pt x="250" y="2868"/>
                    </a:cubicBezTo>
                    <a:lnTo>
                      <a:pt x="250" y="2868"/>
                    </a:lnTo>
                    <a:cubicBezTo>
                      <a:pt x="232" y="2904"/>
                      <a:pt x="223" y="2949"/>
                      <a:pt x="250" y="2975"/>
                    </a:cubicBezTo>
                    <a:cubicBezTo>
                      <a:pt x="277" y="2993"/>
                      <a:pt x="312" y="3002"/>
                      <a:pt x="348" y="3011"/>
                    </a:cubicBezTo>
                    <a:cubicBezTo>
                      <a:pt x="321" y="3065"/>
                      <a:pt x="339" y="3145"/>
                      <a:pt x="384" y="3190"/>
                    </a:cubicBezTo>
                    <a:cubicBezTo>
                      <a:pt x="421" y="3219"/>
                      <a:pt x="476" y="3236"/>
                      <a:pt x="529" y="3236"/>
                    </a:cubicBezTo>
                    <a:cubicBezTo>
                      <a:pt x="540" y="3236"/>
                      <a:pt x="551" y="3236"/>
                      <a:pt x="562" y="3234"/>
                    </a:cubicBezTo>
                    <a:cubicBezTo>
                      <a:pt x="625" y="3225"/>
                      <a:pt x="678" y="3199"/>
                      <a:pt x="732" y="3172"/>
                    </a:cubicBezTo>
                    <a:cubicBezTo>
                      <a:pt x="1392" y="2851"/>
                      <a:pt x="1927" y="2297"/>
                      <a:pt x="2266" y="1646"/>
                    </a:cubicBezTo>
                    <a:cubicBezTo>
                      <a:pt x="2507" y="1182"/>
                      <a:pt x="2471" y="602"/>
                      <a:pt x="2293" y="94"/>
                    </a:cubicBezTo>
                    <a:cubicBezTo>
                      <a:pt x="2284" y="76"/>
                      <a:pt x="2248" y="32"/>
                      <a:pt x="2230" y="14"/>
                    </a:cubicBezTo>
                    <a:cubicBezTo>
                      <a:pt x="2174" y="5"/>
                      <a:pt x="2117" y="0"/>
                      <a:pt x="2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41"/>
              <p:cNvSpPr/>
              <p:nvPr/>
            </p:nvSpPr>
            <p:spPr>
              <a:xfrm>
                <a:off x="-3056463" y="2844607"/>
                <a:ext cx="654762" cy="673317"/>
              </a:xfrm>
              <a:custGeom>
                <a:avLst/>
                <a:gdLst/>
                <a:ahLst/>
                <a:cxnLst/>
                <a:rect l="l" t="t" r="r" b="b"/>
                <a:pathLst>
                  <a:path w="2365" h="2432" extrusionOk="0">
                    <a:moveTo>
                      <a:pt x="1918" y="0"/>
                    </a:moveTo>
                    <a:cubicBezTo>
                      <a:pt x="1694" y="0"/>
                      <a:pt x="1467" y="66"/>
                      <a:pt x="1268" y="165"/>
                    </a:cubicBezTo>
                    <a:cubicBezTo>
                      <a:pt x="1009" y="290"/>
                      <a:pt x="795" y="478"/>
                      <a:pt x="598" y="683"/>
                    </a:cubicBezTo>
                    <a:cubicBezTo>
                      <a:pt x="420" y="861"/>
                      <a:pt x="259" y="1049"/>
                      <a:pt x="144" y="1272"/>
                    </a:cubicBezTo>
                    <a:cubicBezTo>
                      <a:pt x="63" y="1414"/>
                      <a:pt x="36" y="1584"/>
                      <a:pt x="1" y="1753"/>
                    </a:cubicBezTo>
                    <a:cubicBezTo>
                      <a:pt x="286" y="1521"/>
                      <a:pt x="545" y="1254"/>
                      <a:pt x="777" y="968"/>
                    </a:cubicBezTo>
                    <a:lnTo>
                      <a:pt x="777" y="968"/>
                    </a:lnTo>
                    <a:cubicBezTo>
                      <a:pt x="688" y="1111"/>
                      <a:pt x="643" y="1289"/>
                      <a:pt x="643" y="1450"/>
                    </a:cubicBezTo>
                    <a:cubicBezTo>
                      <a:pt x="643" y="1504"/>
                      <a:pt x="652" y="1566"/>
                      <a:pt x="697" y="1602"/>
                    </a:cubicBezTo>
                    <a:cubicBezTo>
                      <a:pt x="719" y="1617"/>
                      <a:pt x="744" y="1624"/>
                      <a:pt x="770" y="1624"/>
                    </a:cubicBezTo>
                    <a:cubicBezTo>
                      <a:pt x="817" y="1624"/>
                      <a:pt x="867" y="1601"/>
                      <a:pt x="902" y="1566"/>
                    </a:cubicBezTo>
                    <a:cubicBezTo>
                      <a:pt x="955" y="1512"/>
                      <a:pt x="991" y="1450"/>
                      <a:pt x="1045" y="1396"/>
                    </a:cubicBezTo>
                    <a:lnTo>
                      <a:pt x="1045" y="1396"/>
                    </a:lnTo>
                    <a:cubicBezTo>
                      <a:pt x="982" y="1530"/>
                      <a:pt x="946" y="1673"/>
                      <a:pt x="946" y="1825"/>
                    </a:cubicBezTo>
                    <a:cubicBezTo>
                      <a:pt x="946" y="1869"/>
                      <a:pt x="946" y="1923"/>
                      <a:pt x="964" y="1958"/>
                    </a:cubicBezTo>
                    <a:cubicBezTo>
                      <a:pt x="991" y="2003"/>
                      <a:pt x="1027" y="2039"/>
                      <a:pt x="1071" y="2048"/>
                    </a:cubicBezTo>
                    <a:cubicBezTo>
                      <a:pt x="1075" y="2048"/>
                      <a:pt x="1080" y="2048"/>
                      <a:pt x="1084" y="2048"/>
                    </a:cubicBezTo>
                    <a:cubicBezTo>
                      <a:pt x="1166" y="2048"/>
                      <a:pt x="1225" y="1964"/>
                      <a:pt x="1259" y="1887"/>
                    </a:cubicBezTo>
                    <a:lnTo>
                      <a:pt x="1259" y="1887"/>
                    </a:lnTo>
                    <a:cubicBezTo>
                      <a:pt x="1223" y="2021"/>
                      <a:pt x="1205" y="2128"/>
                      <a:pt x="1232" y="2262"/>
                    </a:cubicBezTo>
                    <a:cubicBezTo>
                      <a:pt x="1241" y="2315"/>
                      <a:pt x="1268" y="2378"/>
                      <a:pt x="1321" y="2396"/>
                    </a:cubicBezTo>
                    <a:cubicBezTo>
                      <a:pt x="1327" y="2397"/>
                      <a:pt x="1333" y="2397"/>
                      <a:pt x="1339" y="2397"/>
                    </a:cubicBezTo>
                    <a:cubicBezTo>
                      <a:pt x="1379" y="2397"/>
                      <a:pt x="1424" y="2372"/>
                      <a:pt x="1455" y="2333"/>
                    </a:cubicBezTo>
                    <a:cubicBezTo>
                      <a:pt x="1482" y="2297"/>
                      <a:pt x="1500" y="2244"/>
                      <a:pt x="1517" y="2199"/>
                    </a:cubicBezTo>
                    <a:cubicBezTo>
                      <a:pt x="1526" y="2280"/>
                      <a:pt x="1544" y="2360"/>
                      <a:pt x="1580" y="2431"/>
                    </a:cubicBezTo>
                    <a:cubicBezTo>
                      <a:pt x="1794" y="2190"/>
                      <a:pt x="1972" y="1932"/>
                      <a:pt x="2124" y="1646"/>
                    </a:cubicBezTo>
                    <a:cubicBezTo>
                      <a:pt x="2365" y="1182"/>
                      <a:pt x="2329" y="602"/>
                      <a:pt x="2151" y="94"/>
                    </a:cubicBezTo>
                    <a:cubicBezTo>
                      <a:pt x="2142" y="76"/>
                      <a:pt x="2106" y="32"/>
                      <a:pt x="2088" y="14"/>
                    </a:cubicBezTo>
                    <a:cubicBezTo>
                      <a:pt x="2032" y="5"/>
                      <a:pt x="1975" y="0"/>
                      <a:pt x="1918"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41"/>
              <p:cNvSpPr/>
              <p:nvPr/>
            </p:nvSpPr>
            <p:spPr>
              <a:xfrm>
                <a:off x="-2713164" y="3097653"/>
                <a:ext cx="7752" cy="27409"/>
              </a:xfrm>
              <a:custGeom>
                <a:avLst/>
                <a:gdLst/>
                <a:ahLst/>
                <a:cxnLst/>
                <a:rect l="l" t="t" r="r" b="b"/>
                <a:pathLst>
                  <a:path w="28" h="99" extrusionOk="0">
                    <a:moveTo>
                      <a:pt x="28" y="1"/>
                    </a:moveTo>
                    <a:lnTo>
                      <a:pt x="28" y="1"/>
                    </a:lnTo>
                    <a:cubicBezTo>
                      <a:pt x="19" y="27"/>
                      <a:pt x="10" y="63"/>
                      <a:pt x="1" y="99"/>
                    </a:cubicBezTo>
                    <a:cubicBezTo>
                      <a:pt x="10" y="63"/>
                      <a:pt x="19" y="36"/>
                      <a:pt x="28" y="1"/>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41"/>
              <p:cNvSpPr/>
              <p:nvPr/>
            </p:nvSpPr>
            <p:spPr>
              <a:xfrm>
                <a:off x="-3086086" y="3201474"/>
                <a:ext cx="380676" cy="397844"/>
              </a:xfrm>
              <a:custGeom>
                <a:avLst/>
                <a:gdLst/>
                <a:ahLst/>
                <a:cxnLst/>
                <a:rect l="l" t="t" r="r" b="b"/>
                <a:pathLst>
                  <a:path w="1375" h="1437" extrusionOk="0">
                    <a:moveTo>
                      <a:pt x="1375" y="0"/>
                    </a:moveTo>
                    <a:cubicBezTo>
                      <a:pt x="1241" y="223"/>
                      <a:pt x="1116" y="438"/>
                      <a:pt x="955" y="643"/>
                    </a:cubicBezTo>
                    <a:cubicBezTo>
                      <a:pt x="795" y="848"/>
                      <a:pt x="616" y="1044"/>
                      <a:pt x="393" y="1178"/>
                    </a:cubicBezTo>
                    <a:cubicBezTo>
                      <a:pt x="268" y="1258"/>
                      <a:pt x="135" y="1321"/>
                      <a:pt x="1" y="1374"/>
                    </a:cubicBezTo>
                    <a:cubicBezTo>
                      <a:pt x="19" y="1410"/>
                      <a:pt x="54" y="1428"/>
                      <a:pt x="99" y="1428"/>
                    </a:cubicBezTo>
                    <a:cubicBezTo>
                      <a:pt x="99" y="1437"/>
                      <a:pt x="99" y="1437"/>
                      <a:pt x="99" y="1437"/>
                    </a:cubicBezTo>
                    <a:cubicBezTo>
                      <a:pt x="384" y="1330"/>
                      <a:pt x="634" y="1116"/>
                      <a:pt x="839" y="875"/>
                    </a:cubicBezTo>
                    <a:cubicBezTo>
                      <a:pt x="1053" y="607"/>
                      <a:pt x="1214" y="304"/>
                      <a:pt x="1375"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41"/>
              <p:cNvSpPr/>
              <p:nvPr/>
            </p:nvSpPr>
            <p:spPr>
              <a:xfrm>
                <a:off x="-3076120" y="3124785"/>
                <a:ext cx="363234" cy="410303"/>
              </a:xfrm>
              <a:custGeom>
                <a:avLst/>
                <a:gdLst/>
                <a:ahLst/>
                <a:cxnLst/>
                <a:rect l="l" t="t" r="r" b="b"/>
                <a:pathLst>
                  <a:path w="1312" h="1482" extrusionOk="0">
                    <a:moveTo>
                      <a:pt x="1312" y="1"/>
                    </a:moveTo>
                    <a:cubicBezTo>
                      <a:pt x="1187" y="358"/>
                      <a:pt x="946" y="670"/>
                      <a:pt x="678" y="955"/>
                    </a:cubicBezTo>
                    <a:cubicBezTo>
                      <a:pt x="634" y="1018"/>
                      <a:pt x="580" y="1071"/>
                      <a:pt x="518" y="1125"/>
                    </a:cubicBezTo>
                    <a:cubicBezTo>
                      <a:pt x="429" y="1205"/>
                      <a:pt x="330" y="1277"/>
                      <a:pt x="223" y="1339"/>
                    </a:cubicBezTo>
                    <a:cubicBezTo>
                      <a:pt x="161" y="1375"/>
                      <a:pt x="90" y="1410"/>
                      <a:pt x="18" y="1419"/>
                    </a:cubicBezTo>
                    <a:cubicBezTo>
                      <a:pt x="27" y="1428"/>
                      <a:pt x="36" y="1428"/>
                      <a:pt x="45" y="1428"/>
                    </a:cubicBezTo>
                    <a:cubicBezTo>
                      <a:pt x="27" y="1446"/>
                      <a:pt x="18" y="1464"/>
                      <a:pt x="0" y="1482"/>
                    </a:cubicBezTo>
                    <a:cubicBezTo>
                      <a:pt x="99" y="1455"/>
                      <a:pt x="188" y="1401"/>
                      <a:pt x="268" y="1348"/>
                    </a:cubicBezTo>
                    <a:cubicBezTo>
                      <a:pt x="759" y="1036"/>
                      <a:pt x="1133" y="554"/>
                      <a:pt x="1312" y="1"/>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41"/>
              <p:cNvSpPr/>
              <p:nvPr/>
            </p:nvSpPr>
            <p:spPr>
              <a:xfrm>
                <a:off x="-3039021" y="3231098"/>
                <a:ext cx="392857" cy="417778"/>
              </a:xfrm>
              <a:custGeom>
                <a:avLst/>
                <a:gdLst/>
                <a:ahLst/>
                <a:cxnLst/>
                <a:rect l="l" t="t" r="r" b="b"/>
                <a:pathLst>
                  <a:path w="1419" h="1509" extrusionOk="0">
                    <a:moveTo>
                      <a:pt x="1419" y="0"/>
                    </a:moveTo>
                    <a:cubicBezTo>
                      <a:pt x="1329" y="143"/>
                      <a:pt x="1294" y="322"/>
                      <a:pt x="1213" y="473"/>
                    </a:cubicBezTo>
                    <a:cubicBezTo>
                      <a:pt x="1178" y="536"/>
                      <a:pt x="1142" y="589"/>
                      <a:pt x="1098" y="643"/>
                    </a:cubicBezTo>
                    <a:cubicBezTo>
                      <a:pt x="803" y="1009"/>
                      <a:pt x="428" y="1294"/>
                      <a:pt x="0" y="1472"/>
                    </a:cubicBezTo>
                    <a:cubicBezTo>
                      <a:pt x="6" y="1472"/>
                      <a:pt x="16" y="1476"/>
                      <a:pt x="27" y="1476"/>
                    </a:cubicBezTo>
                    <a:cubicBezTo>
                      <a:pt x="33" y="1476"/>
                      <a:pt x="39" y="1475"/>
                      <a:pt x="45" y="1472"/>
                    </a:cubicBezTo>
                    <a:lnTo>
                      <a:pt x="45" y="1472"/>
                    </a:lnTo>
                    <a:cubicBezTo>
                      <a:pt x="45" y="1481"/>
                      <a:pt x="36" y="1499"/>
                      <a:pt x="36" y="1508"/>
                    </a:cubicBezTo>
                    <a:cubicBezTo>
                      <a:pt x="411" y="1348"/>
                      <a:pt x="750" y="1107"/>
                      <a:pt x="1026" y="803"/>
                    </a:cubicBezTo>
                    <a:cubicBezTo>
                      <a:pt x="1098" y="732"/>
                      <a:pt x="1160" y="661"/>
                      <a:pt x="1205" y="580"/>
                    </a:cubicBezTo>
                    <a:cubicBezTo>
                      <a:pt x="1258" y="500"/>
                      <a:pt x="1294" y="411"/>
                      <a:pt x="1329" y="331"/>
                    </a:cubicBezTo>
                    <a:cubicBezTo>
                      <a:pt x="1365" y="223"/>
                      <a:pt x="1401" y="108"/>
                      <a:pt x="1419"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41"/>
              <p:cNvSpPr/>
              <p:nvPr/>
            </p:nvSpPr>
            <p:spPr>
              <a:xfrm>
                <a:off x="-3004414" y="3334919"/>
                <a:ext cx="373201" cy="380402"/>
              </a:xfrm>
              <a:custGeom>
                <a:avLst/>
                <a:gdLst/>
                <a:ahLst/>
                <a:cxnLst/>
                <a:rect l="l" t="t" r="r" b="b"/>
                <a:pathLst>
                  <a:path w="1348" h="1374" extrusionOk="0">
                    <a:moveTo>
                      <a:pt x="1347" y="0"/>
                    </a:moveTo>
                    <a:cubicBezTo>
                      <a:pt x="1178" y="491"/>
                      <a:pt x="812" y="901"/>
                      <a:pt x="357" y="1133"/>
                    </a:cubicBezTo>
                    <a:cubicBezTo>
                      <a:pt x="250" y="1196"/>
                      <a:pt x="134" y="1240"/>
                      <a:pt x="18" y="1258"/>
                    </a:cubicBezTo>
                    <a:cubicBezTo>
                      <a:pt x="0" y="1294"/>
                      <a:pt x="9" y="1338"/>
                      <a:pt x="18" y="1374"/>
                    </a:cubicBezTo>
                    <a:cubicBezTo>
                      <a:pt x="125" y="1338"/>
                      <a:pt x="223" y="1294"/>
                      <a:pt x="321" y="1240"/>
                    </a:cubicBezTo>
                    <a:cubicBezTo>
                      <a:pt x="402" y="1196"/>
                      <a:pt x="482" y="1142"/>
                      <a:pt x="562" y="1080"/>
                    </a:cubicBezTo>
                    <a:cubicBezTo>
                      <a:pt x="741" y="946"/>
                      <a:pt x="910" y="794"/>
                      <a:pt x="1053" y="616"/>
                    </a:cubicBezTo>
                    <a:cubicBezTo>
                      <a:pt x="1196" y="437"/>
                      <a:pt x="1303" y="223"/>
                      <a:pt x="1347"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41"/>
              <p:cNvSpPr/>
              <p:nvPr/>
            </p:nvSpPr>
            <p:spPr>
              <a:xfrm>
                <a:off x="-3048988" y="3241065"/>
                <a:ext cx="148394" cy="208197"/>
              </a:xfrm>
              <a:custGeom>
                <a:avLst/>
                <a:gdLst/>
                <a:ahLst/>
                <a:cxnLst/>
                <a:rect l="l" t="t" r="r" b="b"/>
                <a:pathLst>
                  <a:path w="536" h="752" extrusionOk="0">
                    <a:moveTo>
                      <a:pt x="536" y="0"/>
                    </a:moveTo>
                    <a:lnTo>
                      <a:pt x="536" y="0"/>
                    </a:lnTo>
                    <a:cubicBezTo>
                      <a:pt x="447" y="214"/>
                      <a:pt x="322" y="411"/>
                      <a:pt x="152" y="562"/>
                    </a:cubicBezTo>
                    <a:cubicBezTo>
                      <a:pt x="143" y="571"/>
                      <a:pt x="134" y="580"/>
                      <a:pt x="125" y="580"/>
                    </a:cubicBezTo>
                    <a:cubicBezTo>
                      <a:pt x="122" y="582"/>
                      <a:pt x="119" y="582"/>
                      <a:pt x="115" y="582"/>
                    </a:cubicBezTo>
                    <a:cubicBezTo>
                      <a:pt x="99" y="582"/>
                      <a:pt x="81" y="568"/>
                      <a:pt x="81" y="553"/>
                    </a:cubicBezTo>
                    <a:cubicBezTo>
                      <a:pt x="72" y="526"/>
                      <a:pt x="72" y="509"/>
                      <a:pt x="72" y="491"/>
                    </a:cubicBezTo>
                    <a:cubicBezTo>
                      <a:pt x="90" y="384"/>
                      <a:pt x="99" y="295"/>
                      <a:pt x="125" y="187"/>
                    </a:cubicBezTo>
                    <a:lnTo>
                      <a:pt x="125" y="187"/>
                    </a:lnTo>
                    <a:cubicBezTo>
                      <a:pt x="72" y="330"/>
                      <a:pt x="36" y="482"/>
                      <a:pt x="9" y="625"/>
                    </a:cubicBezTo>
                    <a:cubicBezTo>
                      <a:pt x="1" y="651"/>
                      <a:pt x="1" y="678"/>
                      <a:pt x="1" y="696"/>
                    </a:cubicBezTo>
                    <a:cubicBezTo>
                      <a:pt x="9" y="723"/>
                      <a:pt x="27" y="750"/>
                      <a:pt x="54" y="750"/>
                    </a:cubicBezTo>
                    <a:cubicBezTo>
                      <a:pt x="57" y="751"/>
                      <a:pt x="61" y="752"/>
                      <a:pt x="65" y="752"/>
                    </a:cubicBezTo>
                    <a:cubicBezTo>
                      <a:pt x="82" y="752"/>
                      <a:pt x="102" y="739"/>
                      <a:pt x="117" y="732"/>
                    </a:cubicBezTo>
                    <a:cubicBezTo>
                      <a:pt x="232" y="651"/>
                      <a:pt x="304" y="526"/>
                      <a:pt x="366" y="393"/>
                    </a:cubicBezTo>
                    <a:cubicBezTo>
                      <a:pt x="429" y="268"/>
                      <a:pt x="491" y="143"/>
                      <a:pt x="536"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41"/>
              <p:cNvSpPr/>
              <p:nvPr/>
            </p:nvSpPr>
            <p:spPr>
              <a:xfrm>
                <a:off x="-3224237" y="2670465"/>
                <a:ext cx="773256" cy="791259"/>
              </a:xfrm>
              <a:custGeom>
                <a:avLst/>
                <a:gdLst/>
                <a:ahLst/>
                <a:cxnLst/>
                <a:rect l="l" t="t" r="r" b="b"/>
                <a:pathLst>
                  <a:path w="2793" h="2858" extrusionOk="0">
                    <a:moveTo>
                      <a:pt x="2320" y="0"/>
                    </a:moveTo>
                    <a:cubicBezTo>
                      <a:pt x="2293" y="206"/>
                      <a:pt x="2123" y="366"/>
                      <a:pt x="1936" y="464"/>
                    </a:cubicBezTo>
                    <a:cubicBezTo>
                      <a:pt x="1749" y="553"/>
                      <a:pt x="1535" y="589"/>
                      <a:pt x="1338" y="669"/>
                    </a:cubicBezTo>
                    <a:cubicBezTo>
                      <a:pt x="1142" y="741"/>
                      <a:pt x="955" y="857"/>
                      <a:pt x="794" y="1000"/>
                    </a:cubicBezTo>
                    <a:cubicBezTo>
                      <a:pt x="687" y="1089"/>
                      <a:pt x="598" y="1196"/>
                      <a:pt x="509" y="1294"/>
                    </a:cubicBezTo>
                    <a:cubicBezTo>
                      <a:pt x="321" y="1517"/>
                      <a:pt x="143" y="1749"/>
                      <a:pt x="36" y="2017"/>
                    </a:cubicBezTo>
                    <a:cubicBezTo>
                      <a:pt x="18" y="2061"/>
                      <a:pt x="0" y="2115"/>
                      <a:pt x="18" y="2159"/>
                    </a:cubicBezTo>
                    <a:cubicBezTo>
                      <a:pt x="33" y="2190"/>
                      <a:pt x="66" y="2206"/>
                      <a:pt x="94" y="2206"/>
                    </a:cubicBezTo>
                    <a:cubicBezTo>
                      <a:pt x="116" y="2206"/>
                      <a:pt x="135" y="2196"/>
                      <a:pt x="143" y="2177"/>
                    </a:cubicBezTo>
                    <a:lnTo>
                      <a:pt x="143" y="2177"/>
                    </a:lnTo>
                    <a:cubicBezTo>
                      <a:pt x="134" y="2204"/>
                      <a:pt x="134" y="2257"/>
                      <a:pt x="152" y="2275"/>
                    </a:cubicBezTo>
                    <a:cubicBezTo>
                      <a:pt x="162" y="2290"/>
                      <a:pt x="180" y="2297"/>
                      <a:pt x="197" y="2297"/>
                    </a:cubicBezTo>
                    <a:cubicBezTo>
                      <a:pt x="211" y="2297"/>
                      <a:pt x="224" y="2292"/>
                      <a:pt x="232" y="2284"/>
                    </a:cubicBezTo>
                    <a:lnTo>
                      <a:pt x="232" y="2284"/>
                    </a:lnTo>
                    <a:cubicBezTo>
                      <a:pt x="214" y="2329"/>
                      <a:pt x="250" y="2382"/>
                      <a:pt x="295" y="2391"/>
                    </a:cubicBezTo>
                    <a:cubicBezTo>
                      <a:pt x="304" y="2393"/>
                      <a:pt x="313" y="2394"/>
                      <a:pt x="322" y="2394"/>
                    </a:cubicBezTo>
                    <a:cubicBezTo>
                      <a:pt x="364" y="2394"/>
                      <a:pt x="401" y="2378"/>
                      <a:pt x="437" y="2356"/>
                    </a:cubicBezTo>
                    <a:cubicBezTo>
                      <a:pt x="910" y="2106"/>
                      <a:pt x="1160" y="1570"/>
                      <a:pt x="1597" y="1267"/>
                    </a:cubicBezTo>
                    <a:lnTo>
                      <a:pt x="1597" y="1267"/>
                    </a:lnTo>
                    <a:cubicBezTo>
                      <a:pt x="1508" y="1419"/>
                      <a:pt x="1436" y="1588"/>
                      <a:pt x="1383" y="1758"/>
                    </a:cubicBezTo>
                    <a:cubicBezTo>
                      <a:pt x="1365" y="1811"/>
                      <a:pt x="1347" y="1856"/>
                      <a:pt x="1356" y="1909"/>
                    </a:cubicBezTo>
                    <a:cubicBezTo>
                      <a:pt x="1356" y="1963"/>
                      <a:pt x="1392" y="2008"/>
                      <a:pt x="1436" y="2025"/>
                    </a:cubicBezTo>
                    <a:cubicBezTo>
                      <a:pt x="1449" y="2030"/>
                      <a:pt x="1462" y="2033"/>
                      <a:pt x="1475" y="2033"/>
                    </a:cubicBezTo>
                    <a:cubicBezTo>
                      <a:pt x="1510" y="2033"/>
                      <a:pt x="1545" y="2018"/>
                      <a:pt x="1570" y="1999"/>
                    </a:cubicBezTo>
                    <a:cubicBezTo>
                      <a:pt x="1633" y="1963"/>
                      <a:pt x="1677" y="1909"/>
                      <a:pt x="1713" y="1856"/>
                    </a:cubicBezTo>
                    <a:cubicBezTo>
                      <a:pt x="1833" y="1693"/>
                      <a:pt x="1945" y="1530"/>
                      <a:pt x="2040" y="1352"/>
                    </a:cubicBezTo>
                    <a:lnTo>
                      <a:pt x="2040" y="1352"/>
                    </a:lnTo>
                    <a:cubicBezTo>
                      <a:pt x="1913" y="1595"/>
                      <a:pt x="1826" y="1855"/>
                      <a:pt x="1731" y="2106"/>
                    </a:cubicBezTo>
                    <a:cubicBezTo>
                      <a:pt x="1695" y="2204"/>
                      <a:pt x="1659" y="2311"/>
                      <a:pt x="1668" y="2409"/>
                    </a:cubicBezTo>
                    <a:cubicBezTo>
                      <a:pt x="1677" y="2454"/>
                      <a:pt x="1695" y="2489"/>
                      <a:pt x="1731" y="2507"/>
                    </a:cubicBezTo>
                    <a:cubicBezTo>
                      <a:pt x="1739" y="2510"/>
                      <a:pt x="1747" y="2511"/>
                      <a:pt x="1755" y="2511"/>
                    </a:cubicBezTo>
                    <a:cubicBezTo>
                      <a:pt x="1807" y="2511"/>
                      <a:pt x="1850" y="2464"/>
                      <a:pt x="1874" y="2418"/>
                    </a:cubicBezTo>
                    <a:cubicBezTo>
                      <a:pt x="1970" y="2261"/>
                      <a:pt x="2054" y="2092"/>
                      <a:pt x="2123" y="1917"/>
                    </a:cubicBezTo>
                    <a:lnTo>
                      <a:pt x="2123" y="1917"/>
                    </a:lnTo>
                    <a:cubicBezTo>
                      <a:pt x="2051" y="2136"/>
                      <a:pt x="1985" y="2362"/>
                      <a:pt x="1927" y="2579"/>
                    </a:cubicBezTo>
                    <a:cubicBezTo>
                      <a:pt x="1909" y="2650"/>
                      <a:pt x="1891" y="2721"/>
                      <a:pt x="1909" y="2793"/>
                    </a:cubicBezTo>
                    <a:cubicBezTo>
                      <a:pt x="1925" y="2824"/>
                      <a:pt x="1954" y="2848"/>
                      <a:pt x="1984" y="2848"/>
                    </a:cubicBezTo>
                    <a:cubicBezTo>
                      <a:pt x="1989" y="2848"/>
                      <a:pt x="1994" y="2847"/>
                      <a:pt x="1998" y="2846"/>
                    </a:cubicBezTo>
                    <a:cubicBezTo>
                      <a:pt x="2016" y="2837"/>
                      <a:pt x="2025" y="2828"/>
                      <a:pt x="2034" y="2819"/>
                    </a:cubicBezTo>
                    <a:cubicBezTo>
                      <a:pt x="2127" y="2701"/>
                      <a:pt x="2188" y="2566"/>
                      <a:pt x="2217" y="2423"/>
                    </a:cubicBezTo>
                    <a:lnTo>
                      <a:pt x="2217" y="2423"/>
                    </a:lnTo>
                    <a:cubicBezTo>
                      <a:pt x="2197" y="2547"/>
                      <a:pt x="2214" y="2719"/>
                      <a:pt x="2230" y="2828"/>
                    </a:cubicBezTo>
                    <a:cubicBezTo>
                      <a:pt x="2230" y="2837"/>
                      <a:pt x="2230" y="2846"/>
                      <a:pt x="2239" y="2855"/>
                    </a:cubicBezTo>
                    <a:cubicBezTo>
                      <a:pt x="2243" y="2857"/>
                      <a:pt x="2246" y="2857"/>
                      <a:pt x="2248" y="2857"/>
                    </a:cubicBezTo>
                    <a:cubicBezTo>
                      <a:pt x="2260" y="2857"/>
                      <a:pt x="2268" y="2843"/>
                      <a:pt x="2275" y="2828"/>
                    </a:cubicBezTo>
                    <a:cubicBezTo>
                      <a:pt x="2560" y="2231"/>
                      <a:pt x="2596" y="1526"/>
                      <a:pt x="2792" y="892"/>
                    </a:cubicBezTo>
                    <a:cubicBezTo>
                      <a:pt x="2694" y="571"/>
                      <a:pt x="2525" y="268"/>
                      <a:pt x="23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41"/>
              <p:cNvSpPr/>
              <p:nvPr/>
            </p:nvSpPr>
            <p:spPr>
              <a:xfrm>
                <a:off x="-2762444" y="2890289"/>
                <a:ext cx="126246" cy="187156"/>
              </a:xfrm>
              <a:custGeom>
                <a:avLst/>
                <a:gdLst/>
                <a:ahLst/>
                <a:cxnLst/>
                <a:rect l="l" t="t" r="r" b="b"/>
                <a:pathLst>
                  <a:path w="456" h="676" extrusionOk="0">
                    <a:moveTo>
                      <a:pt x="268" y="0"/>
                    </a:moveTo>
                    <a:lnTo>
                      <a:pt x="268" y="0"/>
                    </a:lnTo>
                    <a:cubicBezTo>
                      <a:pt x="170" y="143"/>
                      <a:pt x="99" y="295"/>
                      <a:pt x="36" y="464"/>
                    </a:cubicBezTo>
                    <a:cubicBezTo>
                      <a:pt x="18" y="518"/>
                      <a:pt x="0" y="589"/>
                      <a:pt x="27" y="643"/>
                    </a:cubicBezTo>
                    <a:cubicBezTo>
                      <a:pt x="36" y="652"/>
                      <a:pt x="45" y="661"/>
                      <a:pt x="54" y="669"/>
                    </a:cubicBezTo>
                    <a:cubicBezTo>
                      <a:pt x="60" y="674"/>
                      <a:pt x="67" y="675"/>
                      <a:pt x="74" y="675"/>
                    </a:cubicBezTo>
                    <a:cubicBezTo>
                      <a:pt x="97" y="675"/>
                      <a:pt x="123" y="656"/>
                      <a:pt x="143" y="643"/>
                    </a:cubicBezTo>
                    <a:cubicBezTo>
                      <a:pt x="295" y="491"/>
                      <a:pt x="375" y="286"/>
                      <a:pt x="455" y="81"/>
                    </a:cubicBezTo>
                    <a:lnTo>
                      <a:pt x="455" y="81"/>
                    </a:lnTo>
                    <a:cubicBezTo>
                      <a:pt x="384" y="214"/>
                      <a:pt x="268" y="384"/>
                      <a:pt x="179" y="500"/>
                    </a:cubicBezTo>
                    <a:cubicBezTo>
                      <a:pt x="161" y="527"/>
                      <a:pt x="134" y="545"/>
                      <a:pt x="107" y="545"/>
                    </a:cubicBezTo>
                    <a:cubicBezTo>
                      <a:pt x="81" y="545"/>
                      <a:pt x="63" y="518"/>
                      <a:pt x="63" y="491"/>
                    </a:cubicBezTo>
                    <a:cubicBezTo>
                      <a:pt x="63" y="473"/>
                      <a:pt x="63" y="446"/>
                      <a:pt x="72" y="420"/>
                    </a:cubicBezTo>
                    <a:cubicBezTo>
                      <a:pt x="125" y="286"/>
                      <a:pt x="197" y="125"/>
                      <a:pt x="268"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41"/>
              <p:cNvSpPr/>
              <p:nvPr/>
            </p:nvSpPr>
            <p:spPr>
              <a:xfrm>
                <a:off x="-2629000" y="2880322"/>
                <a:ext cx="103821" cy="223701"/>
              </a:xfrm>
              <a:custGeom>
                <a:avLst/>
                <a:gdLst/>
                <a:ahLst/>
                <a:cxnLst/>
                <a:rect l="l" t="t" r="r" b="b"/>
                <a:pathLst>
                  <a:path w="375" h="808" extrusionOk="0">
                    <a:moveTo>
                      <a:pt x="152" y="143"/>
                    </a:moveTo>
                    <a:cubicBezTo>
                      <a:pt x="146" y="160"/>
                      <a:pt x="141" y="176"/>
                      <a:pt x="137" y="192"/>
                    </a:cubicBezTo>
                    <a:lnTo>
                      <a:pt x="137" y="192"/>
                    </a:lnTo>
                    <a:cubicBezTo>
                      <a:pt x="142" y="176"/>
                      <a:pt x="147" y="160"/>
                      <a:pt x="152" y="143"/>
                    </a:cubicBezTo>
                    <a:close/>
                    <a:moveTo>
                      <a:pt x="375" y="1"/>
                    </a:moveTo>
                    <a:lnTo>
                      <a:pt x="375" y="1"/>
                    </a:lnTo>
                    <a:cubicBezTo>
                      <a:pt x="339" y="81"/>
                      <a:pt x="339" y="233"/>
                      <a:pt x="321" y="322"/>
                    </a:cubicBezTo>
                    <a:cubicBezTo>
                      <a:pt x="295" y="411"/>
                      <a:pt x="259" y="500"/>
                      <a:pt x="196" y="572"/>
                    </a:cubicBezTo>
                    <a:cubicBezTo>
                      <a:pt x="187" y="581"/>
                      <a:pt x="170" y="589"/>
                      <a:pt x="152" y="589"/>
                    </a:cubicBezTo>
                    <a:cubicBezTo>
                      <a:pt x="125" y="589"/>
                      <a:pt x="116" y="563"/>
                      <a:pt x="107" y="545"/>
                    </a:cubicBezTo>
                    <a:cubicBezTo>
                      <a:pt x="98" y="500"/>
                      <a:pt x="98" y="465"/>
                      <a:pt x="98" y="429"/>
                    </a:cubicBezTo>
                    <a:cubicBezTo>
                      <a:pt x="113" y="340"/>
                      <a:pt x="116" y="269"/>
                      <a:pt x="137" y="192"/>
                    </a:cubicBezTo>
                    <a:lnTo>
                      <a:pt x="137" y="192"/>
                    </a:lnTo>
                    <a:cubicBezTo>
                      <a:pt x="112" y="265"/>
                      <a:pt x="85" y="338"/>
                      <a:pt x="63" y="411"/>
                    </a:cubicBezTo>
                    <a:cubicBezTo>
                      <a:pt x="36" y="509"/>
                      <a:pt x="0" y="616"/>
                      <a:pt x="9" y="723"/>
                    </a:cubicBezTo>
                    <a:cubicBezTo>
                      <a:pt x="9" y="759"/>
                      <a:pt x="18" y="795"/>
                      <a:pt x="54" y="804"/>
                    </a:cubicBezTo>
                    <a:cubicBezTo>
                      <a:pt x="59" y="806"/>
                      <a:pt x="64" y="807"/>
                      <a:pt x="69" y="807"/>
                    </a:cubicBezTo>
                    <a:cubicBezTo>
                      <a:pt x="82" y="807"/>
                      <a:pt x="95" y="801"/>
                      <a:pt x="107" y="795"/>
                    </a:cubicBezTo>
                    <a:cubicBezTo>
                      <a:pt x="205" y="741"/>
                      <a:pt x="250" y="625"/>
                      <a:pt x="286" y="518"/>
                    </a:cubicBezTo>
                    <a:cubicBezTo>
                      <a:pt x="330" y="349"/>
                      <a:pt x="366" y="179"/>
                      <a:pt x="375" y="1"/>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41"/>
              <p:cNvSpPr/>
              <p:nvPr/>
            </p:nvSpPr>
            <p:spPr>
              <a:xfrm>
                <a:off x="-2606575" y="2722237"/>
                <a:ext cx="64230" cy="154210"/>
              </a:xfrm>
              <a:custGeom>
                <a:avLst/>
                <a:gdLst/>
                <a:ahLst/>
                <a:cxnLst/>
                <a:rect l="l" t="t" r="r" b="b"/>
                <a:pathLst>
                  <a:path w="232" h="557" extrusionOk="0">
                    <a:moveTo>
                      <a:pt x="98" y="1"/>
                    </a:moveTo>
                    <a:cubicBezTo>
                      <a:pt x="95" y="9"/>
                      <a:pt x="92" y="18"/>
                      <a:pt x="90" y="27"/>
                    </a:cubicBezTo>
                    <a:lnTo>
                      <a:pt x="90" y="27"/>
                    </a:lnTo>
                    <a:cubicBezTo>
                      <a:pt x="92" y="18"/>
                      <a:pt x="95" y="9"/>
                      <a:pt x="98" y="1"/>
                    </a:cubicBezTo>
                    <a:close/>
                    <a:moveTo>
                      <a:pt x="90" y="27"/>
                    </a:moveTo>
                    <a:lnTo>
                      <a:pt x="90" y="27"/>
                    </a:lnTo>
                    <a:cubicBezTo>
                      <a:pt x="47" y="170"/>
                      <a:pt x="0" y="313"/>
                      <a:pt x="17" y="456"/>
                    </a:cubicBezTo>
                    <a:cubicBezTo>
                      <a:pt x="17" y="500"/>
                      <a:pt x="26" y="536"/>
                      <a:pt x="62" y="554"/>
                    </a:cubicBezTo>
                    <a:cubicBezTo>
                      <a:pt x="67" y="555"/>
                      <a:pt x="72" y="556"/>
                      <a:pt x="77" y="556"/>
                    </a:cubicBezTo>
                    <a:cubicBezTo>
                      <a:pt x="101" y="556"/>
                      <a:pt x="128" y="542"/>
                      <a:pt x="142" y="527"/>
                    </a:cubicBezTo>
                    <a:cubicBezTo>
                      <a:pt x="169" y="500"/>
                      <a:pt x="178" y="465"/>
                      <a:pt x="178" y="438"/>
                    </a:cubicBezTo>
                    <a:cubicBezTo>
                      <a:pt x="205" y="322"/>
                      <a:pt x="222" y="215"/>
                      <a:pt x="231" y="99"/>
                    </a:cubicBezTo>
                    <a:lnTo>
                      <a:pt x="231" y="99"/>
                    </a:lnTo>
                    <a:cubicBezTo>
                      <a:pt x="205" y="188"/>
                      <a:pt x="196" y="197"/>
                      <a:pt x="169" y="286"/>
                    </a:cubicBezTo>
                    <a:cubicBezTo>
                      <a:pt x="160" y="322"/>
                      <a:pt x="151" y="358"/>
                      <a:pt x="133" y="384"/>
                    </a:cubicBezTo>
                    <a:cubicBezTo>
                      <a:pt x="124" y="402"/>
                      <a:pt x="115" y="411"/>
                      <a:pt x="106" y="411"/>
                    </a:cubicBezTo>
                    <a:cubicBezTo>
                      <a:pt x="80" y="411"/>
                      <a:pt x="71" y="375"/>
                      <a:pt x="71" y="349"/>
                    </a:cubicBezTo>
                    <a:cubicBezTo>
                      <a:pt x="71" y="242"/>
                      <a:pt x="63" y="128"/>
                      <a:pt x="90" y="27"/>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41"/>
              <p:cNvSpPr/>
              <p:nvPr/>
            </p:nvSpPr>
            <p:spPr>
              <a:xfrm>
                <a:off x="-2807017" y="2818583"/>
                <a:ext cx="123754" cy="114065"/>
              </a:xfrm>
              <a:custGeom>
                <a:avLst/>
                <a:gdLst/>
                <a:ahLst/>
                <a:cxnLst/>
                <a:rect l="l" t="t" r="r" b="b"/>
                <a:pathLst>
                  <a:path w="447" h="412" extrusionOk="0">
                    <a:moveTo>
                      <a:pt x="367" y="1"/>
                    </a:moveTo>
                    <a:lnTo>
                      <a:pt x="367" y="1"/>
                    </a:lnTo>
                    <a:cubicBezTo>
                      <a:pt x="260" y="72"/>
                      <a:pt x="144" y="143"/>
                      <a:pt x="54" y="242"/>
                    </a:cubicBezTo>
                    <a:cubicBezTo>
                      <a:pt x="36" y="268"/>
                      <a:pt x="19" y="286"/>
                      <a:pt x="10" y="313"/>
                    </a:cubicBezTo>
                    <a:cubicBezTo>
                      <a:pt x="1" y="349"/>
                      <a:pt x="10" y="375"/>
                      <a:pt x="36" y="393"/>
                    </a:cubicBezTo>
                    <a:cubicBezTo>
                      <a:pt x="45" y="402"/>
                      <a:pt x="72" y="411"/>
                      <a:pt x="90" y="411"/>
                    </a:cubicBezTo>
                    <a:cubicBezTo>
                      <a:pt x="161" y="411"/>
                      <a:pt x="233" y="349"/>
                      <a:pt x="277" y="295"/>
                    </a:cubicBezTo>
                    <a:cubicBezTo>
                      <a:pt x="340" y="224"/>
                      <a:pt x="393" y="152"/>
                      <a:pt x="447" y="81"/>
                    </a:cubicBezTo>
                    <a:lnTo>
                      <a:pt x="447" y="81"/>
                    </a:lnTo>
                    <a:cubicBezTo>
                      <a:pt x="375" y="161"/>
                      <a:pt x="277" y="277"/>
                      <a:pt x="188" y="331"/>
                    </a:cubicBezTo>
                    <a:cubicBezTo>
                      <a:pt x="179" y="340"/>
                      <a:pt x="170" y="349"/>
                      <a:pt x="152" y="349"/>
                    </a:cubicBezTo>
                    <a:cubicBezTo>
                      <a:pt x="135" y="340"/>
                      <a:pt x="126" y="322"/>
                      <a:pt x="126" y="304"/>
                    </a:cubicBezTo>
                    <a:cubicBezTo>
                      <a:pt x="126" y="286"/>
                      <a:pt x="144" y="268"/>
                      <a:pt x="152" y="250"/>
                    </a:cubicBezTo>
                    <a:cubicBezTo>
                      <a:pt x="215" y="170"/>
                      <a:pt x="304" y="81"/>
                      <a:pt x="367" y="1"/>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41"/>
              <p:cNvSpPr/>
              <p:nvPr/>
            </p:nvSpPr>
            <p:spPr>
              <a:xfrm>
                <a:off x="-3162498" y="2947044"/>
                <a:ext cx="370709" cy="378187"/>
              </a:xfrm>
              <a:custGeom>
                <a:avLst/>
                <a:gdLst/>
                <a:ahLst/>
                <a:cxnLst/>
                <a:rect l="l" t="t" r="r" b="b"/>
                <a:pathLst>
                  <a:path w="1339" h="1366" extrusionOk="0">
                    <a:moveTo>
                      <a:pt x="1338" y="1"/>
                    </a:moveTo>
                    <a:cubicBezTo>
                      <a:pt x="1089" y="134"/>
                      <a:pt x="883" y="340"/>
                      <a:pt x="705" y="554"/>
                    </a:cubicBezTo>
                    <a:cubicBezTo>
                      <a:pt x="527" y="768"/>
                      <a:pt x="357" y="1000"/>
                      <a:pt x="152" y="1187"/>
                    </a:cubicBezTo>
                    <a:cubicBezTo>
                      <a:pt x="107" y="1223"/>
                      <a:pt x="54" y="1267"/>
                      <a:pt x="9" y="1294"/>
                    </a:cubicBezTo>
                    <a:cubicBezTo>
                      <a:pt x="0" y="1321"/>
                      <a:pt x="9" y="1348"/>
                      <a:pt x="27" y="1365"/>
                    </a:cubicBezTo>
                    <a:cubicBezTo>
                      <a:pt x="241" y="1214"/>
                      <a:pt x="428" y="1026"/>
                      <a:pt x="571" y="812"/>
                    </a:cubicBezTo>
                    <a:cubicBezTo>
                      <a:pt x="634" y="732"/>
                      <a:pt x="678" y="643"/>
                      <a:pt x="741" y="563"/>
                    </a:cubicBezTo>
                    <a:cubicBezTo>
                      <a:pt x="901" y="348"/>
                      <a:pt x="1115" y="161"/>
                      <a:pt x="1338" y="1"/>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41"/>
              <p:cNvSpPr/>
              <p:nvPr/>
            </p:nvSpPr>
            <p:spPr>
              <a:xfrm>
                <a:off x="-3212055" y="2954519"/>
                <a:ext cx="291805" cy="326692"/>
              </a:xfrm>
              <a:custGeom>
                <a:avLst/>
                <a:gdLst/>
                <a:ahLst/>
                <a:cxnLst/>
                <a:rect l="l" t="t" r="r" b="b"/>
                <a:pathLst>
                  <a:path w="1054" h="1180" extrusionOk="0">
                    <a:moveTo>
                      <a:pt x="1053" y="0"/>
                    </a:moveTo>
                    <a:cubicBezTo>
                      <a:pt x="804" y="188"/>
                      <a:pt x="572" y="420"/>
                      <a:pt x="393" y="678"/>
                    </a:cubicBezTo>
                    <a:cubicBezTo>
                      <a:pt x="322" y="794"/>
                      <a:pt x="251" y="910"/>
                      <a:pt x="161" y="1017"/>
                    </a:cubicBezTo>
                    <a:cubicBezTo>
                      <a:pt x="117" y="1071"/>
                      <a:pt x="63" y="1124"/>
                      <a:pt x="1" y="1160"/>
                    </a:cubicBezTo>
                    <a:cubicBezTo>
                      <a:pt x="17" y="1172"/>
                      <a:pt x="36" y="1179"/>
                      <a:pt x="53" y="1179"/>
                    </a:cubicBezTo>
                    <a:cubicBezTo>
                      <a:pt x="72" y="1179"/>
                      <a:pt x="89" y="1170"/>
                      <a:pt x="99" y="1151"/>
                    </a:cubicBezTo>
                    <a:cubicBezTo>
                      <a:pt x="99" y="1151"/>
                      <a:pt x="99" y="1160"/>
                      <a:pt x="99" y="1169"/>
                    </a:cubicBezTo>
                    <a:cubicBezTo>
                      <a:pt x="500" y="866"/>
                      <a:pt x="652" y="313"/>
                      <a:pt x="1053"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41"/>
              <p:cNvSpPr/>
              <p:nvPr/>
            </p:nvSpPr>
            <p:spPr>
              <a:xfrm>
                <a:off x="-2619310" y="3117587"/>
                <a:ext cx="66999" cy="343580"/>
              </a:xfrm>
              <a:custGeom>
                <a:avLst/>
                <a:gdLst/>
                <a:ahLst/>
                <a:cxnLst/>
                <a:rect l="l" t="t" r="r" b="b"/>
                <a:pathLst>
                  <a:path w="242" h="1241" extrusionOk="0">
                    <a:moveTo>
                      <a:pt x="242" y="0"/>
                    </a:moveTo>
                    <a:lnTo>
                      <a:pt x="1" y="919"/>
                    </a:lnTo>
                    <a:cubicBezTo>
                      <a:pt x="17" y="878"/>
                      <a:pt x="26" y="837"/>
                      <a:pt x="34" y="797"/>
                    </a:cubicBezTo>
                    <a:lnTo>
                      <a:pt x="34" y="797"/>
                    </a:lnTo>
                    <a:cubicBezTo>
                      <a:pt x="11" y="921"/>
                      <a:pt x="28" y="1101"/>
                      <a:pt x="45" y="1213"/>
                    </a:cubicBezTo>
                    <a:cubicBezTo>
                      <a:pt x="45" y="1222"/>
                      <a:pt x="45" y="1231"/>
                      <a:pt x="54" y="1240"/>
                    </a:cubicBezTo>
                    <a:cubicBezTo>
                      <a:pt x="45" y="1151"/>
                      <a:pt x="45" y="1062"/>
                      <a:pt x="54" y="972"/>
                    </a:cubicBezTo>
                    <a:cubicBezTo>
                      <a:pt x="72" y="848"/>
                      <a:pt x="108" y="714"/>
                      <a:pt x="135" y="589"/>
                    </a:cubicBezTo>
                    <a:cubicBezTo>
                      <a:pt x="188" y="393"/>
                      <a:pt x="224" y="196"/>
                      <a:pt x="242"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41"/>
              <p:cNvSpPr/>
              <p:nvPr/>
            </p:nvSpPr>
            <p:spPr>
              <a:xfrm>
                <a:off x="-2802034" y="2529546"/>
                <a:ext cx="400332" cy="385662"/>
              </a:xfrm>
              <a:custGeom>
                <a:avLst/>
                <a:gdLst/>
                <a:ahLst/>
                <a:cxnLst/>
                <a:rect l="l" t="t" r="r" b="b"/>
                <a:pathLst>
                  <a:path w="1446" h="1393" extrusionOk="0">
                    <a:moveTo>
                      <a:pt x="1027" y="1"/>
                    </a:moveTo>
                    <a:cubicBezTo>
                      <a:pt x="1053" y="63"/>
                      <a:pt x="1071" y="126"/>
                      <a:pt x="1071" y="188"/>
                    </a:cubicBezTo>
                    <a:cubicBezTo>
                      <a:pt x="1098" y="429"/>
                      <a:pt x="973" y="670"/>
                      <a:pt x="759" y="786"/>
                    </a:cubicBezTo>
                    <a:cubicBezTo>
                      <a:pt x="607" y="866"/>
                      <a:pt x="438" y="875"/>
                      <a:pt x="277" y="938"/>
                    </a:cubicBezTo>
                    <a:cubicBezTo>
                      <a:pt x="179" y="982"/>
                      <a:pt x="81" y="1054"/>
                      <a:pt x="1" y="1134"/>
                    </a:cubicBezTo>
                    <a:cubicBezTo>
                      <a:pt x="175" y="1082"/>
                      <a:pt x="354" y="1045"/>
                      <a:pt x="534" y="1045"/>
                    </a:cubicBezTo>
                    <a:cubicBezTo>
                      <a:pt x="603" y="1045"/>
                      <a:pt x="672" y="1050"/>
                      <a:pt x="741" y="1062"/>
                    </a:cubicBezTo>
                    <a:cubicBezTo>
                      <a:pt x="946" y="1098"/>
                      <a:pt x="1151" y="1214"/>
                      <a:pt x="1267" y="1393"/>
                    </a:cubicBezTo>
                    <a:cubicBezTo>
                      <a:pt x="1392" y="1196"/>
                      <a:pt x="1446" y="964"/>
                      <a:pt x="1428" y="741"/>
                    </a:cubicBezTo>
                    <a:cubicBezTo>
                      <a:pt x="1401" y="509"/>
                      <a:pt x="1312" y="295"/>
                      <a:pt x="1160" y="117"/>
                    </a:cubicBezTo>
                    <a:cubicBezTo>
                      <a:pt x="1116" y="72"/>
                      <a:pt x="1071" y="37"/>
                      <a:pt x="1027" y="1"/>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5" name="Google Shape;3645;p41"/>
            <p:cNvGrpSpPr/>
            <p:nvPr/>
          </p:nvGrpSpPr>
          <p:grpSpPr>
            <a:xfrm>
              <a:off x="-3684416" y="1325538"/>
              <a:ext cx="7084303" cy="2508904"/>
              <a:chOff x="2379900" y="2093818"/>
              <a:chExt cx="1153589" cy="408543"/>
            </a:xfrm>
          </p:grpSpPr>
          <p:sp>
            <p:nvSpPr>
              <p:cNvPr id="3646" name="Google Shape;3646;p41"/>
              <p:cNvSpPr/>
              <p:nvPr/>
            </p:nvSpPr>
            <p:spPr>
              <a:xfrm>
                <a:off x="2379900" y="2093818"/>
                <a:ext cx="1153589" cy="408543"/>
              </a:xfrm>
              <a:custGeom>
                <a:avLst/>
                <a:gdLst/>
                <a:ahLst/>
                <a:cxnLst/>
                <a:rect l="l" t="t" r="r" b="b"/>
                <a:pathLst>
                  <a:path w="9832" h="3482" extrusionOk="0">
                    <a:moveTo>
                      <a:pt x="220" y="0"/>
                    </a:moveTo>
                    <a:cubicBezTo>
                      <a:pt x="206" y="0"/>
                      <a:pt x="193" y="1"/>
                      <a:pt x="179" y="3"/>
                    </a:cubicBezTo>
                    <a:cubicBezTo>
                      <a:pt x="125" y="12"/>
                      <a:pt x="63" y="38"/>
                      <a:pt x="27" y="92"/>
                    </a:cubicBezTo>
                    <a:cubicBezTo>
                      <a:pt x="1" y="136"/>
                      <a:pt x="18" y="217"/>
                      <a:pt x="72" y="244"/>
                    </a:cubicBezTo>
                    <a:cubicBezTo>
                      <a:pt x="90" y="288"/>
                      <a:pt x="125" y="377"/>
                      <a:pt x="170" y="395"/>
                    </a:cubicBezTo>
                    <a:cubicBezTo>
                      <a:pt x="1963" y="1189"/>
                      <a:pt x="4818" y="2625"/>
                      <a:pt x="8101" y="3179"/>
                    </a:cubicBezTo>
                    <a:cubicBezTo>
                      <a:pt x="8360" y="3223"/>
                      <a:pt x="8511" y="3348"/>
                      <a:pt x="8743" y="3482"/>
                    </a:cubicBezTo>
                    <a:cubicBezTo>
                      <a:pt x="8868" y="3446"/>
                      <a:pt x="8922" y="3411"/>
                      <a:pt x="9047" y="3375"/>
                    </a:cubicBezTo>
                    <a:cubicBezTo>
                      <a:pt x="9128" y="3351"/>
                      <a:pt x="9208" y="3346"/>
                      <a:pt x="9284" y="3346"/>
                    </a:cubicBezTo>
                    <a:cubicBezTo>
                      <a:pt x="9331" y="3346"/>
                      <a:pt x="9377" y="3348"/>
                      <a:pt x="9422" y="3348"/>
                    </a:cubicBezTo>
                    <a:cubicBezTo>
                      <a:pt x="9573" y="3348"/>
                      <a:pt x="9711" y="3328"/>
                      <a:pt x="9832" y="3152"/>
                    </a:cubicBezTo>
                    <a:lnTo>
                      <a:pt x="9832" y="3152"/>
                    </a:lnTo>
                    <a:cubicBezTo>
                      <a:pt x="9675" y="3192"/>
                      <a:pt x="9530" y="3209"/>
                      <a:pt x="9389" y="3209"/>
                    </a:cubicBezTo>
                    <a:cubicBezTo>
                      <a:pt x="9065" y="3209"/>
                      <a:pt x="8765" y="3120"/>
                      <a:pt x="8404" y="3027"/>
                    </a:cubicBezTo>
                    <a:cubicBezTo>
                      <a:pt x="7771" y="2857"/>
                      <a:pt x="7129" y="2688"/>
                      <a:pt x="6486" y="2518"/>
                    </a:cubicBezTo>
                    <a:cubicBezTo>
                      <a:pt x="6370" y="2492"/>
                      <a:pt x="6254" y="2465"/>
                      <a:pt x="6147" y="2411"/>
                    </a:cubicBezTo>
                    <a:cubicBezTo>
                      <a:pt x="6076" y="2376"/>
                      <a:pt x="6013" y="2340"/>
                      <a:pt x="5942" y="2304"/>
                    </a:cubicBezTo>
                    <a:cubicBezTo>
                      <a:pt x="5773" y="2233"/>
                      <a:pt x="5585" y="2224"/>
                      <a:pt x="5425" y="2144"/>
                    </a:cubicBezTo>
                    <a:cubicBezTo>
                      <a:pt x="5005" y="1939"/>
                      <a:pt x="4470" y="1885"/>
                      <a:pt x="4042" y="1689"/>
                    </a:cubicBezTo>
                    <a:cubicBezTo>
                      <a:pt x="3640" y="1501"/>
                      <a:pt x="982" y="360"/>
                      <a:pt x="589" y="136"/>
                    </a:cubicBezTo>
                    <a:cubicBezTo>
                      <a:pt x="476" y="72"/>
                      <a:pt x="349" y="0"/>
                      <a:pt x="2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41"/>
              <p:cNvSpPr/>
              <p:nvPr/>
            </p:nvSpPr>
            <p:spPr>
              <a:xfrm>
                <a:off x="2379900" y="2098276"/>
                <a:ext cx="1153589" cy="404085"/>
              </a:xfrm>
              <a:custGeom>
                <a:avLst/>
                <a:gdLst/>
                <a:ahLst/>
                <a:cxnLst/>
                <a:rect l="l" t="t" r="r" b="b"/>
                <a:pathLst>
                  <a:path w="9832" h="3444" extrusionOk="0">
                    <a:moveTo>
                      <a:pt x="81" y="0"/>
                    </a:moveTo>
                    <a:cubicBezTo>
                      <a:pt x="54" y="18"/>
                      <a:pt x="45" y="27"/>
                      <a:pt x="27" y="54"/>
                    </a:cubicBezTo>
                    <a:cubicBezTo>
                      <a:pt x="1" y="98"/>
                      <a:pt x="18" y="179"/>
                      <a:pt x="72" y="206"/>
                    </a:cubicBezTo>
                    <a:cubicBezTo>
                      <a:pt x="90" y="250"/>
                      <a:pt x="125" y="339"/>
                      <a:pt x="170" y="357"/>
                    </a:cubicBezTo>
                    <a:cubicBezTo>
                      <a:pt x="1963" y="1151"/>
                      <a:pt x="4818" y="2587"/>
                      <a:pt x="8101" y="3141"/>
                    </a:cubicBezTo>
                    <a:cubicBezTo>
                      <a:pt x="8360" y="3185"/>
                      <a:pt x="8511" y="3310"/>
                      <a:pt x="8743" y="3444"/>
                    </a:cubicBezTo>
                    <a:cubicBezTo>
                      <a:pt x="8868" y="3408"/>
                      <a:pt x="8922" y="3373"/>
                      <a:pt x="9047" y="3337"/>
                    </a:cubicBezTo>
                    <a:cubicBezTo>
                      <a:pt x="9128" y="3313"/>
                      <a:pt x="9208" y="3308"/>
                      <a:pt x="9284" y="3308"/>
                    </a:cubicBezTo>
                    <a:cubicBezTo>
                      <a:pt x="9331" y="3308"/>
                      <a:pt x="9377" y="3310"/>
                      <a:pt x="9422" y="3310"/>
                    </a:cubicBezTo>
                    <a:cubicBezTo>
                      <a:pt x="9573" y="3310"/>
                      <a:pt x="9711" y="3290"/>
                      <a:pt x="9832" y="3114"/>
                    </a:cubicBezTo>
                    <a:lnTo>
                      <a:pt x="9832" y="3114"/>
                    </a:lnTo>
                    <a:cubicBezTo>
                      <a:pt x="9678" y="3156"/>
                      <a:pt x="9540" y="3170"/>
                      <a:pt x="9406" y="3170"/>
                    </a:cubicBezTo>
                    <a:cubicBezTo>
                      <a:pt x="9369" y="3170"/>
                      <a:pt x="9333" y="3169"/>
                      <a:pt x="9296" y="3167"/>
                    </a:cubicBezTo>
                    <a:cubicBezTo>
                      <a:pt x="9179" y="3186"/>
                      <a:pt x="9064" y="3198"/>
                      <a:pt x="8950" y="3198"/>
                    </a:cubicBezTo>
                    <a:cubicBezTo>
                      <a:pt x="8847" y="3198"/>
                      <a:pt x="8746" y="3188"/>
                      <a:pt x="8645" y="3167"/>
                    </a:cubicBezTo>
                    <a:cubicBezTo>
                      <a:pt x="8422" y="3132"/>
                      <a:pt x="8217" y="3051"/>
                      <a:pt x="8003" y="2980"/>
                    </a:cubicBezTo>
                    <a:cubicBezTo>
                      <a:pt x="7468" y="2810"/>
                      <a:pt x="6905" y="2730"/>
                      <a:pt x="6361" y="2596"/>
                    </a:cubicBezTo>
                    <a:cubicBezTo>
                      <a:pt x="5799" y="2463"/>
                      <a:pt x="5246" y="2275"/>
                      <a:pt x="4702" y="2070"/>
                    </a:cubicBezTo>
                    <a:cubicBezTo>
                      <a:pt x="3114" y="1481"/>
                      <a:pt x="1571" y="794"/>
                      <a:pt x="81" y="0"/>
                    </a:cubicBezTo>
                    <a:close/>
                  </a:path>
                </a:pathLst>
              </a:custGeom>
              <a:solidFill>
                <a:srgbClr val="3F423C">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48" name="Google Shape;3648;p41"/>
          <p:cNvGrpSpPr/>
          <p:nvPr/>
        </p:nvGrpSpPr>
        <p:grpSpPr>
          <a:xfrm>
            <a:off x="8430900" y="0"/>
            <a:ext cx="840467" cy="822335"/>
            <a:chOff x="4118763" y="209958"/>
            <a:chExt cx="840467" cy="822335"/>
          </a:xfrm>
        </p:grpSpPr>
        <p:sp>
          <p:nvSpPr>
            <p:cNvPr id="3649" name="Google Shape;3649;p41"/>
            <p:cNvSpPr/>
            <p:nvPr/>
          </p:nvSpPr>
          <p:spPr>
            <a:xfrm>
              <a:off x="4118763" y="209958"/>
              <a:ext cx="840467" cy="822335"/>
            </a:xfrm>
            <a:custGeom>
              <a:avLst/>
              <a:gdLst/>
              <a:ahLst/>
              <a:cxnLst/>
              <a:rect l="l" t="t" r="r" b="b"/>
              <a:pathLst>
                <a:path w="3186" h="3117" extrusionOk="0">
                  <a:moveTo>
                    <a:pt x="1586" y="0"/>
                  </a:moveTo>
                  <a:cubicBezTo>
                    <a:pt x="758" y="0"/>
                    <a:pt x="71" y="657"/>
                    <a:pt x="36" y="1491"/>
                  </a:cubicBezTo>
                  <a:cubicBezTo>
                    <a:pt x="1" y="2357"/>
                    <a:pt x="670" y="3079"/>
                    <a:pt x="1526" y="3115"/>
                  </a:cubicBezTo>
                  <a:cubicBezTo>
                    <a:pt x="1548" y="3116"/>
                    <a:pt x="1570" y="3116"/>
                    <a:pt x="1592" y="3116"/>
                  </a:cubicBezTo>
                  <a:cubicBezTo>
                    <a:pt x="2428" y="3116"/>
                    <a:pt x="3115" y="2459"/>
                    <a:pt x="3150" y="1616"/>
                  </a:cubicBezTo>
                  <a:cubicBezTo>
                    <a:pt x="3186" y="760"/>
                    <a:pt x="2516" y="37"/>
                    <a:pt x="1651" y="1"/>
                  </a:cubicBezTo>
                  <a:cubicBezTo>
                    <a:pt x="1629" y="1"/>
                    <a:pt x="1607" y="0"/>
                    <a:pt x="1586" y="0"/>
                  </a:cubicBezTo>
                  <a:close/>
                </a:path>
              </a:pathLst>
            </a:custGeom>
            <a:solidFill>
              <a:srgbClr val="FFFFFF">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41"/>
            <p:cNvSpPr/>
            <p:nvPr/>
          </p:nvSpPr>
          <p:spPr>
            <a:xfrm>
              <a:off x="4238790" y="327617"/>
              <a:ext cx="600409" cy="586741"/>
            </a:xfrm>
            <a:custGeom>
              <a:avLst/>
              <a:gdLst/>
              <a:ahLst/>
              <a:cxnLst/>
              <a:rect l="l" t="t" r="r" b="b"/>
              <a:pathLst>
                <a:path w="2276" h="2224" extrusionOk="0">
                  <a:moveTo>
                    <a:pt x="1130" y="0"/>
                  </a:moveTo>
                  <a:cubicBezTo>
                    <a:pt x="545" y="0"/>
                    <a:pt x="54" y="473"/>
                    <a:pt x="27" y="1063"/>
                  </a:cubicBezTo>
                  <a:cubicBezTo>
                    <a:pt x="1" y="1679"/>
                    <a:pt x="482" y="2196"/>
                    <a:pt x="1089" y="2223"/>
                  </a:cubicBezTo>
                  <a:cubicBezTo>
                    <a:pt x="1100" y="2223"/>
                    <a:pt x="1112" y="2223"/>
                    <a:pt x="1123" y="2223"/>
                  </a:cubicBezTo>
                  <a:cubicBezTo>
                    <a:pt x="1723" y="2223"/>
                    <a:pt x="2223" y="1757"/>
                    <a:pt x="2249" y="1152"/>
                  </a:cubicBezTo>
                  <a:cubicBezTo>
                    <a:pt x="2276" y="546"/>
                    <a:pt x="1794" y="28"/>
                    <a:pt x="1178" y="2"/>
                  </a:cubicBezTo>
                  <a:cubicBezTo>
                    <a:pt x="1162" y="1"/>
                    <a:pt x="1146" y="0"/>
                    <a:pt x="1130" y="0"/>
                  </a:cubicBezTo>
                  <a:close/>
                </a:path>
              </a:pathLst>
            </a:custGeom>
            <a:solidFill>
              <a:srgbClr val="FFFFFF">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41"/>
            <p:cNvSpPr/>
            <p:nvPr/>
          </p:nvSpPr>
          <p:spPr>
            <a:xfrm>
              <a:off x="4394166" y="478516"/>
              <a:ext cx="289652" cy="285192"/>
            </a:xfrm>
            <a:custGeom>
              <a:avLst/>
              <a:gdLst/>
              <a:ahLst/>
              <a:cxnLst/>
              <a:rect l="l" t="t" r="r" b="b"/>
              <a:pathLst>
                <a:path w="1098" h="1081" extrusionOk="0">
                  <a:moveTo>
                    <a:pt x="554" y="0"/>
                  </a:moveTo>
                  <a:cubicBezTo>
                    <a:pt x="267" y="0"/>
                    <a:pt x="18" y="220"/>
                    <a:pt x="9" y="518"/>
                  </a:cubicBezTo>
                  <a:cubicBezTo>
                    <a:pt x="1" y="812"/>
                    <a:pt x="232" y="1062"/>
                    <a:pt x="527" y="1080"/>
                  </a:cubicBezTo>
                  <a:cubicBezTo>
                    <a:pt x="532" y="1080"/>
                    <a:pt x="538" y="1080"/>
                    <a:pt x="543" y="1080"/>
                  </a:cubicBezTo>
                  <a:cubicBezTo>
                    <a:pt x="830" y="1080"/>
                    <a:pt x="1071" y="851"/>
                    <a:pt x="1089" y="562"/>
                  </a:cubicBezTo>
                  <a:cubicBezTo>
                    <a:pt x="1098" y="259"/>
                    <a:pt x="866" y="9"/>
                    <a:pt x="571" y="0"/>
                  </a:cubicBezTo>
                  <a:cubicBezTo>
                    <a:pt x="566" y="0"/>
                    <a:pt x="560" y="0"/>
                    <a:pt x="554" y="0"/>
                  </a:cubicBezTo>
                  <a:close/>
                </a:path>
              </a:pathLst>
            </a:custGeom>
            <a:solidFill>
              <a:srgbClr val="FFFFFF">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3601;p41">
            <a:extLst>
              <a:ext uri="{FF2B5EF4-FFF2-40B4-BE49-F238E27FC236}">
                <a16:creationId xmlns:a16="http://schemas.microsoft.com/office/drawing/2014/main" id="{6C336840-C446-484E-B6CE-F7290F52466E}"/>
              </a:ext>
            </a:extLst>
          </p:cNvPr>
          <p:cNvSpPr txBox="1">
            <a:spLocks/>
          </p:cNvSpPr>
          <p:nvPr/>
        </p:nvSpPr>
        <p:spPr>
          <a:xfrm>
            <a:off x="4960412" y="521887"/>
            <a:ext cx="2742156" cy="14427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1pPr>
            <a:lvl2pPr marL="914400" marR="0" lvl="1" indent="-317500" algn="r" rtl="0">
              <a:lnSpc>
                <a:spcPct val="100000"/>
              </a:lnSpc>
              <a:spcBef>
                <a:spcPts val="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2pPr>
            <a:lvl3pPr marL="1371600" marR="0" lvl="2" indent="-317500" algn="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3pPr>
            <a:lvl4pPr marL="1828800" marR="0" lvl="3" indent="-317500" algn="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4pPr>
            <a:lvl5pPr marL="2286000" marR="0" lvl="4" indent="-317500" algn="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5pPr>
            <a:lvl6pPr marL="2743200" marR="0" lvl="5" indent="-317500" algn="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6pPr>
            <a:lvl7pPr marL="3200400" marR="0" lvl="6" indent="-317500" algn="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7pPr>
            <a:lvl8pPr marL="3657600" marR="0" lvl="7" indent="-317500" algn="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8pPr>
            <a:lvl9pPr marL="4114800" marR="0" lvl="8" indent="-317500" algn="r" rtl="0">
              <a:lnSpc>
                <a:spcPct val="100000"/>
              </a:lnSpc>
              <a:spcBef>
                <a:spcPts val="1600"/>
              </a:spcBef>
              <a:spcAft>
                <a:spcPts val="1600"/>
              </a:spcAft>
              <a:buClr>
                <a:schemeClr val="dk1"/>
              </a:buClr>
              <a:buSzPts val="1600"/>
              <a:buFont typeface="ABeeZee"/>
              <a:buNone/>
              <a:defRPr sz="1600" b="0" i="0" u="none" strike="noStrike" cap="none">
                <a:solidFill>
                  <a:schemeClr val="dk1"/>
                </a:solidFill>
                <a:latin typeface="ABeeZee"/>
                <a:ea typeface="ABeeZee"/>
                <a:cs typeface="ABeeZee"/>
                <a:sym typeface="ABeeZee"/>
              </a:defRPr>
            </a:lvl9pPr>
          </a:lstStyle>
          <a:p>
            <a:pPr marL="0" indent="0">
              <a:lnSpc>
                <a:spcPct val="150000"/>
              </a:lnSpc>
            </a:pPr>
            <a:r>
              <a:rPr lang="en-US" dirty="0">
                <a:solidFill>
                  <a:schemeClr val="accent4">
                    <a:lumMod val="75000"/>
                  </a:schemeClr>
                </a:solidFill>
              </a:rPr>
              <a:t>Bird strike damage was especially high during the year 2009.</a:t>
            </a:r>
          </a:p>
        </p:txBody>
      </p:sp>
      <p:pic>
        <p:nvPicPr>
          <p:cNvPr id="11" name="Picture 10">
            <a:extLst>
              <a:ext uri="{FF2B5EF4-FFF2-40B4-BE49-F238E27FC236}">
                <a16:creationId xmlns:a16="http://schemas.microsoft.com/office/drawing/2014/main" id="{E795C944-0FBA-492F-83FA-8C02DD5CC40B}"/>
              </a:ext>
            </a:extLst>
          </p:cNvPr>
          <p:cNvPicPr>
            <a:picLocks noChangeAspect="1"/>
          </p:cNvPicPr>
          <p:nvPr/>
        </p:nvPicPr>
        <p:blipFill rotWithShape="1">
          <a:blip r:embed="rId3"/>
          <a:srcRect l="25448" t="44715" r="47851" b="14069"/>
          <a:stretch/>
        </p:blipFill>
        <p:spPr>
          <a:xfrm>
            <a:off x="5205504" y="2381672"/>
            <a:ext cx="3345424" cy="2368127"/>
          </a:xfrm>
          <a:prstGeom prst="rect">
            <a:avLst/>
          </a:prstGeom>
          <a:ln w="38100">
            <a:solidFill>
              <a:schemeClr val="tx1">
                <a:lumMod val="5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66" name="Picture 65">
            <a:extLst>
              <a:ext uri="{FF2B5EF4-FFF2-40B4-BE49-F238E27FC236}">
                <a16:creationId xmlns:a16="http://schemas.microsoft.com/office/drawing/2014/main" id="{5DB51058-8E64-420B-8C63-45600CDA1536}"/>
              </a:ext>
            </a:extLst>
          </p:cNvPr>
          <p:cNvPicPr>
            <a:picLocks noChangeAspect="1"/>
          </p:cNvPicPr>
          <p:nvPr/>
        </p:nvPicPr>
        <p:blipFill rotWithShape="1">
          <a:blip r:embed="rId4"/>
          <a:srcRect l="9973" t="42809" r="48280" b="21087"/>
          <a:stretch/>
        </p:blipFill>
        <p:spPr>
          <a:xfrm>
            <a:off x="982331" y="255269"/>
            <a:ext cx="3589669" cy="2126403"/>
          </a:xfrm>
          <a:prstGeom prst="rect">
            <a:avLst/>
          </a:prstGeom>
          <a:ln w="38100">
            <a:solidFill>
              <a:schemeClr val="tx1">
                <a:lumMod val="5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theme/theme1.xml><?xml version="1.0" encoding="utf-8"?>
<a:theme xmlns:a="http://schemas.openxmlformats.org/drawingml/2006/main" name="Environmental Science Activities for Middle School: Endangered Bird Species by Slidesgo">
  <a:themeElements>
    <a:clrScheme name="Simple Light">
      <a:dk1>
        <a:srgbClr val="3F423C"/>
      </a:dk1>
      <a:lt1>
        <a:srgbClr val="D5E4C9"/>
      </a:lt1>
      <a:dk2>
        <a:srgbClr val="8BB373"/>
      </a:dk2>
      <a:lt2>
        <a:srgbClr val="FFFFFF"/>
      </a:lt2>
      <a:accent1>
        <a:srgbClr val="EB7E64"/>
      </a:accent1>
      <a:accent2>
        <a:srgbClr val="FFA461"/>
      </a:accent2>
      <a:accent3>
        <a:srgbClr val="F0DDC1"/>
      </a:accent3>
      <a:accent4>
        <a:srgbClr val="144356"/>
      </a:accent4>
      <a:accent5>
        <a:srgbClr val="6CACA7"/>
      </a:accent5>
      <a:accent6>
        <a:srgbClr val="8A6349"/>
      </a:accent6>
      <a:hlink>
        <a:srgbClr val="3F423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468</Words>
  <Application>Microsoft Office PowerPoint</Application>
  <PresentationFormat>On-screen Show (16:9)</PresentationFormat>
  <Paragraphs>65</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Merriweather</vt:lpstr>
      <vt:lpstr>Cascadia Code SemiBold</vt:lpstr>
      <vt:lpstr>Cambria Math</vt:lpstr>
      <vt:lpstr>ABeeZee</vt:lpstr>
      <vt:lpstr>Wingdings</vt:lpstr>
      <vt:lpstr>Arial</vt:lpstr>
      <vt:lpstr>Bebas Neue</vt:lpstr>
      <vt:lpstr>Environmental Science Activities for Middle School: Endangered Bird Species by Slidesgo</vt:lpstr>
      <vt:lpstr>Data Visualization of Bird Strikes Between 2000 - 2011</vt:lpstr>
      <vt:lpstr>PowerPoint Presentation</vt:lpstr>
      <vt:lpstr>Table of contents</vt:lpstr>
      <vt:lpstr>Problem Statement</vt:lpstr>
      <vt:lpstr>Objective</vt:lpstr>
      <vt:lpstr>Visual Analytics Dashboard</vt:lpstr>
      <vt:lpstr>PowerPoint Presentation</vt:lpstr>
      <vt:lpstr>PowerPoint Presentation</vt:lpstr>
      <vt:lpstr>PowerPoint Presentation</vt:lpstr>
      <vt:lpstr>Key Performance Indicator</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of Bird Strikes Between 2000-2011</dc:title>
  <cp:lastModifiedBy>Ashok Bharadwaj</cp:lastModifiedBy>
  <cp:revision>16</cp:revision>
  <dcterms:modified xsi:type="dcterms:W3CDTF">2024-07-30T19:30:51Z</dcterms:modified>
</cp:coreProperties>
</file>