
<file path=[Content_Types].xml><?xml version="1.0" encoding="utf-8"?>
<Types xmlns="http://schemas.openxmlformats.org/package/2006/content-types">
  <Default ContentType="application/x-fontdata" Extension="fntdata"/>
  <Default ContentType="image/png" Extension="png"/>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app.xml" Type="http://schemas.openxmlformats.org/officeDocument/2006/relationships/extended-properties"/><Relationship Id="rId2" Target="docProps/core.xml" Type="http://schemas.openxmlformats.org/package/2006/relationships/metadata/core-properties"/><Relationship Id="rId1" Target="ppt/presentation.xml" Type="http://schemas.openxmlformats.org/officeDocument/2006/relationships/officeDocument"/><Relationship Id="rId4"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77" r:id="rId13"/>
  </p:sldIdLst>
  <p:sldSz cx="9144000" cy="5143500" type="screen16x9"/>
  <p:notesSz cx="6858000" cy="9144000"/>
  <p:embeddedFontLst>
    <p:embeddedFont>
      <p:font typeface="Cambria Math" panose="02040503050406030204" pitchFamily="18" charset="0"/>
      <p:regular r:id="rId15"/>
    </p:embeddedFont>
    <p:embeddedFont>
      <p:font typeface="Karla" pitchFamily="2" charset="0"/>
      <p:regular r:id="rId16"/>
      <p:bold r:id="rId17"/>
      <p:italic r:id="rId18"/>
      <p:boldItalic r:id="rId19"/>
    </p:embeddedFont>
    <p:embeddedFont>
      <p:font typeface="Outfit" panose="020B0604020202020204" charset="0"/>
      <p:regular r:id="rId20"/>
      <p:bold r:id="rId21"/>
    </p:embeddedFont>
    <p:embeddedFont>
      <p:font typeface="Outfit ExtraBold" panose="020B0604020202020204" charset="0"/>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CDEEB9-EB79-4E3F-9160-F8D3175C13E6}">
  <a:tblStyle styleId="{B1CDEEB9-EB79-4E3F-9160-F8D3175C13E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26" autoAdjust="0"/>
    <p:restoredTop sz="94660"/>
  </p:normalViewPr>
  <p:slideViewPr>
    <p:cSldViewPr snapToGrid="0">
      <p:cViewPr varScale="1">
        <p:scale>
          <a:sx n="75" d="100"/>
          <a:sy n="75" d="100"/>
        </p:scale>
        <p:origin x="102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g145c251fee2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2" name="Google Shape;922;g145c251fee2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g145c251fee2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0" name="Google Shape;940;g145c251fee2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0"/>
        <p:cNvGrpSpPr/>
        <p:nvPr/>
      </p:nvGrpSpPr>
      <p:grpSpPr>
        <a:xfrm>
          <a:off x="0" y="0"/>
          <a:ext cx="0" cy="0"/>
          <a:chOff x="0" y="0"/>
          <a:chExt cx="0" cy="0"/>
        </a:xfrm>
      </p:grpSpPr>
      <p:sp>
        <p:nvSpPr>
          <p:cNvPr id="1181" name="Google Shape;1181;g145c251fee2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2" name="Google Shape;1182;g145c251fee2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137f107573b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137f107573b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145c2d0eff7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145c2d0eff7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e1f83d2858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7" name="Google Shape;807;ge1f83d285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e266d88436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e266d88436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46c12675be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46c12675be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145c251fee2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145c251fee2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145c251fee2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45c251fee2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145c251fee2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145c251fee2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4137655" y="4746980"/>
            <a:ext cx="772717" cy="680913"/>
          </a:xfrm>
          <a:custGeom>
            <a:avLst/>
            <a:gdLst/>
            <a:ahLst/>
            <a:cxnLst/>
            <a:rect l="l" t="t" r="r" b="b"/>
            <a:pathLst>
              <a:path w="3198" h="2818" extrusionOk="0">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111830" y="260133"/>
            <a:ext cx="1962720" cy="1788304"/>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8600371" y="4541375"/>
            <a:ext cx="1305500" cy="1305527"/>
          </a:xfrm>
          <a:custGeom>
            <a:avLst/>
            <a:gdLst/>
            <a:ahLst/>
            <a:cxnLst/>
            <a:rect l="l" t="t" r="r" b="b"/>
            <a:pathLst>
              <a:path w="5403" h="5403" extrusionOk="0">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450750" y="1124775"/>
            <a:ext cx="8242500" cy="20757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sz="6000" b="1">
                <a:latin typeface="Outfit"/>
                <a:ea typeface="Outfit"/>
                <a:cs typeface="Outfit"/>
                <a:sym typeface="Outfi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1771050" y="3519225"/>
            <a:ext cx="5601900" cy="49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 name="Google Shape;14;p2"/>
          <p:cNvSpPr/>
          <p:nvPr/>
        </p:nvSpPr>
        <p:spPr>
          <a:xfrm>
            <a:off x="8123402" y="-2226216"/>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657881" y="-1691735"/>
            <a:ext cx="2580797" cy="2580608"/>
          </a:xfrm>
          <a:custGeom>
            <a:avLst/>
            <a:gdLst/>
            <a:ahLst/>
            <a:cxnLst/>
            <a:rect l="l" t="t" r="r" b="b"/>
            <a:pathLst>
              <a:path w="10681" h="10680" extrusionOk="0">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35719" y="-769590"/>
            <a:ext cx="1798415" cy="1638493"/>
          </a:xfrm>
          <a:custGeom>
            <a:avLst/>
            <a:gdLst/>
            <a:ahLst/>
            <a:cxnLst/>
            <a:rect l="l" t="t" r="r" b="b"/>
            <a:pathLst>
              <a:path w="7443" h="6781" extrusionOk="0">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401498" y="-205396"/>
            <a:ext cx="748796" cy="680672"/>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139208" y="-133862"/>
            <a:ext cx="442899" cy="443149"/>
          </a:xfrm>
          <a:custGeom>
            <a:avLst/>
            <a:gdLst/>
            <a:ahLst/>
            <a:cxnLst/>
            <a:rect l="l" t="t" r="r" b="b"/>
            <a:pathLst>
              <a:path w="1833" h="1834" extrusionOk="0">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06734" y="-274495"/>
            <a:ext cx="709894" cy="645394"/>
          </a:xfrm>
          <a:custGeom>
            <a:avLst/>
            <a:gdLst/>
            <a:ahLst/>
            <a:cxnLst/>
            <a:rect l="l" t="t" r="r" b="b"/>
            <a:pathLst>
              <a:path w="2938" h="2671" extrusionOk="0">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0" name="Google Shape;20;p2"/>
          <p:cNvSpPr/>
          <p:nvPr/>
        </p:nvSpPr>
        <p:spPr>
          <a:xfrm>
            <a:off x="7223582" y="-250668"/>
            <a:ext cx="600438" cy="600692"/>
          </a:xfrm>
          <a:custGeom>
            <a:avLst/>
            <a:gdLst/>
            <a:ahLst/>
            <a:cxnLst/>
            <a:rect l="l" t="t" r="r" b="b"/>
            <a:pathLst>
              <a:path w="2485" h="2486" extrusionOk="0">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535187" y="79637"/>
            <a:ext cx="345282" cy="345289"/>
          </a:xfrm>
          <a:custGeom>
            <a:avLst/>
            <a:gdLst/>
            <a:ahLst/>
            <a:cxnLst/>
            <a:rect l="l" t="t" r="r" b="b"/>
            <a:pathLst>
              <a:path w="1429" h="1429" extrusionOk="0">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05274" y="103252"/>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600384" y="1005803"/>
            <a:ext cx="1043095" cy="1042633"/>
          </a:xfrm>
          <a:custGeom>
            <a:avLst/>
            <a:gdLst/>
            <a:ahLst/>
            <a:cxnLst/>
            <a:rect l="l" t="t" r="r" b="b"/>
            <a:pathLst>
              <a:path w="4317" h="4315" extrusionOk="0">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68185" y="3161119"/>
            <a:ext cx="749038" cy="680672"/>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77263" y="3486824"/>
            <a:ext cx="447489" cy="406905"/>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019548" y="4190684"/>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451191" y="4455707"/>
            <a:ext cx="437341" cy="406663"/>
          </a:xfrm>
          <a:custGeom>
            <a:avLst/>
            <a:gdLst/>
            <a:ahLst/>
            <a:cxnLst/>
            <a:rect l="l" t="t" r="r" b="b"/>
            <a:pathLst>
              <a:path w="1810" h="1683" extrusionOk="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125126" y="4318577"/>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139201" y="4777769"/>
            <a:ext cx="213355" cy="182914"/>
          </a:xfrm>
          <a:custGeom>
            <a:avLst/>
            <a:gdLst/>
            <a:ahLst/>
            <a:cxnLst/>
            <a:rect l="l" t="t" r="r" b="b"/>
            <a:pathLst>
              <a:path w="883" h="757" extrusionOk="0">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704630" y="5014234"/>
            <a:ext cx="491465" cy="491475"/>
          </a:xfrm>
          <a:custGeom>
            <a:avLst/>
            <a:gdLst/>
            <a:ahLst/>
            <a:cxnLst/>
            <a:rect l="l" t="t" r="r" b="b"/>
            <a:pathLst>
              <a:path w="2034" h="2034" extrusionOk="0">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20_1">
    <p:spTree>
      <p:nvGrpSpPr>
        <p:cNvPr id="1" name="Shape 448"/>
        <p:cNvGrpSpPr/>
        <p:nvPr/>
      </p:nvGrpSpPr>
      <p:grpSpPr>
        <a:xfrm>
          <a:off x="0" y="0"/>
          <a:ext cx="0" cy="0"/>
          <a:chOff x="0" y="0"/>
          <a:chExt cx="0" cy="0"/>
        </a:xfrm>
      </p:grpSpPr>
      <p:sp>
        <p:nvSpPr>
          <p:cNvPr id="449" name="Google Shape;449;p20"/>
          <p:cNvSpPr txBox="1">
            <a:spLocks noGrp="1"/>
          </p:cNvSpPr>
          <p:nvPr>
            <p:ph type="title"/>
          </p:nvPr>
        </p:nvSpPr>
        <p:spPr>
          <a:xfrm>
            <a:off x="1950150" y="1589625"/>
            <a:ext cx="2295600" cy="800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50" name="Google Shape;450;p20"/>
          <p:cNvSpPr txBox="1">
            <a:spLocks noGrp="1"/>
          </p:cNvSpPr>
          <p:nvPr>
            <p:ph type="subTitle" idx="1"/>
          </p:nvPr>
        </p:nvSpPr>
        <p:spPr>
          <a:xfrm>
            <a:off x="1950150" y="2390025"/>
            <a:ext cx="22956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1" name="Google Shape;451;p20"/>
          <p:cNvSpPr txBox="1">
            <a:spLocks noGrp="1"/>
          </p:cNvSpPr>
          <p:nvPr>
            <p:ph type="title" idx="2"/>
          </p:nvPr>
        </p:nvSpPr>
        <p:spPr>
          <a:xfrm>
            <a:off x="5196054" y="1589625"/>
            <a:ext cx="2295600" cy="800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52" name="Google Shape;452;p20"/>
          <p:cNvSpPr txBox="1">
            <a:spLocks noGrp="1"/>
          </p:cNvSpPr>
          <p:nvPr>
            <p:ph type="subTitle" idx="3"/>
          </p:nvPr>
        </p:nvSpPr>
        <p:spPr>
          <a:xfrm>
            <a:off x="5196050" y="2390025"/>
            <a:ext cx="22956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3" name="Google Shape;453;p20"/>
          <p:cNvSpPr txBox="1">
            <a:spLocks noGrp="1"/>
          </p:cNvSpPr>
          <p:nvPr>
            <p:ph type="title" idx="4"/>
          </p:nvPr>
        </p:nvSpPr>
        <p:spPr>
          <a:xfrm>
            <a:off x="1950150" y="3156550"/>
            <a:ext cx="2295600" cy="800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54" name="Google Shape;454;p20"/>
          <p:cNvSpPr txBox="1">
            <a:spLocks noGrp="1"/>
          </p:cNvSpPr>
          <p:nvPr>
            <p:ph type="subTitle" idx="5"/>
          </p:nvPr>
        </p:nvSpPr>
        <p:spPr>
          <a:xfrm>
            <a:off x="1950150" y="3956950"/>
            <a:ext cx="22956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5" name="Google Shape;455;p20"/>
          <p:cNvSpPr txBox="1">
            <a:spLocks noGrp="1"/>
          </p:cNvSpPr>
          <p:nvPr>
            <p:ph type="title" idx="6"/>
          </p:nvPr>
        </p:nvSpPr>
        <p:spPr>
          <a:xfrm>
            <a:off x="5196054" y="3156550"/>
            <a:ext cx="2295600" cy="800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56" name="Google Shape;456;p20"/>
          <p:cNvSpPr txBox="1">
            <a:spLocks noGrp="1"/>
          </p:cNvSpPr>
          <p:nvPr>
            <p:ph type="subTitle" idx="7"/>
          </p:nvPr>
        </p:nvSpPr>
        <p:spPr>
          <a:xfrm>
            <a:off x="5196000" y="3956950"/>
            <a:ext cx="22956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7" name="Google Shape;457;p20"/>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58" name="Google Shape;458;p20"/>
          <p:cNvSpPr/>
          <p:nvPr/>
        </p:nvSpPr>
        <p:spPr>
          <a:xfrm rot="10800000">
            <a:off x="-2163567" y="-2663484"/>
            <a:ext cx="3549666" cy="3549666"/>
          </a:xfrm>
          <a:custGeom>
            <a:avLst/>
            <a:gdLst/>
            <a:ahLst/>
            <a:cxnLst/>
            <a:rect l="l" t="t" r="r" b="b"/>
            <a:pathLst>
              <a:path w="22225" h="22225" extrusionOk="0">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0"/>
          <p:cNvSpPr/>
          <p:nvPr/>
        </p:nvSpPr>
        <p:spPr>
          <a:xfrm rot="10800000">
            <a:off x="8093605" y="-1326363"/>
            <a:ext cx="1649377" cy="1649377"/>
          </a:xfrm>
          <a:custGeom>
            <a:avLst/>
            <a:gdLst/>
            <a:ahLst/>
            <a:cxnLst/>
            <a:rect l="l" t="t" r="r" b="b"/>
            <a:pathLst>
              <a:path w="10327" h="10327" extrusionOk="0">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0"/>
          <p:cNvSpPr/>
          <p:nvPr/>
        </p:nvSpPr>
        <p:spPr>
          <a:xfrm rot="10800000">
            <a:off x="8388133" y="-1275357"/>
            <a:ext cx="1166399" cy="1166558"/>
          </a:xfrm>
          <a:custGeom>
            <a:avLst/>
            <a:gdLst/>
            <a:ahLst/>
            <a:cxnLst/>
            <a:rect l="l" t="t" r="r" b="b"/>
            <a:pathLst>
              <a:path w="7303" h="7304" extrusionOk="0">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0"/>
          <p:cNvSpPr/>
          <p:nvPr/>
        </p:nvSpPr>
        <p:spPr>
          <a:xfrm rot="10800000">
            <a:off x="-173659" y="4769036"/>
            <a:ext cx="1435039" cy="1368119"/>
          </a:xfrm>
          <a:custGeom>
            <a:avLst/>
            <a:gdLst/>
            <a:ahLst/>
            <a:cxnLst/>
            <a:rect l="l" t="t" r="r" b="b"/>
            <a:pathLst>
              <a:path w="8985" h="8566" extrusionOk="0">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0"/>
          <p:cNvSpPr/>
          <p:nvPr/>
        </p:nvSpPr>
        <p:spPr>
          <a:xfrm rot="10800000">
            <a:off x="610066" y="4769049"/>
            <a:ext cx="465889" cy="465889"/>
          </a:xfrm>
          <a:custGeom>
            <a:avLst/>
            <a:gdLst/>
            <a:ahLst/>
            <a:cxnLst/>
            <a:rect l="l" t="t" r="r" b="b"/>
            <a:pathLst>
              <a:path w="2917" h="2917" extrusionOk="0">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0"/>
          <p:cNvSpPr/>
          <p:nvPr/>
        </p:nvSpPr>
        <p:spPr>
          <a:xfrm rot="10800000">
            <a:off x="8457050" y="4758561"/>
            <a:ext cx="454549" cy="413502"/>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0"/>
          <p:cNvSpPr/>
          <p:nvPr/>
        </p:nvSpPr>
        <p:spPr>
          <a:xfrm rot="10800000">
            <a:off x="-34382" y="729807"/>
            <a:ext cx="295792" cy="268960"/>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0"/>
          <p:cNvSpPr/>
          <p:nvPr/>
        </p:nvSpPr>
        <p:spPr>
          <a:xfrm rot="10800000">
            <a:off x="391249" y="484881"/>
            <a:ext cx="305215" cy="268960"/>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0"/>
          <p:cNvSpPr/>
          <p:nvPr/>
        </p:nvSpPr>
        <p:spPr>
          <a:xfrm rot="10800000">
            <a:off x="8358334" y="4466447"/>
            <a:ext cx="193894" cy="176645"/>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0"/>
          <p:cNvSpPr/>
          <p:nvPr/>
        </p:nvSpPr>
        <p:spPr>
          <a:xfrm rot="10800000">
            <a:off x="8970207" y="4297573"/>
            <a:ext cx="324860" cy="324860"/>
          </a:xfrm>
          <a:custGeom>
            <a:avLst/>
            <a:gdLst/>
            <a:ahLst/>
            <a:cxnLst/>
            <a:rect l="l" t="t" r="r" b="b"/>
            <a:pathLst>
              <a:path w="2034" h="2034" extrusionOk="0">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0"/>
          <p:cNvSpPr/>
          <p:nvPr/>
        </p:nvSpPr>
        <p:spPr>
          <a:xfrm rot="10800000">
            <a:off x="-274377" y="4535713"/>
            <a:ext cx="588869" cy="588709"/>
          </a:xfrm>
          <a:custGeom>
            <a:avLst/>
            <a:gdLst/>
            <a:ahLst/>
            <a:cxnLst/>
            <a:rect l="l" t="t" r="r" b="b"/>
            <a:pathLst>
              <a:path w="3687" h="3686" extrusionOk="0">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0"/>
          <p:cNvSpPr/>
          <p:nvPr/>
        </p:nvSpPr>
        <p:spPr>
          <a:xfrm rot="10800000">
            <a:off x="460726" y="4384294"/>
            <a:ext cx="166263" cy="151410"/>
          </a:xfrm>
          <a:custGeom>
            <a:avLst/>
            <a:gdLst/>
            <a:ahLst/>
            <a:cxnLst/>
            <a:rect l="l" t="t" r="r" b="b"/>
            <a:pathLst>
              <a:path w="1041" h="948" extrusionOk="0">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0"/>
          <p:cNvSpPr/>
          <p:nvPr/>
        </p:nvSpPr>
        <p:spPr>
          <a:xfrm rot="10800000">
            <a:off x="8116233" y="290650"/>
            <a:ext cx="179839" cy="151570"/>
          </a:xfrm>
          <a:custGeom>
            <a:avLst/>
            <a:gdLst/>
            <a:ahLst/>
            <a:cxnLst/>
            <a:rect l="l" t="t" r="r" b="b"/>
            <a:pathLst>
              <a:path w="1126" h="949" extrusionOk="0">
                <a:moveTo>
                  <a:pt x="598" y="0"/>
                </a:moveTo>
                <a:cubicBezTo>
                  <a:pt x="246" y="0"/>
                  <a:pt x="0" y="397"/>
                  <a:pt x="200" y="723"/>
                </a:cubicBezTo>
                <a:cubicBezTo>
                  <a:pt x="286" y="864"/>
                  <a:pt x="439" y="949"/>
                  <a:pt x="602" y="949"/>
                </a:cubicBezTo>
                <a:cubicBezTo>
                  <a:pt x="627" y="949"/>
                  <a:pt x="653" y="947"/>
                  <a:pt x="678" y="943"/>
                </a:cubicBezTo>
                <a:cubicBezTo>
                  <a:pt x="867" y="913"/>
                  <a:pt x="1020" y="772"/>
                  <a:pt x="1065" y="586"/>
                </a:cubicBezTo>
                <a:cubicBezTo>
                  <a:pt x="1126" y="331"/>
                  <a:pt x="969" y="75"/>
                  <a:pt x="715" y="14"/>
                </a:cubicBezTo>
                <a:cubicBezTo>
                  <a:pt x="675" y="5"/>
                  <a:pt x="636" y="0"/>
                  <a:pt x="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0"/>
          <p:cNvSpPr/>
          <p:nvPr/>
        </p:nvSpPr>
        <p:spPr>
          <a:xfrm rot="10800000">
            <a:off x="8828293" y="846865"/>
            <a:ext cx="179999" cy="151889"/>
          </a:xfrm>
          <a:custGeom>
            <a:avLst/>
            <a:gdLst/>
            <a:ahLst/>
            <a:cxnLst/>
            <a:rect l="l" t="t" r="r" b="b"/>
            <a:pathLst>
              <a:path w="1127" h="951" extrusionOk="0">
                <a:moveTo>
                  <a:pt x="600" y="1"/>
                </a:moveTo>
                <a:cubicBezTo>
                  <a:pt x="247" y="1"/>
                  <a:pt x="0" y="398"/>
                  <a:pt x="201" y="723"/>
                </a:cubicBezTo>
                <a:cubicBezTo>
                  <a:pt x="288" y="866"/>
                  <a:pt x="442" y="950"/>
                  <a:pt x="605" y="950"/>
                </a:cubicBezTo>
                <a:cubicBezTo>
                  <a:pt x="630" y="950"/>
                  <a:pt x="654" y="948"/>
                  <a:pt x="679" y="944"/>
                </a:cubicBezTo>
                <a:cubicBezTo>
                  <a:pt x="869" y="915"/>
                  <a:pt x="1022" y="772"/>
                  <a:pt x="1066" y="586"/>
                </a:cubicBezTo>
                <a:cubicBezTo>
                  <a:pt x="1126" y="331"/>
                  <a:pt x="970" y="75"/>
                  <a:pt x="715" y="14"/>
                </a:cubicBezTo>
                <a:cubicBezTo>
                  <a:pt x="676" y="5"/>
                  <a:pt x="638" y="1"/>
                  <a:pt x="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0"/>
          <p:cNvSpPr/>
          <p:nvPr/>
        </p:nvSpPr>
        <p:spPr>
          <a:xfrm rot="10800000">
            <a:off x="8620991" y="200429"/>
            <a:ext cx="207310" cy="191658"/>
          </a:xfrm>
          <a:custGeom>
            <a:avLst/>
            <a:gdLst/>
            <a:ahLst/>
            <a:cxnLst/>
            <a:rect l="l" t="t" r="r" b="b"/>
            <a:pathLst>
              <a:path w="1298" h="1200" extrusionOk="0">
                <a:moveTo>
                  <a:pt x="639" y="1"/>
                </a:moveTo>
                <a:cubicBezTo>
                  <a:pt x="449" y="1"/>
                  <a:pt x="267" y="90"/>
                  <a:pt x="153" y="248"/>
                </a:cubicBezTo>
                <a:cubicBezTo>
                  <a:pt x="11" y="444"/>
                  <a:pt x="0" y="707"/>
                  <a:pt x="127" y="913"/>
                </a:cubicBezTo>
                <a:cubicBezTo>
                  <a:pt x="237" y="1093"/>
                  <a:pt x="432" y="1200"/>
                  <a:pt x="639" y="1200"/>
                </a:cubicBezTo>
                <a:cubicBezTo>
                  <a:pt x="670" y="1200"/>
                  <a:pt x="701" y="1197"/>
                  <a:pt x="732" y="1192"/>
                </a:cubicBezTo>
                <a:cubicBezTo>
                  <a:pt x="971" y="1154"/>
                  <a:pt x="1164" y="975"/>
                  <a:pt x="1221" y="740"/>
                </a:cubicBezTo>
                <a:cubicBezTo>
                  <a:pt x="1297" y="418"/>
                  <a:pt x="1099" y="95"/>
                  <a:pt x="777" y="17"/>
                </a:cubicBezTo>
                <a:cubicBezTo>
                  <a:pt x="731" y="6"/>
                  <a:pt x="685" y="1"/>
                  <a:pt x="6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0"/>
          <p:cNvSpPr/>
          <p:nvPr/>
        </p:nvSpPr>
        <p:spPr>
          <a:xfrm rot="10800000">
            <a:off x="855471" y="-159254"/>
            <a:ext cx="494957" cy="449917"/>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0"/>
          <p:cNvSpPr/>
          <p:nvPr/>
        </p:nvSpPr>
        <p:spPr>
          <a:xfrm rot="10800000">
            <a:off x="-227503" y="3847652"/>
            <a:ext cx="495117" cy="449917"/>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0"/>
          <p:cNvSpPr/>
          <p:nvPr/>
        </p:nvSpPr>
        <p:spPr>
          <a:xfrm rot="-1799986">
            <a:off x="7244724" y="-967599"/>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0"/>
          <p:cNvSpPr/>
          <p:nvPr/>
        </p:nvSpPr>
        <p:spPr>
          <a:xfrm rot="-1799986">
            <a:off x="-1727826" y="-184499"/>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0"/>
          <p:cNvSpPr/>
          <p:nvPr/>
        </p:nvSpPr>
        <p:spPr>
          <a:xfrm rot="-1799986">
            <a:off x="5944399" y="3994776"/>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0"/>
          <p:cNvSpPr/>
          <p:nvPr/>
        </p:nvSpPr>
        <p:spPr>
          <a:xfrm rot="1799986" flipH="1">
            <a:off x="-2291801" y="4585076"/>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1">
  <p:cSld name="CUSTOM_20_1_1">
    <p:spTree>
      <p:nvGrpSpPr>
        <p:cNvPr id="1" name="Shape 479"/>
        <p:cNvGrpSpPr/>
        <p:nvPr/>
      </p:nvGrpSpPr>
      <p:grpSpPr>
        <a:xfrm>
          <a:off x="0" y="0"/>
          <a:ext cx="0" cy="0"/>
          <a:chOff x="0" y="0"/>
          <a:chExt cx="0" cy="0"/>
        </a:xfrm>
      </p:grpSpPr>
      <p:sp>
        <p:nvSpPr>
          <p:cNvPr id="480" name="Google Shape;480;p21"/>
          <p:cNvSpPr txBox="1">
            <a:spLocks noGrp="1"/>
          </p:cNvSpPr>
          <p:nvPr>
            <p:ph type="title"/>
          </p:nvPr>
        </p:nvSpPr>
        <p:spPr>
          <a:xfrm>
            <a:off x="732300" y="445025"/>
            <a:ext cx="7679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1" name="Google Shape;481;p21"/>
          <p:cNvSpPr txBox="1">
            <a:spLocks noGrp="1"/>
          </p:cNvSpPr>
          <p:nvPr>
            <p:ph type="title" idx="2"/>
          </p:nvPr>
        </p:nvSpPr>
        <p:spPr>
          <a:xfrm>
            <a:off x="1132975" y="1491381"/>
            <a:ext cx="2022000" cy="702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82" name="Google Shape;482;p21"/>
          <p:cNvSpPr txBox="1">
            <a:spLocks noGrp="1"/>
          </p:cNvSpPr>
          <p:nvPr>
            <p:ph type="subTitle" idx="1"/>
          </p:nvPr>
        </p:nvSpPr>
        <p:spPr>
          <a:xfrm>
            <a:off x="1132975" y="2194800"/>
            <a:ext cx="20220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3" name="Google Shape;483;p21"/>
          <p:cNvSpPr txBox="1">
            <a:spLocks noGrp="1"/>
          </p:cNvSpPr>
          <p:nvPr>
            <p:ph type="title" idx="3"/>
          </p:nvPr>
        </p:nvSpPr>
        <p:spPr>
          <a:xfrm>
            <a:off x="5989017" y="1491375"/>
            <a:ext cx="2022000" cy="702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84" name="Google Shape;484;p21"/>
          <p:cNvSpPr txBox="1">
            <a:spLocks noGrp="1"/>
          </p:cNvSpPr>
          <p:nvPr>
            <p:ph type="subTitle" idx="4"/>
          </p:nvPr>
        </p:nvSpPr>
        <p:spPr>
          <a:xfrm>
            <a:off x="5989025" y="2193375"/>
            <a:ext cx="2022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5" name="Google Shape;485;p21"/>
          <p:cNvSpPr txBox="1">
            <a:spLocks noGrp="1"/>
          </p:cNvSpPr>
          <p:nvPr>
            <p:ph type="title" idx="5"/>
          </p:nvPr>
        </p:nvSpPr>
        <p:spPr>
          <a:xfrm>
            <a:off x="1132975" y="2894451"/>
            <a:ext cx="2022000" cy="702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86" name="Google Shape;486;p21"/>
          <p:cNvSpPr txBox="1">
            <a:spLocks noGrp="1"/>
          </p:cNvSpPr>
          <p:nvPr>
            <p:ph type="subTitle" idx="6"/>
          </p:nvPr>
        </p:nvSpPr>
        <p:spPr>
          <a:xfrm>
            <a:off x="1132975" y="3597575"/>
            <a:ext cx="20220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7" name="Google Shape;487;p21"/>
          <p:cNvSpPr txBox="1">
            <a:spLocks noGrp="1"/>
          </p:cNvSpPr>
          <p:nvPr>
            <p:ph type="title" idx="7"/>
          </p:nvPr>
        </p:nvSpPr>
        <p:spPr>
          <a:xfrm>
            <a:off x="5989017" y="2891981"/>
            <a:ext cx="2022000" cy="702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88" name="Google Shape;488;p21"/>
          <p:cNvSpPr txBox="1">
            <a:spLocks noGrp="1"/>
          </p:cNvSpPr>
          <p:nvPr>
            <p:ph type="subTitle" idx="8"/>
          </p:nvPr>
        </p:nvSpPr>
        <p:spPr>
          <a:xfrm>
            <a:off x="5989025" y="3597575"/>
            <a:ext cx="2022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9" name="Google Shape;489;p21"/>
          <p:cNvSpPr/>
          <p:nvPr/>
        </p:nvSpPr>
        <p:spPr>
          <a:xfrm rot="10800000">
            <a:off x="-2049267" y="-2838872"/>
            <a:ext cx="3549666" cy="3549666"/>
          </a:xfrm>
          <a:custGeom>
            <a:avLst/>
            <a:gdLst/>
            <a:ahLst/>
            <a:cxnLst/>
            <a:rect l="l" t="t" r="r" b="b"/>
            <a:pathLst>
              <a:path w="22225" h="22225" extrusionOk="0">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1"/>
          <p:cNvSpPr/>
          <p:nvPr/>
        </p:nvSpPr>
        <p:spPr>
          <a:xfrm rot="10800000">
            <a:off x="8207905" y="-1501750"/>
            <a:ext cx="1649377" cy="1649377"/>
          </a:xfrm>
          <a:custGeom>
            <a:avLst/>
            <a:gdLst/>
            <a:ahLst/>
            <a:cxnLst/>
            <a:rect l="l" t="t" r="r" b="b"/>
            <a:pathLst>
              <a:path w="10327" h="10327" extrusionOk="0">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1"/>
          <p:cNvSpPr/>
          <p:nvPr/>
        </p:nvSpPr>
        <p:spPr>
          <a:xfrm rot="10800000">
            <a:off x="8502433" y="-1450744"/>
            <a:ext cx="1166399" cy="1166558"/>
          </a:xfrm>
          <a:custGeom>
            <a:avLst/>
            <a:gdLst/>
            <a:ahLst/>
            <a:cxnLst/>
            <a:rect l="l" t="t" r="r" b="b"/>
            <a:pathLst>
              <a:path w="7303" h="7304" extrusionOk="0">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1"/>
          <p:cNvSpPr/>
          <p:nvPr/>
        </p:nvSpPr>
        <p:spPr>
          <a:xfrm rot="10800000">
            <a:off x="-59359" y="4593649"/>
            <a:ext cx="1435039" cy="1368119"/>
          </a:xfrm>
          <a:custGeom>
            <a:avLst/>
            <a:gdLst/>
            <a:ahLst/>
            <a:cxnLst/>
            <a:rect l="l" t="t" r="r" b="b"/>
            <a:pathLst>
              <a:path w="8985" h="8566" extrusionOk="0">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1"/>
          <p:cNvSpPr/>
          <p:nvPr/>
        </p:nvSpPr>
        <p:spPr>
          <a:xfrm rot="10800000">
            <a:off x="724366" y="4593661"/>
            <a:ext cx="465889" cy="465889"/>
          </a:xfrm>
          <a:custGeom>
            <a:avLst/>
            <a:gdLst/>
            <a:ahLst/>
            <a:cxnLst/>
            <a:rect l="l" t="t" r="r" b="b"/>
            <a:pathLst>
              <a:path w="2917" h="2917" extrusionOk="0">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1"/>
          <p:cNvSpPr/>
          <p:nvPr/>
        </p:nvSpPr>
        <p:spPr>
          <a:xfrm rot="10800000">
            <a:off x="8571350" y="4583174"/>
            <a:ext cx="454549" cy="413502"/>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1"/>
          <p:cNvSpPr/>
          <p:nvPr/>
        </p:nvSpPr>
        <p:spPr>
          <a:xfrm rot="10800000">
            <a:off x="79918" y="554420"/>
            <a:ext cx="295792" cy="268960"/>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1"/>
          <p:cNvSpPr/>
          <p:nvPr/>
        </p:nvSpPr>
        <p:spPr>
          <a:xfrm rot="10800000">
            <a:off x="505549" y="309494"/>
            <a:ext cx="305215" cy="268960"/>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1"/>
          <p:cNvSpPr/>
          <p:nvPr/>
        </p:nvSpPr>
        <p:spPr>
          <a:xfrm rot="10800000">
            <a:off x="8472634" y="4291060"/>
            <a:ext cx="193894" cy="176645"/>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1"/>
          <p:cNvSpPr/>
          <p:nvPr/>
        </p:nvSpPr>
        <p:spPr>
          <a:xfrm rot="10800000">
            <a:off x="9084507" y="4122186"/>
            <a:ext cx="324860" cy="324860"/>
          </a:xfrm>
          <a:custGeom>
            <a:avLst/>
            <a:gdLst/>
            <a:ahLst/>
            <a:cxnLst/>
            <a:rect l="l" t="t" r="r" b="b"/>
            <a:pathLst>
              <a:path w="2034" h="2034" extrusionOk="0">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1"/>
          <p:cNvSpPr/>
          <p:nvPr/>
        </p:nvSpPr>
        <p:spPr>
          <a:xfrm rot="10800000">
            <a:off x="-160077" y="4360325"/>
            <a:ext cx="588869" cy="588709"/>
          </a:xfrm>
          <a:custGeom>
            <a:avLst/>
            <a:gdLst/>
            <a:ahLst/>
            <a:cxnLst/>
            <a:rect l="l" t="t" r="r" b="b"/>
            <a:pathLst>
              <a:path w="3687" h="3686" extrusionOk="0">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1"/>
          <p:cNvSpPr/>
          <p:nvPr/>
        </p:nvSpPr>
        <p:spPr>
          <a:xfrm rot="10800000">
            <a:off x="575026" y="4208907"/>
            <a:ext cx="166263" cy="151410"/>
          </a:xfrm>
          <a:custGeom>
            <a:avLst/>
            <a:gdLst/>
            <a:ahLst/>
            <a:cxnLst/>
            <a:rect l="l" t="t" r="r" b="b"/>
            <a:pathLst>
              <a:path w="1041" h="948" extrusionOk="0">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1"/>
          <p:cNvSpPr/>
          <p:nvPr/>
        </p:nvSpPr>
        <p:spPr>
          <a:xfrm rot="10800000">
            <a:off x="8230533" y="115263"/>
            <a:ext cx="179839" cy="151570"/>
          </a:xfrm>
          <a:custGeom>
            <a:avLst/>
            <a:gdLst/>
            <a:ahLst/>
            <a:cxnLst/>
            <a:rect l="l" t="t" r="r" b="b"/>
            <a:pathLst>
              <a:path w="1126" h="949" extrusionOk="0">
                <a:moveTo>
                  <a:pt x="598" y="0"/>
                </a:moveTo>
                <a:cubicBezTo>
                  <a:pt x="246" y="0"/>
                  <a:pt x="0" y="397"/>
                  <a:pt x="200" y="723"/>
                </a:cubicBezTo>
                <a:cubicBezTo>
                  <a:pt x="286" y="864"/>
                  <a:pt x="439" y="949"/>
                  <a:pt x="602" y="949"/>
                </a:cubicBezTo>
                <a:cubicBezTo>
                  <a:pt x="627" y="949"/>
                  <a:pt x="653" y="947"/>
                  <a:pt x="678" y="943"/>
                </a:cubicBezTo>
                <a:cubicBezTo>
                  <a:pt x="867" y="913"/>
                  <a:pt x="1020" y="772"/>
                  <a:pt x="1065" y="586"/>
                </a:cubicBezTo>
                <a:cubicBezTo>
                  <a:pt x="1126" y="331"/>
                  <a:pt x="969" y="75"/>
                  <a:pt x="715" y="14"/>
                </a:cubicBezTo>
                <a:cubicBezTo>
                  <a:pt x="675" y="5"/>
                  <a:pt x="636" y="0"/>
                  <a:pt x="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1"/>
          <p:cNvSpPr/>
          <p:nvPr/>
        </p:nvSpPr>
        <p:spPr>
          <a:xfrm rot="10800000">
            <a:off x="8942593" y="671478"/>
            <a:ext cx="179999" cy="151889"/>
          </a:xfrm>
          <a:custGeom>
            <a:avLst/>
            <a:gdLst/>
            <a:ahLst/>
            <a:cxnLst/>
            <a:rect l="l" t="t" r="r" b="b"/>
            <a:pathLst>
              <a:path w="1127" h="951" extrusionOk="0">
                <a:moveTo>
                  <a:pt x="600" y="1"/>
                </a:moveTo>
                <a:cubicBezTo>
                  <a:pt x="247" y="1"/>
                  <a:pt x="0" y="398"/>
                  <a:pt x="201" y="723"/>
                </a:cubicBezTo>
                <a:cubicBezTo>
                  <a:pt x="288" y="866"/>
                  <a:pt x="442" y="950"/>
                  <a:pt x="605" y="950"/>
                </a:cubicBezTo>
                <a:cubicBezTo>
                  <a:pt x="630" y="950"/>
                  <a:pt x="654" y="948"/>
                  <a:pt x="679" y="944"/>
                </a:cubicBezTo>
                <a:cubicBezTo>
                  <a:pt x="869" y="915"/>
                  <a:pt x="1022" y="772"/>
                  <a:pt x="1066" y="586"/>
                </a:cubicBezTo>
                <a:cubicBezTo>
                  <a:pt x="1126" y="331"/>
                  <a:pt x="970" y="75"/>
                  <a:pt x="715" y="14"/>
                </a:cubicBezTo>
                <a:cubicBezTo>
                  <a:pt x="676" y="5"/>
                  <a:pt x="638" y="1"/>
                  <a:pt x="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1"/>
          <p:cNvSpPr/>
          <p:nvPr/>
        </p:nvSpPr>
        <p:spPr>
          <a:xfrm rot="10800000">
            <a:off x="8735291" y="25042"/>
            <a:ext cx="207310" cy="191658"/>
          </a:xfrm>
          <a:custGeom>
            <a:avLst/>
            <a:gdLst/>
            <a:ahLst/>
            <a:cxnLst/>
            <a:rect l="l" t="t" r="r" b="b"/>
            <a:pathLst>
              <a:path w="1298" h="1200" extrusionOk="0">
                <a:moveTo>
                  <a:pt x="639" y="1"/>
                </a:moveTo>
                <a:cubicBezTo>
                  <a:pt x="449" y="1"/>
                  <a:pt x="267" y="90"/>
                  <a:pt x="153" y="248"/>
                </a:cubicBezTo>
                <a:cubicBezTo>
                  <a:pt x="11" y="444"/>
                  <a:pt x="0" y="707"/>
                  <a:pt x="127" y="913"/>
                </a:cubicBezTo>
                <a:cubicBezTo>
                  <a:pt x="237" y="1093"/>
                  <a:pt x="432" y="1200"/>
                  <a:pt x="639" y="1200"/>
                </a:cubicBezTo>
                <a:cubicBezTo>
                  <a:pt x="670" y="1200"/>
                  <a:pt x="701" y="1197"/>
                  <a:pt x="732" y="1192"/>
                </a:cubicBezTo>
                <a:cubicBezTo>
                  <a:pt x="971" y="1154"/>
                  <a:pt x="1164" y="975"/>
                  <a:pt x="1221" y="740"/>
                </a:cubicBezTo>
                <a:cubicBezTo>
                  <a:pt x="1297" y="418"/>
                  <a:pt x="1099" y="95"/>
                  <a:pt x="777" y="17"/>
                </a:cubicBezTo>
                <a:cubicBezTo>
                  <a:pt x="731" y="6"/>
                  <a:pt x="685" y="1"/>
                  <a:pt x="6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1"/>
          <p:cNvSpPr/>
          <p:nvPr/>
        </p:nvSpPr>
        <p:spPr>
          <a:xfrm rot="10800000">
            <a:off x="969771" y="-334642"/>
            <a:ext cx="494957" cy="449917"/>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1"/>
          <p:cNvSpPr/>
          <p:nvPr/>
        </p:nvSpPr>
        <p:spPr>
          <a:xfrm rot="10800000">
            <a:off x="-113203" y="3672265"/>
            <a:ext cx="495117" cy="449917"/>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1"/>
          <p:cNvSpPr/>
          <p:nvPr/>
        </p:nvSpPr>
        <p:spPr>
          <a:xfrm rot="-1799986">
            <a:off x="7359024" y="-1142987"/>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1"/>
          <p:cNvSpPr/>
          <p:nvPr/>
        </p:nvSpPr>
        <p:spPr>
          <a:xfrm rot="-1799986">
            <a:off x="-1613526" y="-359887"/>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1"/>
          <p:cNvSpPr/>
          <p:nvPr/>
        </p:nvSpPr>
        <p:spPr>
          <a:xfrm rot="-1799986">
            <a:off x="6058699" y="3819388"/>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1"/>
          <p:cNvSpPr/>
          <p:nvPr/>
        </p:nvSpPr>
        <p:spPr>
          <a:xfrm rot="1799986" flipH="1">
            <a:off x="-2177501" y="4409688"/>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4">
    <p:spTree>
      <p:nvGrpSpPr>
        <p:cNvPr id="1" name="Shape 573"/>
        <p:cNvGrpSpPr/>
        <p:nvPr/>
      </p:nvGrpSpPr>
      <p:grpSpPr>
        <a:xfrm>
          <a:off x="0" y="0"/>
          <a:ext cx="0" cy="0"/>
          <a:chOff x="0" y="0"/>
          <a:chExt cx="0" cy="0"/>
        </a:xfrm>
      </p:grpSpPr>
      <p:sp>
        <p:nvSpPr>
          <p:cNvPr id="574" name="Google Shape;574;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75" name="Google Shape;575;p24"/>
          <p:cNvSpPr/>
          <p:nvPr/>
        </p:nvSpPr>
        <p:spPr>
          <a:xfrm flipH="1">
            <a:off x="1006469" y="5612131"/>
            <a:ext cx="25048" cy="22175"/>
          </a:xfrm>
          <a:custGeom>
            <a:avLst/>
            <a:gdLst/>
            <a:ahLst/>
            <a:cxnLst/>
            <a:rect l="l" t="t" r="r" b="b"/>
            <a:pathLst>
              <a:path w="497" h="440" extrusionOk="0">
                <a:moveTo>
                  <a:pt x="497" y="0"/>
                </a:moveTo>
                <a:lnTo>
                  <a:pt x="0" y="439"/>
                </a:lnTo>
                <a:lnTo>
                  <a:pt x="497" y="439"/>
                </a:lnTo>
                <a:lnTo>
                  <a:pt x="4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4"/>
          <p:cNvSpPr/>
          <p:nvPr/>
        </p:nvSpPr>
        <p:spPr>
          <a:xfrm flipH="1">
            <a:off x="6123479" y="5618487"/>
            <a:ext cx="7720" cy="13521"/>
          </a:xfrm>
          <a:custGeom>
            <a:avLst/>
            <a:gdLst/>
            <a:ahLst/>
            <a:cxnLst/>
            <a:rect l="l" t="t" r="r" b="b"/>
            <a:pathLst>
              <a:path w="153" h="268" extrusionOk="0">
                <a:moveTo>
                  <a:pt x="153" y="0"/>
                </a:moveTo>
                <a:lnTo>
                  <a:pt x="0" y="153"/>
                </a:lnTo>
                <a:lnTo>
                  <a:pt x="115" y="268"/>
                </a:lnTo>
                <a:lnTo>
                  <a:pt x="153" y="268"/>
                </a:lnTo>
                <a:lnTo>
                  <a:pt x="153" y="0"/>
                </a:lnTo>
                <a:close/>
              </a:path>
            </a:pathLst>
          </a:custGeom>
          <a:solidFill>
            <a:srgbClr val="26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4"/>
          <p:cNvSpPr/>
          <p:nvPr/>
        </p:nvSpPr>
        <p:spPr>
          <a:xfrm rot="10800000">
            <a:off x="4703176" y="4858952"/>
            <a:ext cx="442899" cy="443149"/>
          </a:xfrm>
          <a:custGeom>
            <a:avLst/>
            <a:gdLst/>
            <a:ahLst/>
            <a:cxnLst/>
            <a:rect l="l" t="t" r="r" b="b"/>
            <a:pathLst>
              <a:path w="1833" h="1834" extrusionOk="0">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4"/>
          <p:cNvSpPr/>
          <p:nvPr/>
        </p:nvSpPr>
        <p:spPr>
          <a:xfrm rot="10800000">
            <a:off x="1588262" y="4818190"/>
            <a:ext cx="600438" cy="600692"/>
          </a:xfrm>
          <a:custGeom>
            <a:avLst/>
            <a:gdLst/>
            <a:ahLst/>
            <a:cxnLst/>
            <a:rect l="l" t="t" r="r" b="b"/>
            <a:pathLst>
              <a:path w="2485" h="2486" extrusionOk="0">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4"/>
          <p:cNvSpPr/>
          <p:nvPr/>
        </p:nvSpPr>
        <p:spPr>
          <a:xfrm rot="10800000">
            <a:off x="2649889" y="4697388"/>
            <a:ext cx="345282" cy="345289"/>
          </a:xfrm>
          <a:custGeom>
            <a:avLst/>
            <a:gdLst/>
            <a:ahLst/>
            <a:cxnLst/>
            <a:rect l="l" t="t" r="r" b="b"/>
            <a:pathLst>
              <a:path w="1429" h="1429" extrusionOk="0">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4"/>
          <p:cNvSpPr/>
          <p:nvPr/>
        </p:nvSpPr>
        <p:spPr>
          <a:xfrm rot="10800000">
            <a:off x="6685964" y="4778201"/>
            <a:ext cx="748796" cy="680672"/>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4"/>
          <p:cNvSpPr/>
          <p:nvPr/>
        </p:nvSpPr>
        <p:spPr>
          <a:xfrm rot="10800000">
            <a:off x="-2282448" y="3800334"/>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4"/>
          <p:cNvSpPr/>
          <p:nvPr/>
        </p:nvSpPr>
        <p:spPr>
          <a:xfrm rot="10800000">
            <a:off x="-1748220" y="4335066"/>
            <a:ext cx="2580797" cy="2580608"/>
          </a:xfrm>
          <a:custGeom>
            <a:avLst/>
            <a:gdLst/>
            <a:ahLst/>
            <a:cxnLst/>
            <a:rect l="l" t="t" r="r" b="b"/>
            <a:pathLst>
              <a:path w="10681" h="10680" extrusionOk="0">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4"/>
          <p:cNvSpPr/>
          <p:nvPr/>
        </p:nvSpPr>
        <p:spPr>
          <a:xfrm rot="10800000">
            <a:off x="8000462" y="4148461"/>
            <a:ext cx="1798415" cy="1638493"/>
          </a:xfrm>
          <a:custGeom>
            <a:avLst/>
            <a:gdLst/>
            <a:ahLst/>
            <a:cxnLst/>
            <a:rect l="l" t="t" r="r" b="b"/>
            <a:pathLst>
              <a:path w="7443" h="6781" extrusionOk="0">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4"/>
          <p:cNvSpPr/>
          <p:nvPr/>
        </p:nvSpPr>
        <p:spPr>
          <a:xfrm rot="10800000">
            <a:off x="8546529" y="4646465"/>
            <a:ext cx="709894" cy="645394"/>
          </a:xfrm>
          <a:custGeom>
            <a:avLst/>
            <a:gdLst/>
            <a:ahLst/>
            <a:cxnLst/>
            <a:rect l="l" t="t" r="r" b="b"/>
            <a:pathLst>
              <a:path w="2938" h="2671" extrusionOk="0">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585" name="Google Shape;585;p24"/>
          <p:cNvSpPr/>
          <p:nvPr/>
        </p:nvSpPr>
        <p:spPr>
          <a:xfrm rot="10800000">
            <a:off x="7807425" y="155056"/>
            <a:ext cx="437341" cy="406663"/>
          </a:xfrm>
          <a:custGeom>
            <a:avLst/>
            <a:gdLst/>
            <a:ahLst/>
            <a:cxnLst/>
            <a:rect l="l" t="t" r="r" b="b"/>
            <a:pathLst>
              <a:path w="1810" h="1683" extrusionOk="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4"/>
          <p:cNvSpPr/>
          <p:nvPr/>
        </p:nvSpPr>
        <p:spPr>
          <a:xfrm rot="10800000">
            <a:off x="9292932" y="1123636"/>
            <a:ext cx="447490" cy="406905"/>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4"/>
          <p:cNvSpPr/>
          <p:nvPr/>
        </p:nvSpPr>
        <p:spPr>
          <a:xfrm rot="10800000">
            <a:off x="7505802" y="-27869"/>
            <a:ext cx="213355" cy="182914"/>
          </a:xfrm>
          <a:custGeom>
            <a:avLst/>
            <a:gdLst/>
            <a:ahLst/>
            <a:cxnLst/>
            <a:rect l="l" t="t" r="r" b="b"/>
            <a:pathLst>
              <a:path w="883" h="757" extrusionOk="0">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4"/>
          <p:cNvSpPr/>
          <p:nvPr/>
        </p:nvSpPr>
        <p:spPr>
          <a:xfrm rot="10800000">
            <a:off x="8712268" y="2968928"/>
            <a:ext cx="1962720" cy="1788304"/>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4"/>
          <p:cNvSpPr/>
          <p:nvPr/>
        </p:nvSpPr>
        <p:spPr>
          <a:xfrm rot="10800000">
            <a:off x="1367062" y="-488345"/>
            <a:ext cx="491465" cy="491475"/>
          </a:xfrm>
          <a:custGeom>
            <a:avLst/>
            <a:gdLst/>
            <a:ahLst/>
            <a:cxnLst/>
            <a:rect l="l" t="t" r="r" b="b"/>
            <a:pathLst>
              <a:path w="2034" h="2034" extrusionOk="0">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4"/>
          <p:cNvSpPr/>
          <p:nvPr/>
        </p:nvSpPr>
        <p:spPr>
          <a:xfrm rot="10800000">
            <a:off x="-342713" y="-829538"/>
            <a:ext cx="1305500" cy="1305527"/>
          </a:xfrm>
          <a:custGeom>
            <a:avLst/>
            <a:gdLst/>
            <a:ahLst/>
            <a:cxnLst/>
            <a:rect l="l" t="t" r="r" b="b"/>
            <a:pathLst>
              <a:path w="5403" h="5403" extrusionOk="0">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4"/>
          <p:cNvSpPr/>
          <p:nvPr/>
        </p:nvSpPr>
        <p:spPr>
          <a:xfrm rot="10800000">
            <a:off x="-471146" y="3292440"/>
            <a:ext cx="1043095" cy="1042633"/>
          </a:xfrm>
          <a:custGeom>
            <a:avLst/>
            <a:gdLst/>
            <a:ahLst/>
            <a:cxnLst/>
            <a:rect l="l" t="t" r="r" b="b"/>
            <a:pathLst>
              <a:path w="4317" h="4315" extrusionOk="0">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4"/>
          <p:cNvSpPr/>
          <p:nvPr/>
        </p:nvSpPr>
        <p:spPr>
          <a:xfrm rot="10800000">
            <a:off x="4652786" y="-410529"/>
            <a:ext cx="772717" cy="680913"/>
          </a:xfrm>
          <a:custGeom>
            <a:avLst/>
            <a:gdLst/>
            <a:ahLst/>
            <a:cxnLst/>
            <a:rect l="l" t="t" r="r" b="b"/>
            <a:pathLst>
              <a:path w="3198" h="2818" extrusionOk="0">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4"/>
          <p:cNvSpPr/>
          <p:nvPr/>
        </p:nvSpPr>
        <p:spPr>
          <a:xfrm rot="10800000">
            <a:off x="-324115" y="959124"/>
            <a:ext cx="749037" cy="680672"/>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4"/>
          <p:cNvSpPr/>
          <p:nvPr/>
        </p:nvSpPr>
        <p:spPr>
          <a:xfrm>
            <a:off x="-4232500" y="226276"/>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4"/>
          <p:cNvSpPr/>
          <p:nvPr/>
        </p:nvSpPr>
        <p:spPr>
          <a:xfrm>
            <a:off x="5860250" y="4361764"/>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4"/>
          <p:cNvSpPr/>
          <p:nvPr/>
        </p:nvSpPr>
        <p:spPr>
          <a:xfrm rot="10800000">
            <a:off x="7933202" y="-2823141"/>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22">
    <p:spTree>
      <p:nvGrpSpPr>
        <p:cNvPr id="1" name="Shape 715"/>
        <p:cNvGrpSpPr/>
        <p:nvPr/>
      </p:nvGrpSpPr>
      <p:grpSpPr>
        <a:xfrm>
          <a:off x="0" y="0"/>
          <a:ext cx="0" cy="0"/>
          <a:chOff x="0" y="0"/>
          <a:chExt cx="0" cy="0"/>
        </a:xfrm>
      </p:grpSpPr>
      <p:sp>
        <p:nvSpPr>
          <p:cNvPr id="716" name="Google Shape;716;p30"/>
          <p:cNvSpPr/>
          <p:nvPr/>
        </p:nvSpPr>
        <p:spPr>
          <a:xfrm flipH="1">
            <a:off x="-2721555" y="-2102391"/>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0"/>
          <p:cNvSpPr/>
          <p:nvPr/>
        </p:nvSpPr>
        <p:spPr>
          <a:xfrm flipH="1">
            <a:off x="-2187327" y="-1567910"/>
            <a:ext cx="2580797" cy="2580608"/>
          </a:xfrm>
          <a:custGeom>
            <a:avLst/>
            <a:gdLst/>
            <a:ahLst/>
            <a:cxnLst/>
            <a:rect l="l" t="t" r="r" b="b"/>
            <a:pathLst>
              <a:path w="10681" h="10680" extrusionOk="0">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0"/>
          <p:cNvSpPr/>
          <p:nvPr/>
        </p:nvSpPr>
        <p:spPr>
          <a:xfrm flipH="1">
            <a:off x="-279823" y="3843106"/>
            <a:ext cx="485425" cy="425027"/>
          </a:xfrm>
          <a:custGeom>
            <a:avLst/>
            <a:gdLst/>
            <a:ahLst/>
            <a:cxnLst/>
            <a:rect l="l" t="t" r="r" b="b"/>
            <a:pathLst>
              <a:path w="2009" h="1759" extrusionOk="0">
                <a:moveTo>
                  <a:pt x="1006" y="0"/>
                </a:moveTo>
                <a:cubicBezTo>
                  <a:pt x="702" y="0"/>
                  <a:pt x="407" y="157"/>
                  <a:pt x="244" y="439"/>
                </a:cubicBezTo>
                <a:cubicBezTo>
                  <a:pt x="1" y="859"/>
                  <a:pt x="144" y="1397"/>
                  <a:pt x="564" y="1640"/>
                </a:cubicBezTo>
                <a:cubicBezTo>
                  <a:pt x="703" y="1721"/>
                  <a:pt x="854" y="1759"/>
                  <a:pt x="1004" y="1759"/>
                </a:cubicBezTo>
                <a:cubicBezTo>
                  <a:pt x="1307" y="1759"/>
                  <a:pt x="1603" y="1602"/>
                  <a:pt x="1766" y="1321"/>
                </a:cubicBezTo>
                <a:cubicBezTo>
                  <a:pt x="2009" y="901"/>
                  <a:pt x="1865" y="363"/>
                  <a:pt x="1445" y="118"/>
                </a:cubicBezTo>
                <a:cubicBezTo>
                  <a:pt x="1306" y="38"/>
                  <a:pt x="1155" y="0"/>
                  <a:pt x="1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0"/>
          <p:cNvSpPr/>
          <p:nvPr/>
        </p:nvSpPr>
        <p:spPr>
          <a:xfrm flipH="1">
            <a:off x="7488655" y="-645765"/>
            <a:ext cx="1798415" cy="1638493"/>
          </a:xfrm>
          <a:custGeom>
            <a:avLst/>
            <a:gdLst/>
            <a:ahLst/>
            <a:cxnLst/>
            <a:rect l="l" t="t" r="r" b="b"/>
            <a:pathLst>
              <a:path w="7443" h="6781" extrusionOk="0">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0"/>
          <p:cNvSpPr/>
          <p:nvPr/>
        </p:nvSpPr>
        <p:spPr>
          <a:xfrm flipH="1">
            <a:off x="8034723" y="-150670"/>
            <a:ext cx="709894" cy="645394"/>
          </a:xfrm>
          <a:custGeom>
            <a:avLst/>
            <a:gdLst/>
            <a:ahLst/>
            <a:cxnLst/>
            <a:rect l="l" t="t" r="r" b="b"/>
            <a:pathLst>
              <a:path w="2938" h="2671" extrusionOk="0">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0"/>
          <p:cNvSpPr/>
          <p:nvPr/>
        </p:nvSpPr>
        <p:spPr>
          <a:xfrm flipH="1">
            <a:off x="8599420" y="3907134"/>
            <a:ext cx="687665" cy="625580"/>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0"/>
          <p:cNvSpPr/>
          <p:nvPr/>
        </p:nvSpPr>
        <p:spPr>
          <a:xfrm flipH="1">
            <a:off x="7316868" y="4913895"/>
            <a:ext cx="437341" cy="406663"/>
          </a:xfrm>
          <a:custGeom>
            <a:avLst/>
            <a:gdLst/>
            <a:ahLst/>
            <a:cxnLst/>
            <a:rect l="l" t="t" r="r" b="b"/>
            <a:pathLst>
              <a:path w="1810" h="1683" extrusionOk="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0"/>
          <p:cNvSpPr/>
          <p:nvPr/>
        </p:nvSpPr>
        <p:spPr>
          <a:xfrm flipH="1">
            <a:off x="8839575" y="3039924"/>
            <a:ext cx="447490" cy="406905"/>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0"/>
          <p:cNvSpPr/>
          <p:nvPr/>
        </p:nvSpPr>
        <p:spPr>
          <a:xfrm flipH="1">
            <a:off x="8034713" y="3446834"/>
            <a:ext cx="461745" cy="406905"/>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0"/>
          <p:cNvSpPr/>
          <p:nvPr/>
        </p:nvSpPr>
        <p:spPr>
          <a:xfrm flipH="1">
            <a:off x="7848606" y="4253881"/>
            <a:ext cx="293333" cy="267243"/>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0"/>
          <p:cNvSpPr/>
          <p:nvPr/>
        </p:nvSpPr>
        <p:spPr>
          <a:xfrm flipH="1">
            <a:off x="6734620" y="4665194"/>
            <a:ext cx="213355" cy="182914"/>
          </a:xfrm>
          <a:custGeom>
            <a:avLst/>
            <a:gdLst/>
            <a:ahLst/>
            <a:cxnLst/>
            <a:rect l="l" t="t" r="r" b="b"/>
            <a:pathLst>
              <a:path w="883" h="757" extrusionOk="0">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0"/>
          <p:cNvSpPr/>
          <p:nvPr/>
        </p:nvSpPr>
        <p:spPr>
          <a:xfrm flipH="1">
            <a:off x="3324439" y="284637"/>
            <a:ext cx="213838" cy="182914"/>
          </a:xfrm>
          <a:custGeom>
            <a:avLst/>
            <a:gdLst/>
            <a:ahLst/>
            <a:cxnLst/>
            <a:rect l="l" t="t" r="r" b="b"/>
            <a:pathLst>
              <a:path w="885" h="757" extrusionOk="0">
                <a:moveTo>
                  <a:pt x="506" y="1"/>
                </a:moveTo>
                <a:cubicBezTo>
                  <a:pt x="170" y="1"/>
                  <a:pt x="1" y="407"/>
                  <a:pt x="239" y="645"/>
                </a:cubicBezTo>
                <a:cubicBezTo>
                  <a:pt x="316" y="722"/>
                  <a:pt x="410" y="756"/>
                  <a:pt x="503" y="756"/>
                </a:cubicBezTo>
                <a:cubicBezTo>
                  <a:pt x="697" y="756"/>
                  <a:pt x="883" y="606"/>
                  <a:pt x="884" y="378"/>
                </a:cubicBezTo>
                <a:cubicBezTo>
                  <a:pt x="884" y="169"/>
                  <a:pt x="715" y="1"/>
                  <a:pt x="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0"/>
          <p:cNvSpPr/>
          <p:nvPr/>
        </p:nvSpPr>
        <p:spPr>
          <a:xfrm flipH="1">
            <a:off x="8200461" y="383958"/>
            <a:ext cx="1962720" cy="1788304"/>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0"/>
          <p:cNvSpPr/>
          <p:nvPr/>
        </p:nvSpPr>
        <p:spPr>
          <a:xfrm flipH="1">
            <a:off x="262355" y="4422434"/>
            <a:ext cx="491465" cy="491475"/>
          </a:xfrm>
          <a:custGeom>
            <a:avLst/>
            <a:gdLst/>
            <a:ahLst/>
            <a:cxnLst/>
            <a:rect l="l" t="t" r="r" b="b"/>
            <a:pathLst>
              <a:path w="2034" h="2034" extrusionOk="0">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0"/>
          <p:cNvSpPr/>
          <p:nvPr/>
        </p:nvSpPr>
        <p:spPr>
          <a:xfrm flipH="1">
            <a:off x="-854520" y="4665200"/>
            <a:ext cx="1305500" cy="1305527"/>
          </a:xfrm>
          <a:custGeom>
            <a:avLst/>
            <a:gdLst/>
            <a:ahLst/>
            <a:cxnLst/>
            <a:rect l="l" t="t" r="r" b="b"/>
            <a:pathLst>
              <a:path w="5403" h="5403" extrusionOk="0">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0"/>
          <p:cNvSpPr/>
          <p:nvPr/>
        </p:nvSpPr>
        <p:spPr>
          <a:xfrm flipH="1">
            <a:off x="-592128" y="1129628"/>
            <a:ext cx="1043095" cy="1042633"/>
          </a:xfrm>
          <a:custGeom>
            <a:avLst/>
            <a:gdLst/>
            <a:ahLst/>
            <a:cxnLst/>
            <a:rect l="l" t="t" r="r" b="b"/>
            <a:pathLst>
              <a:path w="4317" h="4315" extrusionOk="0">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0"/>
          <p:cNvSpPr/>
          <p:nvPr/>
        </p:nvSpPr>
        <p:spPr>
          <a:xfrm flipH="1">
            <a:off x="4191370" y="-160912"/>
            <a:ext cx="442899" cy="443149"/>
          </a:xfrm>
          <a:custGeom>
            <a:avLst/>
            <a:gdLst/>
            <a:ahLst/>
            <a:cxnLst/>
            <a:rect l="l" t="t" r="r" b="b"/>
            <a:pathLst>
              <a:path w="1833" h="1834" extrusionOk="0">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0"/>
          <p:cNvSpPr/>
          <p:nvPr/>
        </p:nvSpPr>
        <p:spPr>
          <a:xfrm flipH="1">
            <a:off x="1227331" y="-126843"/>
            <a:ext cx="600438" cy="600692"/>
          </a:xfrm>
          <a:custGeom>
            <a:avLst/>
            <a:gdLst/>
            <a:ahLst/>
            <a:cxnLst/>
            <a:rect l="l" t="t" r="r" b="b"/>
            <a:pathLst>
              <a:path w="2485" h="2486" extrusionOk="0">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0"/>
          <p:cNvSpPr/>
          <p:nvPr/>
        </p:nvSpPr>
        <p:spPr>
          <a:xfrm flipH="1">
            <a:off x="2170882" y="203462"/>
            <a:ext cx="345282" cy="345289"/>
          </a:xfrm>
          <a:custGeom>
            <a:avLst/>
            <a:gdLst/>
            <a:ahLst/>
            <a:cxnLst/>
            <a:rect l="l" t="t" r="r" b="b"/>
            <a:pathLst>
              <a:path w="1429" h="1429" extrusionOk="0">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0"/>
          <p:cNvSpPr/>
          <p:nvPr/>
        </p:nvSpPr>
        <p:spPr>
          <a:xfrm flipH="1">
            <a:off x="352529" y="252305"/>
            <a:ext cx="772717" cy="680913"/>
          </a:xfrm>
          <a:custGeom>
            <a:avLst/>
            <a:gdLst/>
            <a:ahLst/>
            <a:cxnLst/>
            <a:rect l="l" t="t" r="r" b="b"/>
            <a:pathLst>
              <a:path w="3198" h="2818" extrusionOk="0">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0"/>
          <p:cNvSpPr/>
          <p:nvPr/>
        </p:nvSpPr>
        <p:spPr>
          <a:xfrm flipH="1">
            <a:off x="6042957" y="-166846"/>
            <a:ext cx="748796" cy="680672"/>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0"/>
          <p:cNvSpPr/>
          <p:nvPr/>
        </p:nvSpPr>
        <p:spPr>
          <a:xfrm flipH="1">
            <a:off x="4125126" y="103252"/>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0"/>
          <p:cNvSpPr/>
          <p:nvPr/>
        </p:nvSpPr>
        <p:spPr>
          <a:xfrm flipH="1">
            <a:off x="-805274" y="4318577"/>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23">
    <p:spTree>
      <p:nvGrpSpPr>
        <p:cNvPr id="1" name="Shape 739"/>
        <p:cNvGrpSpPr/>
        <p:nvPr/>
      </p:nvGrpSpPr>
      <p:grpSpPr>
        <a:xfrm>
          <a:off x="0" y="0"/>
          <a:ext cx="0" cy="0"/>
          <a:chOff x="0" y="0"/>
          <a:chExt cx="0" cy="0"/>
        </a:xfrm>
      </p:grpSpPr>
      <p:sp>
        <p:nvSpPr>
          <p:cNvPr id="740" name="Google Shape;740;p31"/>
          <p:cNvSpPr/>
          <p:nvPr/>
        </p:nvSpPr>
        <p:spPr>
          <a:xfrm flipH="1">
            <a:off x="-2248105" y="4152893"/>
            <a:ext cx="3549666" cy="3549666"/>
          </a:xfrm>
          <a:custGeom>
            <a:avLst/>
            <a:gdLst/>
            <a:ahLst/>
            <a:cxnLst/>
            <a:rect l="l" t="t" r="r" b="b"/>
            <a:pathLst>
              <a:path w="22225" h="22225" extrusionOk="0">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1"/>
          <p:cNvSpPr/>
          <p:nvPr/>
        </p:nvSpPr>
        <p:spPr>
          <a:xfrm flipH="1">
            <a:off x="8009067" y="4716060"/>
            <a:ext cx="1649377" cy="1649377"/>
          </a:xfrm>
          <a:custGeom>
            <a:avLst/>
            <a:gdLst/>
            <a:ahLst/>
            <a:cxnLst/>
            <a:rect l="l" t="t" r="r" b="b"/>
            <a:pathLst>
              <a:path w="10327" h="10327" extrusionOk="0">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1"/>
          <p:cNvSpPr/>
          <p:nvPr/>
        </p:nvSpPr>
        <p:spPr>
          <a:xfrm flipH="1">
            <a:off x="8303595" y="5147873"/>
            <a:ext cx="1166399" cy="1166558"/>
          </a:xfrm>
          <a:custGeom>
            <a:avLst/>
            <a:gdLst/>
            <a:ahLst/>
            <a:cxnLst/>
            <a:rect l="l" t="t" r="r" b="b"/>
            <a:pathLst>
              <a:path w="7303" h="7304" extrusionOk="0">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1"/>
          <p:cNvSpPr/>
          <p:nvPr/>
        </p:nvSpPr>
        <p:spPr>
          <a:xfrm flipH="1">
            <a:off x="-258197" y="-1098080"/>
            <a:ext cx="1435039" cy="1368119"/>
          </a:xfrm>
          <a:custGeom>
            <a:avLst/>
            <a:gdLst/>
            <a:ahLst/>
            <a:cxnLst/>
            <a:rect l="l" t="t" r="r" b="b"/>
            <a:pathLst>
              <a:path w="8985" h="8566" extrusionOk="0">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1"/>
          <p:cNvSpPr/>
          <p:nvPr/>
        </p:nvSpPr>
        <p:spPr>
          <a:xfrm flipH="1">
            <a:off x="525529" y="-195863"/>
            <a:ext cx="465889" cy="465889"/>
          </a:xfrm>
          <a:custGeom>
            <a:avLst/>
            <a:gdLst/>
            <a:ahLst/>
            <a:cxnLst/>
            <a:rect l="l" t="t" r="r" b="b"/>
            <a:pathLst>
              <a:path w="2917" h="2917" extrusionOk="0">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1"/>
          <p:cNvSpPr/>
          <p:nvPr/>
        </p:nvSpPr>
        <p:spPr>
          <a:xfrm flipH="1">
            <a:off x="8372512" y="-132989"/>
            <a:ext cx="454549" cy="413502"/>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1"/>
          <p:cNvSpPr/>
          <p:nvPr/>
        </p:nvSpPr>
        <p:spPr>
          <a:xfrm flipH="1">
            <a:off x="-118919" y="4040307"/>
            <a:ext cx="295792" cy="268960"/>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1"/>
          <p:cNvSpPr/>
          <p:nvPr/>
        </p:nvSpPr>
        <p:spPr>
          <a:xfrm flipH="1">
            <a:off x="306711" y="4285233"/>
            <a:ext cx="305215" cy="268960"/>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1"/>
          <p:cNvSpPr/>
          <p:nvPr/>
        </p:nvSpPr>
        <p:spPr>
          <a:xfrm flipH="1">
            <a:off x="8273796" y="395982"/>
            <a:ext cx="193894" cy="176645"/>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1"/>
          <p:cNvSpPr/>
          <p:nvPr/>
        </p:nvSpPr>
        <p:spPr>
          <a:xfrm flipH="1">
            <a:off x="8885669" y="416641"/>
            <a:ext cx="324860" cy="324860"/>
          </a:xfrm>
          <a:custGeom>
            <a:avLst/>
            <a:gdLst/>
            <a:ahLst/>
            <a:cxnLst/>
            <a:rect l="l" t="t" r="r" b="b"/>
            <a:pathLst>
              <a:path w="2034" h="2034" extrusionOk="0">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1"/>
          <p:cNvSpPr/>
          <p:nvPr/>
        </p:nvSpPr>
        <p:spPr>
          <a:xfrm flipH="1">
            <a:off x="-358914" y="-85348"/>
            <a:ext cx="588869" cy="588709"/>
          </a:xfrm>
          <a:custGeom>
            <a:avLst/>
            <a:gdLst/>
            <a:ahLst/>
            <a:cxnLst/>
            <a:rect l="l" t="t" r="r" b="b"/>
            <a:pathLst>
              <a:path w="3687" h="3686" extrusionOk="0">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1"/>
          <p:cNvSpPr/>
          <p:nvPr/>
        </p:nvSpPr>
        <p:spPr>
          <a:xfrm flipH="1">
            <a:off x="376189" y="503371"/>
            <a:ext cx="166263" cy="151410"/>
          </a:xfrm>
          <a:custGeom>
            <a:avLst/>
            <a:gdLst/>
            <a:ahLst/>
            <a:cxnLst/>
            <a:rect l="l" t="t" r="r" b="b"/>
            <a:pathLst>
              <a:path w="1041" h="948" extrusionOk="0">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1"/>
          <p:cNvSpPr/>
          <p:nvPr/>
        </p:nvSpPr>
        <p:spPr>
          <a:xfrm flipH="1">
            <a:off x="8031695" y="4596855"/>
            <a:ext cx="179839" cy="151570"/>
          </a:xfrm>
          <a:custGeom>
            <a:avLst/>
            <a:gdLst/>
            <a:ahLst/>
            <a:cxnLst/>
            <a:rect l="l" t="t" r="r" b="b"/>
            <a:pathLst>
              <a:path w="1126" h="949" extrusionOk="0">
                <a:moveTo>
                  <a:pt x="598" y="0"/>
                </a:moveTo>
                <a:cubicBezTo>
                  <a:pt x="246" y="0"/>
                  <a:pt x="0" y="397"/>
                  <a:pt x="200" y="723"/>
                </a:cubicBezTo>
                <a:cubicBezTo>
                  <a:pt x="286" y="864"/>
                  <a:pt x="439" y="949"/>
                  <a:pt x="602" y="949"/>
                </a:cubicBezTo>
                <a:cubicBezTo>
                  <a:pt x="627" y="949"/>
                  <a:pt x="653" y="947"/>
                  <a:pt x="678" y="943"/>
                </a:cubicBezTo>
                <a:cubicBezTo>
                  <a:pt x="867" y="913"/>
                  <a:pt x="1020" y="772"/>
                  <a:pt x="1065" y="586"/>
                </a:cubicBezTo>
                <a:cubicBezTo>
                  <a:pt x="1126" y="331"/>
                  <a:pt x="969" y="75"/>
                  <a:pt x="715" y="14"/>
                </a:cubicBezTo>
                <a:cubicBezTo>
                  <a:pt x="675" y="5"/>
                  <a:pt x="636" y="0"/>
                  <a:pt x="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1"/>
          <p:cNvSpPr/>
          <p:nvPr/>
        </p:nvSpPr>
        <p:spPr>
          <a:xfrm flipH="1">
            <a:off x="8743755" y="4040320"/>
            <a:ext cx="179999" cy="151889"/>
          </a:xfrm>
          <a:custGeom>
            <a:avLst/>
            <a:gdLst/>
            <a:ahLst/>
            <a:cxnLst/>
            <a:rect l="l" t="t" r="r" b="b"/>
            <a:pathLst>
              <a:path w="1127" h="951" extrusionOk="0">
                <a:moveTo>
                  <a:pt x="600" y="1"/>
                </a:moveTo>
                <a:cubicBezTo>
                  <a:pt x="247" y="1"/>
                  <a:pt x="0" y="398"/>
                  <a:pt x="201" y="723"/>
                </a:cubicBezTo>
                <a:cubicBezTo>
                  <a:pt x="288" y="866"/>
                  <a:pt x="442" y="950"/>
                  <a:pt x="605" y="950"/>
                </a:cubicBezTo>
                <a:cubicBezTo>
                  <a:pt x="630" y="950"/>
                  <a:pt x="654" y="948"/>
                  <a:pt x="679" y="944"/>
                </a:cubicBezTo>
                <a:cubicBezTo>
                  <a:pt x="869" y="915"/>
                  <a:pt x="1022" y="772"/>
                  <a:pt x="1066" y="586"/>
                </a:cubicBezTo>
                <a:cubicBezTo>
                  <a:pt x="1126" y="331"/>
                  <a:pt x="970" y="75"/>
                  <a:pt x="715" y="14"/>
                </a:cubicBezTo>
                <a:cubicBezTo>
                  <a:pt x="676" y="5"/>
                  <a:pt x="638" y="1"/>
                  <a:pt x="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1"/>
          <p:cNvSpPr/>
          <p:nvPr/>
        </p:nvSpPr>
        <p:spPr>
          <a:xfrm flipH="1">
            <a:off x="8536453" y="4646987"/>
            <a:ext cx="207310" cy="191658"/>
          </a:xfrm>
          <a:custGeom>
            <a:avLst/>
            <a:gdLst/>
            <a:ahLst/>
            <a:cxnLst/>
            <a:rect l="l" t="t" r="r" b="b"/>
            <a:pathLst>
              <a:path w="1298" h="1200" extrusionOk="0">
                <a:moveTo>
                  <a:pt x="639" y="1"/>
                </a:moveTo>
                <a:cubicBezTo>
                  <a:pt x="449" y="1"/>
                  <a:pt x="267" y="90"/>
                  <a:pt x="153" y="248"/>
                </a:cubicBezTo>
                <a:cubicBezTo>
                  <a:pt x="11" y="444"/>
                  <a:pt x="0" y="707"/>
                  <a:pt x="127" y="913"/>
                </a:cubicBezTo>
                <a:cubicBezTo>
                  <a:pt x="237" y="1093"/>
                  <a:pt x="432" y="1200"/>
                  <a:pt x="639" y="1200"/>
                </a:cubicBezTo>
                <a:cubicBezTo>
                  <a:pt x="670" y="1200"/>
                  <a:pt x="701" y="1197"/>
                  <a:pt x="732" y="1192"/>
                </a:cubicBezTo>
                <a:cubicBezTo>
                  <a:pt x="971" y="1154"/>
                  <a:pt x="1164" y="975"/>
                  <a:pt x="1221" y="740"/>
                </a:cubicBezTo>
                <a:cubicBezTo>
                  <a:pt x="1297" y="418"/>
                  <a:pt x="1099" y="95"/>
                  <a:pt x="777" y="17"/>
                </a:cubicBezTo>
                <a:cubicBezTo>
                  <a:pt x="731" y="6"/>
                  <a:pt x="685" y="1"/>
                  <a:pt x="6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1"/>
          <p:cNvSpPr/>
          <p:nvPr/>
        </p:nvSpPr>
        <p:spPr>
          <a:xfrm flipH="1">
            <a:off x="770933" y="4748412"/>
            <a:ext cx="494957" cy="449917"/>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1"/>
          <p:cNvSpPr/>
          <p:nvPr/>
        </p:nvSpPr>
        <p:spPr>
          <a:xfrm flipH="1">
            <a:off x="-312041" y="741505"/>
            <a:ext cx="495117" cy="449917"/>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1"/>
          <p:cNvSpPr/>
          <p:nvPr/>
        </p:nvSpPr>
        <p:spPr>
          <a:xfrm rot="-1799986">
            <a:off x="7160187" y="-237909"/>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1"/>
          <p:cNvSpPr/>
          <p:nvPr/>
        </p:nvSpPr>
        <p:spPr>
          <a:xfrm rot="-1799986">
            <a:off x="-1831413" y="233116"/>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1"/>
          <p:cNvSpPr/>
          <p:nvPr/>
        </p:nvSpPr>
        <p:spPr>
          <a:xfrm rot="-1799986">
            <a:off x="6069412" y="3428516"/>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1"/>
          <p:cNvSpPr/>
          <p:nvPr/>
        </p:nvSpPr>
        <p:spPr>
          <a:xfrm rot="1799986" flipH="1">
            <a:off x="-2204888" y="3993366"/>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1024175" y="2379938"/>
            <a:ext cx="3651600" cy="8364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None/>
              <a:defRPr sz="4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3" name="Google Shape;33;p3"/>
          <p:cNvSpPr txBox="1">
            <a:spLocks noGrp="1"/>
          </p:cNvSpPr>
          <p:nvPr>
            <p:ph type="title" idx="2" hasCustomPrompt="1"/>
          </p:nvPr>
        </p:nvSpPr>
        <p:spPr>
          <a:xfrm>
            <a:off x="1024175" y="1473944"/>
            <a:ext cx="1275300" cy="9060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1"/>
              </a:buClr>
              <a:buSzPts val="3000"/>
              <a:buNone/>
              <a:defRPr sz="6100">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r>
              <a:t>xx%</a:t>
            </a:r>
          </a:p>
        </p:txBody>
      </p:sp>
      <p:sp>
        <p:nvSpPr>
          <p:cNvPr id="34" name="Google Shape;34;p3"/>
          <p:cNvSpPr txBox="1">
            <a:spLocks noGrp="1"/>
          </p:cNvSpPr>
          <p:nvPr>
            <p:ph type="subTitle" idx="1"/>
          </p:nvPr>
        </p:nvSpPr>
        <p:spPr>
          <a:xfrm>
            <a:off x="1024175" y="3216353"/>
            <a:ext cx="2336400" cy="62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5" name="Google Shape;35;p3"/>
          <p:cNvSpPr/>
          <p:nvPr/>
        </p:nvSpPr>
        <p:spPr>
          <a:xfrm rot="10800000">
            <a:off x="1121955" y="-434636"/>
            <a:ext cx="491465" cy="491475"/>
          </a:xfrm>
          <a:custGeom>
            <a:avLst/>
            <a:gdLst/>
            <a:ahLst/>
            <a:cxnLst/>
            <a:rect l="l" t="t" r="r" b="b"/>
            <a:pathLst>
              <a:path w="2034" h="2034" extrusionOk="0">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10800000">
            <a:off x="8411852" y="-228884"/>
            <a:ext cx="485425" cy="425027"/>
          </a:xfrm>
          <a:custGeom>
            <a:avLst/>
            <a:gdLst/>
            <a:ahLst/>
            <a:cxnLst/>
            <a:rect l="l" t="t" r="r" b="b"/>
            <a:pathLst>
              <a:path w="2009" h="1759" extrusionOk="0">
                <a:moveTo>
                  <a:pt x="1006" y="0"/>
                </a:moveTo>
                <a:cubicBezTo>
                  <a:pt x="702" y="0"/>
                  <a:pt x="407" y="157"/>
                  <a:pt x="244" y="439"/>
                </a:cubicBezTo>
                <a:cubicBezTo>
                  <a:pt x="1" y="859"/>
                  <a:pt x="144" y="1397"/>
                  <a:pt x="564" y="1640"/>
                </a:cubicBezTo>
                <a:cubicBezTo>
                  <a:pt x="703" y="1721"/>
                  <a:pt x="854" y="1759"/>
                  <a:pt x="1004" y="1759"/>
                </a:cubicBezTo>
                <a:cubicBezTo>
                  <a:pt x="1307" y="1759"/>
                  <a:pt x="1603" y="1602"/>
                  <a:pt x="1766" y="1321"/>
                </a:cubicBezTo>
                <a:cubicBezTo>
                  <a:pt x="2009" y="901"/>
                  <a:pt x="1865" y="363"/>
                  <a:pt x="1445" y="118"/>
                </a:cubicBezTo>
                <a:cubicBezTo>
                  <a:pt x="1306" y="38"/>
                  <a:pt x="1155" y="0"/>
                  <a:pt x="1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10800000">
            <a:off x="4407679" y="-356820"/>
            <a:ext cx="772717" cy="680913"/>
          </a:xfrm>
          <a:custGeom>
            <a:avLst/>
            <a:gdLst/>
            <a:ahLst/>
            <a:cxnLst/>
            <a:rect l="l" t="t" r="r" b="b"/>
            <a:pathLst>
              <a:path w="3198" h="2818" extrusionOk="0">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10800000">
            <a:off x="5270768" y="110491"/>
            <a:ext cx="437341" cy="406663"/>
          </a:xfrm>
          <a:custGeom>
            <a:avLst/>
            <a:gdLst/>
            <a:ahLst/>
            <a:cxnLst/>
            <a:rect l="l" t="t" r="r" b="b"/>
            <a:pathLst>
              <a:path w="1810" h="1683" extrusionOk="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10800000">
            <a:off x="-587820" y="-775828"/>
            <a:ext cx="1305500" cy="1305527"/>
          </a:xfrm>
          <a:custGeom>
            <a:avLst/>
            <a:gdLst/>
            <a:ahLst/>
            <a:cxnLst/>
            <a:rect l="l" t="t" r="r" b="b"/>
            <a:pathLst>
              <a:path w="5403" h="5403" extrusionOk="0">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10800000">
            <a:off x="7881405" y="-1058254"/>
            <a:ext cx="1798415" cy="1638493"/>
          </a:xfrm>
          <a:custGeom>
            <a:avLst/>
            <a:gdLst/>
            <a:ahLst/>
            <a:cxnLst/>
            <a:rect l="l" t="t" r="r" b="b"/>
            <a:pathLst>
              <a:path w="7443" h="6781" extrusionOk="0">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rot="10800000">
            <a:off x="4813367" y="488398"/>
            <a:ext cx="290433" cy="264102"/>
          </a:xfrm>
          <a:custGeom>
            <a:avLst/>
            <a:gdLst/>
            <a:ahLst/>
            <a:cxnLst/>
            <a:rect l="l" t="t" r="r" b="b"/>
            <a:pathLst>
              <a:path w="1202" h="1093" extrusionOk="0">
                <a:moveTo>
                  <a:pt x="602" y="1"/>
                </a:moveTo>
                <a:cubicBezTo>
                  <a:pt x="354" y="1"/>
                  <a:pt x="129" y="170"/>
                  <a:pt x="70" y="421"/>
                </a:cubicBezTo>
                <a:cubicBezTo>
                  <a:pt x="1" y="715"/>
                  <a:pt x="183" y="1010"/>
                  <a:pt x="477" y="1078"/>
                </a:cubicBezTo>
                <a:cubicBezTo>
                  <a:pt x="519" y="1088"/>
                  <a:pt x="561" y="1093"/>
                  <a:pt x="603" y="1093"/>
                </a:cubicBezTo>
                <a:cubicBezTo>
                  <a:pt x="850" y="1093"/>
                  <a:pt x="1074" y="923"/>
                  <a:pt x="1133" y="672"/>
                </a:cubicBezTo>
                <a:cubicBezTo>
                  <a:pt x="1202" y="378"/>
                  <a:pt x="1021" y="85"/>
                  <a:pt x="727" y="15"/>
                </a:cubicBezTo>
                <a:cubicBezTo>
                  <a:pt x="685" y="5"/>
                  <a:pt x="643" y="1"/>
                  <a:pt x="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rot="-1799986">
            <a:off x="6323378" y="-464874"/>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10800000">
            <a:off x="8866120" y="662185"/>
            <a:ext cx="687665" cy="625580"/>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rot="10800000">
            <a:off x="-263021" y="845133"/>
            <a:ext cx="749037" cy="680672"/>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rot="-1799986">
            <a:off x="-2000972" y="21113"/>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10800000">
            <a:off x="9106275" y="1748070"/>
            <a:ext cx="447490" cy="406905"/>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rot="10800000" flipH="1">
            <a:off x="8215577" y="3322812"/>
            <a:ext cx="1043095" cy="1042633"/>
          </a:xfrm>
          <a:custGeom>
            <a:avLst/>
            <a:gdLst/>
            <a:ahLst/>
            <a:cxnLst/>
            <a:rect l="l" t="t" r="r" b="b"/>
            <a:pathLst>
              <a:path w="4317" h="4315" extrusionOk="0">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rot="10800000">
            <a:off x="5866745" y="4172287"/>
            <a:ext cx="442899" cy="443149"/>
          </a:xfrm>
          <a:custGeom>
            <a:avLst/>
            <a:gdLst/>
            <a:ahLst/>
            <a:cxnLst/>
            <a:rect l="l" t="t" r="r" b="b"/>
            <a:pathLst>
              <a:path w="1833" h="1834" extrusionOk="0">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rot="10800000">
            <a:off x="7372532" y="4270147"/>
            <a:ext cx="345282" cy="345289"/>
          </a:xfrm>
          <a:custGeom>
            <a:avLst/>
            <a:gdLst/>
            <a:ahLst/>
            <a:cxnLst/>
            <a:rect l="l" t="t" r="r" b="b"/>
            <a:pathLst>
              <a:path w="1429" h="1429" extrusionOk="0">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rot="-1799986">
            <a:off x="3790503" y="3148788"/>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rot="10800000">
            <a:off x="5451038" y="4817960"/>
            <a:ext cx="461745" cy="406905"/>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rot="10800000">
            <a:off x="855531" y="4721062"/>
            <a:ext cx="600438" cy="600692"/>
          </a:xfrm>
          <a:custGeom>
            <a:avLst/>
            <a:gdLst/>
            <a:ahLst/>
            <a:cxnLst/>
            <a:rect l="l" t="t" r="r" b="b"/>
            <a:pathLst>
              <a:path w="2485" h="2486" extrusionOk="0">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6309657" y="4681072"/>
            <a:ext cx="748796" cy="680672"/>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a:off x="-916426" y="4330237"/>
            <a:ext cx="1962720" cy="1788304"/>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a:off x="6570373" y="6190025"/>
            <a:ext cx="709894" cy="645394"/>
          </a:xfrm>
          <a:custGeom>
            <a:avLst/>
            <a:gdLst/>
            <a:ahLst/>
            <a:cxnLst/>
            <a:rect l="l" t="t" r="r" b="b"/>
            <a:pathLst>
              <a:path w="2938" h="2671" extrusionOk="0">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799986">
            <a:off x="-4001547" y="5222326"/>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flipH="1">
            <a:off x="8252299" y="4420001"/>
            <a:ext cx="2580797" cy="2580608"/>
          </a:xfrm>
          <a:custGeom>
            <a:avLst/>
            <a:gdLst/>
            <a:ahLst/>
            <a:cxnLst/>
            <a:rect l="l" t="t" r="r" b="b"/>
            <a:pathLst>
              <a:path w="10681" h="10680" extrusionOk="0">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rot="10800000" flipH="1">
            <a:off x="7717820" y="3885268"/>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1"/>
        <p:cNvGrpSpPr/>
        <p:nvPr/>
      </p:nvGrpSpPr>
      <p:grpSpPr>
        <a:xfrm>
          <a:off x="0" y="0"/>
          <a:ext cx="0" cy="0"/>
          <a:chOff x="0" y="0"/>
          <a:chExt cx="0" cy="0"/>
        </a:xfrm>
      </p:grpSpPr>
      <p:sp>
        <p:nvSpPr>
          <p:cNvPr id="112" name="Google Shape;112;p6"/>
          <p:cNvSpPr txBox="1">
            <a:spLocks noGrp="1"/>
          </p:cNvSpPr>
          <p:nvPr>
            <p:ph type="title"/>
          </p:nvPr>
        </p:nvSpPr>
        <p:spPr>
          <a:xfrm>
            <a:off x="732300" y="445025"/>
            <a:ext cx="76794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13" name="Google Shape;113;p6"/>
          <p:cNvSpPr/>
          <p:nvPr/>
        </p:nvSpPr>
        <p:spPr>
          <a:xfrm rot="5400000">
            <a:off x="9658283" y="1539125"/>
            <a:ext cx="50" cy="15452"/>
          </a:xfrm>
          <a:custGeom>
            <a:avLst/>
            <a:gdLst/>
            <a:ahLst/>
            <a:cxnLst/>
            <a:rect l="l" t="t" r="r" b="b"/>
            <a:pathLst>
              <a:path w="1" h="306" extrusionOk="0">
                <a:moveTo>
                  <a:pt x="0" y="0"/>
                </a:moveTo>
                <a:lnTo>
                  <a:pt x="0" y="306"/>
                </a:lnTo>
                <a:lnTo>
                  <a:pt x="0" y="306"/>
                </a:lnTo>
                <a:lnTo>
                  <a:pt x="0" y="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rot="10800000">
            <a:off x="-2436713" y="-2457872"/>
            <a:ext cx="3549666" cy="3549666"/>
          </a:xfrm>
          <a:custGeom>
            <a:avLst/>
            <a:gdLst/>
            <a:ahLst/>
            <a:cxnLst/>
            <a:rect l="l" t="t" r="r" b="b"/>
            <a:pathLst>
              <a:path w="22225" h="22225" extrusionOk="0">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rot="10800000">
            <a:off x="7873497" y="-1311075"/>
            <a:ext cx="1649377" cy="1649377"/>
          </a:xfrm>
          <a:custGeom>
            <a:avLst/>
            <a:gdLst/>
            <a:ahLst/>
            <a:cxnLst/>
            <a:rect l="l" t="t" r="r" b="b"/>
            <a:pathLst>
              <a:path w="10327" h="10327" extrusionOk="0">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rot="10800000">
            <a:off x="8114987" y="-1069744"/>
            <a:ext cx="1166399" cy="1166558"/>
          </a:xfrm>
          <a:custGeom>
            <a:avLst/>
            <a:gdLst/>
            <a:ahLst/>
            <a:cxnLst/>
            <a:rect l="l" t="t" r="r" b="b"/>
            <a:pathLst>
              <a:path w="7303" h="7304" extrusionOk="0">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rot="10800000">
            <a:off x="41358" y="4802774"/>
            <a:ext cx="1435039" cy="1368119"/>
          </a:xfrm>
          <a:custGeom>
            <a:avLst/>
            <a:gdLst/>
            <a:ahLst/>
            <a:cxnLst/>
            <a:rect l="l" t="t" r="r" b="b"/>
            <a:pathLst>
              <a:path w="8985" h="8566" extrusionOk="0">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6"/>
          <p:cNvSpPr/>
          <p:nvPr/>
        </p:nvSpPr>
        <p:spPr>
          <a:xfrm rot="10800000">
            <a:off x="492395" y="5253811"/>
            <a:ext cx="465889" cy="465889"/>
          </a:xfrm>
          <a:custGeom>
            <a:avLst/>
            <a:gdLst/>
            <a:ahLst/>
            <a:cxnLst/>
            <a:rect l="l" t="t" r="r" b="b"/>
            <a:pathLst>
              <a:path w="2917" h="2917" extrusionOk="0">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6"/>
          <p:cNvSpPr/>
          <p:nvPr/>
        </p:nvSpPr>
        <p:spPr>
          <a:xfrm rot="10800000">
            <a:off x="8183904" y="4964174"/>
            <a:ext cx="454549" cy="413502"/>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rot="10800000">
            <a:off x="118103" y="690494"/>
            <a:ext cx="305215" cy="268960"/>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rot="10800000">
            <a:off x="8880813" y="2248822"/>
            <a:ext cx="193894" cy="176645"/>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rot="10800000">
            <a:off x="8742584" y="3050662"/>
            <a:ext cx="1297365" cy="1182051"/>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rot="10800000">
            <a:off x="8697061" y="4503186"/>
            <a:ext cx="324860" cy="324860"/>
          </a:xfrm>
          <a:custGeom>
            <a:avLst/>
            <a:gdLst/>
            <a:ahLst/>
            <a:cxnLst/>
            <a:rect l="l" t="t" r="r" b="b"/>
            <a:pathLst>
              <a:path w="2034" h="2034" extrusionOk="0">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6"/>
          <p:cNvSpPr/>
          <p:nvPr/>
        </p:nvSpPr>
        <p:spPr>
          <a:xfrm rot="10800000">
            <a:off x="-250748" y="4802775"/>
            <a:ext cx="588869" cy="588709"/>
          </a:xfrm>
          <a:custGeom>
            <a:avLst/>
            <a:gdLst/>
            <a:ahLst/>
            <a:cxnLst/>
            <a:rect l="l" t="t" r="r" b="b"/>
            <a:pathLst>
              <a:path w="3687" h="3686" extrusionOk="0">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rot="10800000">
            <a:off x="187580" y="4589907"/>
            <a:ext cx="166263" cy="151410"/>
          </a:xfrm>
          <a:custGeom>
            <a:avLst/>
            <a:gdLst/>
            <a:ahLst/>
            <a:cxnLst/>
            <a:rect l="l" t="t" r="r" b="b"/>
            <a:pathLst>
              <a:path w="1041" h="948" extrusionOk="0">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p:cNvSpPr/>
          <p:nvPr/>
        </p:nvSpPr>
        <p:spPr>
          <a:xfrm rot="10800000">
            <a:off x="7679503" y="-102638"/>
            <a:ext cx="256183" cy="224719"/>
          </a:xfrm>
          <a:custGeom>
            <a:avLst/>
            <a:gdLst/>
            <a:ahLst/>
            <a:cxnLst/>
            <a:rect l="l" t="t" r="r" b="b"/>
            <a:pathLst>
              <a:path w="1604" h="1407" extrusionOk="0">
                <a:moveTo>
                  <a:pt x="800" y="0"/>
                </a:moveTo>
                <a:cubicBezTo>
                  <a:pt x="676" y="0"/>
                  <a:pt x="549" y="34"/>
                  <a:pt x="435" y="104"/>
                </a:cubicBezTo>
                <a:cubicBezTo>
                  <a:pt x="104" y="307"/>
                  <a:pt x="0" y="740"/>
                  <a:pt x="203" y="1071"/>
                </a:cubicBezTo>
                <a:cubicBezTo>
                  <a:pt x="336" y="1288"/>
                  <a:pt x="566" y="1407"/>
                  <a:pt x="802" y="1407"/>
                </a:cubicBezTo>
                <a:cubicBezTo>
                  <a:pt x="927" y="1407"/>
                  <a:pt x="1054" y="1373"/>
                  <a:pt x="1169" y="1303"/>
                </a:cubicBezTo>
                <a:cubicBezTo>
                  <a:pt x="1500" y="1100"/>
                  <a:pt x="1604" y="667"/>
                  <a:pt x="1401" y="337"/>
                </a:cubicBezTo>
                <a:cubicBezTo>
                  <a:pt x="1268" y="120"/>
                  <a:pt x="1037" y="0"/>
                  <a:pt x="800"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rot="10800000">
            <a:off x="1322165" y="129271"/>
            <a:ext cx="197727" cy="182714"/>
          </a:xfrm>
          <a:custGeom>
            <a:avLst/>
            <a:gdLst/>
            <a:ahLst/>
            <a:cxnLst/>
            <a:rect l="l" t="t" r="r" b="b"/>
            <a:pathLst>
              <a:path w="1238" h="1144" extrusionOk="0">
                <a:moveTo>
                  <a:pt x="608" y="0"/>
                </a:moveTo>
                <a:cubicBezTo>
                  <a:pt x="428" y="0"/>
                  <a:pt x="255" y="86"/>
                  <a:pt x="146" y="236"/>
                </a:cubicBezTo>
                <a:cubicBezTo>
                  <a:pt x="11" y="424"/>
                  <a:pt x="0" y="673"/>
                  <a:pt x="122" y="871"/>
                </a:cubicBezTo>
                <a:cubicBezTo>
                  <a:pt x="226" y="1042"/>
                  <a:pt x="412" y="1143"/>
                  <a:pt x="609" y="1143"/>
                </a:cubicBezTo>
                <a:cubicBezTo>
                  <a:pt x="638" y="1143"/>
                  <a:pt x="669" y="1141"/>
                  <a:pt x="699" y="1136"/>
                </a:cubicBezTo>
                <a:cubicBezTo>
                  <a:pt x="926" y="1100"/>
                  <a:pt x="1111" y="929"/>
                  <a:pt x="1164" y="706"/>
                </a:cubicBezTo>
                <a:cubicBezTo>
                  <a:pt x="1238" y="398"/>
                  <a:pt x="1049" y="90"/>
                  <a:pt x="743" y="16"/>
                </a:cubicBezTo>
                <a:cubicBezTo>
                  <a:pt x="698" y="6"/>
                  <a:pt x="653" y="0"/>
                  <a:pt x="608"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rot="10800000">
            <a:off x="568550" y="-102654"/>
            <a:ext cx="494957" cy="449917"/>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rot="10800000">
            <a:off x="9143701" y="2317977"/>
            <a:ext cx="495116" cy="449917"/>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a:off x="7553259" y="-55515"/>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3709641" y="4348185"/>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8"/>
        <p:cNvGrpSpPr/>
        <p:nvPr/>
      </p:nvGrpSpPr>
      <p:grpSpPr>
        <a:xfrm>
          <a:off x="0" y="0"/>
          <a:ext cx="0" cy="0"/>
          <a:chOff x="0" y="0"/>
          <a:chExt cx="0" cy="0"/>
        </a:xfrm>
      </p:grpSpPr>
      <p:sp>
        <p:nvSpPr>
          <p:cNvPr id="159" name="Google Shape;159;p8"/>
          <p:cNvSpPr txBox="1">
            <a:spLocks noGrp="1"/>
          </p:cNvSpPr>
          <p:nvPr>
            <p:ph type="title"/>
          </p:nvPr>
        </p:nvSpPr>
        <p:spPr>
          <a:xfrm>
            <a:off x="1509150" y="1579650"/>
            <a:ext cx="6125700" cy="19842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60" name="Google Shape;160;p8"/>
          <p:cNvSpPr/>
          <p:nvPr/>
        </p:nvSpPr>
        <p:spPr>
          <a:xfrm>
            <a:off x="4417083" y="-284737"/>
            <a:ext cx="442899" cy="443149"/>
          </a:xfrm>
          <a:custGeom>
            <a:avLst/>
            <a:gdLst/>
            <a:ahLst/>
            <a:cxnLst/>
            <a:rect l="l" t="t" r="r" b="b"/>
            <a:pathLst>
              <a:path w="1833" h="1834" extrusionOk="0">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8"/>
          <p:cNvSpPr/>
          <p:nvPr/>
        </p:nvSpPr>
        <p:spPr>
          <a:xfrm>
            <a:off x="7223582" y="-250668"/>
            <a:ext cx="600438" cy="600692"/>
          </a:xfrm>
          <a:custGeom>
            <a:avLst/>
            <a:gdLst/>
            <a:ahLst/>
            <a:cxnLst/>
            <a:rect l="l" t="t" r="r" b="b"/>
            <a:pathLst>
              <a:path w="2485" h="2486" extrusionOk="0">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8"/>
          <p:cNvSpPr/>
          <p:nvPr/>
        </p:nvSpPr>
        <p:spPr>
          <a:xfrm>
            <a:off x="6535187" y="79637"/>
            <a:ext cx="345282" cy="345289"/>
          </a:xfrm>
          <a:custGeom>
            <a:avLst/>
            <a:gdLst/>
            <a:ahLst/>
            <a:cxnLst/>
            <a:rect l="l" t="t" r="r" b="b"/>
            <a:pathLst>
              <a:path w="1429" h="1429" extrusionOk="0">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2259598" y="-290671"/>
            <a:ext cx="748796" cy="680672"/>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8"/>
          <p:cNvSpPr/>
          <p:nvPr/>
        </p:nvSpPr>
        <p:spPr>
          <a:xfrm>
            <a:off x="8123402" y="-2226216"/>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8"/>
          <p:cNvSpPr/>
          <p:nvPr/>
        </p:nvSpPr>
        <p:spPr>
          <a:xfrm>
            <a:off x="8657881" y="-1691735"/>
            <a:ext cx="2580797" cy="2580608"/>
          </a:xfrm>
          <a:custGeom>
            <a:avLst/>
            <a:gdLst/>
            <a:ahLst/>
            <a:cxnLst/>
            <a:rect l="l" t="t" r="r" b="b"/>
            <a:pathLst>
              <a:path w="10681" h="10680" extrusionOk="0">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235719" y="-769590"/>
            <a:ext cx="1798415" cy="1638493"/>
          </a:xfrm>
          <a:custGeom>
            <a:avLst/>
            <a:gdLst/>
            <a:ahLst/>
            <a:cxnLst/>
            <a:rect l="l" t="t" r="r" b="b"/>
            <a:pathLst>
              <a:path w="7443" h="6781" extrusionOk="0">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p:nvPr/>
        </p:nvSpPr>
        <p:spPr>
          <a:xfrm>
            <a:off x="306734" y="-274495"/>
            <a:ext cx="709894" cy="645394"/>
          </a:xfrm>
          <a:custGeom>
            <a:avLst/>
            <a:gdLst/>
            <a:ahLst/>
            <a:cxnLst/>
            <a:rect l="l" t="t" r="r" b="b"/>
            <a:pathLst>
              <a:path w="2938" h="2671" extrusionOk="0">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68" name="Google Shape;168;p8"/>
          <p:cNvSpPr/>
          <p:nvPr/>
        </p:nvSpPr>
        <p:spPr>
          <a:xfrm>
            <a:off x="1647991" y="4247295"/>
            <a:ext cx="437341" cy="406663"/>
          </a:xfrm>
          <a:custGeom>
            <a:avLst/>
            <a:gdLst/>
            <a:ahLst/>
            <a:cxnLst/>
            <a:rect l="l" t="t" r="r" b="b"/>
            <a:pathLst>
              <a:path w="1810" h="1683" extrusionOk="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8"/>
          <p:cNvSpPr/>
          <p:nvPr/>
        </p:nvSpPr>
        <p:spPr>
          <a:xfrm>
            <a:off x="-177263" y="3486824"/>
            <a:ext cx="447489" cy="406905"/>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8"/>
          <p:cNvSpPr/>
          <p:nvPr/>
        </p:nvSpPr>
        <p:spPr>
          <a:xfrm>
            <a:off x="2139201" y="4777769"/>
            <a:ext cx="213355" cy="182914"/>
          </a:xfrm>
          <a:custGeom>
            <a:avLst/>
            <a:gdLst/>
            <a:ahLst/>
            <a:cxnLst/>
            <a:rect l="l" t="t" r="r" b="b"/>
            <a:pathLst>
              <a:path w="883" h="757" extrusionOk="0">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p:nvPr/>
        </p:nvSpPr>
        <p:spPr>
          <a:xfrm>
            <a:off x="-1111830" y="260133"/>
            <a:ext cx="1962720" cy="1788304"/>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8"/>
          <p:cNvSpPr/>
          <p:nvPr/>
        </p:nvSpPr>
        <p:spPr>
          <a:xfrm>
            <a:off x="7704630" y="5014234"/>
            <a:ext cx="491465" cy="491475"/>
          </a:xfrm>
          <a:custGeom>
            <a:avLst/>
            <a:gdLst/>
            <a:ahLst/>
            <a:cxnLst/>
            <a:rect l="l" t="t" r="r" b="b"/>
            <a:pathLst>
              <a:path w="2034" h="2034" extrusionOk="0">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a:off x="8600371" y="4541375"/>
            <a:ext cx="1305500" cy="1305527"/>
          </a:xfrm>
          <a:custGeom>
            <a:avLst/>
            <a:gdLst/>
            <a:ahLst/>
            <a:cxnLst/>
            <a:rect l="l" t="t" r="r" b="b"/>
            <a:pathLst>
              <a:path w="5403" h="5403" extrusionOk="0">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8"/>
          <p:cNvSpPr/>
          <p:nvPr/>
        </p:nvSpPr>
        <p:spPr>
          <a:xfrm>
            <a:off x="8600384" y="1005803"/>
            <a:ext cx="1043095" cy="1042633"/>
          </a:xfrm>
          <a:custGeom>
            <a:avLst/>
            <a:gdLst/>
            <a:ahLst/>
            <a:cxnLst/>
            <a:rect l="l" t="t" r="r" b="b"/>
            <a:pathLst>
              <a:path w="4317" h="4315" extrusionOk="0">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8"/>
          <p:cNvSpPr/>
          <p:nvPr/>
        </p:nvSpPr>
        <p:spPr>
          <a:xfrm>
            <a:off x="4137655" y="4746980"/>
            <a:ext cx="772717" cy="680913"/>
          </a:xfrm>
          <a:custGeom>
            <a:avLst/>
            <a:gdLst/>
            <a:ahLst/>
            <a:cxnLst/>
            <a:rect l="l" t="t" r="r" b="b"/>
            <a:pathLst>
              <a:path w="3198" h="2818" extrusionOk="0">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8"/>
          <p:cNvSpPr/>
          <p:nvPr/>
        </p:nvSpPr>
        <p:spPr>
          <a:xfrm>
            <a:off x="8768185" y="3161119"/>
            <a:ext cx="749038" cy="680672"/>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8"/>
          <p:cNvSpPr/>
          <p:nvPr/>
        </p:nvSpPr>
        <p:spPr>
          <a:xfrm>
            <a:off x="-805274" y="103252"/>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8"/>
          <p:cNvSpPr/>
          <p:nvPr/>
        </p:nvSpPr>
        <p:spPr>
          <a:xfrm>
            <a:off x="4125126" y="4318577"/>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8"/>
          <p:cNvSpPr/>
          <p:nvPr/>
        </p:nvSpPr>
        <p:spPr>
          <a:xfrm>
            <a:off x="-2019548" y="4190684"/>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0"/>
        <p:cNvGrpSpPr/>
        <p:nvPr/>
      </p:nvGrpSpPr>
      <p:grpSpPr>
        <a:xfrm>
          <a:off x="0" y="0"/>
          <a:ext cx="0" cy="0"/>
          <a:chOff x="0" y="0"/>
          <a:chExt cx="0" cy="0"/>
        </a:xfrm>
      </p:grpSpPr>
      <p:sp>
        <p:nvSpPr>
          <p:cNvPr id="181" name="Google Shape;181;p9"/>
          <p:cNvSpPr/>
          <p:nvPr/>
        </p:nvSpPr>
        <p:spPr>
          <a:xfrm flipH="1">
            <a:off x="-854520" y="4665200"/>
            <a:ext cx="1305500" cy="1305527"/>
          </a:xfrm>
          <a:custGeom>
            <a:avLst/>
            <a:gdLst/>
            <a:ahLst/>
            <a:cxnLst/>
            <a:rect l="l" t="t" r="r" b="b"/>
            <a:pathLst>
              <a:path w="5403" h="5403" extrusionOk="0">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9"/>
          <p:cNvSpPr/>
          <p:nvPr/>
        </p:nvSpPr>
        <p:spPr>
          <a:xfrm flipH="1">
            <a:off x="8200461" y="383958"/>
            <a:ext cx="1962720" cy="1788304"/>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9"/>
          <p:cNvSpPr txBox="1">
            <a:spLocks noGrp="1"/>
          </p:cNvSpPr>
          <p:nvPr>
            <p:ph type="title"/>
          </p:nvPr>
        </p:nvSpPr>
        <p:spPr>
          <a:xfrm>
            <a:off x="1617725" y="1474488"/>
            <a:ext cx="5590200" cy="7050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84" name="Google Shape;184;p9"/>
          <p:cNvSpPr txBox="1">
            <a:spLocks noGrp="1"/>
          </p:cNvSpPr>
          <p:nvPr>
            <p:ph type="subTitle" idx="1"/>
          </p:nvPr>
        </p:nvSpPr>
        <p:spPr>
          <a:xfrm>
            <a:off x="1617725" y="2179488"/>
            <a:ext cx="5590200" cy="1362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a:lvl1pPr>
            <a:lvl2pPr lvl="1" rtl="0">
              <a:spcBef>
                <a:spcPts val="120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5" name="Google Shape;185;p9"/>
          <p:cNvSpPr/>
          <p:nvPr/>
        </p:nvSpPr>
        <p:spPr>
          <a:xfrm flipH="1">
            <a:off x="-2721555" y="-2102391"/>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9"/>
          <p:cNvSpPr/>
          <p:nvPr/>
        </p:nvSpPr>
        <p:spPr>
          <a:xfrm flipH="1">
            <a:off x="-2187327" y="-1567910"/>
            <a:ext cx="2580797" cy="2580608"/>
          </a:xfrm>
          <a:custGeom>
            <a:avLst/>
            <a:gdLst/>
            <a:ahLst/>
            <a:cxnLst/>
            <a:rect l="l" t="t" r="r" b="b"/>
            <a:pathLst>
              <a:path w="10681" h="10680" extrusionOk="0">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9"/>
          <p:cNvSpPr/>
          <p:nvPr/>
        </p:nvSpPr>
        <p:spPr>
          <a:xfrm flipH="1">
            <a:off x="7488655" y="-645765"/>
            <a:ext cx="1798415" cy="1638493"/>
          </a:xfrm>
          <a:custGeom>
            <a:avLst/>
            <a:gdLst/>
            <a:ahLst/>
            <a:cxnLst/>
            <a:rect l="l" t="t" r="r" b="b"/>
            <a:pathLst>
              <a:path w="7443" h="6781" extrusionOk="0">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9"/>
          <p:cNvSpPr/>
          <p:nvPr/>
        </p:nvSpPr>
        <p:spPr>
          <a:xfrm flipH="1">
            <a:off x="6042957" y="-166846"/>
            <a:ext cx="748796" cy="680672"/>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9"/>
          <p:cNvSpPr/>
          <p:nvPr/>
        </p:nvSpPr>
        <p:spPr>
          <a:xfrm flipH="1">
            <a:off x="4191370" y="-160912"/>
            <a:ext cx="442899" cy="443149"/>
          </a:xfrm>
          <a:custGeom>
            <a:avLst/>
            <a:gdLst/>
            <a:ahLst/>
            <a:cxnLst/>
            <a:rect l="l" t="t" r="r" b="b"/>
            <a:pathLst>
              <a:path w="1833" h="1834" extrusionOk="0">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9"/>
          <p:cNvSpPr/>
          <p:nvPr/>
        </p:nvSpPr>
        <p:spPr>
          <a:xfrm flipH="1">
            <a:off x="8034723" y="-150670"/>
            <a:ext cx="709894" cy="645394"/>
          </a:xfrm>
          <a:custGeom>
            <a:avLst/>
            <a:gdLst/>
            <a:ahLst/>
            <a:cxnLst/>
            <a:rect l="l" t="t" r="r" b="b"/>
            <a:pathLst>
              <a:path w="2938" h="2671" extrusionOk="0">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9"/>
          <p:cNvSpPr/>
          <p:nvPr/>
        </p:nvSpPr>
        <p:spPr>
          <a:xfrm flipH="1">
            <a:off x="1227331" y="-126843"/>
            <a:ext cx="600438" cy="600692"/>
          </a:xfrm>
          <a:custGeom>
            <a:avLst/>
            <a:gdLst/>
            <a:ahLst/>
            <a:cxnLst/>
            <a:rect l="l" t="t" r="r" b="b"/>
            <a:pathLst>
              <a:path w="2485" h="2486" extrusionOk="0">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9"/>
          <p:cNvSpPr/>
          <p:nvPr/>
        </p:nvSpPr>
        <p:spPr>
          <a:xfrm flipH="1">
            <a:off x="4125126" y="103252"/>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9"/>
          <p:cNvSpPr/>
          <p:nvPr/>
        </p:nvSpPr>
        <p:spPr>
          <a:xfrm flipH="1">
            <a:off x="2170882" y="203462"/>
            <a:ext cx="345282" cy="345289"/>
          </a:xfrm>
          <a:custGeom>
            <a:avLst/>
            <a:gdLst/>
            <a:ahLst/>
            <a:cxnLst/>
            <a:rect l="l" t="t" r="r" b="b"/>
            <a:pathLst>
              <a:path w="1429" h="1429" extrusionOk="0">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9"/>
          <p:cNvSpPr/>
          <p:nvPr/>
        </p:nvSpPr>
        <p:spPr>
          <a:xfrm flipH="1">
            <a:off x="352529" y="252305"/>
            <a:ext cx="772717" cy="680913"/>
          </a:xfrm>
          <a:custGeom>
            <a:avLst/>
            <a:gdLst/>
            <a:ahLst/>
            <a:cxnLst/>
            <a:rect l="l" t="t" r="r" b="b"/>
            <a:pathLst>
              <a:path w="3198" h="2818" extrusionOk="0">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9"/>
          <p:cNvSpPr/>
          <p:nvPr/>
        </p:nvSpPr>
        <p:spPr>
          <a:xfrm flipH="1">
            <a:off x="3324439" y="284637"/>
            <a:ext cx="213838" cy="182914"/>
          </a:xfrm>
          <a:custGeom>
            <a:avLst/>
            <a:gdLst/>
            <a:ahLst/>
            <a:cxnLst/>
            <a:rect l="l" t="t" r="r" b="b"/>
            <a:pathLst>
              <a:path w="885" h="757" extrusionOk="0">
                <a:moveTo>
                  <a:pt x="506" y="1"/>
                </a:moveTo>
                <a:cubicBezTo>
                  <a:pt x="170" y="1"/>
                  <a:pt x="1" y="407"/>
                  <a:pt x="239" y="645"/>
                </a:cubicBezTo>
                <a:cubicBezTo>
                  <a:pt x="316" y="722"/>
                  <a:pt x="410" y="756"/>
                  <a:pt x="503" y="756"/>
                </a:cubicBezTo>
                <a:cubicBezTo>
                  <a:pt x="697" y="756"/>
                  <a:pt x="883" y="606"/>
                  <a:pt x="884" y="378"/>
                </a:cubicBezTo>
                <a:cubicBezTo>
                  <a:pt x="884" y="169"/>
                  <a:pt x="715" y="1"/>
                  <a:pt x="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9"/>
          <p:cNvSpPr/>
          <p:nvPr/>
        </p:nvSpPr>
        <p:spPr>
          <a:xfrm flipH="1">
            <a:off x="-592128" y="1129628"/>
            <a:ext cx="1043095" cy="1042633"/>
          </a:xfrm>
          <a:custGeom>
            <a:avLst/>
            <a:gdLst/>
            <a:ahLst/>
            <a:cxnLst/>
            <a:rect l="l" t="t" r="r" b="b"/>
            <a:pathLst>
              <a:path w="4317" h="4315" extrusionOk="0">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
          <p:cNvSpPr/>
          <p:nvPr/>
        </p:nvSpPr>
        <p:spPr>
          <a:xfrm flipH="1">
            <a:off x="8839575" y="3039924"/>
            <a:ext cx="447490" cy="406905"/>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9"/>
          <p:cNvSpPr/>
          <p:nvPr/>
        </p:nvSpPr>
        <p:spPr>
          <a:xfrm flipH="1">
            <a:off x="8034713" y="3446834"/>
            <a:ext cx="461745" cy="406905"/>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9"/>
          <p:cNvSpPr/>
          <p:nvPr/>
        </p:nvSpPr>
        <p:spPr>
          <a:xfrm flipH="1">
            <a:off x="-279823" y="3843106"/>
            <a:ext cx="485425" cy="425027"/>
          </a:xfrm>
          <a:custGeom>
            <a:avLst/>
            <a:gdLst/>
            <a:ahLst/>
            <a:cxnLst/>
            <a:rect l="l" t="t" r="r" b="b"/>
            <a:pathLst>
              <a:path w="2009" h="1759" extrusionOk="0">
                <a:moveTo>
                  <a:pt x="1006" y="0"/>
                </a:moveTo>
                <a:cubicBezTo>
                  <a:pt x="702" y="0"/>
                  <a:pt x="407" y="157"/>
                  <a:pt x="244" y="439"/>
                </a:cubicBezTo>
                <a:cubicBezTo>
                  <a:pt x="1" y="859"/>
                  <a:pt x="144" y="1397"/>
                  <a:pt x="564" y="1640"/>
                </a:cubicBezTo>
                <a:cubicBezTo>
                  <a:pt x="703" y="1721"/>
                  <a:pt x="854" y="1759"/>
                  <a:pt x="1004" y="1759"/>
                </a:cubicBezTo>
                <a:cubicBezTo>
                  <a:pt x="1307" y="1759"/>
                  <a:pt x="1603" y="1602"/>
                  <a:pt x="1766" y="1321"/>
                </a:cubicBezTo>
                <a:cubicBezTo>
                  <a:pt x="2009" y="901"/>
                  <a:pt x="1865" y="363"/>
                  <a:pt x="1445" y="118"/>
                </a:cubicBezTo>
                <a:cubicBezTo>
                  <a:pt x="1306" y="38"/>
                  <a:pt x="1155" y="0"/>
                  <a:pt x="1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9"/>
          <p:cNvSpPr/>
          <p:nvPr/>
        </p:nvSpPr>
        <p:spPr>
          <a:xfrm flipH="1">
            <a:off x="8599420" y="3907134"/>
            <a:ext cx="687665" cy="625580"/>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9"/>
          <p:cNvSpPr/>
          <p:nvPr/>
        </p:nvSpPr>
        <p:spPr>
          <a:xfrm flipH="1">
            <a:off x="7848606" y="4253881"/>
            <a:ext cx="293333" cy="267243"/>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9"/>
          <p:cNvSpPr/>
          <p:nvPr/>
        </p:nvSpPr>
        <p:spPr>
          <a:xfrm flipH="1">
            <a:off x="-805274" y="4318577"/>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9"/>
          <p:cNvSpPr/>
          <p:nvPr/>
        </p:nvSpPr>
        <p:spPr>
          <a:xfrm flipH="1">
            <a:off x="262355" y="4422434"/>
            <a:ext cx="491465" cy="491475"/>
          </a:xfrm>
          <a:custGeom>
            <a:avLst/>
            <a:gdLst/>
            <a:ahLst/>
            <a:cxnLst/>
            <a:rect l="l" t="t" r="r" b="b"/>
            <a:pathLst>
              <a:path w="2034" h="2034" extrusionOk="0">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9"/>
          <p:cNvSpPr/>
          <p:nvPr/>
        </p:nvSpPr>
        <p:spPr>
          <a:xfrm flipH="1">
            <a:off x="6734620" y="4665194"/>
            <a:ext cx="213355" cy="182914"/>
          </a:xfrm>
          <a:custGeom>
            <a:avLst/>
            <a:gdLst/>
            <a:ahLst/>
            <a:cxnLst/>
            <a:rect l="l" t="t" r="r" b="b"/>
            <a:pathLst>
              <a:path w="883" h="757" extrusionOk="0">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9"/>
          <p:cNvSpPr/>
          <p:nvPr/>
        </p:nvSpPr>
        <p:spPr>
          <a:xfrm flipH="1">
            <a:off x="7316868" y="4913895"/>
            <a:ext cx="437341" cy="406663"/>
          </a:xfrm>
          <a:custGeom>
            <a:avLst/>
            <a:gdLst/>
            <a:ahLst/>
            <a:cxnLst/>
            <a:rect l="l" t="t" r="r" b="b"/>
            <a:pathLst>
              <a:path w="1810" h="1683" extrusionOk="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4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45"/>
        <p:cNvGrpSpPr/>
        <p:nvPr/>
      </p:nvGrpSpPr>
      <p:grpSpPr>
        <a:xfrm>
          <a:off x="0" y="0"/>
          <a:ext cx="0" cy="0"/>
          <a:chOff x="0" y="0"/>
          <a:chExt cx="0" cy="0"/>
        </a:xfrm>
      </p:grpSpPr>
      <p:sp>
        <p:nvSpPr>
          <p:cNvPr id="246" name="Google Shape;246;p13"/>
          <p:cNvSpPr txBox="1">
            <a:spLocks noGrp="1"/>
          </p:cNvSpPr>
          <p:nvPr>
            <p:ph type="title"/>
          </p:nvPr>
        </p:nvSpPr>
        <p:spPr>
          <a:xfrm>
            <a:off x="720000" y="1849000"/>
            <a:ext cx="2336400" cy="3729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47" name="Google Shape;247;p13"/>
          <p:cNvSpPr txBox="1">
            <a:spLocks noGrp="1"/>
          </p:cNvSpPr>
          <p:nvPr>
            <p:ph type="title" idx="2" hasCustomPrompt="1"/>
          </p:nvPr>
        </p:nvSpPr>
        <p:spPr>
          <a:xfrm>
            <a:off x="1250550" y="1388288"/>
            <a:ext cx="1275300" cy="59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8" name="Google Shape;248;p13"/>
          <p:cNvSpPr txBox="1">
            <a:spLocks noGrp="1"/>
          </p:cNvSpPr>
          <p:nvPr>
            <p:ph type="subTitle" idx="1"/>
          </p:nvPr>
        </p:nvSpPr>
        <p:spPr>
          <a:xfrm>
            <a:off x="720000" y="2186565"/>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49" name="Google Shape;249;p13"/>
          <p:cNvSpPr txBox="1">
            <a:spLocks noGrp="1"/>
          </p:cNvSpPr>
          <p:nvPr>
            <p:ph type="title" idx="3"/>
          </p:nvPr>
        </p:nvSpPr>
        <p:spPr>
          <a:xfrm>
            <a:off x="3403800" y="1849000"/>
            <a:ext cx="2336400" cy="3729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0" name="Google Shape;250;p13"/>
          <p:cNvSpPr txBox="1">
            <a:spLocks noGrp="1"/>
          </p:cNvSpPr>
          <p:nvPr>
            <p:ph type="title" idx="4" hasCustomPrompt="1"/>
          </p:nvPr>
        </p:nvSpPr>
        <p:spPr>
          <a:xfrm>
            <a:off x="3934350" y="1388288"/>
            <a:ext cx="1275300" cy="59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1" name="Google Shape;251;p13"/>
          <p:cNvSpPr txBox="1">
            <a:spLocks noGrp="1"/>
          </p:cNvSpPr>
          <p:nvPr>
            <p:ph type="subTitle" idx="5"/>
          </p:nvPr>
        </p:nvSpPr>
        <p:spPr>
          <a:xfrm>
            <a:off x="3403800" y="2186565"/>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2" name="Google Shape;252;p13"/>
          <p:cNvSpPr txBox="1">
            <a:spLocks noGrp="1"/>
          </p:cNvSpPr>
          <p:nvPr>
            <p:ph type="title" idx="6"/>
          </p:nvPr>
        </p:nvSpPr>
        <p:spPr>
          <a:xfrm>
            <a:off x="5965900" y="1849000"/>
            <a:ext cx="2458200" cy="3729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3" name="Google Shape;253;p13"/>
          <p:cNvSpPr txBox="1">
            <a:spLocks noGrp="1"/>
          </p:cNvSpPr>
          <p:nvPr>
            <p:ph type="title" idx="7" hasCustomPrompt="1"/>
          </p:nvPr>
        </p:nvSpPr>
        <p:spPr>
          <a:xfrm>
            <a:off x="6524200" y="1388288"/>
            <a:ext cx="1341600" cy="59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4" name="Google Shape;254;p13"/>
          <p:cNvSpPr txBox="1">
            <a:spLocks noGrp="1"/>
          </p:cNvSpPr>
          <p:nvPr>
            <p:ph type="subTitle" idx="8"/>
          </p:nvPr>
        </p:nvSpPr>
        <p:spPr>
          <a:xfrm>
            <a:off x="5965900" y="2186565"/>
            <a:ext cx="2458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5" name="Google Shape;255;p13"/>
          <p:cNvSpPr txBox="1">
            <a:spLocks noGrp="1"/>
          </p:cNvSpPr>
          <p:nvPr>
            <p:ph type="title" idx="9"/>
          </p:nvPr>
        </p:nvSpPr>
        <p:spPr>
          <a:xfrm>
            <a:off x="720000" y="3400479"/>
            <a:ext cx="2336400" cy="3729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6" name="Google Shape;256;p13"/>
          <p:cNvSpPr txBox="1">
            <a:spLocks noGrp="1"/>
          </p:cNvSpPr>
          <p:nvPr>
            <p:ph type="title" idx="13" hasCustomPrompt="1"/>
          </p:nvPr>
        </p:nvSpPr>
        <p:spPr>
          <a:xfrm>
            <a:off x="1250550" y="2939767"/>
            <a:ext cx="1275300" cy="59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7" name="Google Shape;257;p13"/>
          <p:cNvSpPr txBox="1">
            <a:spLocks noGrp="1"/>
          </p:cNvSpPr>
          <p:nvPr>
            <p:ph type="subTitle" idx="14"/>
          </p:nvPr>
        </p:nvSpPr>
        <p:spPr>
          <a:xfrm>
            <a:off x="720000" y="3758925"/>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8" name="Google Shape;258;p13"/>
          <p:cNvSpPr txBox="1">
            <a:spLocks noGrp="1"/>
          </p:cNvSpPr>
          <p:nvPr>
            <p:ph type="title" idx="15"/>
          </p:nvPr>
        </p:nvSpPr>
        <p:spPr>
          <a:xfrm>
            <a:off x="3403800" y="3400479"/>
            <a:ext cx="2336400" cy="3729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9" name="Google Shape;259;p13"/>
          <p:cNvSpPr txBox="1">
            <a:spLocks noGrp="1"/>
          </p:cNvSpPr>
          <p:nvPr>
            <p:ph type="title" idx="16" hasCustomPrompt="1"/>
          </p:nvPr>
        </p:nvSpPr>
        <p:spPr>
          <a:xfrm>
            <a:off x="3934350" y="2939767"/>
            <a:ext cx="1275300" cy="59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0" name="Google Shape;260;p13"/>
          <p:cNvSpPr txBox="1">
            <a:spLocks noGrp="1"/>
          </p:cNvSpPr>
          <p:nvPr>
            <p:ph type="subTitle" idx="17"/>
          </p:nvPr>
        </p:nvSpPr>
        <p:spPr>
          <a:xfrm>
            <a:off x="3403800" y="3758925"/>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61" name="Google Shape;261;p13"/>
          <p:cNvSpPr txBox="1">
            <a:spLocks noGrp="1"/>
          </p:cNvSpPr>
          <p:nvPr>
            <p:ph type="title" idx="18"/>
          </p:nvPr>
        </p:nvSpPr>
        <p:spPr>
          <a:xfrm>
            <a:off x="5965900" y="3400479"/>
            <a:ext cx="2458200" cy="3729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62" name="Google Shape;262;p13"/>
          <p:cNvSpPr txBox="1">
            <a:spLocks noGrp="1"/>
          </p:cNvSpPr>
          <p:nvPr>
            <p:ph type="title" idx="19" hasCustomPrompt="1"/>
          </p:nvPr>
        </p:nvSpPr>
        <p:spPr>
          <a:xfrm>
            <a:off x="6524200" y="2939767"/>
            <a:ext cx="1341600" cy="59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3" name="Google Shape;263;p13"/>
          <p:cNvSpPr txBox="1">
            <a:spLocks noGrp="1"/>
          </p:cNvSpPr>
          <p:nvPr>
            <p:ph type="subTitle" idx="20"/>
          </p:nvPr>
        </p:nvSpPr>
        <p:spPr>
          <a:xfrm>
            <a:off x="5965900" y="3758925"/>
            <a:ext cx="2458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64" name="Google Shape;264;p13"/>
          <p:cNvSpPr txBox="1">
            <a:spLocks noGrp="1"/>
          </p:cNvSpPr>
          <p:nvPr>
            <p:ph type="title" idx="21"/>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solidFill>
                  <a:srgbClr val="010440"/>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5" name="Google Shape;265;p13"/>
          <p:cNvSpPr/>
          <p:nvPr/>
        </p:nvSpPr>
        <p:spPr>
          <a:xfrm rot="5400000">
            <a:off x="9658283" y="1539125"/>
            <a:ext cx="50" cy="15452"/>
          </a:xfrm>
          <a:custGeom>
            <a:avLst/>
            <a:gdLst/>
            <a:ahLst/>
            <a:cxnLst/>
            <a:rect l="l" t="t" r="r" b="b"/>
            <a:pathLst>
              <a:path w="1" h="306" extrusionOk="0">
                <a:moveTo>
                  <a:pt x="0" y="0"/>
                </a:moveTo>
                <a:lnTo>
                  <a:pt x="0" y="306"/>
                </a:lnTo>
                <a:lnTo>
                  <a:pt x="0" y="306"/>
                </a:lnTo>
                <a:lnTo>
                  <a:pt x="0" y="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rot="10800000">
            <a:off x="-2436713" y="-2457872"/>
            <a:ext cx="3549666" cy="3549666"/>
          </a:xfrm>
          <a:custGeom>
            <a:avLst/>
            <a:gdLst/>
            <a:ahLst/>
            <a:cxnLst/>
            <a:rect l="l" t="t" r="r" b="b"/>
            <a:pathLst>
              <a:path w="22225" h="22225" extrusionOk="0">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rot="10800000">
            <a:off x="7873497" y="-1311075"/>
            <a:ext cx="1649377" cy="1649377"/>
          </a:xfrm>
          <a:custGeom>
            <a:avLst/>
            <a:gdLst/>
            <a:ahLst/>
            <a:cxnLst/>
            <a:rect l="l" t="t" r="r" b="b"/>
            <a:pathLst>
              <a:path w="10327" h="10327" extrusionOk="0">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rot="10800000">
            <a:off x="8114987" y="-1069744"/>
            <a:ext cx="1166399" cy="1166558"/>
          </a:xfrm>
          <a:custGeom>
            <a:avLst/>
            <a:gdLst/>
            <a:ahLst/>
            <a:cxnLst/>
            <a:rect l="l" t="t" r="r" b="b"/>
            <a:pathLst>
              <a:path w="7303" h="7304" extrusionOk="0">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p:nvPr/>
        </p:nvSpPr>
        <p:spPr>
          <a:xfrm rot="10800000">
            <a:off x="41358" y="4802774"/>
            <a:ext cx="1435039" cy="1368119"/>
          </a:xfrm>
          <a:custGeom>
            <a:avLst/>
            <a:gdLst/>
            <a:ahLst/>
            <a:cxnLst/>
            <a:rect l="l" t="t" r="r" b="b"/>
            <a:pathLst>
              <a:path w="8985" h="8566" extrusionOk="0">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3"/>
          <p:cNvSpPr/>
          <p:nvPr/>
        </p:nvSpPr>
        <p:spPr>
          <a:xfrm rot="10800000">
            <a:off x="492395" y="5253811"/>
            <a:ext cx="465889" cy="465889"/>
          </a:xfrm>
          <a:custGeom>
            <a:avLst/>
            <a:gdLst/>
            <a:ahLst/>
            <a:cxnLst/>
            <a:rect l="l" t="t" r="r" b="b"/>
            <a:pathLst>
              <a:path w="2917" h="2917" extrusionOk="0">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3"/>
          <p:cNvSpPr/>
          <p:nvPr/>
        </p:nvSpPr>
        <p:spPr>
          <a:xfrm rot="10800000">
            <a:off x="8183904" y="4964174"/>
            <a:ext cx="454549" cy="413502"/>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3"/>
          <p:cNvSpPr/>
          <p:nvPr/>
        </p:nvSpPr>
        <p:spPr>
          <a:xfrm rot="10800000">
            <a:off x="118103" y="857869"/>
            <a:ext cx="305215" cy="268960"/>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3"/>
          <p:cNvSpPr/>
          <p:nvPr/>
        </p:nvSpPr>
        <p:spPr>
          <a:xfrm rot="10800000">
            <a:off x="8880813" y="2248822"/>
            <a:ext cx="193894" cy="176645"/>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3"/>
          <p:cNvSpPr/>
          <p:nvPr/>
        </p:nvSpPr>
        <p:spPr>
          <a:xfrm rot="10800000">
            <a:off x="8742584" y="3050662"/>
            <a:ext cx="1297365" cy="1182051"/>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3"/>
          <p:cNvSpPr/>
          <p:nvPr/>
        </p:nvSpPr>
        <p:spPr>
          <a:xfrm rot="10800000">
            <a:off x="8697061" y="4503186"/>
            <a:ext cx="324860" cy="324860"/>
          </a:xfrm>
          <a:custGeom>
            <a:avLst/>
            <a:gdLst/>
            <a:ahLst/>
            <a:cxnLst/>
            <a:rect l="l" t="t" r="r" b="b"/>
            <a:pathLst>
              <a:path w="2034" h="2034" extrusionOk="0">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3"/>
          <p:cNvSpPr/>
          <p:nvPr/>
        </p:nvSpPr>
        <p:spPr>
          <a:xfrm rot="10800000">
            <a:off x="-250748" y="4802775"/>
            <a:ext cx="588869" cy="588709"/>
          </a:xfrm>
          <a:custGeom>
            <a:avLst/>
            <a:gdLst/>
            <a:ahLst/>
            <a:cxnLst/>
            <a:rect l="l" t="t" r="r" b="b"/>
            <a:pathLst>
              <a:path w="3687" h="3686" extrusionOk="0">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3"/>
          <p:cNvSpPr/>
          <p:nvPr/>
        </p:nvSpPr>
        <p:spPr>
          <a:xfrm rot="10800000">
            <a:off x="187580" y="4589907"/>
            <a:ext cx="166263" cy="151410"/>
          </a:xfrm>
          <a:custGeom>
            <a:avLst/>
            <a:gdLst/>
            <a:ahLst/>
            <a:cxnLst/>
            <a:rect l="l" t="t" r="r" b="b"/>
            <a:pathLst>
              <a:path w="1041" h="948" extrusionOk="0">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3"/>
          <p:cNvSpPr/>
          <p:nvPr/>
        </p:nvSpPr>
        <p:spPr>
          <a:xfrm rot="10800000">
            <a:off x="7679503" y="-102638"/>
            <a:ext cx="256183" cy="224719"/>
          </a:xfrm>
          <a:custGeom>
            <a:avLst/>
            <a:gdLst/>
            <a:ahLst/>
            <a:cxnLst/>
            <a:rect l="l" t="t" r="r" b="b"/>
            <a:pathLst>
              <a:path w="1604" h="1407" extrusionOk="0">
                <a:moveTo>
                  <a:pt x="800" y="0"/>
                </a:moveTo>
                <a:cubicBezTo>
                  <a:pt x="676" y="0"/>
                  <a:pt x="549" y="34"/>
                  <a:pt x="435" y="104"/>
                </a:cubicBezTo>
                <a:cubicBezTo>
                  <a:pt x="104" y="307"/>
                  <a:pt x="0" y="740"/>
                  <a:pt x="203" y="1071"/>
                </a:cubicBezTo>
                <a:cubicBezTo>
                  <a:pt x="336" y="1288"/>
                  <a:pt x="566" y="1407"/>
                  <a:pt x="802" y="1407"/>
                </a:cubicBezTo>
                <a:cubicBezTo>
                  <a:pt x="927" y="1407"/>
                  <a:pt x="1054" y="1373"/>
                  <a:pt x="1169" y="1303"/>
                </a:cubicBezTo>
                <a:cubicBezTo>
                  <a:pt x="1500" y="1100"/>
                  <a:pt x="1604" y="667"/>
                  <a:pt x="1401" y="337"/>
                </a:cubicBezTo>
                <a:cubicBezTo>
                  <a:pt x="1268" y="120"/>
                  <a:pt x="1037" y="0"/>
                  <a:pt x="800"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3"/>
          <p:cNvSpPr/>
          <p:nvPr/>
        </p:nvSpPr>
        <p:spPr>
          <a:xfrm rot="10800000">
            <a:off x="1322165" y="129271"/>
            <a:ext cx="197727" cy="182714"/>
          </a:xfrm>
          <a:custGeom>
            <a:avLst/>
            <a:gdLst/>
            <a:ahLst/>
            <a:cxnLst/>
            <a:rect l="l" t="t" r="r" b="b"/>
            <a:pathLst>
              <a:path w="1238" h="1144" extrusionOk="0">
                <a:moveTo>
                  <a:pt x="608" y="0"/>
                </a:moveTo>
                <a:cubicBezTo>
                  <a:pt x="428" y="0"/>
                  <a:pt x="255" y="86"/>
                  <a:pt x="146" y="236"/>
                </a:cubicBezTo>
                <a:cubicBezTo>
                  <a:pt x="11" y="424"/>
                  <a:pt x="0" y="673"/>
                  <a:pt x="122" y="871"/>
                </a:cubicBezTo>
                <a:cubicBezTo>
                  <a:pt x="226" y="1042"/>
                  <a:pt x="412" y="1143"/>
                  <a:pt x="609" y="1143"/>
                </a:cubicBezTo>
                <a:cubicBezTo>
                  <a:pt x="638" y="1143"/>
                  <a:pt x="669" y="1141"/>
                  <a:pt x="699" y="1136"/>
                </a:cubicBezTo>
                <a:cubicBezTo>
                  <a:pt x="926" y="1100"/>
                  <a:pt x="1111" y="929"/>
                  <a:pt x="1164" y="706"/>
                </a:cubicBezTo>
                <a:cubicBezTo>
                  <a:pt x="1238" y="398"/>
                  <a:pt x="1049" y="90"/>
                  <a:pt x="743" y="16"/>
                </a:cubicBezTo>
                <a:cubicBezTo>
                  <a:pt x="698" y="6"/>
                  <a:pt x="653" y="0"/>
                  <a:pt x="608"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3"/>
          <p:cNvSpPr/>
          <p:nvPr/>
        </p:nvSpPr>
        <p:spPr>
          <a:xfrm rot="10800000">
            <a:off x="568550" y="-102654"/>
            <a:ext cx="494957" cy="449917"/>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3"/>
          <p:cNvSpPr/>
          <p:nvPr/>
        </p:nvSpPr>
        <p:spPr>
          <a:xfrm rot="10800000">
            <a:off x="9143701" y="2317977"/>
            <a:ext cx="495116" cy="449917"/>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a:off x="7394509" y="-21490"/>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a:off x="-3741816" y="-21490"/>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CUSTOM_7_1">
    <p:spTree>
      <p:nvGrpSpPr>
        <p:cNvPr id="1" name="Shape 336"/>
        <p:cNvGrpSpPr/>
        <p:nvPr/>
      </p:nvGrpSpPr>
      <p:grpSpPr>
        <a:xfrm>
          <a:off x="0" y="0"/>
          <a:ext cx="0" cy="0"/>
          <a:chOff x="0" y="0"/>
          <a:chExt cx="0" cy="0"/>
        </a:xfrm>
      </p:grpSpPr>
      <p:sp>
        <p:nvSpPr>
          <p:cNvPr id="337" name="Google Shape;337;p16"/>
          <p:cNvSpPr txBox="1">
            <a:spLocks noGrp="1"/>
          </p:cNvSpPr>
          <p:nvPr>
            <p:ph type="title"/>
          </p:nvPr>
        </p:nvSpPr>
        <p:spPr>
          <a:xfrm>
            <a:off x="732300" y="445025"/>
            <a:ext cx="7679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8" name="Google Shape;338;p16"/>
          <p:cNvSpPr txBox="1">
            <a:spLocks noGrp="1"/>
          </p:cNvSpPr>
          <p:nvPr>
            <p:ph type="title" idx="2"/>
          </p:nvPr>
        </p:nvSpPr>
        <p:spPr>
          <a:xfrm>
            <a:off x="5070754" y="2412300"/>
            <a:ext cx="2431800" cy="4740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39" name="Google Shape;339;p16"/>
          <p:cNvSpPr txBox="1">
            <a:spLocks noGrp="1"/>
          </p:cNvSpPr>
          <p:nvPr>
            <p:ph type="subTitle" idx="1"/>
          </p:nvPr>
        </p:nvSpPr>
        <p:spPr>
          <a:xfrm>
            <a:off x="5070738" y="2886350"/>
            <a:ext cx="2431800" cy="8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0" name="Google Shape;340;p16"/>
          <p:cNvSpPr txBox="1">
            <a:spLocks noGrp="1"/>
          </p:cNvSpPr>
          <p:nvPr>
            <p:ph type="title" idx="3"/>
          </p:nvPr>
        </p:nvSpPr>
        <p:spPr>
          <a:xfrm>
            <a:off x="1641475" y="2412300"/>
            <a:ext cx="2431800" cy="4740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41" name="Google Shape;341;p16"/>
          <p:cNvSpPr txBox="1">
            <a:spLocks noGrp="1"/>
          </p:cNvSpPr>
          <p:nvPr>
            <p:ph type="subTitle" idx="4"/>
          </p:nvPr>
        </p:nvSpPr>
        <p:spPr>
          <a:xfrm>
            <a:off x="1641463" y="2886350"/>
            <a:ext cx="2431800" cy="8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2" name="Google Shape;342;p16"/>
          <p:cNvSpPr/>
          <p:nvPr/>
        </p:nvSpPr>
        <p:spPr>
          <a:xfrm flipH="1">
            <a:off x="-1892028" y="3859901"/>
            <a:ext cx="3549666" cy="3549666"/>
          </a:xfrm>
          <a:custGeom>
            <a:avLst/>
            <a:gdLst/>
            <a:ahLst/>
            <a:cxnLst/>
            <a:rect l="l" t="t" r="r" b="b"/>
            <a:pathLst>
              <a:path w="22225" h="22225" extrusionOk="0">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6"/>
          <p:cNvSpPr/>
          <p:nvPr/>
        </p:nvSpPr>
        <p:spPr>
          <a:xfrm flipH="1">
            <a:off x="7826394" y="4354256"/>
            <a:ext cx="1649377" cy="1649377"/>
          </a:xfrm>
          <a:custGeom>
            <a:avLst/>
            <a:gdLst/>
            <a:ahLst/>
            <a:cxnLst/>
            <a:rect l="l" t="t" r="r" b="b"/>
            <a:pathLst>
              <a:path w="10327" h="10327" extrusionOk="0">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flipH="1">
            <a:off x="8605505" y="3564378"/>
            <a:ext cx="1435039" cy="1368119"/>
          </a:xfrm>
          <a:custGeom>
            <a:avLst/>
            <a:gdLst/>
            <a:ahLst/>
            <a:cxnLst/>
            <a:rect l="l" t="t" r="r" b="b"/>
            <a:pathLst>
              <a:path w="8985" h="8566" extrusionOk="0">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6"/>
          <p:cNvSpPr/>
          <p:nvPr/>
        </p:nvSpPr>
        <p:spPr>
          <a:xfrm flipH="1">
            <a:off x="886955" y="258183"/>
            <a:ext cx="465889" cy="465889"/>
          </a:xfrm>
          <a:custGeom>
            <a:avLst/>
            <a:gdLst/>
            <a:ahLst/>
            <a:cxnLst/>
            <a:rect l="l" t="t" r="r" b="b"/>
            <a:pathLst>
              <a:path w="2917" h="2917" extrusionOk="0">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6"/>
          <p:cNvSpPr/>
          <p:nvPr/>
        </p:nvSpPr>
        <p:spPr>
          <a:xfrm flipH="1">
            <a:off x="8150951" y="-220930"/>
            <a:ext cx="454549" cy="413502"/>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6"/>
          <p:cNvSpPr/>
          <p:nvPr/>
        </p:nvSpPr>
        <p:spPr>
          <a:xfrm flipH="1">
            <a:off x="436507" y="3559191"/>
            <a:ext cx="295792" cy="268960"/>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6"/>
          <p:cNvSpPr/>
          <p:nvPr/>
        </p:nvSpPr>
        <p:spPr>
          <a:xfrm flipH="1">
            <a:off x="662788" y="3992242"/>
            <a:ext cx="305215" cy="268960"/>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6"/>
          <p:cNvSpPr/>
          <p:nvPr/>
        </p:nvSpPr>
        <p:spPr>
          <a:xfrm flipH="1">
            <a:off x="8052236" y="308041"/>
            <a:ext cx="193894" cy="176645"/>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6"/>
          <p:cNvSpPr/>
          <p:nvPr/>
        </p:nvSpPr>
        <p:spPr>
          <a:xfrm flipH="1">
            <a:off x="7969213" y="4352486"/>
            <a:ext cx="141028" cy="120904"/>
          </a:xfrm>
          <a:custGeom>
            <a:avLst/>
            <a:gdLst/>
            <a:ahLst/>
            <a:cxnLst/>
            <a:rect l="l" t="t" r="r" b="b"/>
            <a:pathLst>
              <a:path w="883" h="757" extrusionOk="0">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6"/>
          <p:cNvSpPr/>
          <p:nvPr/>
        </p:nvSpPr>
        <p:spPr>
          <a:xfrm flipH="1">
            <a:off x="8344357" y="902596"/>
            <a:ext cx="1297365" cy="1182051"/>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6"/>
          <p:cNvSpPr/>
          <p:nvPr/>
        </p:nvSpPr>
        <p:spPr>
          <a:xfrm flipH="1">
            <a:off x="8664108" y="328700"/>
            <a:ext cx="324860" cy="324860"/>
          </a:xfrm>
          <a:custGeom>
            <a:avLst/>
            <a:gdLst/>
            <a:ahLst/>
            <a:cxnLst/>
            <a:rect l="l" t="t" r="r" b="b"/>
            <a:pathLst>
              <a:path w="2034" h="2034" extrusionOk="0">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6"/>
          <p:cNvSpPr/>
          <p:nvPr/>
        </p:nvSpPr>
        <p:spPr>
          <a:xfrm flipH="1">
            <a:off x="-182913" y="359036"/>
            <a:ext cx="588869" cy="588709"/>
          </a:xfrm>
          <a:custGeom>
            <a:avLst/>
            <a:gdLst/>
            <a:ahLst/>
            <a:cxnLst/>
            <a:rect l="l" t="t" r="r" b="b"/>
            <a:pathLst>
              <a:path w="3687" h="3686" extrusionOk="0">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6"/>
          <p:cNvSpPr/>
          <p:nvPr/>
        </p:nvSpPr>
        <p:spPr>
          <a:xfrm flipH="1">
            <a:off x="552190" y="947754"/>
            <a:ext cx="166263" cy="151410"/>
          </a:xfrm>
          <a:custGeom>
            <a:avLst/>
            <a:gdLst/>
            <a:ahLst/>
            <a:cxnLst/>
            <a:rect l="l" t="t" r="r" b="b"/>
            <a:pathLst>
              <a:path w="1041" h="948" extrusionOk="0">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6"/>
          <p:cNvSpPr/>
          <p:nvPr/>
        </p:nvSpPr>
        <p:spPr>
          <a:xfrm flipH="1">
            <a:off x="239556" y="1076000"/>
            <a:ext cx="130168" cy="109884"/>
          </a:xfrm>
          <a:custGeom>
            <a:avLst/>
            <a:gdLst/>
            <a:ahLst/>
            <a:cxnLst/>
            <a:rect l="l" t="t" r="r" b="b"/>
            <a:pathLst>
              <a:path w="815" h="688" extrusionOk="0">
                <a:moveTo>
                  <a:pt x="434" y="0"/>
                </a:moveTo>
                <a:cubicBezTo>
                  <a:pt x="179" y="0"/>
                  <a:pt x="1" y="287"/>
                  <a:pt x="144" y="524"/>
                </a:cubicBezTo>
                <a:cubicBezTo>
                  <a:pt x="213" y="635"/>
                  <a:pt x="325" y="687"/>
                  <a:pt x="435" y="687"/>
                </a:cubicBezTo>
                <a:cubicBezTo>
                  <a:pt x="583" y="687"/>
                  <a:pt x="730" y="594"/>
                  <a:pt x="770" y="424"/>
                </a:cubicBezTo>
                <a:cubicBezTo>
                  <a:pt x="814" y="241"/>
                  <a:pt x="702" y="56"/>
                  <a:pt x="517" y="10"/>
                </a:cubicBezTo>
                <a:cubicBezTo>
                  <a:pt x="489" y="4"/>
                  <a:pt x="461" y="0"/>
                  <a:pt x="4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6"/>
          <p:cNvSpPr/>
          <p:nvPr/>
        </p:nvSpPr>
        <p:spPr>
          <a:xfrm flipH="1">
            <a:off x="1013510" y="4187983"/>
            <a:ext cx="494957" cy="449917"/>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6"/>
          <p:cNvSpPr/>
          <p:nvPr/>
        </p:nvSpPr>
        <p:spPr>
          <a:xfrm flipH="1">
            <a:off x="-89164" y="1434914"/>
            <a:ext cx="495117" cy="449917"/>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6"/>
          <p:cNvSpPr/>
          <p:nvPr/>
        </p:nvSpPr>
        <p:spPr>
          <a:xfrm flipH="1">
            <a:off x="-182923" y="3080743"/>
            <a:ext cx="485425" cy="425027"/>
          </a:xfrm>
          <a:custGeom>
            <a:avLst/>
            <a:gdLst/>
            <a:ahLst/>
            <a:cxnLst/>
            <a:rect l="l" t="t" r="r" b="b"/>
            <a:pathLst>
              <a:path w="2009" h="1759" extrusionOk="0">
                <a:moveTo>
                  <a:pt x="1006" y="0"/>
                </a:moveTo>
                <a:cubicBezTo>
                  <a:pt x="702" y="0"/>
                  <a:pt x="407" y="157"/>
                  <a:pt x="244" y="439"/>
                </a:cubicBezTo>
                <a:cubicBezTo>
                  <a:pt x="1" y="859"/>
                  <a:pt x="144" y="1397"/>
                  <a:pt x="564" y="1640"/>
                </a:cubicBezTo>
                <a:cubicBezTo>
                  <a:pt x="703" y="1721"/>
                  <a:pt x="854" y="1759"/>
                  <a:pt x="1004" y="1759"/>
                </a:cubicBezTo>
                <a:cubicBezTo>
                  <a:pt x="1307" y="1759"/>
                  <a:pt x="1603" y="1602"/>
                  <a:pt x="1766" y="1321"/>
                </a:cubicBezTo>
                <a:cubicBezTo>
                  <a:pt x="2009" y="901"/>
                  <a:pt x="1865" y="363"/>
                  <a:pt x="1445" y="118"/>
                </a:cubicBezTo>
                <a:cubicBezTo>
                  <a:pt x="1306" y="38"/>
                  <a:pt x="1155" y="0"/>
                  <a:pt x="1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6"/>
          <p:cNvSpPr/>
          <p:nvPr/>
        </p:nvSpPr>
        <p:spPr>
          <a:xfrm flipH="1">
            <a:off x="1650368" y="-220918"/>
            <a:ext cx="600438" cy="600692"/>
          </a:xfrm>
          <a:custGeom>
            <a:avLst/>
            <a:gdLst/>
            <a:ahLst/>
            <a:cxnLst/>
            <a:rect l="l" t="t" r="r" b="b"/>
            <a:pathLst>
              <a:path w="2485" h="2486" extrusionOk="0">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6"/>
          <p:cNvSpPr/>
          <p:nvPr/>
        </p:nvSpPr>
        <p:spPr>
          <a:xfrm flipH="1">
            <a:off x="6956357" y="-260908"/>
            <a:ext cx="748796" cy="680672"/>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6"/>
          <p:cNvSpPr/>
          <p:nvPr/>
        </p:nvSpPr>
        <p:spPr>
          <a:xfrm>
            <a:off x="7204684" y="93472"/>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6"/>
          <p:cNvSpPr/>
          <p:nvPr/>
        </p:nvSpPr>
        <p:spPr>
          <a:xfrm>
            <a:off x="-3922466" y="93472"/>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6"/>
          <p:cNvSpPr/>
          <p:nvPr/>
        </p:nvSpPr>
        <p:spPr>
          <a:xfrm flipH="1">
            <a:off x="-1457241" y="4163735"/>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6"/>
          <p:cNvSpPr/>
          <p:nvPr/>
        </p:nvSpPr>
        <p:spPr>
          <a:xfrm flipH="1">
            <a:off x="4909484" y="4163735"/>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389"/>
        <p:cNvGrpSpPr/>
        <p:nvPr/>
      </p:nvGrpSpPr>
      <p:grpSpPr>
        <a:xfrm>
          <a:off x="0" y="0"/>
          <a:ext cx="0" cy="0"/>
          <a:chOff x="0" y="0"/>
          <a:chExt cx="0" cy="0"/>
        </a:xfrm>
      </p:grpSpPr>
      <p:sp>
        <p:nvSpPr>
          <p:cNvPr id="390" name="Google Shape;390;p18"/>
          <p:cNvSpPr txBox="1">
            <a:spLocks noGrp="1"/>
          </p:cNvSpPr>
          <p:nvPr>
            <p:ph type="title"/>
          </p:nvPr>
        </p:nvSpPr>
        <p:spPr>
          <a:xfrm>
            <a:off x="3403800" y="2381144"/>
            <a:ext cx="2336400" cy="527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91" name="Google Shape;391;p18"/>
          <p:cNvSpPr txBox="1">
            <a:spLocks noGrp="1"/>
          </p:cNvSpPr>
          <p:nvPr>
            <p:ph type="subTitle" idx="1"/>
          </p:nvPr>
        </p:nvSpPr>
        <p:spPr>
          <a:xfrm>
            <a:off x="3403800" y="2914025"/>
            <a:ext cx="2336400" cy="854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2" name="Google Shape;392;p18"/>
          <p:cNvSpPr txBox="1">
            <a:spLocks noGrp="1"/>
          </p:cNvSpPr>
          <p:nvPr>
            <p:ph type="title" idx="2"/>
          </p:nvPr>
        </p:nvSpPr>
        <p:spPr>
          <a:xfrm>
            <a:off x="732300" y="2381144"/>
            <a:ext cx="2336400" cy="527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93" name="Google Shape;393;p18"/>
          <p:cNvSpPr txBox="1">
            <a:spLocks noGrp="1"/>
          </p:cNvSpPr>
          <p:nvPr>
            <p:ph type="subTitle" idx="3"/>
          </p:nvPr>
        </p:nvSpPr>
        <p:spPr>
          <a:xfrm>
            <a:off x="732300" y="2908850"/>
            <a:ext cx="2336400" cy="854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4" name="Google Shape;394;p18"/>
          <p:cNvSpPr txBox="1">
            <a:spLocks noGrp="1"/>
          </p:cNvSpPr>
          <p:nvPr>
            <p:ph type="title" idx="4"/>
          </p:nvPr>
        </p:nvSpPr>
        <p:spPr>
          <a:xfrm>
            <a:off x="6075300" y="2381144"/>
            <a:ext cx="2336400" cy="527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95" name="Google Shape;395;p18"/>
          <p:cNvSpPr txBox="1">
            <a:spLocks noGrp="1"/>
          </p:cNvSpPr>
          <p:nvPr>
            <p:ph type="subTitle" idx="5"/>
          </p:nvPr>
        </p:nvSpPr>
        <p:spPr>
          <a:xfrm>
            <a:off x="6075300" y="2914025"/>
            <a:ext cx="2336400" cy="854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6" name="Google Shape;396;p18"/>
          <p:cNvSpPr txBox="1">
            <a:spLocks noGrp="1"/>
          </p:cNvSpPr>
          <p:nvPr>
            <p:ph type="title" idx="6"/>
          </p:nvPr>
        </p:nvSpPr>
        <p:spPr>
          <a:xfrm>
            <a:off x="732300" y="445025"/>
            <a:ext cx="7679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97" name="Google Shape;397;p18"/>
          <p:cNvSpPr/>
          <p:nvPr/>
        </p:nvSpPr>
        <p:spPr>
          <a:xfrm rot="-5400000" flipH="1">
            <a:off x="-368205" y="1729625"/>
            <a:ext cx="50" cy="15452"/>
          </a:xfrm>
          <a:custGeom>
            <a:avLst/>
            <a:gdLst/>
            <a:ahLst/>
            <a:cxnLst/>
            <a:rect l="l" t="t" r="r" b="b"/>
            <a:pathLst>
              <a:path w="1" h="306" extrusionOk="0">
                <a:moveTo>
                  <a:pt x="0" y="0"/>
                </a:moveTo>
                <a:lnTo>
                  <a:pt x="0" y="306"/>
                </a:lnTo>
                <a:lnTo>
                  <a:pt x="0" y="306"/>
                </a:lnTo>
                <a:lnTo>
                  <a:pt x="0" y="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rot="10800000" flipH="1">
            <a:off x="8177175" y="-2267372"/>
            <a:ext cx="3549666" cy="3549666"/>
          </a:xfrm>
          <a:custGeom>
            <a:avLst/>
            <a:gdLst/>
            <a:ahLst/>
            <a:cxnLst/>
            <a:rect l="l" t="t" r="r" b="b"/>
            <a:pathLst>
              <a:path w="22225" h="22225" extrusionOk="0">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rot="10800000" flipH="1">
            <a:off x="-232746" y="-1120575"/>
            <a:ext cx="1649377" cy="1649377"/>
          </a:xfrm>
          <a:custGeom>
            <a:avLst/>
            <a:gdLst/>
            <a:ahLst/>
            <a:cxnLst/>
            <a:rect l="l" t="t" r="r" b="b"/>
            <a:pathLst>
              <a:path w="10327" h="10327" extrusionOk="0">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8"/>
          <p:cNvSpPr/>
          <p:nvPr/>
        </p:nvSpPr>
        <p:spPr>
          <a:xfrm rot="10800000" flipH="1">
            <a:off x="8742" y="-879244"/>
            <a:ext cx="1166399" cy="1166558"/>
          </a:xfrm>
          <a:custGeom>
            <a:avLst/>
            <a:gdLst/>
            <a:ahLst/>
            <a:cxnLst/>
            <a:rect l="l" t="t" r="r" b="b"/>
            <a:pathLst>
              <a:path w="7303" h="7304" extrusionOk="0">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8"/>
          <p:cNvSpPr/>
          <p:nvPr/>
        </p:nvSpPr>
        <p:spPr>
          <a:xfrm rot="10800000" flipH="1">
            <a:off x="7813731" y="4993274"/>
            <a:ext cx="1435039" cy="1368119"/>
          </a:xfrm>
          <a:custGeom>
            <a:avLst/>
            <a:gdLst/>
            <a:ahLst/>
            <a:cxnLst/>
            <a:rect l="l" t="t" r="r" b="b"/>
            <a:pathLst>
              <a:path w="8985" h="8566" extrusionOk="0">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8"/>
          <p:cNvSpPr/>
          <p:nvPr/>
        </p:nvSpPr>
        <p:spPr>
          <a:xfrm rot="10800000" flipH="1">
            <a:off x="8331844" y="5444311"/>
            <a:ext cx="465889" cy="465889"/>
          </a:xfrm>
          <a:custGeom>
            <a:avLst/>
            <a:gdLst/>
            <a:ahLst/>
            <a:cxnLst/>
            <a:rect l="l" t="t" r="r" b="b"/>
            <a:pathLst>
              <a:path w="2917" h="2917" extrusionOk="0">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8"/>
          <p:cNvSpPr/>
          <p:nvPr/>
        </p:nvSpPr>
        <p:spPr>
          <a:xfrm rot="10800000" flipH="1">
            <a:off x="651675" y="5154674"/>
            <a:ext cx="454549" cy="413502"/>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8"/>
          <p:cNvSpPr/>
          <p:nvPr/>
        </p:nvSpPr>
        <p:spPr>
          <a:xfrm rot="10800000" flipH="1">
            <a:off x="8866809" y="880994"/>
            <a:ext cx="305215" cy="268960"/>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8"/>
          <p:cNvSpPr/>
          <p:nvPr/>
        </p:nvSpPr>
        <p:spPr>
          <a:xfrm rot="10800000" flipH="1">
            <a:off x="215421" y="2439322"/>
            <a:ext cx="193894" cy="176645"/>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8"/>
          <p:cNvSpPr/>
          <p:nvPr/>
        </p:nvSpPr>
        <p:spPr>
          <a:xfrm rot="10800000" flipH="1">
            <a:off x="-749821" y="3241162"/>
            <a:ext cx="1297365" cy="1182051"/>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8"/>
          <p:cNvSpPr/>
          <p:nvPr/>
        </p:nvSpPr>
        <p:spPr>
          <a:xfrm rot="10800000" flipH="1">
            <a:off x="268206" y="4693686"/>
            <a:ext cx="324860" cy="324860"/>
          </a:xfrm>
          <a:custGeom>
            <a:avLst/>
            <a:gdLst/>
            <a:ahLst/>
            <a:cxnLst/>
            <a:rect l="l" t="t" r="r" b="b"/>
            <a:pathLst>
              <a:path w="2034" h="2034" extrusionOk="0">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8"/>
          <p:cNvSpPr/>
          <p:nvPr/>
        </p:nvSpPr>
        <p:spPr>
          <a:xfrm rot="10800000" flipH="1">
            <a:off x="8952006" y="4993275"/>
            <a:ext cx="588869" cy="588709"/>
          </a:xfrm>
          <a:custGeom>
            <a:avLst/>
            <a:gdLst/>
            <a:ahLst/>
            <a:cxnLst/>
            <a:rect l="l" t="t" r="r" b="b"/>
            <a:pathLst>
              <a:path w="3687" h="3686" extrusionOk="0">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8"/>
          <p:cNvSpPr/>
          <p:nvPr/>
        </p:nvSpPr>
        <p:spPr>
          <a:xfrm rot="10800000" flipH="1">
            <a:off x="8936284" y="4780407"/>
            <a:ext cx="166263" cy="151410"/>
          </a:xfrm>
          <a:custGeom>
            <a:avLst/>
            <a:gdLst/>
            <a:ahLst/>
            <a:cxnLst/>
            <a:rect l="l" t="t" r="r" b="b"/>
            <a:pathLst>
              <a:path w="1041" h="948" extrusionOk="0">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rot="10800000" flipH="1">
            <a:off x="1354442" y="87862"/>
            <a:ext cx="256183" cy="224719"/>
          </a:xfrm>
          <a:custGeom>
            <a:avLst/>
            <a:gdLst/>
            <a:ahLst/>
            <a:cxnLst/>
            <a:rect l="l" t="t" r="r" b="b"/>
            <a:pathLst>
              <a:path w="1604" h="1407" extrusionOk="0">
                <a:moveTo>
                  <a:pt x="800" y="0"/>
                </a:moveTo>
                <a:cubicBezTo>
                  <a:pt x="676" y="0"/>
                  <a:pt x="549" y="34"/>
                  <a:pt x="435" y="104"/>
                </a:cubicBezTo>
                <a:cubicBezTo>
                  <a:pt x="104" y="307"/>
                  <a:pt x="0" y="740"/>
                  <a:pt x="203" y="1071"/>
                </a:cubicBezTo>
                <a:cubicBezTo>
                  <a:pt x="336" y="1288"/>
                  <a:pt x="566" y="1407"/>
                  <a:pt x="802" y="1407"/>
                </a:cubicBezTo>
                <a:cubicBezTo>
                  <a:pt x="927" y="1407"/>
                  <a:pt x="1054" y="1373"/>
                  <a:pt x="1169" y="1303"/>
                </a:cubicBezTo>
                <a:cubicBezTo>
                  <a:pt x="1500" y="1100"/>
                  <a:pt x="1604" y="667"/>
                  <a:pt x="1401" y="337"/>
                </a:cubicBezTo>
                <a:cubicBezTo>
                  <a:pt x="1268" y="120"/>
                  <a:pt x="1037" y="0"/>
                  <a:pt x="800"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8"/>
          <p:cNvSpPr/>
          <p:nvPr/>
        </p:nvSpPr>
        <p:spPr>
          <a:xfrm rot="10800000" flipH="1">
            <a:off x="7770236" y="319771"/>
            <a:ext cx="197727" cy="182714"/>
          </a:xfrm>
          <a:custGeom>
            <a:avLst/>
            <a:gdLst/>
            <a:ahLst/>
            <a:cxnLst/>
            <a:rect l="l" t="t" r="r" b="b"/>
            <a:pathLst>
              <a:path w="1238" h="1144" extrusionOk="0">
                <a:moveTo>
                  <a:pt x="608" y="0"/>
                </a:moveTo>
                <a:cubicBezTo>
                  <a:pt x="428" y="0"/>
                  <a:pt x="255" y="86"/>
                  <a:pt x="146" y="236"/>
                </a:cubicBezTo>
                <a:cubicBezTo>
                  <a:pt x="11" y="424"/>
                  <a:pt x="0" y="673"/>
                  <a:pt x="122" y="871"/>
                </a:cubicBezTo>
                <a:cubicBezTo>
                  <a:pt x="226" y="1042"/>
                  <a:pt x="412" y="1143"/>
                  <a:pt x="609" y="1143"/>
                </a:cubicBezTo>
                <a:cubicBezTo>
                  <a:pt x="638" y="1143"/>
                  <a:pt x="669" y="1141"/>
                  <a:pt x="699" y="1136"/>
                </a:cubicBezTo>
                <a:cubicBezTo>
                  <a:pt x="926" y="1100"/>
                  <a:pt x="1111" y="929"/>
                  <a:pt x="1164" y="706"/>
                </a:cubicBezTo>
                <a:cubicBezTo>
                  <a:pt x="1238" y="398"/>
                  <a:pt x="1049" y="90"/>
                  <a:pt x="743" y="16"/>
                </a:cubicBezTo>
                <a:cubicBezTo>
                  <a:pt x="698" y="6"/>
                  <a:pt x="653" y="0"/>
                  <a:pt x="608"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8"/>
          <p:cNvSpPr/>
          <p:nvPr/>
        </p:nvSpPr>
        <p:spPr>
          <a:xfrm rot="10800000" flipH="1">
            <a:off x="8226621" y="87846"/>
            <a:ext cx="494957" cy="449917"/>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8"/>
          <p:cNvSpPr/>
          <p:nvPr/>
        </p:nvSpPr>
        <p:spPr>
          <a:xfrm rot="10800000" flipH="1">
            <a:off x="-348690" y="2508477"/>
            <a:ext cx="495117" cy="449917"/>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8"/>
          <p:cNvSpPr/>
          <p:nvPr/>
        </p:nvSpPr>
        <p:spPr>
          <a:xfrm flipH="1">
            <a:off x="-1171441" y="3854260"/>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8"/>
          <p:cNvSpPr/>
          <p:nvPr/>
        </p:nvSpPr>
        <p:spPr>
          <a:xfrm flipH="1">
            <a:off x="7139384" y="-225790"/>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32300" y="445025"/>
            <a:ext cx="76794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500"/>
              <a:buFont typeface="Outfit ExtraBold"/>
              <a:buNone/>
              <a:defRPr sz="3500">
                <a:solidFill>
                  <a:schemeClr val="dk1"/>
                </a:solidFill>
                <a:latin typeface="Outfit ExtraBold"/>
                <a:ea typeface="Outfit ExtraBold"/>
                <a:cs typeface="Outfit ExtraBold"/>
                <a:sym typeface="Outfit ExtraBold"/>
              </a:defRPr>
            </a:lvl1pPr>
            <a:lvl2pPr lvl="1">
              <a:spcBef>
                <a:spcPts val="0"/>
              </a:spcBef>
              <a:spcAft>
                <a:spcPts val="0"/>
              </a:spcAft>
              <a:buClr>
                <a:schemeClr val="dk1"/>
              </a:buClr>
              <a:buSzPts val="3500"/>
              <a:buFont typeface="Outfit"/>
              <a:buNone/>
              <a:defRPr sz="3500">
                <a:solidFill>
                  <a:schemeClr val="dk1"/>
                </a:solidFill>
                <a:latin typeface="Outfit"/>
                <a:ea typeface="Outfit"/>
                <a:cs typeface="Outfit"/>
                <a:sym typeface="Outfit"/>
              </a:defRPr>
            </a:lvl2pPr>
            <a:lvl3pPr lvl="2">
              <a:spcBef>
                <a:spcPts val="0"/>
              </a:spcBef>
              <a:spcAft>
                <a:spcPts val="0"/>
              </a:spcAft>
              <a:buClr>
                <a:schemeClr val="dk1"/>
              </a:buClr>
              <a:buSzPts val="3500"/>
              <a:buFont typeface="Outfit"/>
              <a:buNone/>
              <a:defRPr sz="3500">
                <a:solidFill>
                  <a:schemeClr val="dk1"/>
                </a:solidFill>
                <a:latin typeface="Outfit"/>
                <a:ea typeface="Outfit"/>
                <a:cs typeface="Outfit"/>
                <a:sym typeface="Outfit"/>
              </a:defRPr>
            </a:lvl3pPr>
            <a:lvl4pPr lvl="3">
              <a:spcBef>
                <a:spcPts val="0"/>
              </a:spcBef>
              <a:spcAft>
                <a:spcPts val="0"/>
              </a:spcAft>
              <a:buClr>
                <a:schemeClr val="dk1"/>
              </a:buClr>
              <a:buSzPts val="3500"/>
              <a:buFont typeface="Outfit"/>
              <a:buNone/>
              <a:defRPr sz="3500">
                <a:solidFill>
                  <a:schemeClr val="dk1"/>
                </a:solidFill>
                <a:latin typeface="Outfit"/>
                <a:ea typeface="Outfit"/>
                <a:cs typeface="Outfit"/>
                <a:sym typeface="Outfit"/>
              </a:defRPr>
            </a:lvl4pPr>
            <a:lvl5pPr lvl="4">
              <a:spcBef>
                <a:spcPts val="0"/>
              </a:spcBef>
              <a:spcAft>
                <a:spcPts val="0"/>
              </a:spcAft>
              <a:buClr>
                <a:schemeClr val="dk1"/>
              </a:buClr>
              <a:buSzPts val="3500"/>
              <a:buFont typeface="Outfit"/>
              <a:buNone/>
              <a:defRPr sz="3500">
                <a:solidFill>
                  <a:schemeClr val="dk1"/>
                </a:solidFill>
                <a:latin typeface="Outfit"/>
                <a:ea typeface="Outfit"/>
                <a:cs typeface="Outfit"/>
                <a:sym typeface="Outfit"/>
              </a:defRPr>
            </a:lvl5pPr>
            <a:lvl6pPr lvl="5">
              <a:spcBef>
                <a:spcPts val="0"/>
              </a:spcBef>
              <a:spcAft>
                <a:spcPts val="0"/>
              </a:spcAft>
              <a:buClr>
                <a:schemeClr val="dk1"/>
              </a:buClr>
              <a:buSzPts val="3500"/>
              <a:buFont typeface="Outfit"/>
              <a:buNone/>
              <a:defRPr sz="3500">
                <a:solidFill>
                  <a:schemeClr val="dk1"/>
                </a:solidFill>
                <a:latin typeface="Outfit"/>
                <a:ea typeface="Outfit"/>
                <a:cs typeface="Outfit"/>
                <a:sym typeface="Outfit"/>
              </a:defRPr>
            </a:lvl6pPr>
            <a:lvl7pPr lvl="6">
              <a:spcBef>
                <a:spcPts val="0"/>
              </a:spcBef>
              <a:spcAft>
                <a:spcPts val="0"/>
              </a:spcAft>
              <a:buClr>
                <a:schemeClr val="dk1"/>
              </a:buClr>
              <a:buSzPts val="3500"/>
              <a:buFont typeface="Outfit"/>
              <a:buNone/>
              <a:defRPr sz="3500">
                <a:solidFill>
                  <a:schemeClr val="dk1"/>
                </a:solidFill>
                <a:latin typeface="Outfit"/>
                <a:ea typeface="Outfit"/>
                <a:cs typeface="Outfit"/>
                <a:sym typeface="Outfit"/>
              </a:defRPr>
            </a:lvl7pPr>
            <a:lvl8pPr lvl="7">
              <a:spcBef>
                <a:spcPts val="0"/>
              </a:spcBef>
              <a:spcAft>
                <a:spcPts val="0"/>
              </a:spcAft>
              <a:buClr>
                <a:schemeClr val="dk1"/>
              </a:buClr>
              <a:buSzPts val="3500"/>
              <a:buFont typeface="Outfit"/>
              <a:buNone/>
              <a:defRPr sz="3500">
                <a:solidFill>
                  <a:schemeClr val="dk1"/>
                </a:solidFill>
                <a:latin typeface="Outfit"/>
                <a:ea typeface="Outfit"/>
                <a:cs typeface="Outfit"/>
                <a:sym typeface="Outfit"/>
              </a:defRPr>
            </a:lvl8pPr>
            <a:lvl9pPr lvl="8">
              <a:spcBef>
                <a:spcPts val="0"/>
              </a:spcBef>
              <a:spcAft>
                <a:spcPts val="0"/>
              </a:spcAft>
              <a:buClr>
                <a:schemeClr val="dk1"/>
              </a:buClr>
              <a:buSzPts val="3500"/>
              <a:buFont typeface="Outfit"/>
              <a:buNone/>
              <a:defRPr sz="3500">
                <a:solidFill>
                  <a:schemeClr val="dk1"/>
                </a:solidFill>
                <a:latin typeface="Outfit"/>
                <a:ea typeface="Outfit"/>
                <a:cs typeface="Outfit"/>
                <a:sym typeface="Outfit"/>
              </a:defRPr>
            </a:lvl9pPr>
          </a:lstStyle>
          <a:p>
            <a:endParaRPr/>
          </a:p>
        </p:txBody>
      </p:sp>
      <p:sp>
        <p:nvSpPr>
          <p:cNvPr id="7" name="Google Shape;7;p1"/>
          <p:cNvSpPr txBox="1">
            <a:spLocks noGrp="1"/>
          </p:cNvSpPr>
          <p:nvPr>
            <p:ph type="body" idx="1"/>
          </p:nvPr>
        </p:nvSpPr>
        <p:spPr>
          <a:xfrm>
            <a:off x="732300" y="1152475"/>
            <a:ext cx="7679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Karla"/>
              <a:buChar char="●"/>
              <a:defRPr sz="1800">
                <a:solidFill>
                  <a:schemeClr val="dk1"/>
                </a:solidFill>
                <a:latin typeface="Karla"/>
                <a:ea typeface="Karla"/>
                <a:cs typeface="Karla"/>
                <a:sym typeface="Karla"/>
              </a:defRPr>
            </a:lvl1pPr>
            <a:lvl2pPr marL="914400" lvl="1"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2pPr>
            <a:lvl3pPr marL="1371600" lvl="2"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3pPr>
            <a:lvl4pPr marL="1828800" lvl="3"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4pPr>
            <a:lvl5pPr marL="2286000" lvl="4"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5pPr>
            <a:lvl6pPr marL="2743200" lvl="5"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6pPr>
            <a:lvl7pPr marL="3200400" lvl="6"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7pPr>
            <a:lvl8pPr marL="3657600" lvl="7"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8pPr>
            <a:lvl9pPr marL="4114800" lvl="8"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8" r:id="rId6"/>
    <p:sldLayoutId id="2147483659" r:id="rId7"/>
    <p:sldLayoutId id="2147483662" r:id="rId8"/>
    <p:sldLayoutId id="2147483664" r:id="rId9"/>
    <p:sldLayoutId id="2147483666" r:id="rId10"/>
    <p:sldLayoutId id="2147483667" r:id="rId11"/>
    <p:sldLayoutId id="2147483670" r:id="rId12"/>
    <p:sldLayoutId id="2147483676" r:id="rId13"/>
    <p:sldLayoutId id="2147483677"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35"/>
          <p:cNvSpPr txBox="1">
            <a:spLocks noGrp="1"/>
          </p:cNvSpPr>
          <p:nvPr>
            <p:ph type="ctrTitle"/>
          </p:nvPr>
        </p:nvSpPr>
        <p:spPr>
          <a:xfrm>
            <a:off x="254000" y="1052938"/>
            <a:ext cx="8483600" cy="303762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5400" dirty="0">
                <a:latin typeface="Cambria Math" panose="02040503050406030204" pitchFamily="18" charset="0"/>
                <a:ea typeface="Cambria Math" panose="02040503050406030204" pitchFamily="18" charset="0"/>
                <a:cs typeface="Vijaya" panose="01010601010101010101" pitchFamily="2"/>
              </a:rPr>
              <a:t>HEART DISEASE DIAGNOSTIC ANALYSIS</a:t>
            </a:r>
            <a:endParaRPr sz="5400" dirty="0">
              <a:latin typeface="Cambria Math" panose="02040503050406030204" pitchFamily="18" charset="0"/>
              <a:ea typeface="Cambria Math" panose="02040503050406030204" pitchFamily="18" charset="0"/>
              <a:cs typeface="Vijaya" panose="01010601010101010101" pitchFamily="2"/>
            </a:endParaRPr>
          </a:p>
        </p:txBody>
      </p:sp>
      <p:sp>
        <p:nvSpPr>
          <p:cNvPr id="772" name="Google Shape;772;p35"/>
          <p:cNvSpPr txBox="1">
            <a:spLocks noGrp="1"/>
          </p:cNvSpPr>
          <p:nvPr>
            <p:ph type="subTitle" idx="1"/>
          </p:nvPr>
        </p:nvSpPr>
        <p:spPr>
          <a:xfrm>
            <a:off x="3945839" y="3672957"/>
            <a:ext cx="5601900" cy="49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t>ARIYA BHARADWAJ</a:t>
            </a:r>
            <a:endParaRPr sz="3200" dirty="0"/>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Google Shape;924;p44"/>
          <p:cNvSpPr txBox="1">
            <a:spLocks noGrp="1"/>
          </p:cNvSpPr>
          <p:nvPr>
            <p:ph type="title"/>
          </p:nvPr>
        </p:nvSpPr>
        <p:spPr>
          <a:xfrm>
            <a:off x="720000" y="70628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b="1" dirty="0">
                <a:latin typeface="Cambria Math" panose="02040503050406030204" pitchFamily="18" charset="0"/>
                <a:ea typeface="Cambria Math" panose="02040503050406030204" pitchFamily="18" charset="0"/>
              </a:rPr>
              <a:t>Key Performance Indicator</a:t>
            </a:r>
            <a:endParaRPr sz="3600" b="1" dirty="0">
              <a:latin typeface="Cambria Math" panose="02040503050406030204" pitchFamily="18" charset="0"/>
              <a:ea typeface="Cambria Math" panose="02040503050406030204" pitchFamily="18" charset="0"/>
            </a:endParaRPr>
          </a:p>
        </p:txBody>
      </p:sp>
      <p:sp>
        <p:nvSpPr>
          <p:cNvPr id="926" name="Google Shape;926;p44"/>
          <p:cNvSpPr txBox="1">
            <a:spLocks noGrp="1"/>
          </p:cNvSpPr>
          <p:nvPr>
            <p:ph type="subTitle" idx="4294967295"/>
          </p:nvPr>
        </p:nvSpPr>
        <p:spPr>
          <a:xfrm>
            <a:off x="894171" y="1633022"/>
            <a:ext cx="7930513" cy="2663206"/>
          </a:xfrm>
          <a:prstGeom prst="rect">
            <a:avLst/>
          </a:prstGeom>
          <a:ln>
            <a:noFill/>
          </a:ln>
        </p:spPr>
        <p:txBody>
          <a:bodyPr spcFirstLastPara="1" wrap="square" lIns="91425" tIns="91425" rIns="91425" bIns="91425" anchor="t" anchorCtr="0">
            <a:noAutofit/>
          </a:bodyPr>
          <a:lstStyle/>
          <a:p>
            <a:pPr marL="285750" lvl="0" indent="-285750" algn="l" rtl="0">
              <a:spcBef>
                <a:spcPts val="0"/>
              </a:spcBef>
              <a:spcAft>
                <a:spcPts val="1200"/>
              </a:spcAft>
              <a:buFont typeface="Wingdings" panose="05000000000000000000" pitchFamily="2" charset="2"/>
              <a:buChar char="q"/>
            </a:pPr>
            <a:r>
              <a:rPr lang="en-US" sz="1600" dirty="0"/>
              <a:t>Percentage of Individuals Suffering from Heart Disease.</a:t>
            </a:r>
          </a:p>
          <a:p>
            <a:pPr marL="285750" lvl="0" indent="-285750" algn="l" rtl="0">
              <a:spcBef>
                <a:spcPts val="0"/>
              </a:spcBef>
              <a:spcAft>
                <a:spcPts val="1200"/>
              </a:spcAft>
              <a:buFont typeface="Wingdings" panose="05000000000000000000" pitchFamily="2" charset="2"/>
              <a:buChar char="q"/>
            </a:pPr>
            <a:r>
              <a:rPr lang="en-US" sz="1600" dirty="0"/>
              <a:t>Age distribution analysis based on Gender.</a:t>
            </a:r>
          </a:p>
          <a:p>
            <a:pPr marL="285750" lvl="0" indent="-285750" algn="l" rtl="0">
              <a:spcBef>
                <a:spcPts val="0"/>
              </a:spcBef>
              <a:spcAft>
                <a:spcPts val="1200"/>
              </a:spcAft>
              <a:buFont typeface="Wingdings" panose="05000000000000000000" pitchFamily="2" charset="2"/>
              <a:buChar char="q"/>
            </a:pPr>
            <a:r>
              <a:rPr lang="en-US" sz="1600" dirty="0"/>
              <a:t>Gender Demographics of Heart Disease Patients.</a:t>
            </a:r>
          </a:p>
          <a:p>
            <a:pPr marL="285750" lvl="0" indent="-285750" algn="l" rtl="0">
              <a:spcBef>
                <a:spcPts val="0"/>
              </a:spcBef>
              <a:spcAft>
                <a:spcPts val="1200"/>
              </a:spcAft>
              <a:buFont typeface="Wingdings" panose="05000000000000000000" pitchFamily="2" charset="2"/>
              <a:buChar char="q"/>
            </a:pPr>
            <a:r>
              <a:rPr lang="en-US" sz="1600" dirty="0"/>
              <a:t>Occurrence of Chest Pain in Heart Disease Patients According to Gender.</a:t>
            </a:r>
          </a:p>
          <a:p>
            <a:pPr marL="285750" lvl="0" indent="-285750" algn="l" rtl="0">
              <a:spcBef>
                <a:spcPts val="0"/>
              </a:spcBef>
              <a:spcAft>
                <a:spcPts val="1200"/>
              </a:spcAft>
              <a:buFont typeface="Wingdings" panose="05000000000000000000" pitchFamily="2" charset="2"/>
              <a:buChar char="q"/>
            </a:pPr>
            <a:r>
              <a:rPr lang="en-US" sz="1600" dirty="0"/>
              <a:t>Age and Gender Trends in Blood Pressure, Cholesterol, and Maximum Heart Rate.</a:t>
            </a:r>
          </a:p>
          <a:p>
            <a:pPr marL="285750" lvl="0" indent="-285750" algn="l" rtl="0">
              <a:spcBef>
                <a:spcPts val="0"/>
              </a:spcBef>
              <a:spcAft>
                <a:spcPts val="1200"/>
              </a:spcAft>
              <a:buFont typeface="Wingdings" panose="05000000000000000000" pitchFamily="2" charset="2"/>
              <a:buChar char="q"/>
            </a:pPr>
            <a:r>
              <a:rPr lang="en-US" sz="1600" dirty="0"/>
              <a:t>Analysis of ST Depression in Relation to Age and Heart Disease.</a:t>
            </a:r>
            <a:endParaRPr sz="1600" dirty="0">
              <a:solidFill>
                <a:schemeClr val="dk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1"/>
        <p:cNvGrpSpPr/>
        <p:nvPr/>
      </p:nvGrpSpPr>
      <p:grpSpPr>
        <a:xfrm>
          <a:off x="0" y="0"/>
          <a:ext cx="0" cy="0"/>
          <a:chOff x="0" y="0"/>
          <a:chExt cx="0" cy="0"/>
        </a:xfrm>
      </p:grpSpPr>
      <p:sp>
        <p:nvSpPr>
          <p:cNvPr id="945" name="Google Shape;945;p45"/>
          <p:cNvSpPr txBox="1">
            <a:spLocks noGrp="1"/>
          </p:cNvSpPr>
          <p:nvPr>
            <p:ph type="subTitle" idx="4294967295"/>
          </p:nvPr>
        </p:nvSpPr>
        <p:spPr>
          <a:xfrm>
            <a:off x="906243" y="917593"/>
            <a:ext cx="7860385" cy="3998596"/>
          </a:xfrm>
          <a:prstGeom prst="rect">
            <a:avLst/>
          </a:prstGeom>
          <a:ln>
            <a:noFill/>
          </a:ln>
        </p:spPr>
        <p:txBody>
          <a:bodyPr spcFirstLastPara="1" wrap="square" lIns="91425" tIns="91425" rIns="91425" bIns="91425" anchor="ctr" anchorCtr="0">
            <a:noAutofit/>
          </a:bodyPr>
          <a:lstStyle/>
          <a:p>
            <a:pPr marL="285750" lvl="0" indent="-285750" rtl="0">
              <a:spcBef>
                <a:spcPts val="0"/>
              </a:spcBef>
              <a:spcAft>
                <a:spcPts val="1200"/>
              </a:spcAft>
              <a:buFont typeface="Wingdings" panose="05000000000000000000" pitchFamily="2" charset="2"/>
              <a:buChar char="q"/>
            </a:pPr>
            <a:r>
              <a:rPr lang="en-US" sz="1600" dirty="0"/>
              <a:t>51% People suffering from heart disease. </a:t>
            </a:r>
          </a:p>
          <a:p>
            <a:pPr marL="285750" lvl="0" indent="-285750" rtl="0">
              <a:spcBef>
                <a:spcPts val="0"/>
              </a:spcBef>
              <a:spcAft>
                <a:spcPts val="1200"/>
              </a:spcAft>
              <a:buFont typeface="Wingdings" panose="05000000000000000000" pitchFamily="2" charset="2"/>
              <a:buChar char="q"/>
            </a:pPr>
            <a:r>
              <a:rPr lang="en-US" sz="1600" dirty="0"/>
              <a:t>Individuals in the older age group are more predisposed to heart disease than those in the middle-aged and younger age  groups</a:t>
            </a:r>
          </a:p>
          <a:p>
            <a:pPr marL="285750" lvl="0" indent="-285750" rtl="0">
              <a:spcBef>
                <a:spcPts val="0"/>
              </a:spcBef>
              <a:spcAft>
                <a:spcPts val="1200"/>
              </a:spcAft>
              <a:buFont typeface="Wingdings" panose="05000000000000000000" pitchFamily="2" charset="2"/>
              <a:buChar char="q"/>
            </a:pPr>
            <a:r>
              <a:rPr lang="en-US" sz="1600" dirty="0"/>
              <a:t>Males experience a higher rate of heart disease compared to females.</a:t>
            </a:r>
          </a:p>
          <a:p>
            <a:pPr marL="285750" lvl="0" indent="-285750" rtl="0">
              <a:spcBef>
                <a:spcPts val="0"/>
              </a:spcBef>
              <a:spcAft>
                <a:spcPts val="1200"/>
              </a:spcAft>
              <a:buFont typeface="Wingdings" panose="05000000000000000000" pitchFamily="2" charset="2"/>
              <a:buChar char="q"/>
            </a:pPr>
            <a:r>
              <a:rPr lang="en-US" sz="1600" dirty="0"/>
              <a:t>The age of 59 is associated with a high rate of ST depression and heart disease.</a:t>
            </a:r>
          </a:p>
          <a:p>
            <a:pPr marL="285750" lvl="0" indent="-285750" rtl="0">
              <a:spcBef>
                <a:spcPts val="0"/>
              </a:spcBef>
              <a:spcAft>
                <a:spcPts val="1200"/>
              </a:spcAft>
              <a:buFont typeface="Wingdings" panose="05000000000000000000" pitchFamily="2" charset="2"/>
              <a:buChar char="q"/>
            </a:pPr>
            <a:r>
              <a:rPr lang="en-US" sz="1600" dirty="0"/>
              <a:t> The occurrence of typical angina chest pain is higher in males than in females.</a:t>
            </a:r>
          </a:p>
          <a:p>
            <a:pPr marL="285750" lvl="0" indent="-285750" rtl="0">
              <a:spcBef>
                <a:spcPts val="0"/>
              </a:spcBef>
              <a:spcAft>
                <a:spcPts val="1200"/>
              </a:spcAft>
              <a:buFont typeface="Wingdings" panose="05000000000000000000" pitchFamily="2" charset="2"/>
              <a:buChar char="q"/>
            </a:pPr>
            <a:r>
              <a:rPr lang="en-US" sz="1600" dirty="0"/>
              <a:t>The age of 58 is marked by elevated blood pressure, cholesterol, and heart rate.</a:t>
            </a:r>
          </a:p>
          <a:p>
            <a:pPr marL="285750" lvl="0" indent="-285750" rtl="0">
              <a:spcBef>
                <a:spcPts val="0"/>
              </a:spcBef>
              <a:spcAft>
                <a:spcPts val="1200"/>
              </a:spcAft>
              <a:buFont typeface="Wingdings" panose="05000000000000000000" pitchFamily="2" charset="2"/>
              <a:buChar char="q"/>
            </a:pPr>
            <a:r>
              <a:rPr lang="en-US" sz="1600" dirty="0"/>
              <a:t>The incidence of high blood pressure, cholesterol, and heart rate is greater in males than females.</a:t>
            </a:r>
          </a:p>
          <a:p>
            <a:pPr marL="0" lvl="0" indent="0" rtl="0">
              <a:spcBef>
                <a:spcPts val="0"/>
              </a:spcBef>
              <a:spcAft>
                <a:spcPts val="1200"/>
              </a:spcAft>
              <a:buNone/>
            </a:pPr>
            <a:endParaRPr sz="1600" dirty="0">
              <a:solidFill>
                <a:schemeClr val="dk1"/>
              </a:solidFill>
            </a:endParaRPr>
          </a:p>
        </p:txBody>
      </p:sp>
      <p:sp>
        <p:nvSpPr>
          <p:cNvPr id="3" name="Title 2">
            <a:extLst>
              <a:ext uri="{FF2B5EF4-FFF2-40B4-BE49-F238E27FC236}">
                <a16:creationId xmlns:a16="http://schemas.microsoft.com/office/drawing/2014/main" id="{4DEEA47C-733D-4631-9A61-A477594E0BFA}"/>
              </a:ext>
            </a:extLst>
          </p:cNvPr>
          <p:cNvSpPr>
            <a:spLocks noGrp="1"/>
          </p:cNvSpPr>
          <p:nvPr>
            <p:ph type="title"/>
          </p:nvPr>
        </p:nvSpPr>
        <p:spPr>
          <a:xfrm>
            <a:off x="732300" y="227311"/>
            <a:ext cx="7679400" cy="572700"/>
          </a:xfrm>
        </p:spPr>
        <p:txBody>
          <a:bodyPr/>
          <a:lstStyle/>
          <a:p>
            <a:r>
              <a:rPr lang="en-US" sz="3600" b="1" dirty="0">
                <a:latin typeface="Cambria Math" panose="02040503050406030204" pitchFamily="18" charset="0"/>
                <a:ea typeface="Cambria Math" panose="02040503050406030204" pitchFamily="18" charset="0"/>
              </a:rPr>
              <a:t>Conclusion</a:t>
            </a:r>
            <a:endParaRPr lang="en-US" b="1" dirty="0">
              <a:latin typeface="Cambria Math" panose="02040503050406030204" pitchFamily="18" charset="0"/>
              <a:ea typeface="Cambria Math" panose="02040503050406030204" pitchFamily="18" charset="0"/>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Shape 1183"/>
        <p:cNvGrpSpPr/>
        <p:nvPr/>
      </p:nvGrpSpPr>
      <p:grpSpPr>
        <a:xfrm>
          <a:off x="0" y="0"/>
          <a:ext cx="0" cy="0"/>
          <a:chOff x="0" y="0"/>
          <a:chExt cx="0" cy="0"/>
        </a:xfrm>
      </p:grpSpPr>
      <p:sp>
        <p:nvSpPr>
          <p:cNvPr id="1184" name="Google Shape;1184;p56"/>
          <p:cNvSpPr txBox="1">
            <a:spLocks noGrp="1"/>
          </p:cNvSpPr>
          <p:nvPr>
            <p:ph type="title"/>
          </p:nvPr>
        </p:nvSpPr>
        <p:spPr>
          <a:xfrm>
            <a:off x="4112650" y="939800"/>
            <a:ext cx="5031350" cy="3263899"/>
          </a:xfrm>
          <a:prstGeom prst="rect">
            <a:avLst/>
          </a:prstGeom>
        </p:spPr>
        <p:txBody>
          <a:bodyPr anchor="t" anchorCtr="0" bIns="91425" lIns="91425" rIns="91425" spcFirstLastPara="1" tIns="91425" wrap="square">
            <a:noAutofit/>
          </a:bodyPr>
          <a:lstStyle/>
          <a:p>
            <a:pPr algn="ctr" indent="0" lvl="0" marL="0" rtl="0">
              <a:spcBef>
                <a:spcPts val="0"/>
              </a:spcBef>
              <a:spcAft>
                <a:spcPts val="0"/>
              </a:spcAft>
              <a:buNone/>
            </a:pPr>
            <a:r>
              <a:rPr dirty="0" lang="en-US" sz="9600">
                <a:solidFill>
                  <a:schemeClr val="accent1"/>
                </a:solidFill>
              </a:rPr>
              <a:t>Thank You</a:t>
            </a:r>
            <a:endParaRPr dirty="0" sz="9600">
              <a:solidFill>
                <a:schemeClr val="accent1"/>
              </a:solidFill>
            </a:endParaRPr>
          </a:p>
        </p:txBody>
      </p:sp>
      <p:pic>
        <p:nvPicPr>
          <p:cNvPr id="3" name="Google Shape;1732;p70">
            <a:extLst>
              <a:ext uri="{FF2B5EF4-FFF2-40B4-BE49-F238E27FC236}">
                <a16:creationId xmlns:a16="http://schemas.microsoft.com/office/drawing/2014/main" id="{98480762-B2B4-4886-81FD-B75CB5C646AA}"/>
              </a:ext>
            </a:extLst>
          </p:cNvPr>
          <p:cNvPicPr preferRelativeResize="0"/>
          <p:nvPr/>
        </p:nvPicPr>
        <p:blipFill rotWithShape="1">
          <a:blip r:embed="rId3">
            <a:alphaModFix/>
          </a:blip>
          <a:srcRect b="60" t="70"/>
          <a:stretch/>
        </p:blipFill>
        <p:spPr>
          <a:xfrm>
            <a:off x="266700" y="1201653"/>
            <a:ext cx="5143499" cy="4246648"/>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graphicFrame>
        <p:nvGraphicFramePr>
          <p:cNvPr id="778" name="Google Shape;778;p36"/>
          <p:cNvGraphicFramePr/>
          <p:nvPr>
            <p:extLst>
              <p:ext uri="{D42A27DB-BD31-4B8C-83A1-F6EECF244321}">
                <p14:modId xmlns:p14="http://schemas.microsoft.com/office/powerpoint/2010/main" val="2728079327"/>
              </p:ext>
            </p:extLst>
          </p:nvPr>
        </p:nvGraphicFramePr>
        <p:xfrm>
          <a:off x="914400" y="877460"/>
          <a:ext cx="7734300" cy="3388580"/>
        </p:xfrm>
        <a:graphic>
          <a:graphicData uri="http://schemas.openxmlformats.org/drawingml/2006/table">
            <a:tbl>
              <a:tblPr>
                <a:noFill/>
                <a:tableStyleId>{B1CDEEB9-EB79-4E3F-9160-F8D3175C13E6}</a:tableStyleId>
              </a:tblPr>
              <a:tblGrid>
                <a:gridCol w="2630175">
                  <a:extLst>
                    <a:ext uri="{9D8B030D-6E8A-4147-A177-3AD203B41FA5}">
                      <a16:colId xmlns:a16="http://schemas.microsoft.com/office/drawing/2014/main" val="20000"/>
                    </a:ext>
                  </a:extLst>
                </a:gridCol>
                <a:gridCol w="5104125">
                  <a:extLst>
                    <a:ext uri="{9D8B030D-6E8A-4147-A177-3AD203B41FA5}">
                      <a16:colId xmlns:a16="http://schemas.microsoft.com/office/drawing/2014/main" val="20001"/>
                    </a:ext>
                  </a:extLst>
                </a:gridCol>
              </a:tblGrid>
              <a:tr h="361325">
                <a:tc>
                  <a:txBody>
                    <a:bodyPr/>
                    <a:lstStyle/>
                    <a:p>
                      <a:pPr marL="0" lvl="0" indent="0" algn="l" rtl="0">
                        <a:spcBef>
                          <a:spcPts val="0"/>
                        </a:spcBef>
                        <a:spcAft>
                          <a:spcPts val="0"/>
                        </a:spcAft>
                        <a:buNone/>
                      </a:pPr>
                      <a:r>
                        <a:rPr lang="en-US" sz="1800" b="1" dirty="0">
                          <a:solidFill>
                            <a:schemeClr val="dk1"/>
                          </a:solidFill>
                          <a:latin typeface="Cambria Math" panose="02040503050406030204" pitchFamily="18" charset="0"/>
                          <a:ea typeface="Cambria Math" panose="02040503050406030204" pitchFamily="18" charset="0"/>
                          <a:cs typeface="Karla"/>
                          <a:sym typeface="Karla"/>
                        </a:rPr>
                        <a:t>Project Title</a:t>
                      </a:r>
                      <a:endParaRPr sz="1800" b="1" dirty="0">
                        <a:solidFill>
                          <a:schemeClr val="dk1"/>
                        </a:solidFill>
                        <a:latin typeface="Cambria Math" panose="02040503050406030204" pitchFamily="18" charset="0"/>
                        <a:ea typeface="Cambria Math" panose="02040503050406030204" pitchFamily="18" charset="0"/>
                        <a:cs typeface="Karla"/>
                        <a:sym typeface="Karla"/>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US" sz="1600" b="0" dirty="0">
                          <a:solidFill>
                            <a:schemeClr val="dk1"/>
                          </a:solidFill>
                          <a:latin typeface="Karla"/>
                          <a:ea typeface="Karla"/>
                          <a:cs typeface="Karla"/>
                          <a:sym typeface="Karla"/>
                        </a:rPr>
                        <a:t>   Heart Disease Diagnostic Analysis</a:t>
                      </a:r>
                      <a:endParaRPr sz="1600" b="0" dirty="0">
                        <a:solidFill>
                          <a:schemeClr val="dk1"/>
                        </a:solidFill>
                        <a:latin typeface="Karla"/>
                        <a:ea typeface="Karla"/>
                        <a:cs typeface="Karla"/>
                        <a:sym typeface="Karla"/>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0"/>
                  </a:ext>
                </a:extLst>
              </a:tr>
              <a:tr h="549980">
                <a:tc>
                  <a:txBody>
                    <a:bodyPr/>
                    <a:lstStyle/>
                    <a:p>
                      <a:pPr marL="0" lvl="0" indent="0" algn="l" rtl="0">
                        <a:spcBef>
                          <a:spcPts val="0"/>
                        </a:spcBef>
                        <a:spcAft>
                          <a:spcPts val="0"/>
                        </a:spcAft>
                        <a:buNone/>
                      </a:pPr>
                      <a:r>
                        <a:rPr lang="en-US" sz="1800" b="1" dirty="0">
                          <a:solidFill>
                            <a:schemeClr val="dk1"/>
                          </a:solidFill>
                          <a:latin typeface="Cambria Math" panose="02040503050406030204" pitchFamily="18" charset="0"/>
                          <a:ea typeface="Cambria Math" panose="02040503050406030204" pitchFamily="18" charset="0"/>
                          <a:cs typeface="Karla"/>
                          <a:sym typeface="Karla"/>
                        </a:rPr>
                        <a:t>Technologies</a:t>
                      </a:r>
                      <a:endParaRPr sz="1800" b="1" dirty="0">
                        <a:solidFill>
                          <a:schemeClr val="dk1"/>
                        </a:solidFill>
                        <a:latin typeface="Cambria Math" panose="02040503050406030204" pitchFamily="18" charset="0"/>
                        <a:ea typeface="Cambria Math" panose="02040503050406030204" pitchFamily="18" charset="0"/>
                        <a:cs typeface="Karla"/>
                        <a:sym typeface="Karla"/>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dk2"/>
                    </a:solidFill>
                  </a:tcPr>
                </a:tc>
                <a:tc>
                  <a:txBody>
                    <a:bodyPr/>
                    <a:lstStyle/>
                    <a:p>
                      <a:pPr marL="0" marR="0" lvl="0" indent="0" algn="l" rtl="0">
                        <a:lnSpc>
                          <a:spcPct val="100000"/>
                        </a:lnSpc>
                        <a:spcBef>
                          <a:spcPts val="0"/>
                        </a:spcBef>
                        <a:spcAft>
                          <a:spcPts val="1600"/>
                        </a:spcAft>
                        <a:buNone/>
                      </a:pPr>
                      <a:r>
                        <a:rPr lang="en-US" sz="1600" b="0" dirty="0">
                          <a:solidFill>
                            <a:schemeClr val="dk1"/>
                          </a:solidFill>
                          <a:latin typeface="Karla"/>
                          <a:ea typeface="Karla"/>
                          <a:cs typeface="Karla"/>
                          <a:sym typeface="Karla"/>
                        </a:rPr>
                        <a:t>   Data Science</a:t>
                      </a:r>
                      <a:endParaRPr sz="1600" b="0" dirty="0">
                        <a:solidFill>
                          <a:schemeClr val="dk1"/>
                        </a:solidFill>
                        <a:latin typeface="Karla"/>
                        <a:ea typeface="Karla"/>
                        <a:cs typeface="Karla"/>
                        <a:sym typeface="Karla"/>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alpha val="0"/>
                        </a:schemeClr>
                      </a:solidFill>
                      <a:prstDash val="solid"/>
                      <a:round/>
                      <a:headEnd type="none" w="sm" len="sm"/>
                      <a:tailEnd type="none" w="sm" len="sm"/>
                    </a:lnT>
                    <a:lnB w="19050"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1"/>
                  </a:ext>
                </a:extLst>
              </a:tr>
              <a:tr h="549980">
                <a:tc>
                  <a:txBody>
                    <a:bodyPr/>
                    <a:lstStyle/>
                    <a:p>
                      <a:pPr marL="0" lvl="0" indent="0" algn="l" rtl="0">
                        <a:spcBef>
                          <a:spcPts val="0"/>
                        </a:spcBef>
                        <a:spcAft>
                          <a:spcPts val="0"/>
                        </a:spcAft>
                        <a:buNone/>
                      </a:pPr>
                      <a:r>
                        <a:rPr lang="en" sz="1800" b="1" dirty="0">
                          <a:solidFill>
                            <a:schemeClr val="hlink"/>
                          </a:solidFill>
                          <a:uFill>
                            <a:noFill/>
                          </a:uFill>
                          <a:latin typeface="Cambria Math" panose="02040503050406030204" pitchFamily="18" charset="0"/>
                          <a:ea typeface="Cambria Math" panose="02040503050406030204" pitchFamily="18" charset="0"/>
                          <a:cs typeface="Karla"/>
                          <a:sym typeface="Karla"/>
                        </a:rPr>
                        <a:t>Domain </a:t>
                      </a:r>
                      <a:endParaRPr sz="1800" b="1" dirty="0">
                        <a:solidFill>
                          <a:schemeClr val="dk1"/>
                        </a:solidFill>
                        <a:latin typeface="Cambria Math" panose="02040503050406030204" pitchFamily="18" charset="0"/>
                        <a:ea typeface="Cambria Math" panose="02040503050406030204" pitchFamily="18" charset="0"/>
                        <a:cs typeface="Karla"/>
                        <a:sym typeface="Karla"/>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 sz="1600" b="0" dirty="0">
                          <a:solidFill>
                            <a:schemeClr val="dk1"/>
                          </a:solidFill>
                          <a:latin typeface="Karla"/>
                          <a:ea typeface="Karla"/>
                          <a:cs typeface="Karla"/>
                          <a:sym typeface="Karla"/>
                        </a:rPr>
                        <a:t>   Healthcare</a:t>
                      </a:r>
                      <a:endParaRPr sz="1600" b="0" dirty="0">
                        <a:solidFill>
                          <a:schemeClr val="dk1"/>
                        </a:solidFill>
                        <a:latin typeface="Karla"/>
                        <a:ea typeface="Karla"/>
                        <a:cs typeface="Karla"/>
                        <a:sym typeface="Karla"/>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alpha val="0"/>
                        </a:schemeClr>
                      </a:solidFill>
                      <a:prstDash val="solid"/>
                      <a:round/>
                      <a:headEnd type="none" w="sm" len="sm"/>
                      <a:tailEnd type="none" w="sm" len="sm"/>
                    </a:lnT>
                    <a:lnB w="19050"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2"/>
                  </a:ext>
                </a:extLst>
              </a:tr>
              <a:tr h="549980">
                <a:tc>
                  <a:txBody>
                    <a:bodyPr/>
                    <a:lstStyle/>
                    <a:p>
                      <a:pPr marL="0" lvl="0" indent="0" algn="l" rtl="0">
                        <a:spcBef>
                          <a:spcPts val="0"/>
                        </a:spcBef>
                        <a:spcAft>
                          <a:spcPts val="0"/>
                        </a:spcAft>
                        <a:buNone/>
                      </a:pPr>
                      <a:r>
                        <a:rPr lang="en" sz="1800" b="1" dirty="0">
                          <a:solidFill>
                            <a:schemeClr val="hlink"/>
                          </a:solidFill>
                          <a:uFill>
                            <a:noFill/>
                          </a:uFill>
                          <a:latin typeface="Cambria Math" panose="02040503050406030204" pitchFamily="18" charset="0"/>
                          <a:ea typeface="Cambria Math" panose="02040503050406030204" pitchFamily="18" charset="0"/>
                          <a:cs typeface="Karla"/>
                          <a:sym typeface="Karla"/>
                        </a:rPr>
                        <a:t>Project Difficulty Level</a:t>
                      </a:r>
                      <a:endParaRPr sz="1800" b="1" dirty="0">
                        <a:solidFill>
                          <a:schemeClr val="dk1"/>
                        </a:solidFill>
                        <a:latin typeface="Cambria Math" panose="02040503050406030204" pitchFamily="18" charset="0"/>
                        <a:ea typeface="Cambria Math" panose="02040503050406030204" pitchFamily="18" charset="0"/>
                        <a:cs typeface="Karla"/>
                        <a:sym typeface="Karla"/>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US" sz="1600" b="0" dirty="0">
                          <a:solidFill>
                            <a:schemeClr val="dk1"/>
                          </a:solidFill>
                          <a:latin typeface="Karla"/>
                          <a:ea typeface="Karla"/>
                          <a:cs typeface="Karla"/>
                          <a:sym typeface="Karla"/>
                        </a:rPr>
                        <a:t>   Intermediate</a:t>
                      </a:r>
                      <a:endParaRPr sz="1600" b="0" dirty="0">
                        <a:solidFill>
                          <a:schemeClr val="dk1"/>
                        </a:solidFill>
                        <a:latin typeface="Karla"/>
                        <a:ea typeface="Karla"/>
                        <a:cs typeface="Karla"/>
                        <a:sym typeface="Karla"/>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alpha val="0"/>
                        </a:schemeClr>
                      </a:solidFill>
                      <a:prstDash val="solid"/>
                      <a:round/>
                      <a:headEnd type="none" w="sm" len="sm"/>
                      <a:tailEnd type="none" w="sm" len="sm"/>
                    </a:lnT>
                    <a:lnB w="19050"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3"/>
                  </a:ext>
                </a:extLst>
              </a:tr>
              <a:tr h="673991">
                <a:tc>
                  <a:txBody>
                    <a:bodyPr/>
                    <a:lstStyle/>
                    <a:p>
                      <a:pPr marL="0" lvl="0" indent="0" algn="l" rtl="0">
                        <a:spcBef>
                          <a:spcPts val="0"/>
                        </a:spcBef>
                        <a:spcAft>
                          <a:spcPts val="0"/>
                        </a:spcAft>
                        <a:buNone/>
                      </a:pPr>
                      <a:r>
                        <a:rPr lang="en-US" sz="1800" b="1" dirty="0">
                          <a:solidFill>
                            <a:schemeClr val="dk1"/>
                          </a:solidFill>
                          <a:latin typeface="Cambria Math" panose="02040503050406030204" pitchFamily="18" charset="0"/>
                          <a:ea typeface="Cambria Math" panose="02040503050406030204" pitchFamily="18" charset="0"/>
                          <a:cs typeface="Karla"/>
                          <a:sym typeface="Karla"/>
                        </a:rPr>
                        <a:t>Programming Language Used</a:t>
                      </a:r>
                      <a:endParaRPr sz="1800" b="1" dirty="0">
                        <a:solidFill>
                          <a:schemeClr val="dk1"/>
                        </a:solidFill>
                        <a:latin typeface="Cambria Math" panose="02040503050406030204" pitchFamily="18" charset="0"/>
                        <a:ea typeface="Cambria Math" panose="02040503050406030204" pitchFamily="18" charset="0"/>
                        <a:cs typeface="Karla"/>
                        <a:sym typeface="Karla"/>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US" sz="1600" b="0" dirty="0">
                          <a:solidFill>
                            <a:schemeClr val="dk1"/>
                          </a:solidFill>
                          <a:latin typeface="Karla"/>
                          <a:ea typeface="Karla"/>
                          <a:cs typeface="Karla"/>
                          <a:sym typeface="Karla"/>
                        </a:rPr>
                        <a:t>   Python</a:t>
                      </a:r>
                      <a:endParaRPr sz="1600" b="0" dirty="0">
                        <a:solidFill>
                          <a:schemeClr val="dk1"/>
                        </a:solidFill>
                        <a:latin typeface="Karla"/>
                        <a:ea typeface="Karla"/>
                        <a:cs typeface="Karla"/>
                        <a:sym typeface="Karla"/>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alpha val="0"/>
                        </a:schemeClr>
                      </a:solidFill>
                      <a:prstDash val="solid"/>
                      <a:round/>
                      <a:headEnd type="none" w="sm" len="sm"/>
                      <a:tailEnd type="none" w="sm" len="sm"/>
                    </a:lnT>
                    <a:lnB w="19050"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4"/>
                  </a:ext>
                </a:extLst>
              </a:tr>
              <a:tr h="549980">
                <a:tc>
                  <a:txBody>
                    <a:bodyPr/>
                    <a:lstStyle/>
                    <a:p>
                      <a:pPr marL="0" lvl="0" indent="0" algn="l" rtl="0">
                        <a:spcBef>
                          <a:spcPts val="0"/>
                        </a:spcBef>
                        <a:spcAft>
                          <a:spcPts val="0"/>
                        </a:spcAft>
                        <a:buNone/>
                      </a:pPr>
                      <a:r>
                        <a:rPr lang="en-US" sz="1800" b="1" dirty="0">
                          <a:solidFill>
                            <a:schemeClr val="dk1"/>
                          </a:solidFill>
                          <a:latin typeface="Cambria Math" panose="02040503050406030204" pitchFamily="18" charset="0"/>
                          <a:ea typeface="Cambria Math" panose="02040503050406030204" pitchFamily="18" charset="0"/>
                          <a:cs typeface="Karla"/>
                          <a:sym typeface="Karla"/>
                        </a:rPr>
                        <a:t>Technologies Used</a:t>
                      </a:r>
                      <a:endParaRPr sz="1800" b="1" dirty="0">
                        <a:solidFill>
                          <a:schemeClr val="dk1"/>
                        </a:solidFill>
                        <a:latin typeface="Cambria Math" panose="02040503050406030204" pitchFamily="18" charset="0"/>
                        <a:ea typeface="Cambria Math" panose="02040503050406030204" pitchFamily="18" charset="0"/>
                        <a:cs typeface="Karla"/>
                        <a:sym typeface="Karla"/>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 sz="1600" b="0" dirty="0">
                          <a:solidFill>
                            <a:schemeClr val="dk1"/>
                          </a:solidFill>
                          <a:latin typeface="Karla"/>
                          <a:ea typeface="Karla"/>
                          <a:cs typeface="Karla"/>
                          <a:sym typeface="Karla"/>
                        </a:rPr>
                        <a:t>   Jupyter Notebook, MS Excel</a:t>
                      </a:r>
                      <a:endParaRPr sz="1600" b="0" dirty="0">
                        <a:solidFill>
                          <a:schemeClr val="dk1"/>
                        </a:solidFill>
                        <a:latin typeface="Karla"/>
                        <a:ea typeface="Karla"/>
                        <a:cs typeface="Karla"/>
                        <a:sym typeface="Karla"/>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alpha val="0"/>
                        </a:schemeClr>
                      </a:solidFill>
                      <a:prstDash val="solid"/>
                      <a:round/>
                      <a:headEnd type="none" w="sm" len="sm"/>
                      <a:tailEnd type="none" w="sm" len="sm"/>
                    </a:lnT>
                    <a:lnB w="19050" cap="flat" cmpd="sng">
                      <a:solidFill>
                        <a:schemeClr val="dk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spd="med" advClick="0">
        <p159:morph option="byObject"/>
      </p:transition>
    </mc:Choice>
    <mc:Fallback xmlns="">
      <p:transition spd="med"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37"/>
          <p:cNvSpPr txBox="1">
            <a:spLocks noGrp="1"/>
          </p:cNvSpPr>
          <p:nvPr>
            <p:ph type="title"/>
          </p:nvPr>
        </p:nvSpPr>
        <p:spPr>
          <a:xfrm>
            <a:off x="720000" y="1849000"/>
            <a:ext cx="2336400" cy="7227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Cambria Math" panose="02040503050406030204" pitchFamily="18" charset="0"/>
                <a:ea typeface="Cambria Math" panose="02040503050406030204" pitchFamily="18" charset="0"/>
              </a:rPr>
              <a:t>Problem Statement</a:t>
            </a:r>
            <a:endParaRPr b="1" dirty="0">
              <a:latin typeface="Cambria Math" panose="02040503050406030204" pitchFamily="18" charset="0"/>
              <a:ea typeface="Cambria Math" panose="02040503050406030204" pitchFamily="18" charset="0"/>
            </a:endParaRPr>
          </a:p>
        </p:txBody>
      </p:sp>
      <p:sp>
        <p:nvSpPr>
          <p:cNvPr id="787" name="Google Shape;787;p37"/>
          <p:cNvSpPr txBox="1">
            <a:spLocks noGrp="1"/>
          </p:cNvSpPr>
          <p:nvPr>
            <p:ph type="title" idx="2"/>
          </p:nvPr>
        </p:nvSpPr>
        <p:spPr>
          <a:xfrm>
            <a:off x="1250550" y="1388288"/>
            <a:ext cx="1275300" cy="59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Cambria Math" panose="02040503050406030204" pitchFamily="18" charset="0"/>
                <a:ea typeface="Cambria Math" panose="02040503050406030204" pitchFamily="18" charset="0"/>
              </a:rPr>
              <a:t>01</a:t>
            </a:r>
            <a:endParaRPr b="1">
              <a:latin typeface="Cambria Math" panose="02040503050406030204" pitchFamily="18" charset="0"/>
              <a:ea typeface="Cambria Math" panose="02040503050406030204" pitchFamily="18" charset="0"/>
            </a:endParaRPr>
          </a:p>
        </p:txBody>
      </p:sp>
      <p:sp>
        <p:nvSpPr>
          <p:cNvPr id="789" name="Google Shape;789;p37"/>
          <p:cNvSpPr txBox="1">
            <a:spLocks noGrp="1"/>
          </p:cNvSpPr>
          <p:nvPr>
            <p:ph type="title" idx="3"/>
          </p:nvPr>
        </p:nvSpPr>
        <p:spPr>
          <a:xfrm>
            <a:off x="3403800" y="1849000"/>
            <a:ext cx="2336400" cy="37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Cambria Math" panose="02040503050406030204" pitchFamily="18" charset="0"/>
                <a:ea typeface="Cambria Math" panose="02040503050406030204" pitchFamily="18" charset="0"/>
              </a:rPr>
              <a:t>Objective</a:t>
            </a:r>
            <a:endParaRPr b="1" dirty="0">
              <a:latin typeface="Cambria Math" panose="02040503050406030204" pitchFamily="18" charset="0"/>
              <a:ea typeface="Cambria Math" panose="02040503050406030204" pitchFamily="18" charset="0"/>
            </a:endParaRPr>
          </a:p>
        </p:txBody>
      </p:sp>
      <p:sp>
        <p:nvSpPr>
          <p:cNvPr id="790" name="Google Shape;790;p37"/>
          <p:cNvSpPr txBox="1">
            <a:spLocks noGrp="1"/>
          </p:cNvSpPr>
          <p:nvPr>
            <p:ph type="title" idx="4"/>
          </p:nvPr>
        </p:nvSpPr>
        <p:spPr>
          <a:xfrm>
            <a:off x="3934350" y="1388288"/>
            <a:ext cx="1275300" cy="59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Cambria Math" panose="02040503050406030204" pitchFamily="18" charset="0"/>
                <a:ea typeface="Cambria Math" panose="02040503050406030204" pitchFamily="18" charset="0"/>
              </a:rPr>
              <a:t>02</a:t>
            </a:r>
            <a:endParaRPr b="1">
              <a:latin typeface="Cambria Math" panose="02040503050406030204" pitchFamily="18" charset="0"/>
              <a:ea typeface="Cambria Math" panose="02040503050406030204" pitchFamily="18" charset="0"/>
            </a:endParaRPr>
          </a:p>
        </p:txBody>
      </p:sp>
      <p:sp>
        <p:nvSpPr>
          <p:cNvPr id="792" name="Google Shape;792;p37"/>
          <p:cNvSpPr txBox="1">
            <a:spLocks noGrp="1"/>
          </p:cNvSpPr>
          <p:nvPr>
            <p:ph type="title" idx="6"/>
          </p:nvPr>
        </p:nvSpPr>
        <p:spPr>
          <a:xfrm>
            <a:off x="5965900" y="1849000"/>
            <a:ext cx="2458200" cy="37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Cambria Math" panose="02040503050406030204" pitchFamily="18" charset="0"/>
                <a:ea typeface="Cambria Math" panose="02040503050406030204" pitchFamily="18" charset="0"/>
              </a:rPr>
              <a:t>Visual Analytics Dashboard</a:t>
            </a:r>
            <a:endParaRPr b="1" dirty="0">
              <a:latin typeface="Cambria Math" panose="02040503050406030204" pitchFamily="18" charset="0"/>
              <a:ea typeface="Cambria Math" panose="02040503050406030204" pitchFamily="18" charset="0"/>
            </a:endParaRPr>
          </a:p>
        </p:txBody>
      </p:sp>
      <p:sp>
        <p:nvSpPr>
          <p:cNvPr id="793" name="Google Shape;793;p37"/>
          <p:cNvSpPr txBox="1">
            <a:spLocks noGrp="1"/>
          </p:cNvSpPr>
          <p:nvPr>
            <p:ph type="title" idx="7"/>
          </p:nvPr>
        </p:nvSpPr>
        <p:spPr>
          <a:xfrm>
            <a:off x="6524200" y="1388288"/>
            <a:ext cx="1341600" cy="59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Cambria Math" panose="02040503050406030204" pitchFamily="18" charset="0"/>
                <a:ea typeface="Cambria Math" panose="02040503050406030204" pitchFamily="18" charset="0"/>
              </a:rPr>
              <a:t>03</a:t>
            </a:r>
            <a:endParaRPr b="1">
              <a:latin typeface="Cambria Math" panose="02040503050406030204" pitchFamily="18" charset="0"/>
              <a:ea typeface="Cambria Math" panose="02040503050406030204" pitchFamily="18" charset="0"/>
            </a:endParaRPr>
          </a:p>
        </p:txBody>
      </p:sp>
      <p:sp>
        <p:nvSpPr>
          <p:cNvPr id="795" name="Google Shape;795;p37"/>
          <p:cNvSpPr txBox="1">
            <a:spLocks noGrp="1"/>
          </p:cNvSpPr>
          <p:nvPr>
            <p:ph type="title" idx="9"/>
          </p:nvPr>
        </p:nvSpPr>
        <p:spPr>
          <a:xfrm>
            <a:off x="2235600" y="3635659"/>
            <a:ext cx="2336400" cy="37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Cambria Math" panose="02040503050406030204" pitchFamily="18" charset="0"/>
                <a:ea typeface="Cambria Math" panose="02040503050406030204" pitchFamily="18" charset="0"/>
              </a:rPr>
              <a:t>Key Performance Indicator</a:t>
            </a:r>
            <a:endParaRPr b="1" dirty="0">
              <a:latin typeface="Cambria Math" panose="02040503050406030204" pitchFamily="18" charset="0"/>
              <a:ea typeface="Cambria Math" panose="02040503050406030204" pitchFamily="18" charset="0"/>
            </a:endParaRPr>
          </a:p>
        </p:txBody>
      </p:sp>
      <p:sp>
        <p:nvSpPr>
          <p:cNvPr id="796" name="Google Shape;796;p37"/>
          <p:cNvSpPr txBox="1">
            <a:spLocks noGrp="1"/>
          </p:cNvSpPr>
          <p:nvPr>
            <p:ph type="title" idx="13"/>
          </p:nvPr>
        </p:nvSpPr>
        <p:spPr>
          <a:xfrm>
            <a:off x="2659050" y="3058154"/>
            <a:ext cx="1275300" cy="59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Cambria Math" panose="02040503050406030204" pitchFamily="18" charset="0"/>
                <a:ea typeface="Cambria Math" panose="02040503050406030204" pitchFamily="18" charset="0"/>
              </a:rPr>
              <a:t>04</a:t>
            </a:r>
            <a:endParaRPr b="1" dirty="0">
              <a:latin typeface="Cambria Math" panose="02040503050406030204" pitchFamily="18" charset="0"/>
              <a:ea typeface="Cambria Math" panose="02040503050406030204" pitchFamily="18" charset="0"/>
            </a:endParaRPr>
          </a:p>
        </p:txBody>
      </p:sp>
      <p:sp>
        <p:nvSpPr>
          <p:cNvPr id="804" name="Google Shape;804;p37"/>
          <p:cNvSpPr txBox="1">
            <a:spLocks noGrp="1"/>
          </p:cNvSpPr>
          <p:nvPr>
            <p:ph type="title" idx="21"/>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b="1" dirty="0">
                <a:latin typeface="Cambria Math" panose="02040503050406030204" pitchFamily="18" charset="0"/>
                <a:ea typeface="Cambria Math" panose="02040503050406030204" pitchFamily="18" charset="0"/>
              </a:rPr>
              <a:t>Table of contents  </a:t>
            </a:r>
            <a:endParaRPr sz="3600" b="1" dirty="0">
              <a:latin typeface="Cambria Math" panose="02040503050406030204" pitchFamily="18" charset="0"/>
              <a:ea typeface="Cambria Math" panose="02040503050406030204" pitchFamily="18" charset="0"/>
            </a:endParaRPr>
          </a:p>
        </p:txBody>
      </p:sp>
      <p:sp>
        <p:nvSpPr>
          <p:cNvPr id="37" name="Google Shape;798;p37">
            <a:extLst>
              <a:ext uri="{FF2B5EF4-FFF2-40B4-BE49-F238E27FC236}">
                <a16:creationId xmlns:a16="http://schemas.microsoft.com/office/drawing/2014/main" id="{E601649F-E650-4971-863C-C748CF048EDB}"/>
              </a:ext>
            </a:extLst>
          </p:cNvPr>
          <p:cNvSpPr txBox="1">
            <a:spLocks/>
          </p:cNvSpPr>
          <p:nvPr/>
        </p:nvSpPr>
        <p:spPr>
          <a:xfrm>
            <a:off x="4679100" y="3635659"/>
            <a:ext cx="2336400" cy="372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Outfit ExtraBold"/>
              <a:buNone/>
              <a:defRPr sz="2000" b="0" i="0" u="none" strike="noStrike" cap="none">
                <a:solidFill>
                  <a:schemeClr val="dk1"/>
                </a:solidFill>
                <a:latin typeface="Outfit ExtraBold"/>
                <a:ea typeface="Outfit ExtraBold"/>
                <a:cs typeface="Outfit ExtraBold"/>
                <a:sym typeface="Outfit ExtraBold"/>
              </a:defRPr>
            </a:lvl1pPr>
            <a:lvl2pPr marR="0" lvl="1" algn="l" rtl="0">
              <a:lnSpc>
                <a:spcPct val="100000"/>
              </a:lnSpc>
              <a:spcBef>
                <a:spcPts val="0"/>
              </a:spcBef>
              <a:spcAft>
                <a:spcPts val="0"/>
              </a:spcAft>
              <a:buClr>
                <a:schemeClr val="dk1"/>
              </a:buClr>
              <a:buSzPts val="2400"/>
              <a:buFont typeface="Outfit"/>
              <a:buNone/>
              <a:defRPr sz="2400" b="0" i="0" u="none" strike="noStrike" cap="none">
                <a:solidFill>
                  <a:schemeClr val="dk1"/>
                </a:solidFill>
                <a:latin typeface="Outfit"/>
                <a:ea typeface="Outfit"/>
                <a:cs typeface="Outfit"/>
                <a:sym typeface="Outfit"/>
              </a:defRPr>
            </a:lvl2pPr>
            <a:lvl3pPr marR="0" lvl="2" algn="l" rtl="0">
              <a:lnSpc>
                <a:spcPct val="100000"/>
              </a:lnSpc>
              <a:spcBef>
                <a:spcPts val="0"/>
              </a:spcBef>
              <a:spcAft>
                <a:spcPts val="0"/>
              </a:spcAft>
              <a:buClr>
                <a:schemeClr val="dk1"/>
              </a:buClr>
              <a:buSzPts val="2400"/>
              <a:buFont typeface="Outfit"/>
              <a:buNone/>
              <a:defRPr sz="2400" b="0" i="0" u="none" strike="noStrike" cap="none">
                <a:solidFill>
                  <a:schemeClr val="dk1"/>
                </a:solidFill>
                <a:latin typeface="Outfit"/>
                <a:ea typeface="Outfit"/>
                <a:cs typeface="Outfit"/>
                <a:sym typeface="Outfit"/>
              </a:defRPr>
            </a:lvl3pPr>
            <a:lvl4pPr marR="0" lvl="3" algn="l" rtl="0">
              <a:lnSpc>
                <a:spcPct val="100000"/>
              </a:lnSpc>
              <a:spcBef>
                <a:spcPts val="0"/>
              </a:spcBef>
              <a:spcAft>
                <a:spcPts val="0"/>
              </a:spcAft>
              <a:buClr>
                <a:schemeClr val="dk1"/>
              </a:buClr>
              <a:buSzPts val="2400"/>
              <a:buFont typeface="Outfit"/>
              <a:buNone/>
              <a:defRPr sz="2400" b="0" i="0" u="none" strike="noStrike" cap="none">
                <a:solidFill>
                  <a:schemeClr val="dk1"/>
                </a:solidFill>
                <a:latin typeface="Outfit"/>
                <a:ea typeface="Outfit"/>
                <a:cs typeface="Outfit"/>
                <a:sym typeface="Outfit"/>
              </a:defRPr>
            </a:lvl4pPr>
            <a:lvl5pPr marR="0" lvl="4" algn="l" rtl="0">
              <a:lnSpc>
                <a:spcPct val="100000"/>
              </a:lnSpc>
              <a:spcBef>
                <a:spcPts val="0"/>
              </a:spcBef>
              <a:spcAft>
                <a:spcPts val="0"/>
              </a:spcAft>
              <a:buClr>
                <a:schemeClr val="dk1"/>
              </a:buClr>
              <a:buSzPts val="2400"/>
              <a:buFont typeface="Outfit"/>
              <a:buNone/>
              <a:defRPr sz="2400" b="0" i="0" u="none" strike="noStrike" cap="none">
                <a:solidFill>
                  <a:schemeClr val="dk1"/>
                </a:solidFill>
                <a:latin typeface="Outfit"/>
                <a:ea typeface="Outfit"/>
                <a:cs typeface="Outfit"/>
                <a:sym typeface="Outfit"/>
              </a:defRPr>
            </a:lvl5pPr>
            <a:lvl6pPr marR="0" lvl="5" algn="l" rtl="0">
              <a:lnSpc>
                <a:spcPct val="100000"/>
              </a:lnSpc>
              <a:spcBef>
                <a:spcPts val="0"/>
              </a:spcBef>
              <a:spcAft>
                <a:spcPts val="0"/>
              </a:spcAft>
              <a:buClr>
                <a:schemeClr val="dk1"/>
              </a:buClr>
              <a:buSzPts val="2400"/>
              <a:buFont typeface="Outfit"/>
              <a:buNone/>
              <a:defRPr sz="2400" b="0" i="0" u="none" strike="noStrike" cap="none">
                <a:solidFill>
                  <a:schemeClr val="dk1"/>
                </a:solidFill>
                <a:latin typeface="Outfit"/>
                <a:ea typeface="Outfit"/>
                <a:cs typeface="Outfit"/>
                <a:sym typeface="Outfit"/>
              </a:defRPr>
            </a:lvl6pPr>
            <a:lvl7pPr marR="0" lvl="6" algn="l" rtl="0">
              <a:lnSpc>
                <a:spcPct val="100000"/>
              </a:lnSpc>
              <a:spcBef>
                <a:spcPts val="0"/>
              </a:spcBef>
              <a:spcAft>
                <a:spcPts val="0"/>
              </a:spcAft>
              <a:buClr>
                <a:schemeClr val="dk1"/>
              </a:buClr>
              <a:buSzPts val="2400"/>
              <a:buFont typeface="Outfit"/>
              <a:buNone/>
              <a:defRPr sz="2400" b="0" i="0" u="none" strike="noStrike" cap="none">
                <a:solidFill>
                  <a:schemeClr val="dk1"/>
                </a:solidFill>
                <a:latin typeface="Outfit"/>
                <a:ea typeface="Outfit"/>
                <a:cs typeface="Outfit"/>
                <a:sym typeface="Outfit"/>
              </a:defRPr>
            </a:lvl7pPr>
            <a:lvl8pPr marR="0" lvl="7" algn="l" rtl="0">
              <a:lnSpc>
                <a:spcPct val="100000"/>
              </a:lnSpc>
              <a:spcBef>
                <a:spcPts val="0"/>
              </a:spcBef>
              <a:spcAft>
                <a:spcPts val="0"/>
              </a:spcAft>
              <a:buClr>
                <a:schemeClr val="dk1"/>
              </a:buClr>
              <a:buSzPts val="2400"/>
              <a:buFont typeface="Outfit"/>
              <a:buNone/>
              <a:defRPr sz="2400" b="0" i="0" u="none" strike="noStrike" cap="none">
                <a:solidFill>
                  <a:schemeClr val="dk1"/>
                </a:solidFill>
                <a:latin typeface="Outfit"/>
                <a:ea typeface="Outfit"/>
                <a:cs typeface="Outfit"/>
                <a:sym typeface="Outfit"/>
              </a:defRPr>
            </a:lvl8pPr>
            <a:lvl9pPr marR="0" lvl="8" algn="l" rtl="0">
              <a:lnSpc>
                <a:spcPct val="100000"/>
              </a:lnSpc>
              <a:spcBef>
                <a:spcPts val="0"/>
              </a:spcBef>
              <a:spcAft>
                <a:spcPts val="0"/>
              </a:spcAft>
              <a:buClr>
                <a:schemeClr val="dk1"/>
              </a:buClr>
              <a:buSzPts val="2400"/>
              <a:buFont typeface="Outfit"/>
              <a:buNone/>
              <a:defRPr sz="2400" b="0" i="0" u="none" strike="noStrike" cap="none">
                <a:solidFill>
                  <a:schemeClr val="dk1"/>
                </a:solidFill>
                <a:latin typeface="Outfit"/>
                <a:ea typeface="Outfit"/>
                <a:cs typeface="Outfit"/>
                <a:sym typeface="Outfit"/>
              </a:defRPr>
            </a:lvl9pPr>
          </a:lstStyle>
          <a:p>
            <a:r>
              <a:rPr lang="en-US" b="1" dirty="0">
                <a:latin typeface="Cambria Math" panose="02040503050406030204" pitchFamily="18" charset="0"/>
                <a:ea typeface="Cambria Math" panose="02040503050406030204" pitchFamily="18" charset="0"/>
              </a:rPr>
              <a:t>Conclusion</a:t>
            </a:r>
          </a:p>
        </p:txBody>
      </p:sp>
      <p:sp>
        <p:nvSpPr>
          <p:cNvPr id="38" name="Google Shape;799;p37">
            <a:extLst>
              <a:ext uri="{FF2B5EF4-FFF2-40B4-BE49-F238E27FC236}">
                <a16:creationId xmlns:a16="http://schemas.microsoft.com/office/drawing/2014/main" id="{824A016D-F8B5-41AF-BA68-505BFA06BF31}"/>
              </a:ext>
            </a:extLst>
          </p:cNvPr>
          <p:cNvSpPr txBox="1">
            <a:spLocks/>
          </p:cNvSpPr>
          <p:nvPr/>
        </p:nvSpPr>
        <p:spPr>
          <a:xfrm>
            <a:off x="5209650" y="3012529"/>
            <a:ext cx="1275300" cy="59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utfit ExtraBold"/>
              <a:buNone/>
              <a:defRPr sz="3000" b="0" i="0" u="none" strike="noStrike" cap="none">
                <a:solidFill>
                  <a:schemeClr val="accent1"/>
                </a:solidFill>
                <a:latin typeface="Outfit ExtraBold"/>
                <a:ea typeface="Outfit ExtraBold"/>
                <a:cs typeface="Outfit ExtraBold"/>
                <a:sym typeface="Outfit ExtraBold"/>
              </a:defRPr>
            </a:lvl1pPr>
            <a:lvl2pPr marR="0" lvl="1" algn="l" rtl="0">
              <a:lnSpc>
                <a:spcPct val="100000"/>
              </a:lnSpc>
              <a:spcBef>
                <a:spcPts val="0"/>
              </a:spcBef>
              <a:spcAft>
                <a:spcPts val="0"/>
              </a:spcAft>
              <a:buClr>
                <a:schemeClr val="dk1"/>
              </a:buClr>
              <a:buSzPts val="3000"/>
              <a:buFont typeface="Outfit"/>
              <a:buNone/>
              <a:defRPr sz="3000" b="0" i="0" u="none" strike="noStrike" cap="none">
                <a:solidFill>
                  <a:schemeClr val="dk1"/>
                </a:solidFill>
                <a:latin typeface="Outfit"/>
                <a:ea typeface="Outfit"/>
                <a:cs typeface="Outfit"/>
                <a:sym typeface="Outfit"/>
              </a:defRPr>
            </a:lvl2pPr>
            <a:lvl3pPr marR="0" lvl="2" algn="l" rtl="0">
              <a:lnSpc>
                <a:spcPct val="100000"/>
              </a:lnSpc>
              <a:spcBef>
                <a:spcPts val="0"/>
              </a:spcBef>
              <a:spcAft>
                <a:spcPts val="0"/>
              </a:spcAft>
              <a:buClr>
                <a:schemeClr val="dk1"/>
              </a:buClr>
              <a:buSzPts val="3000"/>
              <a:buFont typeface="Outfit"/>
              <a:buNone/>
              <a:defRPr sz="3000" b="0" i="0" u="none" strike="noStrike" cap="none">
                <a:solidFill>
                  <a:schemeClr val="dk1"/>
                </a:solidFill>
                <a:latin typeface="Outfit"/>
                <a:ea typeface="Outfit"/>
                <a:cs typeface="Outfit"/>
                <a:sym typeface="Outfit"/>
              </a:defRPr>
            </a:lvl3pPr>
            <a:lvl4pPr marR="0" lvl="3" algn="l" rtl="0">
              <a:lnSpc>
                <a:spcPct val="100000"/>
              </a:lnSpc>
              <a:spcBef>
                <a:spcPts val="0"/>
              </a:spcBef>
              <a:spcAft>
                <a:spcPts val="0"/>
              </a:spcAft>
              <a:buClr>
                <a:schemeClr val="dk1"/>
              </a:buClr>
              <a:buSzPts val="3000"/>
              <a:buFont typeface="Outfit"/>
              <a:buNone/>
              <a:defRPr sz="3000" b="0" i="0" u="none" strike="noStrike" cap="none">
                <a:solidFill>
                  <a:schemeClr val="dk1"/>
                </a:solidFill>
                <a:latin typeface="Outfit"/>
                <a:ea typeface="Outfit"/>
                <a:cs typeface="Outfit"/>
                <a:sym typeface="Outfit"/>
              </a:defRPr>
            </a:lvl4pPr>
            <a:lvl5pPr marR="0" lvl="4" algn="l" rtl="0">
              <a:lnSpc>
                <a:spcPct val="100000"/>
              </a:lnSpc>
              <a:spcBef>
                <a:spcPts val="0"/>
              </a:spcBef>
              <a:spcAft>
                <a:spcPts val="0"/>
              </a:spcAft>
              <a:buClr>
                <a:schemeClr val="dk1"/>
              </a:buClr>
              <a:buSzPts val="3000"/>
              <a:buFont typeface="Outfit"/>
              <a:buNone/>
              <a:defRPr sz="3000" b="0" i="0" u="none" strike="noStrike" cap="none">
                <a:solidFill>
                  <a:schemeClr val="dk1"/>
                </a:solidFill>
                <a:latin typeface="Outfit"/>
                <a:ea typeface="Outfit"/>
                <a:cs typeface="Outfit"/>
                <a:sym typeface="Outfit"/>
              </a:defRPr>
            </a:lvl5pPr>
            <a:lvl6pPr marR="0" lvl="5" algn="l" rtl="0">
              <a:lnSpc>
                <a:spcPct val="100000"/>
              </a:lnSpc>
              <a:spcBef>
                <a:spcPts val="0"/>
              </a:spcBef>
              <a:spcAft>
                <a:spcPts val="0"/>
              </a:spcAft>
              <a:buClr>
                <a:schemeClr val="dk1"/>
              </a:buClr>
              <a:buSzPts val="3000"/>
              <a:buFont typeface="Outfit"/>
              <a:buNone/>
              <a:defRPr sz="3000" b="0" i="0" u="none" strike="noStrike" cap="none">
                <a:solidFill>
                  <a:schemeClr val="dk1"/>
                </a:solidFill>
                <a:latin typeface="Outfit"/>
                <a:ea typeface="Outfit"/>
                <a:cs typeface="Outfit"/>
                <a:sym typeface="Outfit"/>
              </a:defRPr>
            </a:lvl6pPr>
            <a:lvl7pPr marR="0" lvl="6" algn="l" rtl="0">
              <a:lnSpc>
                <a:spcPct val="100000"/>
              </a:lnSpc>
              <a:spcBef>
                <a:spcPts val="0"/>
              </a:spcBef>
              <a:spcAft>
                <a:spcPts val="0"/>
              </a:spcAft>
              <a:buClr>
                <a:schemeClr val="dk1"/>
              </a:buClr>
              <a:buSzPts val="3000"/>
              <a:buFont typeface="Outfit"/>
              <a:buNone/>
              <a:defRPr sz="3000" b="0" i="0" u="none" strike="noStrike" cap="none">
                <a:solidFill>
                  <a:schemeClr val="dk1"/>
                </a:solidFill>
                <a:latin typeface="Outfit"/>
                <a:ea typeface="Outfit"/>
                <a:cs typeface="Outfit"/>
                <a:sym typeface="Outfit"/>
              </a:defRPr>
            </a:lvl7pPr>
            <a:lvl8pPr marR="0" lvl="7" algn="l" rtl="0">
              <a:lnSpc>
                <a:spcPct val="100000"/>
              </a:lnSpc>
              <a:spcBef>
                <a:spcPts val="0"/>
              </a:spcBef>
              <a:spcAft>
                <a:spcPts val="0"/>
              </a:spcAft>
              <a:buClr>
                <a:schemeClr val="dk1"/>
              </a:buClr>
              <a:buSzPts val="3000"/>
              <a:buFont typeface="Outfit"/>
              <a:buNone/>
              <a:defRPr sz="3000" b="0" i="0" u="none" strike="noStrike" cap="none">
                <a:solidFill>
                  <a:schemeClr val="dk1"/>
                </a:solidFill>
                <a:latin typeface="Outfit"/>
                <a:ea typeface="Outfit"/>
                <a:cs typeface="Outfit"/>
                <a:sym typeface="Outfit"/>
              </a:defRPr>
            </a:lvl8pPr>
            <a:lvl9pPr marR="0" lvl="8" algn="l" rtl="0">
              <a:lnSpc>
                <a:spcPct val="100000"/>
              </a:lnSpc>
              <a:spcBef>
                <a:spcPts val="0"/>
              </a:spcBef>
              <a:spcAft>
                <a:spcPts val="0"/>
              </a:spcAft>
              <a:buClr>
                <a:schemeClr val="dk1"/>
              </a:buClr>
              <a:buSzPts val="3000"/>
              <a:buFont typeface="Outfit"/>
              <a:buNone/>
              <a:defRPr sz="3000" b="0" i="0" u="none" strike="noStrike" cap="none">
                <a:solidFill>
                  <a:schemeClr val="dk1"/>
                </a:solidFill>
                <a:latin typeface="Outfit"/>
                <a:ea typeface="Outfit"/>
                <a:cs typeface="Outfit"/>
                <a:sym typeface="Outfit"/>
              </a:defRPr>
            </a:lvl9pPr>
          </a:lstStyle>
          <a:p>
            <a:r>
              <a:rPr lang="en" b="1" dirty="0">
                <a:latin typeface="Cambria Math" panose="02040503050406030204" pitchFamily="18" charset="0"/>
                <a:ea typeface="Cambria Math" panose="02040503050406030204" pitchFamily="18" charset="0"/>
              </a:rPr>
              <a:t>05</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38"/>
          <p:cNvSpPr txBox="1">
            <a:spLocks noGrp="1"/>
          </p:cNvSpPr>
          <p:nvPr>
            <p:ph type="title"/>
          </p:nvPr>
        </p:nvSpPr>
        <p:spPr>
          <a:xfrm>
            <a:off x="1531228" y="992575"/>
            <a:ext cx="5590200" cy="7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b="1" dirty="0">
                <a:latin typeface="Cambria Math" panose="02040503050406030204" pitchFamily="18" charset="0"/>
                <a:ea typeface="Cambria Math" panose="02040503050406030204" pitchFamily="18" charset="0"/>
              </a:rPr>
              <a:t>Problem Statement</a:t>
            </a:r>
            <a:endParaRPr sz="3600" b="1" dirty="0">
              <a:latin typeface="Cambria Math" panose="02040503050406030204" pitchFamily="18" charset="0"/>
              <a:ea typeface="Cambria Math" panose="02040503050406030204" pitchFamily="18" charset="0"/>
            </a:endParaRPr>
          </a:p>
        </p:txBody>
      </p:sp>
      <p:sp>
        <p:nvSpPr>
          <p:cNvPr id="810" name="Google Shape;810;p38"/>
          <p:cNvSpPr txBox="1">
            <a:spLocks noGrp="1"/>
          </p:cNvSpPr>
          <p:nvPr>
            <p:ph type="subTitle" idx="1"/>
          </p:nvPr>
        </p:nvSpPr>
        <p:spPr>
          <a:xfrm>
            <a:off x="1062681" y="1697575"/>
            <a:ext cx="6895070" cy="2453350"/>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1200"/>
              </a:spcAft>
              <a:buNone/>
            </a:pPr>
            <a:r>
              <a:rPr lang="en-US" dirty="0"/>
              <a:t>In the wake of the COVID-19 pandemic, the importance of health has been profoundly recognized across all societal strata. This project involves analyzing heart disease diagnostic data to enhance future health preparedness. The tasks include performing ETL, conducting EDA creating a comprehensive dashboard. </a:t>
            </a:r>
            <a:endParaRPr dirty="0"/>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39"/>
          <p:cNvSpPr txBox="1">
            <a:spLocks noGrp="1"/>
          </p:cNvSpPr>
          <p:nvPr>
            <p:ph type="title"/>
          </p:nvPr>
        </p:nvSpPr>
        <p:spPr>
          <a:xfrm>
            <a:off x="1568100" y="455747"/>
            <a:ext cx="3651600" cy="83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Cambria Math" panose="02040503050406030204" pitchFamily="18" charset="0"/>
                <a:ea typeface="Cambria Math" panose="02040503050406030204" pitchFamily="18" charset="0"/>
              </a:rPr>
              <a:t>Objective</a:t>
            </a:r>
            <a:endParaRPr b="1" dirty="0">
              <a:latin typeface="Cambria Math" panose="02040503050406030204" pitchFamily="18" charset="0"/>
              <a:ea typeface="Cambria Math" panose="02040503050406030204" pitchFamily="18" charset="0"/>
            </a:endParaRPr>
          </a:p>
        </p:txBody>
      </p:sp>
      <p:sp>
        <p:nvSpPr>
          <p:cNvPr id="817" name="Google Shape;817;p39"/>
          <p:cNvSpPr txBox="1">
            <a:spLocks noGrp="1"/>
          </p:cNvSpPr>
          <p:nvPr>
            <p:ph type="subTitle" idx="1"/>
          </p:nvPr>
        </p:nvSpPr>
        <p:spPr>
          <a:xfrm>
            <a:off x="755652" y="1292146"/>
            <a:ext cx="5895052" cy="2835353"/>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en-US" sz="1800" dirty="0"/>
              <a:t>The goal of this project is to analyze heart disease diagnostic data to identify key metrics and relationships among attributes such as age and gender. We aim to provide actionable insights to enhance future health preparedness and inform healthcare strategies.</a:t>
            </a:r>
            <a:endParaRPr sz="1800" dirty="0"/>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Shape 821"/>
        <p:cNvGrpSpPr/>
        <p:nvPr/>
      </p:nvGrpSpPr>
      <p:grpSpPr>
        <a:xfrm>
          <a:off x="0" y="0"/>
          <a:ext cx="0" cy="0"/>
          <a:chOff x="0" y="0"/>
          <a:chExt cx="0" cy="0"/>
        </a:xfrm>
      </p:grpSpPr>
      <p:sp>
        <p:nvSpPr>
          <p:cNvPr id="822" name="Google Shape;822;p40"/>
          <p:cNvSpPr txBox="1">
            <a:spLocks noGrp="1"/>
          </p:cNvSpPr>
          <p:nvPr>
            <p:ph type="title"/>
          </p:nvPr>
        </p:nvSpPr>
        <p:spPr>
          <a:xfrm>
            <a:off x="732300" y="666245"/>
            <a:ext cx="7679400" cy="648451"/>
          </a:xfrm>
          <a:prstGeom prst="rect">
            <a:avLst/>
          </a:prstGeom>
        </p:spPr>
        <p:txBody>
          <a:bodyPr anchor="t" anchorCtr="0" bIns="91425" lIns="91425" rIns="91425" spcFirstLastPara="1" tIns="91425" wrap="square">
            <a:noAutofit/>
          </a:bodyPr>
          <a:lstStyle/>
          <a:p>
            <a:pPr algn="ctr" indent="0" lvl="0" marL="0" rtl="0">
              <a:spcBef>
                <a:spcPts val="0"/>
              </a:spcBef>
              <a:spcAft>
                <a:spcPts val="0"/>
              </a:spcAft>
              <a:buNone/>
            </a:pPr>
            <a:r>
              <a:rPr b="1" dirty="0" lang="en-US" sz="3600">
                <a:latin charset="0" panose="02040503050406030204" pitchFamily="18" typeface="Cambria Math"/>
                <a:ea charset="0" panose="02040503050406030204" pitchFamily="18" typeface="Cambria Math"/>
              </a:rPr>
              <a:t>Visual Analytics Dashboard</a:t>
            </a:r>
            <a:endParaRPr b="1" dirty="0" sz="3600">
              <a:latin charset="0" panose="02040503050406030204" pitchFamily="18" typeface="Cambria Math"/>
              <a:ea charset="0" panose="02040503050406030204" pitchFamily="18" typeface="Cambria Math"/>
            </a:endParaRPr>
          </a:p>
        </p:txBody>
      </p:sp>
      <p:pic>
        <p:nvPicPr>
          <p:cNvPr id="3" name="Picture 2">
            <a:extLst>
              <a:ext uri="{FF2B5EF4-FFF2-40B4-BE49-F238E27FC236}">
                <a16:creationId xmlns:a16="http://schemas.microsoft.com/office/drawing/2014/main" id="{C82BAA8C-736A-4618-BD43-37F73A48F6FE}"/>
              </a:ext>
            </a:extLst>
          </p:cNvPr>
          <p:cNvPicPr>
            <a:picLocks noChangeAspect="1"/>
          </p:cNvPicPr>
          <p:nvPr/>
        </p:nvPicPr>
        <p:blipFill rotWithShape="1">
          <a:blip r:embed="rId3"/>
          <a:srcRect b="54" l="36" r="55" t="57"/>
          <a:stretch/>
        </p:blipFill>
        <p:spPr>
          <a:xfrm>
            <a:off x="2442211" y="1628820"/>
            <a:ext cx="3450590" cy="2413417"/>
          </a:xfrm>
          <a:prstGeom prst="rect">
            <a:avLst/>
          </a:prstGeom>
          <a:ln cap="sq" w="38100">
            <a:solidFill>
              <a:schemeClr val="tx1"/>
            </a:solidFill>
            <a:prstDash val="solid"/>
            <a:miter lim="800000"/>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pic>
      <p:sp>
        <p:nvSpPr>
          <p:cNvPr id="12" name="TextBox 11">
            <a:extLst>
              <a:ext uri="{FF2B5EF4-FFF2-40B4-BE49-F238E27FC236}">
                <a16:creationId xmlns:a16="http://schemas.microsoft.com/office/drawing/2014/main" id="{823DA46D-ADD4-4BBE-AAAE-3565B9A4E0DC}"/>
              </a:ext>
            </a:extLst>
          </p:cNvPr>
          <p:cNvSpPr txBox="1"/>
          <p:nvPr/>
        </p:nvSpPr>
        <p:spPr>
          <a:xfrm>
            <a:off x="6121400" y="1955800"/>
            <a:ext cx="2616200" cy="1428276"/>
          </a:xfrm>
          <a:prstGeom prst="rect">
            <a:avLst/>
          </a:prstGeom>
          <a:noFill/>
        </p:spPr>
        <p:txBody>
          <a:bodyPr rtlCol="0" wrap="square">
            <a:spAutoFit/>
          </a:bodyPr>
          <a:lstStyle/>
          <a:p>
            <a:pPr algn="ctr">
              <a:lnSpc>
                <a:spcPct val="150000"/>
              </a:lnSpc>
            </a:pPr>
            <a:r>
              <a:rPr dirty="0" lang="en-US" sz="2000">
                <a:solidFill>
                  <a:schemeClr val="tx1">
                    <a:lumMod val="90000"/>
                    <a:lumOff val="10000"/>
                  </a:schemeClr>
                </a:solidFill>
                <a:latin charset="0" pitchFamily="2" typeface="Karla"/>
              </a:rPr>
              <a:t>51 % of people are suffering from Heart Disease</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Shape 849"/>
        <p:cNvGrpSpPr/>
        <p:nvPr/>
      </p:nvGrpSpPr>
      <p:grpSpPr>
        <a:xfrm>
          <a:off x="0" y="0"/>
          <a:ext cx="0" cy="0"/>
          <a:chOff x="0" y="0"/>
          <a:chExt cx="0" cy="0"/>
        </a:xfrm>
      </p:grpSpPr>
      <p:sp>
        <p:nvSpPr>
          <p:cNvPr id="861" name="Google Shape;861;p41"/>
          <p:cNvSpPr/>
          <p:nvPr/>
        </p:nvSpPr>
        <p:spPr>
          <a:xfrm rot="10800000">
            <a:off x="37566" y="39483"/>
            <a:ext cx="65596" cy="65647"/>
          </a:xfrm>
          <a:custGeom>
            <a:avLst/>
            <a:gdLst/>
            <a:ahLst/>
            <a:cxnLst/>
            <a:rect b="b" l="l" r="r" t="t"/>
            <a:pathLst>
              <a:path extrusionOk="0" h="1300" w="1299">
                <a:moveTo>
                  <a:pt x="0" y="1"/>
                </a:moveTo>
                <a:lnTo>
                  <a:pt x="0" y="1"/>
                </a:lnTo>
                <a:lnTo>
                  <a:pt x="0" y="1"/>
                </a:lnTo>
                <a:lnTo>
                  <a:pt x="1299" y="1299"/>
                </a:lnTo>
                <a:lnTo>
                  <a:pt x="1299" y="1299"/>
                </a:lnTo>
                <a:lnTo>
                  <a:pt x="0" y="1"/>
                </a:lnTo>
                <a:close/>
              </a:path>
            </a:pathLst>
          </a:custGeom>
          <a:solidFill>
            <a:srgbClr val="FF000A"/>
          </a:solidFill>
          <a:ln>
            <a:noFill/>
          </a:ln>
        </p:spPr>
        <p:txBody>
          <a:bodyPr anchor="ctr" anchorCtr="0" bIns="91425" lIns="91425" rIns="91425" spcFirstLastPara="1" tIns="91425" wrap="square">
            <a:noAutofit/>
          </a:bodyPr>
          <a:lstStyle/>
          <a:p>
            <a:pPr algn="l" indent="0" lvl="0" marL="0" rtl="0">
              <a:spcBef>
                <a:spcPts val="0"/>
              </a:spcBef>
              <a:spcAft>
                <a:spcPts val="0"/>
              </a:spcAft>
              <a:buNone/>
            </a:pPr>
            <a:endParaRPr/>
          </a:p>
        </p:txBody>
      </p:sp>
      <p:sp>
        <p:nvSpPr>
          <p:cNvPr id="867" name="Google Shape;867;p41"/>
          <p:cNvSpPr/>
          <p:nvPr/>
        </p:nvSpPr>
        <p:spPr>
          <a:xfrm rot="10800000">
            <a:off x="103112" y="105079"/>
            <a:ext cx="40549" cy="40499"/>
          </a:xfrm>
          <a:custGeom>
            <a:avLst/>
            <a:gdLst/>
            <a:ahLst/>
            <a:cxnLst/>
            <a:rect b="b" l="l" r="r" t="t"/>
            <a:pathLst>
              <a:path extrusionOk="0" h="802" w="803">
                <a:moveTo>
                  <a:pt x="0" y="0"/>
                </a:moveTo>
                <a:lnTo>
                  <a:pt x="0" y="0"/>
                </a:lnTo>
                <a:lnTo>
                  <a:pt x="0" y="0"/>
                </a:lnTo>
                <a:lnTo>
                  <a:pt x="802" y="802"/>
                </a:lnTo>
                <a:lnTo>
                  <a:pt x="802" y="802"/>
                </a:lnTo>
                <a:lnTo>
                  <a:pt x="0" y="0"/>
                </a:lnTo>
                <a:close/>
              </a:path>
            </a:pathLst>
          </a:custGeom>
          <a:solidFill>
            <a:srgbClr val="FFFFFF"/>
          </a:solidFill>
          <a:ln>
            <a:noFill/>
          </a:ln>
        </p:spPr>
        <p:txBody>
          <a:bodyPr anchor="ctr" anchorCtr="0" bIns="91425" lIns="91425" rIns="91425" spcFirstLastPara="1" tIns="91425" wrap="square">
            <a:noAutofit/>
          </a:bodyPr>
          <a:lstStyle/>
          <a:p>
            <a:pPr algn="l" indent="0" lvl="0" marL="0" rtl="0">
              <a:spcBef>
                <a:spcPts val="0"/>
              </a:spcBef>
              <a:spcAft>
                <a:spcPts val="0"/>
              </a:spcAft>
              <a:buNone/>
            </a:pPr>
            <a:endParaRPr/>
          </a:p>
        </p:txBody>
      </p:sp>
      <p:sp>
        <p:nvSpPr>
          <p:cNvPr id="868" name="Google Shape;868;p41"/>
          <p:cNvSpPr/>
          <p:nvPr/>
        </p:nvSpPr>
        <p:spPr>
          <a:xfrm rot="10800000">
            <a:off x="21153" y="24080"/>
            <a:ext cx="16462" cy="15452"/>
          </a:xfrm>
          <a:custGeom>
            <a:avLst/>
            <a:gdLst/>
            <a:ahLst/>
            <a:cxnLst/>
            <a:rect b="b" l="l" r="r" t="t"/>
            <a:pathLst>
              <a:path extrusionOk="0" h="306" w="326">
                <a:moveTo>
                  <a:pt x="1" y="0"/>
                </a:moveTo>
                <a:lnTo>
                  <a:pt x="1" y="0"/>
                </a:lnTo>
                <a:lnTo>
                  <a:pt x="325" y="306"/>
                </a:lnTo>
                <a:lnTo>
                  <a:pt x="1" y="0"/>
                </a:lnTo>
                <a:lnTo>
                  <a:pt x="1" y="0"/>
                </a:lnTo>
                <a:close/>
              </a:path>
            </a:pathLst>
          </a:custGeom>
          <a:solidFill>
            <a:srgbClr val="FFFFFF"/>
          </a:solidFill>
          <a:ln>
            <a:noFill/>
          </a:ln>
        </p:spPr>
        <p:txBody>
          <a:bodyPr anchor="ctr" anchorCtr="0" bIns="91425" lIns="91425" rIns="91425" spcFirstLastPara="1" tIns="91425" wrap="square">
            <a:noAutofit/>
          </a:bodyPr>
          <a:lstStyle/>
          <a:p>
            <a:pPr algn="l" indent="0" lvl="0" marL="0" rtl="0">
              <a:spcBef>
                <a:spcPts val="0"/>
              </a:spcBef>
              <a:spcAft>
                <a:spcPts val="0"/>
              </a:spcAft>
              <a:buNone/>
            </a:pPr>
            <a:endParaRPr/>
          </a:p>
        </p:txBody>
      </p:sp>
      <p:sp>
        <p:nvSpPr>
          <p:cNvPr id="869" name="Google Shape;869;p41"/>
          <p:cNvSpPr/>
          <p:nvPr/>
        </p:nvSpPr>
        <p:spPr>
          <a:xfrm rot="10800000">
            <a:off x="37566" y="39483"/>
            <a:ext cx="65596" cy="65647"/>
          </a:xfrm>
          <a:custGeom>
            <a:avLst/>
            <a:gdLst/>
            <a:ahLst/>
            <a:cxnLst/>
            <a:rect b="b" l="l" r="r" t="t"/>
            <a:pathLst>
              <a:path extrusionOk="0" h="1300" w="1299">
                <a:moveTo>
                  <a:pt x="0" y="1"/>
                </a:moveTo>
                <a:lnTo>
                  <a:pt x="1299" y="1299"/>
                </a:lnTo>
                <a:lnTo>
                  <a:pt x="1299" y="1299"/>
                </a:lnTo>
                <a:lnTo>
                  <a:pt x="0" y="1"/>
                </a:lnTo>
                <a:lnTo>
                  <a:pt x="0" y="1"/>
                </a:lnTo>
                <a:close/>
              </a:path>
            </a:pathLst>
          </a:custGeom>
          <a:solidFill>
            <a:srgbClr val="FF000A"/>
          </a:solidFill>
          <a:ln>
            <a:noFill/>
          </a:ln>
        </p:spPr>
        <p:txBody>
          <a:bodyPr anchor="ctr" anchorCtr="0" bIns="91425" lIns="91425" rIns="91425" spcFirstLastPara="1" tIns="91425" wrap="square">
            <a:noAutofit/>
          </a:bodyPr>
          <a:lstStyle/>
          <a:p>
            <a:pPr algn="l" indent="0" lvl="0" marL="0" rtl="0">
              <a:spcBef>
                <a:spcPts val="0"/>
              </a:spcBef>
              <a:spcAft>
                <a:spcPts val="0"/>
              </a:spcAft>
              <a:buNone/>
            </a:pPr>
            <a:endParaRPr/>
          </a:p>
        </p:txBody>
      </p:sp>
      <p:sp>
        <p:nvSpPr>
          <p:cNvPr id="870" name="Google Shape;870;p41"/>
          <p:cNvSpPr/>
          <p:nvPr/>
        </p:nvSpPr>
        <p:spPr>
          <a:xfrm rot="10800000">
            <a:off x="103112" y="105079"/>
            <a:ext cx="40549" cy="40499"/>
          </a:xfrm>
          <a:custGeom>
            <a:avLst/>
            <a:gdLst/>
            <a:ahLst/>
            <a:cxnLst/>
            <a:rect b="b" l="l" r="r" t="t"/>
            <a:pathLst>
              <a:path extrusionOk="0" h="802" w="803">
                <a:moveTo>
                  <a:pt x="0" y="0"/>
                </a:moveTo>
                <a:lnTo>
                  <a:pt x="0" y="0"/>
                </a:lnTo>
                <a:lnTo>
                  <a:pt x="802" y="802"/>
                </a:lnTo>
                <a:lnTo>
                  <a:pt x="802" y="802"/>
                </a:lnTo>
                <a:lnTo>
                  <a:pt x="0" y="0"/>
                </a:lnTo>
                <a:close/>
              </a:path>
            </a:pathLst>
          </a:custGeom>
          <a:solidFill>
            <a:srgbClr val="FFFFFF"/>
          </a:solidFill>
          <a:ln>
            <a:noFill/>
          </a:ln>
        </p:spPr>
        <p:txBody>
          <a:bodyPr anchor="ctr" anchorCtr="0" bIns="91425" lIns="91425" rIns="91425" spcFirstLastPara="1" tIns="91425" wrap="square">
            <a:noAutofit/>
          </a:bodyPr>
          <a:lstStyle/>
          <a:p>
            <a:pPr algn="l" indent="0" lvl="0" marL="0" rtl="0">
              <a:spcBef>
                <a:spcPts val="0"/>
              </a:spcBef>
              <a:spcAft>
                <a:spcPts val="0"/>
              </a:spcAft>
              <a:buNone/>
            </a:pPr>
            <a:endParaRPr/>
          </a:p>
        </p:txBody>
      </p:sp>
      <p:sp>
        <p:nvSpPr>
          <p:cNvPr id="872" name="Google Shape;872;p41"/>
          <p:cNvSpPr txBox="1">
            <a:spLocks noGrp="1"/>
          </p:cNvSpPr>
          <p:nvPr>
            <p:ph idx="3" type="subTitle"/>
          </p:nvPr>
        </p:nvSpPr>
        <p:spPr>
          <a:xfrm>
            <a:off x="4572000" y="350943"/>
            <a:ext cx="3381829" cy="1309353"/>
          </a:xfrm>
          <a:prstGeom prst="rect">
            <a:avLst/>
          </a:prstGeom>
        </p:spPr>
        <p:txBody>
          <a:bodyPr anchor="t" anchorCtr="0" bIns="91425" lIns="91425" rIns="91425" spcFirstLastPara="1" tIns="91425" wrap="square">
            <a:noAutofit/>
          </a:bodyPr>
          <a:lstStyle/>
          <a:p>
            <a:pPr indent="0" lvl="0" marL="0">
              <a:lnSpc>
                <a:spcPct val="150000"/>
              </a:lnSpc>
              <a:spcAft>
                <a:spcPts val="1200"/>
              </a:spcAft>
            </a:pPr>
            <a:r>
              <a:rPr dirty="0" lang="en-US" sz="1600"/>
              <a:t>Individuals in the older age group are more predisposed to heart disease than those in the middle-aged and younger age  groups.</a:t>
            </a:r>
            <a:endParaRPr dirty="0" sz="1600"/>
          </a:p>
        </p:txBody>
      </p:sp>
      <p:pic>
        <p:nvPicPr>
          <p:cNvPr id="3" name="Picture 2">
            <a:extLst>
              <a:ext uri="{FF2B5EF4-FFF2-40B4-BE49-F238E27FC236}">
                <a16:creationId xmlns:a16="http://schemas.microsoft.com/office/drawing/2014/main" id="{B3BC2ACD-433A-4B70-B3DE-0F633165BC65}"/>
              </a:ext>
            </a:extLst>
          </p:cNvPr>
          <p:cNvPicPr>
            <a:picLocks noChangeAspect="1"/>
          </p:cNvPicPr>
          <p:nvPr/>
        </p:nvPicPr>
        <p:blipFill rotWithShape="1">
          <a:blip r:embed="rId3"/>
          <a:srcRect b="1024" l="28" r="69653" t="225"/>
          <a:stretch/>
        </p:blipFill>
        <p:spPr>
          <a:xfrm>
            <a:off x="1469681" y="350943"/>
            <a:ext cx="2807311" cy="2420645"/>
          </a:xfrm>
          <a:prstGeom prst="rect">
            <a:avLst/>
          </a:prstGeom>
          <a:ln w="38100">
            <a:solidFill>
              <a:schemeClr val="tx1"/>
            </a:solid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pic>
      <p:pic>
        <p:nvPicPr>
          <p:cNvPr id="5" name="Picture 4">
            <a:extLst>
              <a:ext uri="{FF2B5EF4-FFF2-40B4-BE49-F238E27FC236}">
                <a16:creationId xmlns:a16="http://schemas.microsoft.com/office/drawing/2014/main" id="{15598610-A1E2-4062-ACB9-F900CDFA016A}"/>
              </a:ext>
            </a:extLst>
          </p:cNvPr>
          <p:cNvPicPr>
            <a:picLocks noChangeAspect="1"/>
          </p:cNvPicPr>
          <p:nvPr/>
        </p:nvPicPr>
        <p:blipFill rotWithShape="1">
          <a:blip r:embed="rId3"/>
          <a:srcRect b="243" l="31121" r="37986" t="1006"/>
          <a:stretch/>
        </p:blipFill>
        <p:spPr>
          <a:xfrm>
            <a:off x="5094515" y="2483365"/>
            <a:ext cx="3056916" cy="2420645"/>
          </a:xfrm>
          <a:prstGeom prst="rect">
            <a:avLst/>
          </a:prstGeom>
          <a:ln w="38100">
            <a:solidFill>
              <a:schemeClr val="tx1"/>
            </a:solid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pic>
      <p:sp>
        <p:nvSpPr>
          <p:cNvPr id="47" name="Google Shape;872;p41">
            <a:extLst>
              <a:ext uri="{FF2B5EF4-FFF2-40B4-BE49-F238E27FC236}">
                <a16:creationId xmlns:a16="http://schemas.microsoft.com/office/drawing/2014/main" id="{41211D2D-DE09-4FCF-BAEA-3F41460E0537}"/>
              </a:ext>
            </a:extLst>
          </p:cNvPr>
          <p:cNvSpPr txBox="1">
            <a:spLocks/>
          </p:cNvSpPr>
          <p:nvPr/>
        </p:nvSpPr>
        <p:spPr>
          <a:xfrm>
            <a:off x="1754632" y="2976635"/>
            <a:ext cx="3056916" cy="1927375"/>
          </a:xfrm>
          <a:prstGeom prst="rect">
            <a:avLst/>
          </a:prstGeom>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ctr" indent="-342900" lvl="0" marL="457200" marR="0" rtl="0">
              <a:lnSpc>
                <a:spcPct val="100000"/>
              </a:lnSpc>
              <a:spcBef>
                <a:spcPts val="0"/>
              </a:spcBef>
              <a:spcAft>
                <a:spcPts val="0"/>
              </a:spcAft>
              <a:buClr>
                <a:schemeClr val="dk1"/>
              </a:buClr>
              <a:buSzPts val="1400"/>
              <a:buFont typeface="Karla"/>
              <a:buNone/>
              <a:defRPr b="0" cap="none" i="0" strike="noStrike" sz="1400" u="none">
                <a:solidFill>
                  <a:schemeClr val="dk1"/>
                </a:solidFill>
                <a:latin typeface="Karla"/>
                <a:ea typeface="Karla"/>
                <a:cs typeface="Karla"/>
                <a:sym typeface="Karla"/>
              </a:defRPr>
            </a:lvl1pPr>
            <a:lvl2pPr algn="ctr" indent="-317500" lvl="1" marL="914400" marR="0" rtl="0">
              <a:lnSpc>
                <a:spcPct val="100000"/>
              </a:lnSpc>
              <a:spcBef>
                <a:spcPts val="0"/>
              </a:spcBef>
              <a:spcAft>
                <a:spcPts val="0"/>
              </a:spcAft>
              <a:buClr>
                <a:schemeClr val="dk1"/>
              </a:buClr>
              <a:buSzPts val="1400"/>
              <a:buFont typeface="Karla"/>
              <a:buNone/>
              <a:defRPr b="0" cap="none" i="0" strike="noStrike" sz="1400" u="none">
                <a:solidFill>
                  <a:schemeClr val="dk1"/>
                </a:solidFill>
                <a:latin typeface="Karla"/>
                <a:ea typeface="Karla"/>
                <a:cs typeface="Karla"/>
                <a:sym typeface="Karla"/>
              </a:defRPr>
            </a:lvl2pPr>
            <a:lvl3pPr algn="ctr" indent="-317500" lvl="2" marL="1371600" marR="0" rtl="0">
              <a:lnSpc>
                <a:spcPct val="100000"/>
              </a:lnSpc>
              <a:spcBef>
                <a:spcPts val="0"/>
              </a:spcBef>
              <a:spcAft>
                <a:spcPts val="0"/>
              </a:spcAft>
              <a:buClr>
                <a:schemeClr val="dk1"/>
              </a:buClr>
              <a:buSzPts val="1400"/>
              <a:buFont typeface="Karla"/>
              <a:buNone/>
              <a:defRPr b="0" cap="none" i="0" strike="noStrike" sz="1400" u="none">
                <a:solidFill>
                  <a:schemeClr val="dk1"/>
                </a:solidFill>
                <a:latin typeface="Karla"/>
                <a:ea typeface="Karla"/>
                <a:cs typeface="Karla"/>
                <a:sym typeface="Karla"/>
              </a:defRPr>
            </a:lvl3pPr>
            <a:lvl4pPr algn="ctr" indent="-317500" lvl="3" marL="1828800" marR="0" rtl="0">
              <a:lnSpc>
                <a:spcPct val="100000"/>
              </a:lnSpc>
              <a:spcBef>
                <a:spcPts val="0"/>
              </a:spcBef>
              <a:spcAft>
                <a:spcPts val="0"/>
              </a:spcAft>
              <a:buClr>
                <a:schemeClr val="dk1"/>
              </a:buClr>
              <a:buSzPts val="1400"/>
              <a:buFont typeface="Karla"/>
              <a:buNone/>
              <a:defRPr b="0" cap="none" i="0" strike="noStrike" sz="1400" u="none">
                <a:solidFill>
                  <a:schemeClr val="dk1"/>
                </a:solidFill>
                <a:latin typeface="Karla"/>
                <a:ea typeface="Karla"/>
                <a:cs typeface="Karla"/>
                <a:sym typeface="Karla"/>
              </a:defRPr>
            </a:lvl4pPr>
            <a:lvl5pPr algn="ctr" indent="-317500" lvl="4" marL="2286000" marR="0" rtl="0">
              <a:lnSpc>
                <a:spcPct val="100000"/>
              </a:lnSpc>
              <a:spcBef>
                <a:spcPts val="0"/>
              </a:spcBef>
              <a:spcAft>
                <a:spcPts val="0"/>
              </a:spcAft>
              <a:buClr>
                <a:schemeClr val="dk1"/>
              </a:buClr>
              <a:buSzPts val="1400"/>
              <a:buFont typeface="Karla"/>
              <a:buNone/>
              <a:defRPr b="0" cap="none" i="0" strike="noStrike" sz="1400" u="none">
                <a:solidFill>
                  <a:schemeClr val="dk1"/>
                </a:solidFill>
                <a:latin typeface="Karla"/>
                <a:ea typeface="Karla"/>
                <a:cs typeface="Karla"/>
                <a:sym typeface="Karla"/>
              </a:defRPr>
            </a:lvl5pPr>
            <a:lvl6pPr algn="ctr" indent="-317500" lvl="5" marL="2743200" marR="0" rtl="0">
              <a:lnSpc>
                <a:spcPct val="100000"/>
              </a:lnSpc>
              <a:spcBef>
                <a:spcPts val="0"/>
              </a:spcBef>
              <a:spcAft>
                <a:spcPts val="0"/>
              </a:spcAft>
              <a:buClr>
                <a:schemeClr val="dk1"/>
              </a:buClr>
              <a:buSzPts val="1400"/>
              <a:buFont typeface="Karla"/>
              <a:buNone/>
              <a:defRPr b="0" cap="none" i="0" strike="noStrike" sz="1400" u="none">
                <a:solidFill>
                  <a:schemeClr val="dk1"/>
                </a:solidFill>
                <a:latin typeface="Karla"/>
                <a:ea typeface="Karla"/>
                <a:cs typeface="Karla"/>
                <a:sym typeface="Karla"/>
              </a:defRPr>
            </a:lvl6pPr>
            <a:lvl7pPr algn="ctr" indent="-317500" lvl="6" marL="3200400" marR="0" rtl="0">
              <a:lnSpc>
                <a:spcPct val="100000"/>
              </a:lnSpc>
              <a:spcBef>
                <a:spcPts val="0"/>
              </a:spcBef>
              <a:spcAft>
                <a:spcPts val="0"/>
              </a:spcAft>
              <a:buClr>
                <a:schemeClr val="dk1"/>
              </a:buClr>
              <a:buSzPts val="1400"/>
              <a:buFont typeface="Karla"/>
              <a:buNone/>
              <a:defRPr b="0" cap="none" i="0" strike="noStrike" sz="1400" u="none">
                <a:solidFill>
                  <a:schemeClr val="dk1"/>
                </a:solidFill>
                <a:latin typeface="Karla"/>
                <a:ea typeface="Karla"/>
                <a:cs typeface="Karla"/>
                <a:sym typeface="Karla"/>
              </a:defRPr>
            </a:lvl7pPr>
            <a:lvl8pPr algn="ctr" indent="-317500" lvl="7" marL="3657600" marR="0" rtl="0">
              <a:lnSpc>
                <a:spcPct val="100000"/>
              </a:lnSpc>
              <a:spcBef>
                <a:spcPts val="0"/>
              </a:spcBef>
              <a:spcAft>
                <a:spcPts val="0"/>
              </a:spcAft>
              <a:buClr>
                <a:schemeClr val="dk1"/>
              </a:buClr>
              <a:buSzPts val="1400"/>
              <a:buFont typeface="Karla"/>
              <a:buNone/>
              <a:defRPr b="0" cap="none" i="0" strike="noStrike" sz="1400" u="none">
                <a:solidFill>
                  <a:schemeClr val="dk1"/>
                </a:solidFill>
                <a:latin typeface="Karla"/>
                <a:ea typeface="Karla"/>
                <a:cs typeface="Karla"/>
                <a:sym typeface="Karla"/>
              </a:defRPr>
            </a:lvl8pPr>
            <a:lvl9pPr algn="ctr" indent="-317500" lvl="8" marL="4114800" marR="0" rtl="0">
              <a:lnSpc>
                <a:spcPct val="100000"/>
              </a:lnSpc>
              <a:spcBef>
                <a:spcPts val="0"/>
              </a:spcBef>
              <a:spcAft>
                <a:spcPts val="0"/>
              </a:spcAft>
              <a:buClr>
                <a:schemeClr val="dk1"/>
              </a:buClr>
              <a:buSzPts val="1400"/>
              <a:buFont typeface="Karla"/>
              <a:buNone/>
              <a:defRPr b="0" cap="none" i="0" strike="noStrike" sz="1400" u="none">
                <a:solidFill>
                  <a:schemeClr val="dk1"/>
                </a:solidFill>
                <a:latin typeface="Karla"/>
                <a:ea typeface="Karla"/>
                <a:cs typeface="Karla"/>
                <a:sym typeface="Karla"/>
              </a:defRPr>
            </a:lvl9pPr>
          </a:lstStyle>
          <a:p>
            <a:endParaRPr dirty="0" lang="en-US"/>
          </a:p>
          <a:p>
            <a:pPr>
              <a:lnSpc>
                <a:spcPct val="150000"/>
              </a:lnSpc>
            </a:pPr>
            <a:r>
              <a:rPr dirty="0" lang="en-US" sz="1600"/>
              <a:t>	Males experience a higher rate of heart disease compared to females.</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Shape 876"/>
        <p:cNvGrpSpPr/>
        <p:nvPr/>
      </p:nvGrpSpPr>
      <p:grpSpPr>
        <a:xfrm>
          <a:off x="0" y="0"/>
          <a:ext cx="0" cy="0"/>
          <a:chOff x="0" y="0"/>
          <a:chExt cx="0" cy="0"/>
        </a:xfrm>
      </p:grpSpPr>
      <p:sp>
        <p:nvSpPr>
          <p:cNvPr id="883" name="Google Shape;883;p42"/>
          <p:cNvSpPr txBox="1">
            <a:spLocks noGrp="1"/>
          </p:cNvSpPr>
          <p:nvPr>
            <p:ph idx="5" type="subTitle"/>
          </p:nvPr>
        </p:nvSpPr>
        <p:spPr>
          <a:xfrm>
            <a:off x="2532236" y="2675052"/>
            <a:ext cx="2844800" cy="1123679"/>
          </a:xfrm>
          <a:prstGeom prst="rect">
            <a:avLst/>
          </a:prstGeom>
        </p:spPr>
        <p:txBody>
          <a:bodyPr anchor="t" anchorCtr="0" bIns="91425" lIns="91425" rIns="91425" spcFirstLastPara="1" tIns="91425" wrap="square">
            <a:noAutofit/>
          </a:bodyPr>
          <a:lstStyle/>
          <a:p>
            <a:pPr algn="ctr" indent="0" lvl="0" marL="0" rtl="0">
              <a:lnSpc>
                <a:spcPct val="150000"/>
              </a:lnSpc>
              <a:spcBef>
                <a:spcPts val="0"/>
              </a:spcBef>
              <a:spcAft>
                <a:spcPts val="0"/>
              </a:spcAft>
              <a:buNone/>
            </a:pPr>
            <a:r>
              <a:rPr dirty="0" lang="en-US" sz="1600"/>
              <a:t>The occurrence of typical angina chest pain is higher in males than in females.</a:t>
            </a:r>
            <a:endParaRPr dirty="0" sz="1600"/>
          </a:p>
        </p:txBody>
      </p:sp>
      <p:pic>
        <p:nvPicPr>
          <p:cNvPr id="24" name="Picture 23">
            <a:extLst>
              <a:ext uri="{FF2B5EF4-FFF2-40B4-BE49-F238E27FC236}">
                <a16:creationId xmlns:a16="http://schemas.microsoft.com/office/drawing/2014/main" id="{A2EB8C8F-F1B1-4AF7-A308-7E06FBC86673}"/>
              </a:ext>
            </a:extLst>
          </p:cNvPr>
          <p:cNvPicPr>
            <a:picLocks noChangeAspect="1"/>
          </p:cNvPicPr>
          <p:nvPr/>
        </p:nvPicPr>
        <p:blipFill rotWithShape="1">
          <a:blip r:embed="rId3"/>
          <a:srcRect b="243" l="62593" r="13" t="249"/>
          <a:stretch/>
        </p:blipFill>
        <p:spPr>
          <a:xfrm>
            <a:off x="5524500" y="2473334"/>
            <a:ext cx="2743200" cy="2043418"/>
          </a:xfrm>
          <a:prstGeom prst="rect">
            <a:avLst/>
          </a:prstGeom>
          <a:ln w="38100">
            <a:solidFill>
              <a:schemeClr val="tx1"/>
            </a:solid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pic>
      <p:pic>
        <p:nvPicPr>
          <p:cNvPr id="7" name="Picture 6">
            <a:extLst>
              <a:ext uri="{FF2B5EF4-FFF2-40B4-BE49-F238E27FC236}">
                <a16:creationId xmlns:a16="http://schemas.microsoft.com/office/drawing/2014/main" id="{857A9C7F-C235-418D-A5F2-26F395A3582A}"/>
              </a:ext>
            </a:extLst>
          </p:cNvPr>
          <p:cNvPicPr>
            <a:picLocks noChangeAspect="1"/>
          </p:cNvPicPr>
          <p:nvPr/>
        </p:nvPicPr>
        <p:blipFill rotWithShape="1">
          <a:blip r:embed="rId4"/>
          <a:srcRect b="205" l="69071" r="30" t="731"/>
          <a:stretch/>
        </p:blipFill>
        <p:spPr>
          <a:xfrm>
            <a:off x="1123950" y="407702"/>
            <a:ext cx="3092450" cy="2065631"/>
          </a:xfrm>
          <a:prstGeom prst="rect">
            <a:avLst/>
          </a:prstGeom>
          <a:ln w="38100">
            <a:solidFill>
              <a:schemeClr val="tx1"/>
            </a:solid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pic>
      <p:sp>
        <p:nvSpPr>
          <p:cNvPr id="43" name="Google Shape;883;p42">
            <a:extLst>
              <a:ext uri="{FF2B5EF4-FFF2-40B4-BE49-F238E27FC236}">
                <a16:creationId xmlns:a16="http://schemas.microsoft.com/office/drawing/2014/main" id="{4FE2654F-E50D-426C-87C7-372E60B26C86}"/>
              </a:ext>
            </a:extLst>
          </p:cNvPr>
          <p:cNvSpPr txBox="1">
            <a:spLocks/>
          </p:cNvSpPr>
          <p:nvPr/>
        </p:nvSpPr>
        <p:spPr>
          <a:xfrm>
            <a:off x="4572000" y="416276"/>
            <a:ext cx="2844800" cy="1490333"/>
          </a:xfrm>
          <a:prstGeom prst="rect">
            <a:avLst/>
          </a:prstGeom>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ctr" indent="-342900" lvl="0" marL="457200" marR="0" rtl="0">
              <a:lnSpc>
                <a:spcPct val="100000"/>
              </a:lnSpc>
              <a:spcBef>
                <a:spcPts val="0"/>
              </a:spcBef>
              <a:spcAft>
                <a:spcPts val="0"/>
              </a:spcAft>
              <a:buClr>
                <a:schemeClr val="dk1"/>
              </a:buClr>
              <a:buSzPts val="1400"/>
              <a:buFont typeface="Karla"/>
              <a:buNone/>
              <a:defRPr b="0" cap="none" i="0" strike="noStrike" sz="1400" u="none">
                <a:solidFill>
                  <a:schemeClr val="dk1"/>
                </a:solidFill>
                <a:latin typeface="Karla"/>
                <a:ea typeface="Karla"/>
                <a:cs typeface="Karla"/>
                <a:sym typeface="Karla"/>
              </a:defRPr>
            </a:lvl1pPr>
            <a:lvl2pPr algn="ctr" indent="-317500" lvl="1" marL="914400" marR="0" rtl="0">
              <a:lnSpc>
                <a:spcPct val="100000"/>
              </a:lnSpc>
              <a:spcBef>
                <a:spcPts val="0"/>
              </a:spcBef>
              <a:spcAft>
                <a:spcPts val="0"/>
              </a:spcAft>
              <a:buClr>
                <a:schemeClr val="dk1"/>
              </a:buClr>
              <a:buSzPts val="1400"/>
              <a:buFont typeface="Karla"/>
              <a:buNone/>
              <a:defRPr b="0" cap="none" i="0" strike="noStrike" sz="1400" u="none">
                <a:solidFill>
                  <a:schemeClr val="dk1"/>
                </a:solidFill>
                <a:latin typeface="Karla"/>
                <a:ea typeface="Karla"/>
                <a:cs typeface="Karla"/>
                <a:sym typeface="Karla"/>
              </a:defRPr>
            </a:lvl2pPr>
            <a:lvl3pPr algn="ctr" indent="-317500" lvl="2" marL="1371600" marR="0" rtl="0">
              <a:lnSpc>
                <a:spcPct val="100000"/>
              </a:lnSpc>
              <a:spcBef>
                <a:spcPts val="0"/>
              </a:spcBef>
              <a:spcAft>
                <a:spcPts val="0"/>
              </a:spcAft>
              <a:buClr>
                <a:schemeClr val="dk1"/>
              </a:buClr>
              <a:buSzPts val="1400"/>
              <a:buFont typeface="Karla"/>
              <a:buNone/>
              <a:defRPr b="0" cap="none" i="0" strike="noStrike" sz="1400" u="none">
                <a:solidFill>
                  <a:schemeClr val="dk1"/>
                </a:solidFill>
                <a:latin typeface="Karla"/>
                <a:ea typeface="Karla"/>
                <a:cs typeface="Karla"/>
                <a:sym typeface="Karla"/>
              </a:defRPr>
            </a:lvl3pPr>
            <a:lvl4pPr algn="ctr" indent="-317500" lvl="3" marL="1828800" marR="0" rtl="0">
              <a:lnSpc>
                <a:spcPct val="100000"/>
              </a:lnSpc>
              <a:spcBef>
                <a:spcPts val="0"/>
              </a:spcBef>
              <a:spcAft>
                <a:spcPts val="0"/>
              </a:spcAft>
              <a:buClr>
                <a:schemeClr val="dk1"/>
              </a:buClr>
              <a:buSzPts val="1400"/>
              <a:buFont typeface="Karla"/>
              <a:buNone/>
              <a:defRPr b="0" cap="none" i="0" strike="noStrike" sz="1400" u="none">
                <a:solidFill>
                  <a:schemeClr val="dk1"/>
                </a:solidFill>
                <a:latin typeface="Karla"/>
                <a:ea typeface="Karla"/>
                <a:cs typeface="Karla"/>
                <a:sym typeface="Karla"/>
              </a:defRPr>
            </a:lvl4pPr>
            <a:lvl5pPr algn="ctr" indent="-317500" lvl="4" marL="2286000" marR="0" rtl="0">
              <a:lnSpc>
                <a:spcPct val="100000"/>
              </a:lnSpc>
              <a:spcBef>
                <a:spcPts val="0"/>
              </a:spcBef>
              <a:spcAft>
                <a:spcPts val="0"/>
              </a:spcAft>
              <a:buClr>
                <a:schemeClr val="dk1"/>
              </a:buClr>
              <a:buSzPts val="1400"/>
              <a:buFont typeface="Karla"/>
              <a:buNone/>
              <a:defRPr b="0" cap="none" i="0" strike="noStrike" sz="1400" u="none">
                <a:solidFill>
                  <a:schemeClr val="dk1"/>
                </a:solidFill>
                <a:latin typeface="Karla"/>
                <a:ea typeface="Karla"/>
                <a:cs typeface="Karla"/>
                <a:sym typeface="Karla"/>
              </a:defRPr>
            </a:lvl5pPr>
            <a:lvl6pPr algn="ctr" indent="-317500" lvl="5" marL="2743200" marR="0" rtl="0">
              <a:lnSpc>
                <a:spcPct val="100000"/>
              </a:lnSpc>
              <a:spcBef>
                <a:spcPts val="0"/>
              </a:spcBef>
              <a:spcAft>
                <a:spcPts val="0"/>
              </a:spcAft>
              <a:buClr>
                <a:schemeClr val="dk1"/>
              </a:buClr>
              <a:buSzPts val="1400"/>
              <a:buFont typeface="Karla"/>
              <a:buNone/>
              <a:defRPr b="0" cap="none" i="0" strike="noStrike" sz="1400" u="none">
                <a:solidFill>
                  <a:schemeClr val="dk1"/>
                </a:solidFill>
                <a:latin typeface="Karla"/>
                <a:ea typeface="Karla"/>
                <a:cs typeface="Karla"/>
                <a:sym typeface="Karla"/>
              </a:defRPr>
            </a:lvl6pPr>
            <a:lvl7pPr algn="ctr" indent="-317500" lvl="6" marL="3200400" marR="0" rtl="0">
              <a:lnSpc>
                <a:spcPct val="100000"/>
              </a:lnSpc>
              <a:spcBef>
                <a:spcPts val="0"/>
              </a:spcBef>
              <a:spcAft>
                <a:spcPts val="0"/>
              </a:spcAft>
              <a:buClr>
                <a:schemeClr val="dk1"/>
              </a:buClr>
              <a:buSzPts val="1400"/>
              <a:buFont typeface="Karla"/>
              <a:buNone/>
              <a:defRPr b="0" cap="none" i="0" strike="noStrike" sz="1400" u="none">
                <a:solidFill>
                  <a:schemeClr val="dk1"/>
                </a:solidFill>
                <a:latin typeface="Karla"/>
                <a:ea typeface="Karla"/>
                <a:cs typeface="Karla"/>
                <a:sym typeface="Karla"/>
              </a:defRPr>
            </a:lvl7pPr>
            <a:lvl8pPr algn="ctr" indent="-317500" lvl="7" marL="3657600" marR="0" rtl="0">
              <a:lnSpc>
                <a:spcPct val="100000"/>
              </a:lnSpc>
              <a:spcBef>
                <a:spcPts val="0"/>
              </a:spcBef>
              <a:spcAft>
                <a:spcPts val="0"/>
              </a:spcAft>
              <a:buClr>
                <a:schemeClr val="dk1"/>
              </a:buClr>
              <a:buSzPts val="1400"/>
              <a:buFont typeface="Karla"/>
              <a:buNone/>
              <a:defRPr b="0" cap="none" i="0" strike="noStrike" sz="1400" u="none">
                <a:solidFill>
                  <a:schemeClr val="dk1"/>
                </a:solidFill>
                <a:latin typeface="Karla"/>
                <a:ea typeface="Karla"/>
                <a:cs typeface="Karla"/>
                <a:sym typeface="Karla"/>
              </a:defRPr>
            </a:lvl8pPr>
            <a:lvl9pPr algn="ctr" indent="-317500" lvl="8" marL="4114800" marR="0" rtl="0">
              <a:lnSpc>
                <a:spcPct val="100000"/>
              </a:lnSpc>
              <a:spcBef>
                <a:spcPts val="0"/>
              </a:spcBef>
              <a:spcAft>
                <a:spcPts val="0"/>
              </a:spcAft>
              <a:buClr>
                <a:schemeClr val="dk1"/>
              </a:buClr>
              <a:buSzPts val="1400"/>
              <a:buFont typeface="Karla"/>
              <a:buNone/>
              <a:defRPr b="0" cap="none" i="0" strike="noStrike" sz="1400" u="none">
                <a:solidFill>
                  <a:schemeClr val="dk1"/>
                </a:solidFill>
                <a:latin typeface="Karla"/>
                <a:ea typeface="Karla"/>
                <a:cs typeface="Karla"/>
                <a:sym typeface="Karla"/>
              </a:defRPr>
            </a:lvl9pPr>
          </a:lstStyle>
          <a:p>
            <a:pPr indent="0" marL="0">
              <a:lnSpc>
                <a:spcPct val="150000"/>
              </a:lnSpc>
            </a:pPr>
            <a:r>
              <a:rPr dirty="0" lang="en-US" sz="1600"/>
              <a:t>The age of 59 is associated with a high rate of ST depression and heart disease.</a:t>
            </a:r>
          </a:p>
        </p:txBody>
      </p:sp>
    </p:spTree>
  </p:cSld>
  <p:clrMapOvr>
    <a:masterClrMapping/>
  </p:clrMapOvr>
  <mc:AlternateContent xmlns:mc="http://schemas.openxmlformats.org/markup-compatibility/2006" xmlns:p159="http://schemas.microsoft.com/office/powerpoint/2015/09/main">
    <mc:Choice Requires="p159">
      <p:transition advClick="0" spd="med">
        <p159:morph option="byObject"/>
      </p:transition>
    </mc:Choice>
    <mc:Fallback xmlns="">
      <p:transition advClick="0" spd="med">
        <p:fade/>
      </p:transition>
    </mc:Fallback>
  </mc:AlternateContent>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Shape 902"/>
        <p:cNvGrpSpPr/>
        <p:nvPr/>
      </p:nvGrpSpPr>
      <p:grpSpPr>
        <a:xfrm>
          <a:off x="0" y="0"/>
          <a:ext cx="0" cy="0"/>
          <a:chOff x="0" y="0"/>
          <a:chExt cx="0" cy="0"/>
        </a:xfrm>
      </p:grpSpPr>
      <p:sp>
        <p:nvSpPr>
          <p:cNvPr id="911" name="Google Shape;911;p43"/>
          <p:cNvSpPr txBox="1">
            <a:spLocks noGrp="1"/>
          </p:cNvSpPr>
          <p:nvPr>
            <p:ph idx="8" type="subTitle"/>
          </p:nvPr>
        </p:nvSpPr>
        <p:spPr>
          <a:xfrm>
            <a:off x="4572000" y="330803"/>
            <a:ext cx="2942992" cy="1175349"/>
          </a:xfrm>
          <a:prstGeom prst="rect">
            <a:avLst/>
          </a:prstGeom>
        </p:spPr>
        <p:txBody>
          <a:bodyPr anchor="t" anchorCtr="0" bIns="91425" lIns="91425" rIns="91425" spcFirstLastPara="1" tIns="91425" wrap="square">
            <a:noAutofit/>
          </a:bodyPr>
          <a:lstStyle/>
          <a:p>
            <a:pPr algn="ctr" indent="0" lvl="0" marL="0" rtl="0">
              <a:lnSpc>
                <a:spcPct val="150000"/>
              </a:lnSpc>
              <a:spcBef>
                <a:spcPts val="0"/>
              </a:spcBef>
              <a:spcAft>
                <a:spcPts val="1200"/>
              </a:spcAft>
              <a:buNone/>
            </a:pPr>
            <a:r>
              <a:rPr dirty="0" lang="en-US" sz="1600"/>
              <a:t>The age of 58 is marked by elevated blood pressure, cholesterol, and heart rate.</a:t>
            </a:r>
            <a:endParaRPr dirty="0" sz="1600"/>
          </a:p>
        </p:txBody>
      </p:sp>
      <p:pic>
        <p:nvPicPr>
          <p:cNvPr id="19" name="Picture 18">
            <a:extLst>
              <a:ext uri="{FF2B5EF4-FFF2-40B4-BE49-F238E27FC236}">
                <a16:creationId xmlns:a16="http://schemas.microsoft.com/office/drawing/2014/main" id="{4B97950A-7E0F-40BC-8093-F2649C5B14DF}"/>
              </a:ext>
            </a:extLst>
          </p:cNvPr>
          <p:cNvPicPr>
            <a:picLocks noChangeAspect="1"/>
          </p:cNvPicPr>
          <p:nvPr/>
        </p:nvPicPr>
        <p:blipFill rotWithShape="1">
          <a:blip r:embed="rId3"/>
          <a:srcRect b="335" l="75" r="66517" t="357"/>
          <a:stretch/>
        </p:blipFill>
        <p:spPr>
          <a:xfrm>
            <a:off x="806220" y="330803"/>
            <a:ext cx="3457574" cy="2134619"/>
          </a:xfrm>
          <a:prstGeom prst="rect">
            <a:avLst/>
          </a:prstGeom>
          <a:ln w="38100">
            <a:solidFill>
              <a:schemeClr val="tx1"/>
            </a:solid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pic>
      <p:sp>
        <p:nvSpPr>
          <p:cNvPr id="37" name="Google Shape;911;p43">
            <a:extLst>
              <a:ext uri="{FF2B5EF4-FFF2-40B4-BE49-F238E27FC236}">
                <a16:creationId xmlns:a16="http://schemas.microsoft.com/office/drawing/2014/main" id="{9DF1B48F-BACD-4D3C-92FE-E710819AC1E2}"/>
              </a:ext>
            </a:extLst>
          </p:cNvPr>
          <p:cNvSpPr txBox="1">
            <a:spLocks/>
          </p:cNvSpPr>
          <p:nvPr/>
        </p:nvSpPr>
        <p:spPr>
          <a:xfrm>
            <a:off x="1774152" y="3246882"/>
            <a:ext cx="2942992" cy="2015758"/>
          </a:xfrm>
          <a:prstGeom prst="rect">
            <a:avLst/>
          </a:prstGeom>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indent="-342900" lvl="0" marL="457200" marR="0" rtl="0">
              <a:lnSpc>
                <a:spcPct val="100000"/>
              </a:lnSpc>
              <a:spcBef>
                <a:spcPts val="0"/>
              </a:spcBef>
              <a:spcAft>
                <a:spcPts val="0"/>
              </a:spcAft>
              <a:buClr>
                <a:schemeClr val="dk1"/>
              </a:buClr>
              <a:buSzPts val="1400"/>
              <a:buFont typeface="Karla"/>
              <a:buNone/>
              <a:defRPr b="0" cap="none" i="0" strike="noStrike" sz="1400" u="none">
                <a:solidFill>
                  <a:schemeClr val="dk1"/>
                </a:solidFill>
                <a:latin typeface="Karla"/>
                <a:ea typeface="Karla"/>
                <a:cs typeface="Karla"/>
                <a:sym typeface="Karla"/>
              </a:defRPr>
            </a:lvl1pPr>
            <a:lvl2pPr algn="ctr" indent="-317500" lvl="1" marL="914400" marR="0" rtl="0">
              <a:lnSpc>
                <a:spcPct val="100000"/>
              </a:lnSpc>
              <a:spcBef>
                <a:spcPts val="0"/>
              </a:spcBef>
              <a:spcAft>
                <a:spcPts val="0"/>
              </a:spcAft>
              <a:buClr>
                <a:schemeClr val="dk1"/>
              </a:buClr>
              <a:buSzPts val="1400"/>
              <a:buFont typeface="Karla"/>
              <a:buNone/>
              <a:defRPr b="0" cap="none" i="0" strike="noStrike" sz="1400" u="none">
                <a:solidFill>
                  <a:schemeClr val="dk1"/>
                </a:solidFill>
                <a:latin typeface="Karla"/>
                <a:ea typeface="Karla"/>
                <a:cs typeface="Karla"/>
                <a:sym typeface="Karla"/>
              </a:defRPr>
            </a:lvl2pPr>
            <a:lvl3pPr algn="ctr" indent="-317500" lvl="2" marL="1371600" marR="0" rtl="0">
              <a:lnSpc>
                <a:spcPct val="100000"/>
              </a:lnSpc>
              <a:spcBef>
                <a:spcPts val="0"/>
              </a:spcBef>
              <a:spcAft>
                <a:spcPts val="0"/>
              </a:spcAft>
              <a:buClr>
                <a:schemeClr val="dk1"/>
              </a:buClr>
              <a:buSzPts val="1400"/>
              <a:buFont typeface="Karla"/>
              <a:buNone/>
              <a:defRPr b="0" cap="none" i="0" strike="noStrike" sz="1400" u="none">
                <a:solidFill>
                  <a:schemeClr val="dk1"/>
                </a:solidFill>
                <a:latin typeface="Karla"/>
                <a:ea typeface="Karla"/>
                <a:cs typeface="Karla"/>
                <a:sym typeface="Karla"/>
              </a:defRPr>
            </a:lvl3pPr>
            <a:lvl4pPr algn="ctr" indent="-317500" lvl="3" marL="1828800" marR="0" rtl="0">
              <a:lnSpc>
                <a:spcPct val="100000"/>
              </a:lnSpc>
              <a:spcBef>
                <a:spcPts val="0"/>
              </a:spcBef>
              <a:spcAft>
                <a:spcPts val="0"/>
              </a:spcAft>
              <a:buClr>
                <a:schemeClr val="dk1"/>
              </a:buClr>
              <a:buSzPts val="1400"/>
              <a:buFont typeface="Karla"/>
              <a:buNone/>
              <a:defRPr b="0" cap="none" i="0" strike="noStrike" sz="1400" u="none">
                <a:solidFill>
                  <a:schemeClr val="dk1"/>
                </a:solidFill>
                <a:latin typeface="Karla"/>
                <a:ea typeface="Karla"/>
                <a:cs typeface="Karla"/>
                <a:sym typeface="Karla"/>
              </a:defRPr>
            </a:lvl4pPr>
            <a:lvl5pPr algn="ctr" indent="-317500" lvl="4" marL="2286000" marR="0" rtl="0">
              <a:lnSpc>
                <a:spcPct val="100000"/>
              </a:lnSpc>
              <a:spcBef>
                <a:spcPts val="0"/>
              </a:spcBef>
              <a:spcAft>
                <a:spcPts val="0"/>
              </a:spcAft>
              <a:buClr>
                <a:schemeClr val="dk1"/>
              </a:buClr>
              <a:buSzPts val="1400"/>
              <a:buFont typeface="Karla"/>
              <a:buNone/>
              <a:defRPr b="0" cap="none" i="0" strike="noStrike" sz="1400" u="none">
                <a:solidFill>
                  <a:schemeClr val="dk1"/>
                </a:solidFill>
                <a:latin typeface="Karla"/>
                <a:ea typeface="Karla"/>
                <a:cs typeface="Karla"/>
                <a:sym typeface="Karla"/>
              </a:defRPr>
            </a:lvl5pPr>
            <a:lvl6pPr algn="ctr" indent="-317500" lvl="5" marL="2743200" marR="0" rtl="0">
              <a:lnSpc>
                <a:spcPct val="100000"/>
              </a:lnSpc>
              <a:spcBef>
                <a:spcPts val="0"/>
              </a:spcBef>
              <a:spcAft>
                <a:spcPts val="0"/>
              </a:spcAft>
              <a:buClr>
                <a:schemeClr val="dk1"/>
              </a:buClr>
              <a:buSzPts val="1400"/>
              <a:buFont typeface="Karla"/>
              <a:buNone/>
              <a:defRPr b="0" cap="none" i="0" strike="noStrike" sz="1400" u="none">
                <a:solidFill>
                  <a:schemeClr val="dk1"/>
                </a:solidFill>
                <a:latin typeface="Karla"/>
                <a:ea typeface="Karla"/>
                <a:cs typeface="Karla"/>
                <a:sym typeface="Karla"/>
              </a:defRPr>
            </a:lvl6pPr>
            <a:lvl7pPr algn="ctr" indent="-317500" lvl="6" marL="3200400" marR="0" rtl="0">
              <a:lnSpc>
                <a:spcPct val="100000"/>
              </a:lnSpc>
              <a:spcBef>
                <a:spcPts val="0"/>
              </a:spcBef>
              <a:spcAft>
                <a:spcPts val="0"/>
              </a:spcAft>
              <a:buClr>
                <a:schemeClr val="dk1"/>
              </a:buClr>
              <a:buSzPts val="1400"/>
              <a:buFont typeface="Karla"/>
              <a:buNone/>
              <a:defRPr b="0" cap="none" i="0" strike="noStrike" sz="1400" u="none">
                <a:solidFill>
                  <a:schemeClr val="dk1"/>
                </a:solidFill>
                <a:latin typeface="Karla"/>
                <a:ea typeface="Karla"/>
                <a:cs typeface="Karla"/>
                <a:sym typeface="Karla"/>
              </a:defRPr>
            </a:lvl7pPr>
            <a:lvl8pPr algn="ctr" indent="-317500" lvl="7" marL="3657600" marR="0" rtl="0">
              <a:lnSpc>
                <a:spcPct val="100000"/>
              </a:lnSpc>
              <a:spcBef>
                <a:spcPts val="0"/>
              </a:spcBef>
              <a:spcAft>
                <a:spcPts val="0"/>
              </a:spcAft>
              <a:buClr>
                <a:schemeClr val="dk1"/>
              </a:buClr>
              <a:buSzPts val="1400"/>
              <a:buFont typeface="Karla"/>
              <a:buNone/>
              <a:defRPr b="0" cap="none" i="0" strike="noStrike" sz="1400" u="none">
                <a:solidFill>
                  <a:schemeClr val="dk1"/>
                </a:solidFill>
                <a:latin typeface="Karla"/>
                <a:ea typeface="Karla"/>
                <a:cs typeface="Karla"/>
                <a:sym typeface="Karla"/>
              </a:defRPr>
            </a:lvl8pPr>
            <a:lvl9pPr algn="ctr" indent="-317500" lvl="8" marL="4114800" marR="0" rtl="0">
              <a:lnSpc>
                <a:spcPct val="100000"/>
              </a:lnSpc>
              <a:spcBef>
                <a:spcPts val="0"/>
              </a:spcBef>
              <a:spcAft>
                <a:spcPts val="0"/>
              </a:spcAft>
              <a:buClr>
                <a:schemeClr val="dk1"/>
              </a:buClr>
              <a:buSzPts val="1400"/>
              <a:buFont typeface="Karla"/>
              <a:buNone/>
              <a:defRPr b="0" cap="none" i="0" strike="noStrike" sz="1400" u="none">
                <a:solidFill>
                  <a:schemeClr val="dk1"/>
                </a:solidFill>
                <a:latin typeface="Karla"/>
                <a:ea typeface="Karla"/>
                <a:cs typeface="Karla"/>
                <a:sym typeface="Karla"/>
              </a:defRPr>
            </a:lvl9pPr>
          </a:lstStyle>
          <a:p>
            <a:pPr algn="ctr" indent="0" marL="0">
              <a:lnSpc>
                <a:spcPct val="150000"/>
              </a:lnSpc>
              <a:spcAft>
                <a:spcPts val="1200"/>
              </a:spcAft>
            </a:pPr>
            <a:r>
              <a:rPr dirty="0" lang="en-US" sz="1600"/>
              <a:t>The incidence of high blood pressure, cholesterol, and heart rate is greater in males than females.</a:t>
            </a:r>
          </a:p>
        </p:txBody>
      </p:sp>
      <p:pic>
        <p:nvPicPr>
          <p:cNvPr id="21" name="Picture 20">
            <a:extLst>
              <a:ext uri="{FF2B5EF4-FFF2-40B4-BE49-F238E27FC236}">
                <a16:creationId xmlns:a16="http://schemas.microsoft.com/office/drawing/2014/main" id="{A2314ED1-00FC-4BD8-9D82-C0A904A1881F}"/>
              </a:ext>
            </a:extLst>
          </p:cNvPr>
          <p:cNvPicPr>
            <a:picLocks noChangeAspect="1"/>
          </p:cNvPicPr>
          <p:nvPr/>
        </p:nvPicPr>
        <p:blipFill rotWithShape="1">
          <a:blip r:embed="rId4"/>
          <a:srcRect b="358" l="162" r="87" t="401"/>
          <a:stretch/>
        </p:blipFill>
        <p:spPr>
          <a:xfrm>
            <a:off x="4880208" y="2457030"/>
            <a:ext cx="3334878" cy="2134619"/>
          </a:xfrm>
          <a:prstGeom prst="rect">
            <a:avLst/>
          </a:prstGeom>
          <a:ln w="38100">
            <a:solidFill>
              <a:schemeClr val="tx1"/>
            </a:solid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pic>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theme1.xml><?xml version="1.0" encoding="utf-8"?>
<a:theme xmlns:a="http://schemas.openxmlformats.org/drawingml/2006/main" name="Cardiovascular Diseases: Arrhythmia by Slidesgo">
  <a:themeElements>
    <a:clrScheme name="Simple Light">
      <a:dk1>
        <a:srgbClr val="010440"/>
      </a:dk1>
      <a:lt1>
        <a:srgbClr val="F2F2F2"/>
      </a:lt1>
      <a:dk2>
        <a:srgbClr val="9E9E9E"/>
      </a:dk2>
      <a:lt2>
        <a:srgbClr val="D93B48"/>
      </a:lt2>
      <a:accent1>
        <a:srgbClr val="A22933"/>
      </a:accent1>
      <a:accent2>
        <a:srgbClr val="FFFFFF"/>
      </a:accent2>
      <a:accent3>
        <a:srgbClr val="FFFFFF"/>
      </a:accent3>
      <a:accent4>
        <a:srgbClr val="FFFFFF"/>
      </a:accent4>
      <a:accent5>
        <a:srgbClr val="FFFFFF"/>
      </a:accent5>
      <a:accent6>
        <a:srgbClr val="FFFFFF"/>
      </a:accent6>
      <a:hlink>
        <a:srgbClr val="0104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545</TotalTime>
  <Words>441</Words>
  <Application>Microsoft Office PowerPoint</Application>
  <PresentationFormat>On-screen Show (16:9)</PresentationFormat>
  <Paragraphs>54</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Cambria Math</vt:lpstr>
      <vt:lpstr>Karla</vt:lpstr>
      <vt:lpstr>Outfit ExtraBold</vt:lpstr>
      <vt:lpstr>Wingdings</vt:lpstr>
      <vt:lpstr>Arial</vt:lpstr>
      <vt:lpstr>Outfit</vt:lpstr>
      <vt:lpstr>Cardiovascular Diseases: Arrhythmia by Slidesgo</vt:lpstr>
      <vt:lpstr>HEART DISEASE DIAGNOSTIC ANALYSIS</vt:lpstr>
      <vt:lpstr>PowerPoint Presentation</vt:lpstr>
      <vt:lpstr>Problem Statement</vt:lpstr>
      <vt:lpstr>Problem Statement</vt:lpstr>
      <vt:lpstr>Objective</vt:lpstr>
      <vt:lpstr>Visual Analytics Dashboard</vt:lpstr>
      <vt:lpstr>PowerPoint Presentation</vt:lpstr>
      <vt:lpstr>PowerPoint Presentation</vt:lpstr>
      <vt:lpstr>PowerPoint Presentation</vt:lpstr>
      <vt:lpstr>Key Performance Indicator</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DIAGNOSTIC ANALYSIS</dc:title>
  <cp:lastModifiedBy>Ashok Bharadwaj</cp:lastModifiedBy>
  <cp:revision>25</cp:revision>
  <dcterms:modified xsi:type="dcterms:W3CDTF">2024-07-31T07:34:44Z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632923</vt:lpwstr>
  </property>
  <property fmtid="{D5CDD505-2E9C-101B-9397-08002B2CF9AE}" name="NXPowerLiteSettings" pid="3">
    <vt:lpwstr>F7000400038000</vt:lpwstr>
  </property>
  <property fmtid="{D5CDD505-2E9C-101B-9397-08002B2CF9AE}" name="NXPowerLiteVersion" pid="4">
    <vt:lpwstr>S10.2.0</vt:lpwstr>
  </property>
</Properties>
</file>