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eb36dec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eb36dec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eb36dec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eb36dec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eb36dec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eb36dec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eb36dec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eb36dec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CPP STL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QUEUE (FIFO)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137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QUEUE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2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push()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pop()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front()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size()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empty()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315550" y="1107025"/>
            <a:ext cx="40371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Declaration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queue &lt;</a:t>
            </a:r>
            <a:r>
              <a:rPr lang="en-GB"/>
              <a:t>data type</a:t>
            </a:r>
            <a:r>
              <a:rPr lang="en-GB"/>
              <a:t>&gt; variable_name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450975" y="2864025"/>
            <a:ext cx="52167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Queue is not stored in </a:t>
            </a:r>
            <a:r>
              <a:rPr lang="en-GB"/>
              <a:t>contiguous</a:t>
            </a:r>
            <a:r>
              <a:rPr lang="en-GB"/>
              <a:t>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Iteration is not directly supported. (possible by accessing the container)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12115" r="12349" t="0"/>
          <a:stretch/>
        </p:blipFill>
        <p:spPr>
          <a:xfrm>
            <a:off x="2828200" y="633400"/>
            <a:ext cx="6132624" cy="40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Priority QUEUE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27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Methods: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push()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pop()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top()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size()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empty()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172300" y="3762375"/>
            <a:ext cx="56124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Declaration: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priority_queue&lt;int&gt; q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Priority Queue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62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Min-heap (1, 3, 4, 5, 6, 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Max-heap (9, 6, 5, 4, 3, 1)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12424" r="13709" t="0"/>
          <a:stretch/>
        </p:blipFill>
        <p:spPr>
          <a:xfrm>
            <a:off x="3531600" y="713275"/>
            <a:ext cx="5496451" cy="37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68925" y="3128625"/>
            <a:ext cx="56124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Declaration: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priority_queue&lt;int, vector&lt;int&gt;, greater&lt;int&gt;&gt; q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