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/>
              <a:t>NAME: ARIYA N </a:t>
            </a:r>
            <a:endParaRPr lang="en-US" sz="2400" dirty="0"/>
          </a:p>
          <a:p>
            <a:r>
              <a:rPr lang="en-US" sz="2400" dirty="0"/>
              <a:t>REGISTER NO AND NMID: 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</a:p>
          <a:p>
            <a:r>
              <a:rPr lang="en-US" sz="2400" dirty="0"/>
              <a:t>COLLEGE: COLLEGE/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010947-141C-D20A-4FC0-3BCB77EF6D00}"/>
              </a:ext>
            </a:extLst>
          </p:cNvPr>
          <p:cNvSpPr txBox="1"/>
          <p:nvPr/>
        </p:nvSpPr>
        <p:spPr>
          <a:xfrm>
            <a:off x="3050859" y="-625839"/>
            <a:ext cx="6101718" cy="8125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today’s competitive academic and professional world, students need modern tools to showcase their knowledge and achievements. A traditional resume is no longer sufficient to highlight creativity, technical expertise, and projects. The following challenges clearly define the problem:1. Static Resumes Lack </a:t>
            </a:r>
            <a:r>
              <a:rPr lang="en-US" dirty="0" err="1"/>
              <a:t>InteractivityTraditional</a:t>
            </a:r>
            <a:r>
              <a:rPr lang="en-US" dirty="0"/>
              <a:t> resumes are text-based and cannot demonstrate a student’s creativity, design skills, or ability to build interactive applications. This creates a gap between what students can do and what they can show.2. Difficulty in Showcasing </a:t>
            </a:r>
            <a:r>
              <a:rPr lang="en-US" dirty="0" err="1"/>
              <a:t>ProjectsStudents</a:t>
            </a:r>
            <a:r>
              <a:rPr lang="en-US" dirty="0"/>
              <a:t> often list projects in resumes without live demos, images, or detailed explanations. Recruiters cannot experience the project’s functionality, making evaluation less effective.3. Limited Accessibility &amp; </a:t>
            </a:r>
            <a:r>
              <a:rPr lang="en-US" dirty="0" err="1"/>
              <a:t>ReachPhysical</a:t>
            </a:r>
            <a:r>
              <a:rPr lang="en-US" dirty="0"/>
              <a:t> resumes or offline portfolios require manual sharing, which reduces visibility. A digital portfolio, however, is accessible globally, anytime, and increases opportunities for discovery by employers and peers.4. Lack of Personal </a:t>
            </a:r>
            <a:r>
              <a:rPr lang="en-US" dirty="0" err="1"/>
              <a:t>BrandingMany</a:t>
            </a:r>
            <a:r>
              <a:rPr lang="en-US" dirty="0"/>
              <a:t> students fail to establish a unique identity in the digital space. A professional portfolio website serves as a personal brand, helping them stand out from others with similar qualifications.5. Poor First </a:t>
            </a:r>
            <a:r>
              <a:rPr lang="en-US" dirty="0" err="1"/>
              <a:t>ImpressionsEmployers</a:t>
            </a:r>
            <a:r>
              <a:rPr lang="en-US" dirty="0"/>
              <a:t> make quick judgments based on presentation. A poorly structured resume may fail to impress, whereas a visually appealing portfolio website leaves a strong and lasting impression.6. No Centralized Platform for Skills &amp; </a:t>
            </a:r>
            <a:r>
              <a:rPr lang="en-US" dirty="0" err="1"/>
              <a:t>ContactWithout</a:t>
            </a:r>
            <a:r>
              <a:rPr lang="en-US" dirty="0"/>
              <a:t> a portfolio, students use multiple platforms (LinkedIn, GitHub, etc.) separately. A portfolio website acts as a central hub that combines introduction, skills, projects, and a direct way to contact the student.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Ariya N</cp:lastModifiedBy>
  <cp:revision>24</cp:revision>
  <dcterms:created xsi:type="dcterms:W3CDTF">2024-03-29T15:07:22Z</dcterms:created>
  <dcterms:modified xsi:type="dcterms:W3CDTF">2025-08-25T13:16:25Z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