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5AD83-B39B-429A-B10A-184C60635106}">
  <a:tblStyle styleId="{3245AD83-B39B-429A-B10A-184C60635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0e6d32fc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0e6d32fc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e6d32fc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e6d32fc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e6d32fc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e6d32fc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e6d32fc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e6d32fc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0e6d32fc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0e6d32fc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0e6d32f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0e6d32f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0e6d32fc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0e6d32fc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96860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d96860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udy.com/academy/lesson/gray-code-as-a-non-arithmetic-coding-syste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Gray Code Counter in QSpice with a verilog module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EconomIC Engineers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Gray Code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51200" y="1111075"/>
            <a:ext cx="5797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Gray code is a form a binary that increments one number to the next only by allowing one bit to change at a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What are the uses?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bit </a:t>
            </a:r>
            <a:r>
              <a:rPr lang="en"/>
              <a:t>change</a:t>
            </a:r>
            <a:r>
              <a:rPr lang="en"/>
              <a:t> per transition reduces error and allows for better error checking.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some cases, it is used to simplify logical operations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Code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29468" t="1224"/>
          <a:stretch/>
        </p:blipFill>
        <p:spPr>
          <a:xfrm>
            <a:off x="2915325" y="560751"/>
            <a:ext cx="5986652" cy="43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QSpice Circuit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575" y="823250"/>
            <a:ext cx="5615200" cy="36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5748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21175" y="12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Gray Code 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Conversion Table</a:t>
            </a:r>
            <a:endParaRPr sz="2040"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332175" y="5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{3245AD83-B39B-429A-B10A-184C60635106}</a:tableStyleId>
              </a:tblPr>
              <a:tblGrid>
                <a:gridCol w="1330450"/>
                <a:gridCol w="1330450"/>
                <a:gridCol w="1330450"/>
                <a:gridCol w="1330450"/>
              </a:tblGrid>
              <a:tr h="25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 Decimal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Code Conversion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Decimal After Gray code conversion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5" y="2052775"/>
            <a:ext cx="25622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54750" y="50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Actual Results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4313925" y="69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{3245AD83-B39B-429A-B10A-184C60635106}</a:tableStyleId>
              </a:tblPr>
              <a:tblGrid>
                <a:gridCol w="1773925"/>
                <a:gridCol w="1773925"/>
              </a:tblGrid>
              <a:tr h="25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Results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QSpice 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Gray Code as a Non-Arithmetic Coding System: </a:t>
            </a:r>
            <a:endParaRPr b="1"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https://study.com/academy/lesson/gray-code-as-a-non-arithmetic-coding-system.html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