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812e7276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812e7276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812e7276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812e7276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812e7276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812e7276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4c9ef8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4c9ef8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812e727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812e727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812e727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812e727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812e7276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812e7276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812e7276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812e7276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812e727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812e727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812e7276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812e7276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d830c80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d830c80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812e7276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812e7276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812e7276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812e7276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tinytapeout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inytapeout.com/hdl/" TargetMode="External"/><Relationship Id="rId4" Type="http://schemas.openxmlformats.org/officeDocument/2006/relationships/hyperlink" Target="https://www.youtube.com/watch?v=m62HLt4BjeA" TargetMode="External"/><Relationship Id="rId5" Type="http://schemas.openxmlformats.org/officeDocument/2006/relationships/hyperlink" Target="https://github.com/TinyTapeout/tt05-submission-template" TargetMode="External"/><Relationship Id="rId6" Type="http://schemas.openxmlformats.org/officeDocument/2006/relationships/hyperlink" Target="https://github.com/TinyTapeout/tt05-verilog-demo" TargetMode="External"/><Relationship Id="rId7" Type="http://schemas.openxmlformats.org/officeDocument/2006/relationships/hyperlink" Target="https://www.youtube.com/watch?v=3Xm6fgKAO94" TargetMode="External"/><Relationship Id="rId8" Type="http://schemas.openxmlformats.org/officeDocument/2006/relationships/hyperlink" Target="https://www.youtube.com/watch?v=m62HLt4Bje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presentation/d/15LKKdKU3QRi1gloOrpB0ECri9mg35lLX84K2yBC2cYc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a Tiny Tapeout Design with HDL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Anthony</a:t>
            </a:r>
            <a:r>
              <a:rPr lang="en" sz="2000"/>
              <a:t> Rizzuto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info.yaml file in github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52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 the source files that were placed in the src folder and the top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the documentation segments with your information, i.e author, title, </a:t>
            </a:r>
            <a:r>
              <a:rPr lang="en"/>
              <a:t>language</a:t>
            </a:r>
            <a:r>
              <a:rPr lang="en"/>
              <a:t> used, description of design, </a:t>
            </a:r>
            <a:r>
              <a:rPr lang="en"/>
              <a:t>testing, and inputs/outputs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Commit changes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400" y="1152475"/>
            <a:ext cx="2554775" cy="7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50" y="3539300"/>
            <a:ext cx="7241400" cy="9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r>
              <a:rPr lang="en"/>
              <a:t>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Verify the src info.yaml files were incorporated correctly into the github repository under the actions tab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875350"/>
            <a:ext cx="8832301" cy="280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888" y="2152413"/>
            <a:ext cx="30956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the Repository Passes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gds, docs, and test boxes will inform if everything is compiled correctly and all the actions pass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errors result in a red fail box pertaining to whichever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85700"/>
            <a:ext cx="41148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376625"/>
            <a:ext cx="43910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to Tapeout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25" y="3412963"/>
            <a:ext cx="55245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61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thing to do after ensuring the github repository actions are working would be to: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 to the tiny tapeout website :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https://tinytapeout.com/</a:t>
            </a:r>
            <a:r>
              <a:rPr lang="en" sz="1300"/>
              <a:t> </a:t>
            </a:r>
            <a:endParaRPr sz="13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Hit the submission button on the bottom of the first page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Link your github account and submit the URL of the </a:t>
            </a:r>
            <a:r>
              <a:rPr lang="en"/>
              <a:t>repository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954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Tiny Tapeout Working with HDL </a:t>
            </a:r>
            <a:endParaRPr sz="1400"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https://tinytapeout.com/hdl/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Matt Venn Tapeout submission video </a:t>
            </a:r>
            <a:endParaRPr sz="1400"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https://www.youtube.com/watch?v=m62HLt4BjeA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Tapeout 5 Github Submission Template </a:t>
            </a:r>
            <a:endParaRPr sz="1400"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https://github.com/TinyTapeout/tt05-submission-template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Tapeout 5 submission example </a:t>
            </a:r>
            <a:endParaRPr sz="1400"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https://github.com/TinyTapeout/tt05-verilog-demo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Icarus Verilog Download Tutorial </a:t>
            </a:r>
            <a:endParaRPr sz="1400"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https://www.youtube.com/watch?v=3Xm6fgKAO94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Actions Failing Submission Help </a:t>
            </a:r>
            <a:endParaRPr sz="1400"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https://www.youtube.com/watch?v=m62HLt4BjeA</a:t>
            </a:r>
            <a:r>
              <a:rPr lang="en" sz="1400"/>
              <a:t>  </a:t>
            </a:r>
            <a:endParaRPr sz="14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Timestamp for help 04:07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 design with HDL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Common HDL softwares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/>
              <a:t>Open-Source </a:t>
            </a:r>
            <a:endParaRPr b="1"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Icarus Verilog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/>
              <a:t>Paid Software </a:t>
            </a:r>
            <a:endParaRPr b="1"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ModelSim (free with student edition)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75" y="445022"/>
            <a:ext cx="2043800" cy="23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25" y="3075275"/>
            <a:ext cx="21526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Design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2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Compile design </a:t>
            </a:r>
            <a:r>
              <a:rPr lang="en" sz="1400"/>
              <a:t>within chosen software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Example code is for a 4 bit gray code counter</a:t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0188"/>
            <a:ext cx="36095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for Tapeout Submission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255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module must have these input/output ports to be compatible with the tiny tapeout submission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example is the </a:t>
            </a:r>
            <a:r>
              <a:rPr lang="en"/>
              <a:t>parent</a:t>
            </a:r>
            <a:r>
              <a:rPr lang="en"/>
              <a:t> module of the gray code counter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375" y="1072500"/>
            <a:ext cx="5977200" cy="299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with Testbench and Waveforms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75" y="1017725"/>
            <a:ext cx="7902876" cy="39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29572" t="0"/>
          <a:stretch/>
        </p:blipFill>
        <p:spPr>
          <a:xfrm>
            <a:off x="358850" y="756725"/>
            <a:ext cx="8258625" cy="28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on Another O</a:t>
            </a:r>
            <a:r>
              <a:rPr lang="en"/>
              <a:t>pen Source</a:t>
            </a:r>
            <a:r>
              <a:rPr lang="en"/>
              <a:t> Software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7469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QSpice software </a:t>
            </a:r>
            <a:r>
              <a:rPr lang="en"/>
              <a:t>used</a:t>
            </a:r>
            <a:r>
              <a:rPr lang="en"/>
              <a:t> to validate verilog code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5" y="1939975"/>
            <a:ext cx="3407775" cy="2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69750" y="4176800"/>
            <a:ext cx="23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Qspice circuit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0" l="0" r="0" t="5988"/>
          <a:stretch/>
        </p:blipFill>
        <p:spPr>
          <a:xfrm>
            <a:off x="3090450" y="1621825"/>
            <a:ext cx="5893826" cy="25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808575" y="4169000"/>
            <a:ext cx="230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Simulation Results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38350" y="4546100"/>
            <a:ext cx="866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Further Information with QSpice: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https://docs.google.com/presentation/d/15LKKdKU3QRi1gloOrpB0ECri9mg35lLX84K2yBC2cYc/edit?usp=sharing</a:t>
            </a:r>
            <a:r>
              <a:rPr lang="en" sz="1300">
                <a:solidFill>
                  <a:schemeClr val="dk2"/>
                </a:solidFill>
              </a:rPr>
              <a:t> 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the Code to Github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24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Repo the github from </a:t>
            </a:r>
            <a:r>
              <a:rPr lang="en"/>
              <a:t>the</a:t>
            </a:r>
            <a:r>
              <a:rPr lang="en"/>
              <a:t> submission template in the Important Links slide below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Turn on Github actions in settings under the pages tab underneath source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19665" t="0"/>
          <a:stretch/>
        </p:blipFill>
        <p:spPr>
          <a:xfrm>
            <a:off x="2752500" y="917925"/>
            <a:ext cx="6246074" cy="39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source files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54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src folder of the main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upload verilog files including testbenches 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00" y="1170125"/>
            <a:ext cx="1653400" cy="7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50" y="2851199"/>
            <a:ext cx="9143999" cy="163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