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74" r:id="rId24"/>
    <p:sldId id="285" r:id="rId25"/>
    <p:sldId id="289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ID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Small Project </a:t>
            </a:r>
            <a:r>
              <a:rPr lang="en-US" altLang="en-ID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2</a:t>
            </a:r>
            <a:r>
              <a:rPr lang="en-US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 GAWAI STUDIO</a:t>
            </a:r>
            <a:endParaRPr lang="en-US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Arizki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22325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ID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Internet Gateway</a:t>
            </a:r>
            <a:endParaRPr lang="en-US" altLang="en-ID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5" name="Picture 4" descr="igw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536825"/>
            <a:ext cx="10058400" cy="214884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389064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BUCKET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Amazon S3</a:t>
            </a:r>
            <a:endParaRPr 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S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150620"/>
            <a:ext cx="9906000" cy="549592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513588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INSTANCE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Instance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instanc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2219960"/>
            <a:ext cx="11266170" cy="311531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536321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AMAZON RDS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760" y="11684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RDS Mysql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RD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2362835"/>
            <a:ext cx="11524615" cy="310388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536321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MOUNTING S3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760" y="11684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Berhasil Mounting S3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Mounting s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1736725"/>
            <a:ext cx="9671685" cy="471932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695706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ROUTE 53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pngtree-laptop-icon-png-image_1871608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4835" y="1565275"/>
            <a:ext cx="4461510" cy="446151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685165" y="2367280"/>
            <a:ext cx="65836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Membangun Infrastruktur </a:t>
            </a:r>
            <a:r>
              <a:rPr lang="en-US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Berbasis Cloud AWS</a:t>
            </a:r>
            <a:endParaRPr lang="en-US" altLang="en-US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</p:spTree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760" y="11684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ROUTE 53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ROUTE5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2272030"/>
            <a:ext cx="11998960" cy="268795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956881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IAM ACCESS FINANCE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ctrTitle"/>
          </p:nvPr>
        </p:nvSpPr>
        <p:spPr>
          <a:xfrm>
            <a:off x="1524000" y="1542098"/>
            <a:ext cx="9144000" cy="2387600"/>
          </a:xfrm>
        </p:spPr>
        <p:txBody>
          <a:bodyPr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Terima kasih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695706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AUTO SCALLING</a:t>
            </a:r>
            <a:endParaRPr lang="en-US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62990" y="2921635"/>
            <a:ext cx="695706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857250" indent="-857250">
              <a:buFont typeface="Arial" panose="02080604020202020204" pitchFamily="34" charset="0"/>
              <a:buChar char="•"/>
            </a:pPr>
            <a:r>
              <a:rPr lang="en-US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Belum bisa dijalan kan pada saat ingin di create</a:t>
            </a:r>
            <a:endParaRPr lang="en-US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857250" indent="-857250">
              <a:buFont typeface="Arial" panose="02080604020202020204" pitchFamily="34" charset="0"/>
              <a:buChar char="•"/>
            </a:pPr>
            <a:r>
              <a:rPr lang="en-US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issue nya bermasalah pada VPC</a:t>
            </a:r>
            <a:endParaRPr lang="en-US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ctrTitle"/>
          </p:nvPr>
        </p:nvSpPr>
        <p:spPr>
          <a:xfrm>
            <a:off x="1524000" y="1542098"/>
            <a:ext cx="9144000" cy="2387600"/>
          </a:xfrm>
        </p:spPr>
        <p:txBody>
          <a:bodyPr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Terima kasih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432435"/>
            <a:ext cx="10972800" cy="582613"/>
          </a:xfrm>
        </p:spPr>
        <p:txBody>
          <a:bodyPr>
            <a:normAutofit fontScale="90000"/>
          </a:bodyPr>
          <a:p>
            <a:r>
              <a:rPr lang="en-ID" altLang="en-US" sz="489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Processing</a:t>
            </a:r>
            <a:endParaRPr lang="en-ID" altLang="en-US" sz="489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600075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Desain</a:t>
            </a:r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 Infrastruktur Server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501390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Membuat Server Cloud Untuk Beban Traffic Tinggi</a:t>
            </a:r>
            <a:endParaRPr lang="en-US" altLang="en-ID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395085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Membuat Storage Database</a:t>
            </a:r>
            <a:endParaRPr lang="en-US" altLang="en-ID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9304020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Memisah Database Server</a:t>
            </a:r>
            <a:endParaRPr lang="en-US" altLang="en-ID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96290" y="2138045"/>
            <a:ext cx="6192520" cy="3008630"/>
          </a:xfrm>
        </p:spPr>
        <p:txBody>
          <a:bodyPr/>
          <a:p>
            <a:pPr marL="0" indent="0">
              <a:buNone/>
            </a:pPr>
            <a:r>
              <a:rPr lang="en-ID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INFRASTRUKTUR </a:t>
            </a:r>
            <a:r>
              <a:rPr lang="en-US" altLang="en-ID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CLOUD</a:t>
            </a:r>
            <a:endParaRPr lang="en-US" altLang="en-ID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0" name="Content Placeholder 9" descr="FocusGroupDiscussion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2880" y="2000250"/>
            <a:ext cx="4475480" cy="372935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" name="Text Box 30"/>
          <p:cNvSpPr txBox="true"/>
          <p:nvPr/>
        </p:nvSpPr>
        <p:spPr>
          <a:xfrm>
            <a:off x="862965" y="449580"/>
            <a:ext cx="71100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D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Insfrastruktur </a:t>
            </a:r>
            <a:r>
              <a:rPr lang="en-US" altLang="en-ID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cloud</a:t>
            </a:r>
            <a:endParaRPr lang="en-US" altLang="en-ID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5" name="Picture 4" descr="topologi infrastruktur clou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1217930"/>
            <a:ext cx="7515225" cy="526923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6575" y="254000"/>
            <a:ext cx="10515600" cy="1325563"/>
          </a:xfrm>
        </p:spPr>
        <p:txBody>
          <a:bodyPr>
            <a:normAutofit/>
          </a:bodyPr>
          <a:p>
            <a:r>
              <a:rPr 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Budget Project Gawai Studio</a:t>
            </a:r>
            <a:endParaRPr 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777490" y="1579753"/>
          <a:ext cx="9696450" cy="45262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40665"/>
                <a:gridCol w="1803400"/>
                <a:gridCol w="3379470"/>
                <a:gridCol w="1019175"/>
              </a:tblGrid>
              <a:tr h="22098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BUDGET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true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No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Service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Spesifikasi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Monthly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2098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EC2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Operating system (Linux)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30,79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Quantity (3)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03225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Pricing strategy (EC2 Instance Savings Plans 1 Year No Upfront)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Storage amount (4 GB)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Instance type (t4g.small)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RDS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Storage for each RDS instance (General Purpose SSD (gp2))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29,69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Storage amount (30 GB)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Quantity (1)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Instance type (db.t1.micro)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Deployment option (Single-AZ)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Pricing strategy (OnDemand)"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ELASTIC LOAD BALACING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Number of Classic Load Balancers (3)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61,34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Processed bytes per CLB (1 GB per month)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AMAZON ROUTE 53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16191F"/>
                          </a:solidFill>
                          <a:latin typeface="Calibri" charset="-122"/>
                        </a:rPr>
                        <a:t>Hosted Zones (1)</a:t>
                      </a:r>
                      <a:endParaRPr lang="en-US" sz="1200" b="0">
                        <a:solidFill>
                          <a:srgbClr val="16191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0,50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First 12 months total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1,467.84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Total monthly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16191F"/>
                          </a:solidFill>
                          <a:latin typeface="Calibri" charset="-122"/>
                        </a:rPr>
                        <a:t>122.32 USD</a:t>
                      </a:r>
                      <a:endParaRPr lang="en-US" sz="1200" b="1">
                        <a:solidFill>
                          <a:srgbClr val="16191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7810" y="0"/>
            <a:ext cx="10515600" cy="1325563"/>
          </a:xfrm>
        </p:spPr>
        <p:txBody>
          <a:bodyPr>
            <a:normAutofit/>
          </a:bodyPr>
          <a:p>
            <a:r>
              <a:rPr lang="en-US" sz="411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Virtual Private Cloud</a:t>
            </a:r>
            <a:endParaRPr lang="en-US" sz="411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VPC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2741930"/>
            <a:ext cx="11607165" cy="249809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6065" y="121920"/>
            <a:ext cx="10515600" cy="1325563"/>
          </a:xfrm>
        </p:spPr>
        <p:txBody>
          <a:bodyPr>
            <a:normAutofit/>
          </a:bodyPr>
          <a:p>
            <a:r>
              <a:rPr lang="en-US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Subnet</a:t>
            </a:r>
            <a:endParaRPr lang="en-US" alt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Subne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2513330"/>
            <a:ext cx="11659870" cy="308800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11200" y="-3175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Route Table</a:t>
            </a:r>
            <a:endParaRPr lang="en-US" alt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Rout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2296795"/>
            <a:ext cx="10058400" cy="317690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Presentation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Nimbus Roman No9 L</vt:lpstr>
      <vt:lpstr>Droid Sans Fallback</vt:lpstr>
      <vt:lpstr>Segoe UI</vt:lpstr>
      <vt:lpstr>FreeSans</vt:lpstr>
      <vt:lpstr>Calibri</vt:lpstr>
      <vt:lpstr>微软雅黑</vt:lpstr>
      <vt:lpstr>Arial Unicode MS</vt:lpstr>
      <vt:lpstr>DejaVu Sans</vt:lpstr>
      <vt:lpstr>Gear Drives</vt:lpstr>
      <vt:lpstr>Small Project 2 GAWAI STUDIO</vt:lpstr>
      <vt:lpstr>PowerPoint 演示文稿</vt:lpstr>
      <vt:lpstr>Processing</vt:lpstr>
      <vt:lpstr>PowerPoint 演示文稿</vt:lpstr>
      <vt:lpstr>PowerPoint 演示文稿</vt:lpstr>
      <vt:lpstr>Budget Project Gawai Studio</vt:lpstr>
      <vt:lpstr>Virtual Private Cloud</vt:lpstr>
      <vt:lpstr>Subnet</vt:lpstr>
      <vt:lpstr>Route Table</vt:lpstr>
      <vt:lpstr>Internet Gateway</vt:lpstr>
      <vt:lpstr>PowerPoint 演示文稿</vt:lpstr>
      <vt:lpstr>Amazon S3</vt:lpstr>
      <vt:lpstr>PowerPoint 演示文稿</vt:lpstr>
      <vt:lpstr>Instance</vt:lpstr>
      <vt:lpstr>PowerPoint 演示文稿</vt:lpstr>
      <vt:lpstr>RDS Mysql</vt:lpstr>
      <vt:lpstr>PowerPoint 演示文稿</vt:lpstr>
      <vt:lpstr>Berhasil Mounting S3</vt:lpstr>
      <vt:lpstr>PowerPoint 演示文稿</vt:lpstr>
      <vt:lpstr>ROUTE 53</vt:lpstr>
      <vt:lpstr>PowerPoint 演示文稿</vt:lpstr>
      <vt:lpstr>Terima kasih</vt:lpstr>
      <vt:lpstr>PowerPoint 演示文稿</vt:lpstr>
      <vt:lpstr>PowerPoint 演示文稿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/>
  <cp:lastModifiedBy>anfield</cp:lastModifiedBy>
  <cp:revision>12</cp:revision>
  <dcterms:created xsi:type="dcterms:W3CDTF">2021-06-19T15:59:58Z</dcterms:created>
  <dcterms:modified xsi:type="dcterms:W3CDTF">2021-06-19T15:59:58Z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