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ID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Small Project 1</a:t>
            </a:r>
            <a:endParaRPr lang="en-ID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Arizki</a:t>
            </a:r>
            <a:endParaRPr lang="en-ID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22325" y="0"/>
            <a:ext cx="10515600" cy="1325563"/>
          </a:xfrm>
        </p:spPr>
        <p:txBody>
          <a:bodyPr>
            <a:normAutofit/>
          </a:bodyPr>
          <a:p>
            <a:pPr algn="l"/>
            <a:r>
              <a:rPr lang="en-ID" alt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Tampilan Aplikasi Landing Page</a:t>
            </a:r>
            <a:endParaRPr lang="en-ID" altLang="en-GB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4" name="Picture 3" descr="Screenshot from 2021-05-28 17-25-15"/>
          <p:cNvPicPr>
            <a:picLocks noChangeAspect="true"/>
          </p:cNvPicPr>
          <p:nvPr/>
        </p:nvPicPr>
        <p:blipFill>
          <a:blip r:embed="rId1"/>
          <a:srcRect b="15935"/>
          <a:stretch>
            <a:fillRect/>
          </a:stretch>
        </p:blipFill>
        <p:spPr>
          <a:xfrm>
            <a:off x="531495" y="1598295"/>
            <a:ext cx="10058400" cy="475361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01700" y="0"/>
            <a:ext cx="10515600" cy="1325563"/>
          </a:xfrm>
        </p:spPr>
        <p:txBody>
          <a:bodyPr>
            <a:normAutofit/>
          </a:bodyPr>
          <a:p>
            <a:pPr algn="l"/>
            <a:r>
              <a:rPr lang="en-ID" alt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Tampilan Aplikasi Pesbuk</a:t>
            </a:r>
            <a:endParaRPr lang="en-ID" altLang="en-GB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4" name="Picture 3" descr="Screenshot from 2021-05-28 17-26-05"/>
          <p:cNvPicPr>
            <a:picLocks noChangeAspect="true"/>
          </p:cNvPicPr>
          <p:nvPr/>
        </p:nvPicPr>
        <p:blipFill>
          <a:blip r:embed="rId1"/>
          <a:srcRect b="19854"/>
          <a:stretch>
            <a:fillRect/>
          </a:stretch>
        </p:blipFill>
        <p:spPr>
          <a:xfrm>
            <a:off x="526415" y="1724025"/>
            <a:ext cx="10058400" cy="453199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01700" y="0"/>
            <a:ext cx="10515600" cy="1325563"/>
          </a:xfrm>
        </p:spPr>
        <p:txBody>
          <a:bodyPr>
            <a:normAutofit/>
          </a:bodyPr>
          <a:p>
            <a:pPr algn="l"/>
            <a:r>
              <a:rPr lang="en-ID" alt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Tampilan Aplikasi </a:t>
            </a:r>
            <a:r>
              <a:rPr lang="" altLang="en-ID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Wordpress</a:t>
            </a:r>
            <a:endParaRPr lang="" altLang="en-ID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Screenshot from 2021-05-28 17-29-3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392555"/>
            <a:ext cx="8839200" cy="496887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ctrTitle"/>
          </p:nvPr>
        </p:nvSpPr>
        <p:spPr>
          <a:xfrm>
            <a:off x="1524000" y="1542098"/>
            <a:ext cx="9144000" cy="2387600"/>
          </a:xfrm>
        </p:spPr>
        <p:txBody>
          <a:bodyPr/>
          <a:p>
            <a:r>
              <a:rPr lang="en-ID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Terima kasih</a:t>
            </a:r>
            <a:endParaRPr lang="en-ID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pngtree-laptop-icon-png-image_1871608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4835" y="1565275"/>
            <a:ext cx="4461510" cy="446151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685165" y="2367280"/>
            <a:ext cx="658368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Membangun Infrastruktur On Premises untuk Web Apps</a:t>
            </a:r>
            <a:endParaRPr lang="en-US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</p:spTree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432435"/>
            <a:ext cx="10972800" cy="582613"/>
          </a:xfrm>
        </p:spPr>
        <p:txBody>
          <a:bodyPr>
            <a:normAutofit fontScale="90000"/>
          </a:bodyPr>
          <a:p>
            <a:r>
              <a:rPr lang="en-ID" altLang="en-US" sz="489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Processing</a:t>
            </a:r>
            <a:endParaRPr lang="en-ID" altLang="en-US" sz="489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600075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Topologi  Infrastruktur Server</a:t>
            </a:r>
            <a:endParaRPr lang="en-ID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3501390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Bash script untuk otomasi ke server</a:t>
            </a:r>
            <a:endParaRPr lang="en-ID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6395085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Upload web aplikasi ke Github</a:t>
            </a:r>
            <a:endParaRPr lang="en-ID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9304020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Melakukan setup aplikasi</a:t>
            </a:r>
            <a:endParaRPr lang="en-ID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96290" y="2138045"/>
            <a:ext cx="6192520" cy="3008630"/>
          </a:xfrm>
        </p:spPr>
        <p:txBody>
          <a:bodyPr/>
          <a:p>
            <a:pPr marL="0" indent="0">
              <a:buNone/>
            </a:pPr>
            <a:r>
              <a:rPr lang="en-ID" alt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TOPOLOGI INFRASTRUKTUR SERVER</a:t>
            </a:r>
            <a:endParaRPr lang="en-ID" altLang="en-US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0" name="Content Placeholder 9" descr="FocusGroupDiscussion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32880" y="2000250"/>
            <a:ext cx="4475480" cy="372935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 descr="pngtree-laptop-icon-png-image_1871608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6440" y="5014595"/>
            <a:ext cx="1414780" cy="1414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true"/>
          </p:cNvPicPr>
          <p:nvPr/>
        </p:nvPicPr>
        <p:blipFill>
          <a:blip r:embed="rId2">
            <a:lum bright="-12000" contrast="60000"/>
          </a:blip>
          <a:stretch>
            <a:fillRect/>
          </a:stretch>
        </p:blipFill>
        <p:spPr>
          <a:xfrm>
            <a:off x="6588125" y="5038725"/>
            <a:ext cx="1340485" cy="1340485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pic>
        <p:nvPicPr>
          <p:cNvPr id="7" name="Content Placeholder 6" descr="images (1)"/>
          <p:cNvPicPr>
            <a:picLocks noChangeAspect="true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1525" y="2529840"/>
            <a:ext cx="1324610" cy="13309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true"/>
          </p:cNvPicPr>
          <p:nvPr/>
        </p:nvPicPr>
        <p:blipFill>
          <a:blip r:embed="rId4">
            <a:lum bright="12000" contrast="6000"/>
          </a:blip>
          <a:stretch>
            <a:fillRect/>
          </a:stretch>
        </p:blipFill>
        <p:spPr>
          <a:xfrm>
            <a:off x="9835515" y="5123815"/>
            <a:ext cx="1288415" cy="8578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780" y="2248535"/>
            <a:ext cx="1019810" cy="1019810"/>
          </a:xfrm>
          <a:prstGeom prst="rect">
            <a:avLst/>
          </a:prstGeom>
        </p:spPr>
      </p:pic>
      <p:sp>
        <p:nvSpPr>
          <p:cNvPr id="16" name="Text Box 15"/>
          <p:cNvSpPr txBox="true"/>
          <p:nvPr/>
        </p:nvSpPr>
        <p:spPr>
          <a:xfrm>
            <a:off x="6320155" y="4469765"/>
            <a:ext cx="1846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D" altLang="en-US" sz="1600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web server</a:t>
            </a:r>
            <a:endParaRPr lang="en-ID" altLang="en-US" sz="1600">
              <a:ln>
                <a:solidFill>
                  <a:sysClr val="windowText" lastClr="000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  <a:p>
            <a:pPr algn="ctr"/>
            <a:r>
              <a:rPr lang="en-ID" altLang="en-US" sz="1600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Ip 192.168.1.23</a:t>
            </a:r>
            <a:r>
              <a:rPr lang="" altLang="en-ID" sz="1600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5</a:t>
            </a:r>
            <a:endParaRPr lang="" altLang="en-ID" sz="1600">
              <a:ln>
                <a:solidFill>
                  <a:sysClr val="windowText" lastClr="000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9370060" y="4092575"/>
            <a:ext cx="2124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D" altLang="en-US" sz="1600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database server</a:t>
            </a:r>
            <a:endParaRPr lang="en-ID" altLang="en-US" sz="1600">
              <a:ln>
                <a:solidFill>
                  <a:sysClr val="windowText" lastClr="000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  <a:p>
            <a:pPr algn="ctr"/>
            <a:r>
              <a:rPr lang="en-ID" altLang="en-US" sz="1600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Ip 192.168.1.234</a:t>
            </a:r>
            <a:endParaRPr lang="en-ID" altLang="en-US" sz="1600">
              <a:ln>
                <a:solidFill>
                  <a:sysClr val="windowText" lastClr="000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8" name="Picture 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660" y="3488055"/>
            <a:ext cx="1385570" cy="76898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6257925" y="2099310"/>
            <a:ext cx="2002155" cy="22758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991870" y="2080260"/>
            <a:ext cx="883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D" altLang="en-US" sz="1600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Internet</a:t>
            </a:r>
            <a:endParaRPr lang="en-ID" altLang="en-US" sz="1600">
              <a:ln>
                <a:solidFill>
                  <a:sysClr val="windowText" lastClr="000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126808" y="4755515"/>
            <a:ext cx="612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D" altLang="en-US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User</a:t>
            </a:r>
            <a:endParaRPr lang="en-ID" altLang="en-US">
              <a:ln>
                <a:solidFill>
                  <a:sysClr val="windowText" lastClr="000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2" name="Picture 2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9639935" y="2397125"/>
            <a:ext cx="1642110" cy="1642110"/>
          </a:xfrm>
          <a:prstGeom prst="rect">
            <a:avLst/>
          </a:prstGeom>
        </p:spPr>
      </p:pic>
      <p:sp>
        <p:nvSpPr>
          <p:cNvPr id="24" name="Rectangles 23"/>
          <p:cNvSpPr/>
          <p:nvPr/>
        </p:nvSpPr>
        <p:spPr>
          <a:xfrm>
            <a:off x="9544685" y="2401570"/>
            <a:ext cx="1736725" cy="15360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16200000">
            <a:off x="1091565" y="4244340"/>
            <a:ext cx="683895" cy="179705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8475980" y="3079115"/>
            <a:ext cx="904240" cy="27813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true"/>
          <p:nvPr/>
        </p:nvSpPr>
        <p:spPr>
          <a:xfrm>
            <a:off x="862965" y="449580"/>
            <a:ext cx="74555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D" alt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Topologi Insfrastruktur Server</a:t>
            </a:r>
            <a:endParaRPr lang="en-ID" altLang="en-US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2" name="Left-Right Arrow 31"/>
          <p:cNvSpPr/>
          <p:nvPr/>
        </p:nvSpPr>
        <p:spPr>
          <a:xfrm>
            <a:off x="2141220" y="3056255"/>
            <a:ext cx="904240" cy="27813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3198495" y="4469765"/>
            <a:ext cx="1846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D" altLang="en-US" sz="1600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web server</a:t>
            </a:r>
            <a:endParaRPr lang="en-ID" altLang="en-US" sz="1600">
              <a:ln>
                <a:solidFill>
                  <a:sysClr val="windowText" lastClr="000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  <a:p>
            <a:pPr algn="ctr"/>
            <a:r>
              <a:rPr lang="en-ID" altLang="en-US" sz="1600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Ip 192.168.1.23</a:t>
            </a:r>
            <a:r>
              <a:rPr lang="" altLang="en-ID" sz="1600">
                <a:ln>
                  <a:solidFill>
                    <a:sysClr val="windowText" lastClr="0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6</a:t>
            </a:r>
            <a:endParaRPr lang="" altLang="en-ID" sz="1600">
              <a:ln>
                <a:solidFill>
                  <a:sysClr val="windowText" lastClr="000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34" name="Picture 3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405" y="2229485"/>
            <a:ext cx="1019810" cy="101981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285" y="3469005"/>
            <a:ext cx="1385570" cy="768985"/>
          </a:xfrm>
          <a:prstGeom prst="rect">
            <a:avLst/>
          </a:prstGeom>
        </p:spPr>
      </p:pic>
      <p:sp>
        <p:nvSpPr>
          <p:cNvPr id="36" name="Rectangles 35"/>
          <p:cNvSpPr/>
          <p:nvPr/>
        </p:nvSpPr>
        <p:spPr>
          <a:xfrm>
            <a:off x="3130550" y="2080260"/>
            <a:ext cx="2002155" cy="22758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5238750" y="3056255"/>
            <a:ext cx="904240" cy="27813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true"/>
          </p:cNvPicPr>
          <p:nvPr/>
        </p:nvPicPr>
        <p:blipFill>
          <a:blip r:embed="rId2">
            <a:lum bright="-12000" contrast="60000"/>
          </a:blip>
          <a:stretch>
            <a:fillRect/>
          </a:stretch>
        </p:blipFill>
        <p:spPr>
          <a:xfrm>
            <a:off x="3439160" y="5028565"/>
            <a:ext cx="1340485" cy="1340485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44" name="Text Box 43"/>
          <p:cNvSpPr txBox="true"/>
          <p:nvPr/>
        </p:nvSpPr>
        <p:spPr>
          <a:xfrm>
            <a:off x="6095365" y="1631950"/>
            <a:ext cx="2291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D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Pesbuk</a:t>
            </a:r>
            <a:r>
              <a:rPr lang="" altLang="en-ID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 &amp; Wordpress</a:t>
            </a:r>
            <a:endParaRPr lang="" altLang="en-ID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5" name="Text Box 44"/>
          <p:cNvSpPr txBox="true"/>
          <p:nvPr/>
        </p:nvSpPr>
        <p:spPr>
          <a:xfrm>
            <a:off x="3331210" y="1631950"/>
            <a:ext cx="15544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ID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Landing page</a:t>
            </a:r>
            <a:endParaRPr lang="en-ID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6575" y="254000"/>
            <a:ext cx="10515600" cy="1325563"/>
          </a:xfrm>
        </p:spPr>
        <p:txBody>
          <a:bodyPr>
            <a:normAutofit/>
          </a:bodyPr>
          <a:p>
            <a:r>
              <a:rPr lang="en-ID" alt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Bash Script</a:t>
            </a:r>
            <a:r>
              <a:rPr 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lang="en-ID" alt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O</a:t>
            </a:r>
            <a:r>
              <a:rPr 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tomasi Instalasi Webserver</a:t>
            </a:r>
            <a:endParaRPr lang="en-GB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5" name="Picture 4" descr="Screenshot from 2021-05-28 16-57-23"/>
          <p:cNvPicPr>
            <a:picLocks noChangeAspect="true"/>
          </p:cNvPicPr>
          <p:nvPr/>
        </p:nvPicPr>
        <p:blipFill>
          <a:blip r:embed="rId1"/>
          <a:srcRect l="-556" t="-247" r="55650" b="43852"/>
          <a:stretch>
            <a:fillRect/>
          </a:stretch>
        </p:blipFill>
        <p:spPr>
          <a:xfrm>
            <a:off x="536575" y="2720975"/>
            <a:ext cx="4516755" cy="318897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1011555" y="221615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Bash Script Otomasi landing page</a:t>
            </a:r>
            <a:endParaRPr lang="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8" name="Picture 7" descr="Screenshot from 2021-05-28 17-13-05"/>
          <p:cNvPicPr>
            <a:picLocks noChangeAspect="true"/>
          </p:cNvPicPr>
          <p:nvPr/>
        </p:nvPicPr>
        <p:blipFill>
          <a:blip r:embed="rId2"/>
          <a:srcRect l="-556" t="-977" r="52210" b="52925"/>
          <a:stretch>
            <a:fillRect/>
          </a:stretch>
        </p:blipFill>
        <p:spPr>
          <a:xfrm>
            <a:off x="6427470" y="2956560"/>
            <a:ext cx="4862830" cy="271716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6764655" y="2472690"/>
            <a:ext cx="4188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Bash Script Otomasi </a:t>
            </a:r>
            <a:r>
              <a:rPr lang="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sosmed-wordpress</a:t>
            </a:r>
            <a:endParaRPr lang="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7810" y="0"/>
            <a:ext cx="10515600" cy="1325563"/>
          </a:xfrm>
        </p:spPr>
        <p:txBody>
          <a:bodyPr>
            <a:normAutofit fontScale="90000"/>
          </a:bodyPr>
          <a:p>
            <a:r>
              <a:rPr lang="en-ID" altLang="en-GB" sz="411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Bash Script</a:t>
            </a:r>
            <a:r>
              <a:rPr lang="en-GB" sz="411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lang="en-ID" altLang="en-GB" sz="411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Otomasi </a:t>
            </a:r>
            <a:r>
              <a:rPr lang="en-GB" sz="411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Instalasi Database Server</a:t>
            </a:r>
            <a:endParaRPr lang="en-GB" sz="411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4" name="Picture 3" descr="Screenshot from 2021-05-28 17-18-04"/>
          <p:cNvPicPr>
            <a:picLocks noChangeAspect="true"/>
          </p:cNvPicPr>
          <p:nvPr/>
        </p:nvPicPr>
        <p:blipFill>
          <a:blip r:embed="rId1"/>
          <a:srcRect l="133" t="9074" r="65436" b="61494"/>
          <a:stretch>
            <a:fillRect/>
          </a:stretch>
        </p:blipFill>
        <p:spPr>
          <a:xfrm>
            <a:off x="1997710" y="2520950"/>
            <a:ext cx="7035800" cy="3381375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3568700" y="2015490"/>
            <a:ext cx="389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Bash Script Otomasi </a:t>
            </a:r>
            <a:r>
              <a:rPr lang="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database server</a:t>
            </a:r>
            <a:endParaRPr lang="" alt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15875"/>
            <a:ext cx="10515600" cy="1325563"/>
          </a:xfrm>
        </p:spPr>
        <p:txBody>
          <a:bodyPr>
            <a:normAutofit/>
          </a:bodyPr>
          <a:p>
            <a:r>
              <a:rPr 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Konfigurasi Vagrant Untuk IP Address</a:t>
            </a:r>
            <a:endParaRPr lang="en-GB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6" name="Picture 5" descr="Screenshot from 2021-05-28 17-23-14"/>
          <p:cNvPicPr>
            <a:picLocks noChangeAspect="true"/>
          </p:cNvPicPr>
          <p:nvPr/>
        </p:nvPicPr>
        <p:blipFill>
          <a:blip r:embed="rId1"/>
          <a:srcRect l="-271" t="-247" r="49444" b="30870"/>
          <a:stretch>
            <a:fillRect/>
          </a:stretch>
        </p:blipFill>
        <p:spPr>
          <a:xfrm>
            <a:off x="2610485" y="1341755"/>
            <a:ext cx="6511290" cy="499618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11200" y="-31750"/>
            <a:ext cx="10515600" cy="1325563"/>
          </a:xfrm>
        </p:spPr>
        <p:txBody>
          <a:bodyPr>
            <a:normAutofit/>
          </a:bodyPr>
          <a:p>
            <a:pPr algn="l"/>
            <a:r>
              <a:rPr lang="en-GB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Mysql Server Pada Database server</a:t>
            </a:r>
            <a:endParaRPr lang="en-GB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4" name="Picture 3" descr="Screenshot from 2021-05-28 18-30-54"/>
          <p:cNvPicPr>
            <a:picLocks noChangeAspect="true"/>
          </p:cNvPicPr>
          <p:nvPr/>
        </p:nvPicPr>
        <p:blipFill>
          <a:blip r:embed="rId1"/>
          <a:srcRect l="-6" t="8838" r="58131" b="-258"/>
          <a:stretch>
            <a:fillRect/>
          </a:stretch>
        </p:blipFill>
        <p:spPr>
          <a:xfrm>
            <a:off x="3754755" y="1405255"/>
            <a:ext cx="4211955" cy="516953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Presentation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Nimbus Roman No9 L</vt:lpstr>
      <vt:lpstr>Droid Sans Fallback</vt:lpstr>
      <vt:lpstr>Segoe UI</vt:lpstr>
      <vt:lpstr>FreeSans</vt:lpstr>
      <vt:lpstr>微软雅黑</vt:lpstr>
      <vt:lpstr>Arial Unicode MS</vt:lpstr>
      <vt:lpstr>Calibri</vt:lpstr>
      <vt:lpstr>DejaVu Sans</vt:lpstr>
      <vt:lpstr>Ani</vt:lpstr>
      <vt:lpstr>Standard Symbols PS</vt:lpstr>
      <vt:lpstr>Gear Drives</vt:lpstr>
      <vt:lpstr>Small Project 1</vt:lpstr>
      <vt:lpstr>PowerPoint 演示文稿</vt:lpstr>
      <vt:lpstr>Processing</vt:lpstr>
      <vt:lpstr>PowerPoint 演示文稿</vt:lpstr>
      <vt:lpstr>PowerPoint 演示文稿</vt:lpstr>
      <vt:lpstr>Bash Script Otomasi Instalasi Webserver</vt:lpstr>
      <vt:lpstr>Bash Script Otomasi Instalasi Database Server</vt:lpstr>
      <vt:lpstr>Konfigurasi Vagrant Untuk IP Address</vt:lpstr>
      <vt:lpstr>Mysql Server Pada Database server</vt:lpstr>
      <vt:lpstr>Tampilan Aplikasi Landing Page</vt:lpstr>
      <vt:lpstr>Tampilan Aplikasi Pesbuk</vt:lpstr>
      <vt:lpstr>Tampilan Aplikasi Pesbuk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1</dc:title>
  <dc:creator/>
  <cp:lastModifiedBy>anfield</cp:lastModifiedBy>
  <cp:revision>6</cp:revision>
  <dcterms:created xsi:type="dcterms:W3CDTF">2021-05-28T11:31:53Z</dcterms:created>
  <dcterms:modified xsi:type="dcterms:W3CDTF">2021-05-28T11:31:53Z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