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Raleway Thin"/>
      <p:regular r:id="rId35"/>
      <p:bold r:id="rId36"/>
      <p:italic r:id="rId37"/>
      <p:boldItalic r:id="rId38"/>
    </p:embeddedFont>
    <p:embeddedFont>
      <p:font typeface="Barlow Light"/>
      <p:regular r:id="rId39"/>
      <p:bold r:id="rId40"/>
      <p:italic r:id="rId41"/>
      <p:boldItalic r:id="rId42"/>
    </p:embeddedFont>
    <p:embeddedFont>
      <p:font typeface="Barlow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7" roundtripDataSignature="AMtx7mhvrdNrLqYQYFtg7hR8t76PtoD6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bold.fntdata"/><Relationship Id="rId20" Type="http://schemas.openxmlformats.org/officeDocument/2006/relationships/slide" Target="slides/slide16.xml"/><Relationship Id="rId42" Type="http://schemas.openxmlformats.org/officeDocument/2006/relationships/font" Target="fonts/BarlowLight-boldItalic.fntdata"/><Relationship Id="rId41" Type="http://schemas.openxmlformats.org/officeDocument/2006/relationships/font" Target="fonts/BarlowLight-italic.fntdata"/><Relationship Id="rId22" Type="http://schemas.openxmlformats.org/officeDocument/2006/relationships/slide" Target="slides/slide18.xml"/><Relationship Id="rId44" Type="http://schemas.openxmlformats.org/officeDocument/2006/relationships/font" Target="fonts/Barlow-bold.fntdata"/><Relationship Id="rId21" Type="http://schemas.openxmlformats.org/officeDocument/2006/relationships/slide" Target="slides/slide17.xml"/><Relationship Id="rId43" Type="http://schemas.openxmlformats.org/officeDocument/2006/relationships/font" Target="fonts/Barlow-regular.fntdata"/><Relationship Id="rId24" Type="http://schemas.openxmlformats.org/officeDocument/2006/relationships/slide" Target="slides/slide20.xml"/><Relationship Id="rId46" Type="http://schemas.openxmlformats.org/officeDocument/2006/relationships/font" Target="fonts/Barlow-boldItalic.fntdata"/><Relationship Id="rId23" Type="http://schemas.openxmlformats.org/officeDocument/2006/relationships/slide" Target="slides/slide19.xml"/><Relationship Id="rId45" Type="http://schemas.openxmlformats.org/officeDocument/2006/relationships/font" Target="fonts/Barlow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customschemas.google.com/relationships/presentationmetadata" Target="meta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alewayThin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alewayThin-italic.fntdata"/><Relationship Id="rId14" Type="http://schemas.openxmlformats.org/officeDocument/2006/relationships/slide" Target="slides/slide10.xml"/><Relationship Id="rId36" Type="http://schemas.openxmlformats.org/officeDocument/2006/relationships/font" Target="fonts/RalewayThin-bold.fntdata"/><Relationship Id="rId17" Type="http://schemas.openxmlformats.org/officeDocument/2006/relationships/slide" Target="slides/slide13.xml"/><Relationship Id="rId39" Type="http://schemas.openxmlformats.org/officeDocument/2006/relationships/font" Target="fonts/BarlowLight-regular.fntdata"/><Relationship Id="rId16" Type="http://schemas.openxmlformats.org/officeDocument/2006/relationships/slide" Target="slides/slide12.xml"/><Relationship Id="rId38" Type="http://schemas.openxmlformats.org/officeDocument/2006/relationships/font" Target="fonts/RalewayThin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4" name="Google Shape;18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7" name="Google Shape;206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3" name="Google Shape;2133;p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7" name="Google Shape;2167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5" name="Google Shape;2235;p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2" name="Google Shape;2242;p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6" name="Google Shape;2276;p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3" name="Google Shape;2803;p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5" name="Shape 2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" name="Google Shape;283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7" name="Google Shape;2837;p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9" name="Shape 2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Google Shape;287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1" name="Google Shape;287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4" name="Google Shape;1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3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4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5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35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35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29" name="Google Shape;29;p3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0" name="Google Shape;30;p3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45" name="Google Shape;45;p1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46" name="Google Shape;46;p1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1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1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1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1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1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1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1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1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1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1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1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1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1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" name="Google Shape;153;p1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4" name="Google Shape;184;p1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185" name="Google Shape;185;p1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1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1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1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1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" name="Google Shape;202;p1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03" name="Google Shape;203;p1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4" name="Google Shape;234;p1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0" name="Google Shape;270;p1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3" cy="250785"/>
            </a:xfrm>
          </p:grpSpPr>
          <p:sp>
            <p:nvSpPr>
              <p:cNvPr id="271" name="Google Shape;271;p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" name="Google Shape;276;p1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3" cy="250785"/>
            </a:xfrm>
          </p:grpSpPr>
          <p:sp>
            <p:nvSpPr>
              <p:cNvPr id="277" name="Google Shape;277;p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2" name="Google Shape;282;p1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4" name="Google Shape;284;p1"/>
            <p:cNvGrpSpPr/>
            <p:nvPr/>
          </p:nvGrpSpPr>
          <p:grpSpPr>
            <a:xfrm flipH="1">
              <a:off x="8183211" y="2407472"/>
              <a:ext cx="780359" cy="1195999"/>
              <a:chOff x="3975528" y="3303922"/>
              <a:chExt cx="780359" cy="1195999"/>
            </a:xfrm>
          </p:grpSpPr>
          <p:sp>
            <p:nvSpPr>
              <p:cNvPr id="285" name="Google Shape;285;p1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1" name="Google Shape;311;p1"/>
              <p:cNvGrpSpPr/>
              <p:nvPr/>
            </p:nvGrpSpPr>
            <p:grpSpPr>
              <a:xfrm flipH="1">
                <a:off x="4321769" y="3621401"/>
                <a:ext cx="239005" cy="181217"/>
                <a:chOff x="6621095" y="1452181"/>
                <a:chExt cx="330893" cy="250785"/>
              </a:xfrm>
            </p:grpSpPr>
            <p:sp>
              <p:nvSpPr>
                <p:cNvPr id="312" name="Google Shape;312;p1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1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1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1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1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17" name="Google Shape;317;p1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19" name="Google Shape;319;p1"/>
          <p:cNvSpPr txBox="1"/>
          <p:nvPr>
            <p:ph type="ctrTitle"/>
          </p:nvPr>
        </p:nvSpPr>
        <p:spPr>
          <a:xfrm>
            <a:off x="892907" y="1827854"/>
            <a:ext cx="531213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400"/>
              <a:t>Membangun Infrastruktur </a:t>
            </a:r>
            <a:br>
              <a:rPr lang="en" sz="4400"/>
            </a:br>
            <a:r>
              <a:rPr lang="en" sz="4400"/>
              <a:t>Berbasis Cloud AWS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10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Subnet</a:t>
            </a:r>
            <a:endParaRPr/>
          </a:p>
        </p:txBody>
      </p:sp>
      <p:sp>
        <p:nvSpPr>
          <p:cNvPr id="1232" name="Google Shape;1232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3" name="Google Shape;123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100" y="1577009"/>
            <a:ext cx="6851969" cy="169512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grpSp>
        <p:nvGrpSpPr>
          <p:cNvPr id="1234" name="Google Shape;1234;p10"/>
          <p:cNvGrpSpPr/>
          <p:nvPr/>
        </p:nvGrpSpPr>
        <p:grpSpPr>
          <a:xfrm>
            <a:off x="6457357" y="1411557"/>
            <a:ext cx="2191662" cy="3277847"/>
            <a:chOff x="6492887" y="4126007"/>
            <a:chExt cx="271993" cy="422295"/>
          </a:xfrm>
        </p:grpSpPr>
        <p:sp>
          <p:nvSpPr>
            <p:cNvPr id="1235" name="Google Shape;1235;p10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10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10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10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10"/>
            <p:cNvSpPr/>
            <p:nvPr/>
          </p:nvSpPr>
          <p:spPr>
            <a:xfrm>
              <a:off x="6631565" y="4127172"/>
              <a:ext cx="91680" cy="134039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10"/>
            <p:cNvSpPr/>
            <p:nvPr/>
          </p:nvSpPr>
          <p:spPr>
            <a:xfrm>
              <a:off x="6638516" y="4126007"/>
              <a:ext cx="43914" cy="5411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10"/>
            <p:cNvSpPr/>
            <p:nvPr/>
          </p:nvSpPr>
          <p:spPr>
            <a:xfrm>
              <a:off x="6647100" y="4184749"/>
              <a:ext cx="54168" cy="6062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10"/>
            <p:cNvSpPr/>
            <p:nvPr/>
          </p:nvSpPr>
          <p:spPr>
            <a:xfrm>
              <a:off x="6554604" y="4208935"/>
              <a:ext cx="102224" cy="145520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10"/>
            <p:cNvSpPr/>
            <p:nvPr/>
          </p:nvSpPr>
          <p:spPr>
            <a:xfrm>
              <a:off x="6631332" y="4204595"/>
              <a:ext cx="78964" cy="10415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10"/>
            <p:cNvSpPr/>
            <p:nvPr/>
          </p:nvSpPr>
          <p:spPr>
            <a:xfrm>
              <a:off x="6645396" y="4130153"/>
              <a:ext cx="58090" cy="71561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10"/>
            <p:cNvSpPr/>
            <p:nvPr/>
          </p:nvSpPr>
          <p:spPr>
            <a:xfrm>
              <a:off x="6647754" y="4129873"/>
              <a:ext cx="58319" cy="5488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10"/>
            <p:cNvSpPr/>
            <p:nvPr/>
          </p:nvSpPr>
          <p:spPr>
            <a:xfrm>
              <a:off x="6577749" y="4490229"/>
              <a:ext cx="45861" cy="34982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10"/>
            <p:cNvSpPr/>
            <p:nvPr/>
          </p:nvSpPr>
          <p:spPr>
            <a:xfrm>
              <a:off x="6577951" y="4501389"/>
              <a:ext cx="45653" cy="2383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10"/>
            <p:cNvSpPr/>
            <p:nvPr/>
          </p:nvSpPr>
          <p:spPr>
            <a:xfrm>
              <a:off x="6554804" y="4475155"/>
              <a:ext cx="41980" cy="32521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10"/>
            <p:cNvSpPr/>
            <p:nvPr/>
          </p:nvSpPr>
          <p:spPr>
            <a:xfrm>
              <a:off x="6554997" y="4485886"/>
              <a:ext cx="41814" cy="21828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10"/>
            <p:cNvSpPr/>
            <p:nvPr/>
          </p:nvSpPr>
          <p:spPr>
            <a:xfrm>
              <a:off x="6570371" y="4307401"/>
              <a:ext cx="99964" cy="172414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10"/>
            <p:cNvSpPr/>
            <p:nvPr/>
          </p:nvSpPr>
          <p:spPr>
            <a:xfrm>
              <a:off x="6597627" y="4307742"/>
              <a:ext cx="99521" cy="186686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10"/>
            <p:cNvSpPr/>
            <p:nvPr/>
          </p:nvSpPr>
          <p:spPr>
            <a:xfrm>
              <a:off x="6560564" y="4295988"/>
              <a:ext cx="148825" cy="136991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10"/>
            <p:cNvSpPr/>
            <p:nvPr/>
          </p:nvSpPr>
          <p:spPr>
            <a:xfrm>
              <a:off x="6680201" y="4215053"/>
              <a:ext cx="51721" cy="181324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10"/>
            <p:cNvSpPr/>
            <p:nvPr/>
          </p:nvSpPr>
          <p:spPr>
            <a:xfrm>
              <a:off x="6690335" y="4212768"/>
              <a:ext cx="31273" cy="3977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10"/>
            <p:cNvSpPr/>
            <p:nvPr/>
          </p:nvSpPr>
          <p:spPr>
            <a:xfrm>
              <a:off x="6629015" y="4204538"/>
              <a:ext cx="26751" cy="28086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6" name="Google Shape;1256;p10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3" cy="250785"/>
            </a:xfrm>
          </p:grpSpPr>
          <p:sp>
            <p:nvSpPr>
              <p:cNvPr id="1257" name="Google Shape;1257;p10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10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10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10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10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1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Route Table</a:t>
            </a:r>
            <a:endParaRPr/>
          </a:p>
        </p:txBody>
      </p:sp>
      <p:sp>
        <p:nvSpPr>
          <p:cNvPr id="1267" name="Google Shape;1267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8" name="Google Shape;12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739" y="1262308"/>
            <a:ext cx="7133956" cy="313048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grpSp>
        <p:nvGrpSpPr>
          <p:cNvPr id="1269" name="Google Shape;1269;p11"/>
          <p:cNvGrpSpPr/>
          <p:nvPr/>
        </p:nvGrpSpPr>
        <p:grpSpPr>
          <a:xfrm>
            <a:off x="6331030" y="1884333"/>
            <a:ext cx="2099329" cy="3103243"/>
            <a:chOff x="6492887" y="4126007"/>
            <a:chExt cx="271993" cy="422295"/>
          </a:xfrm>
        </p:grpSpPr>
        <p:sp>
          <p:nvSpPr>
            <p:cNvPr id="1270" name="Google Shape;1270;p11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11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11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11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11"/>
            <p:cNvSpPr/>
            <p:nvPr/>
          </p:nvSpPr>
          <p:spPr>
            <a:xfrm>
              <a:off x="6631565" y="4127172"/>
              <a:ext cx="91680" cy="134039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11"/>
            <p:cNvSpPr/>
            <p:nvPr/>
          </p:nvSpPr>
          <p:spPr>
            <a:xfrm>
              <a:off x="6638516" y="4126007"/>
              <a:ext cx="43914" cy="5411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11"/>
            <p:cNvSpPr/>
            <p:nvPr/>
          </p:nvSpPr>
          <p:spPr>
            <a:xfrm>
              <a:off x="6647100" y="4184749"/>
              <a:ext cx="54168" cy="6062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11"/>
            <p:cNvSpPr/>
            <p:nvPr/>
          </p:nvSpPr>
          <p:spPr>
            <a:xfrm>
              <a:off x="6554604" y="4208935"/>
              <a:ext cx="102224" cy="145520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11"/>
            <p:cNvSpPr/>
            <p:nvPr/>
          </p:nvSpPr>
          <p:spPr>
            <a:xfrm>
              <a:off x="6631332" y="4204595"/>
              <a:ext cx="78964" cy="10415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11"/>
            <p:cNvSpPr/>
            <p:nvPr/>
          </p:nvSpPr>
          <p:spPr>
            <a:xfrm>
              <a:off x="6645396" y="4130153"/>
              <a:ext cx="58090" cy="71561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11"/>
            <p:cNvSpPr/>
            <p:nvPr/>
          </p:nvSpPr>
          <p:spPr>
            <a:xfrm>
              <a:off x="6647754" y="4129873"/>
              <a:ext cx="58319" cy="5488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11"/>
            <p:cNvSpPr/>
            <p:nvPr/>
          </p:nvSpPr>
          <p:spPr>
            <a:xfrm>
              <a:off x="6577749" y="4490229"/>
              <a:ext cx="45861" cy="34982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11"/>
            <p:cNvSpPr/>
            <p:nvPr/>
          </p:nvSpPr>
          <p:spPr>
            <a:xfrm>
              <a:off x="6577951" y="4501389"/>
              <a:ext cx="45653" cy="2383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11"/>
            <p:cNvSpPr/>
            <p:nvPr/>
          </p:nvSpPr>
          <p:spPr>
            <a:xfrm>
              <a:off x="6554804" y="4475155"/>
              <a:ext cx="41980" cy="32521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11"/>
            <p:cNvSpPr/>
            <p:nvPr/>
          </p:nvSpPr>
          <p:spPr>
            <a:xfrm>
              <a:off x="6554997" y="4485886"/>
              <a:ext cx="41814" cy="21828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11"/>
            <p:cNvSpPr/>
            <p:nvPr/>
          </p:nvSpPr>
          <p:spPr>
            <a:xfrm>
              <a:off x="6570371" y="4307401"/>
              <a:ext cx="99964" cy="172414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11"/>
            <p:cNvSpPr/>
            <p:nvPr/>
          </p:nvSpPr>
          <p:spPr>
            <a:xfrm>
              <a:off x="6597627" y="4307742"/>
              <a:ext cx="99521" cy="186686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11"/>
            <p:cNvSpPr/>
            <p:nvPr/>
          </p:nvSpPr>
          <p:spPr>
            <a:xfrm>
              <a:off x="6560564" y="4295988"/>
              <a:ext cx="148825" cy="136991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11"/>
            <p:cNvSpPr/>
            <p:nvPr/>
          </p:nvSpPr>
          <p:spPr>
            <a:xfrm>
              <a:off x="6680201" y="4215053"/>
              <a:ext cx="51721" cy="181324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11"/>
            <p:cNvSpPr/>
            <p:nvPr/>
          </p:nvSpPr>
          <p:spPr>
            <a:xfrm>
              <a:off x="6690335" y="4212768"/>
              <a:ext cx="31273" cy="3977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11"/>
            <p:cNvSpPr/>
            <p:nvPr/>
          </p:nvSpPr>
          <p:spPr>
            <a:xfrm>
              <a:off x="6629015" y="4204538"/>
              <a:ext cx="26751" cy="28086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1" name="Google Shape;1291;p11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3" cy="250785"/>
            </a:xfrm>
          </p:grpSpPr>
          <p:sp>
            <p:nvSpPr>
              <p:cNvPr id="1292" name="Google Shape;1292;p1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1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1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1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1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12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Internet Gateway</a:t>
            </a:r>
            <a:endParaRPr/>
          </a:p>
        </p:txBody>
      </p:sp>
      <p:sp>
        <p:nvSpPr>
          <p:cNvPr id="1302" name="Google Shape;1302;p1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3" name="Google Shape;13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518" y="1550504"/>
            <a:ext cx="6363752" cy="259166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grpSp>
        <p:nvGrpSpPr>
          <p:cNvPr id="1304" name="Google Shape;1304;p12"/>
          <p:cNvGrpSpPr/>
          <p:nvPr/>
        </p:nvGrpSpPr>
        <p:grpSpPr>
          <a:xfrm>
            <a:off x="6238697" y="1550504"/>
            <a:ext cx="2191662" cy="3277847"/>
            <a:chOff x="6492887" y="4126007"/>
            <a:chExt cx="271993" cy="422295"/>
          </a:xfrm>
        </p:grpSpPr>
        <p:sp>
          <p:nvSpPr>
            <p:cNvPr id="1305" name="Google Shape;1305;p12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12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12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12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12"/>
            <p:cNvSpPr/>
            <p:nvPr/>
          </p:nvSpPr>
          <p:spPr>
            <a:xfrm>
              <a:off x="6631565" y="4127172"/>
              <a:ext cx="91680" cy="134039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12"/>
            <p:cNvSpPr/>
            <p:nvPr/>
          </p:nvSpPr>
          <p:spPr>
            <a:xfrm>
              <a:off x="6638516" y="4126007"/>
              <a:ext cx="43914" cy="5411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12"/>
            <p:cNvSpPr/>
            <p:nvPr/>
          </p:nvSpPr>
          <p:spPr>
            <a:xfrm>
              <a:off x="6647100" y="4184749"/>
              <a:ext cx="54168" cy="6062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12"/>
            <p:cNvSpPr/>
            <p:nvPr/>
          </p:nvSpPr>
          <p:spPr>
            <a:xfrm>
              <a:off x="6554604" y="4208935"/>
              <a:ext cx="102224" cy="145520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12"/>
            <p:cNvSpPr/>
            <p:nvPr/>
          </p:nvSpPr>
          <p:spPr>
            <a:xfrm>
              <a:off x="6631332" y="4204595"/>
              <a:ext cx="78964" cy="10415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12"/>
            <p:cNvSpPr/>
            <p:nvPr/>
          </p:nvSpPr>
          <p:spPr>
            <a:xfrm>
              <a:off x="6645396" y="4130153"/>
              <a:ext cx="58090" cy="71561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12"/>
            <p:cNvSpPr/>
            <p:nvPr/>
          </p:nvSpPr>
          <p:spPr>
            <a:xfrm>
              <a:off x="6647754" y="4129873"/>
              <a:ext cx="58319" cy="5488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12"/>
            <p:cNvSpPr/>
            <p:nvPr/>
          </p:nvSpPr>
          <p:spPr>
            <a:xfrm>
              <a:off x="6577749" y="4490229"/>
              <a:ext cx="45861" cy="34982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12"/>
            <p:cNvSpPr/>
            <p:nvPr/>
          </p:nvSpPr>
          <p:spPr>
            <a:xfrm>
              <a:off x="6577951" y="4501389"/>
              <a:ext cx="45653" cy="2383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12"/>
            <p:cNvSpPr/>
            <p:nvPr/>
          </p:nvSpPr>
          <p:spPr>
            <a:xfrm>
              <a:off x="6554804" y="4475155"/>
              <a:ext cx="41980" cy="32521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12"/>
            <p:cNvSpPr/>
            <p:nvPr/>
          </p:nvSpPr>
          <p:spPr>
            <a:xfrm>
              <a:off x="6554997" y="4485886"/>
              <a:ext cx="41814" cy="21828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12"/>
            <p:cNvSpPr/>
            <p:nvPr/>
          </p:nvSpPr>
          <p:spPr>
            <a:xfrm>
              <a:off x="6570371" y="4307401"/>
              <a:ext cx="99964" cy="172414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12"/>
            <p:cNvSpPr/>
            <p:nvPr/>
          </p:nvSpPr>
          <p:spPr>
            <a:xfrm>
              <a:off x="6597627" y="4307742"/>
              <a:ext cx="99521" cy="186686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12"/>
            <p:cNvSpPr/>
            <p:nvPr/>
          </p:nvSpPr>
          <p:spPr>
            <a:xfrm>
              <a:off x="6560564" y="4295988"/>
              <a:ext cx="148825" cy="136991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12"/>
            <p:cNvSpPr/>
            <p:nvPr/>
          </p:nvSpPr>
          <p:spPr>
            <a:xfrm>
              <a:off x="6680201" y="4215053"/>
              <a:ext cx="51721" cy="181324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12"/>
            <p:cNvSpPr/>
            <p:nvPr/>
          </p:nvSpPr>
          <p:spPr>
            <a:xfrm>
              <a:off x="6690335" y="4212768"/>
              <a:ext cx="31273" cy="3977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12"/>
            <p:cNvSpPr/>
            <p:nvPr/>
          </p:nvSpPr>
          <p:spPr>
            <a:xfrm>
              <a:off x="6629015" y="4204538"/>
              <a:ext cx="26751" cy="28086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6" name="Google Shape;1326;p12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3" cy="250785"/>
            </a:xfrm>
          </p:grpSpPr>
          <p:sp>
            <p:nvSpPr>
              <p:cNvPr id="1327" name="Google Shape;1327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13"/>
          <p:cNvSpPr txBox="1"/>
          <p:nvPr>
            <p:ph type="ctrTitle"/>
          </p:nvPr>
        </p:nvSpPr>
        <p:spPr>
          <a:xfrm>
            <a:off x="969231" y="1792727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Bucket</a:t>
            </a:r>
            <a:endParaRPr/>
          </a:p>
        </p:txBody>
      </p:sp>
      <p:sp>
        <p:nvSpPr>
          <p:cNvPr id="1337" name="Google Shape;1337;p13"/>
          <p:cNvSpPr txBox="1"/>
          <p:nvPr/>
        </p:nvSpPr>
        <p:spPr>
          <a:xfrm>
            <a:off x="-2027582" y="2303148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/>
          </a:p>
        </p:txBody>
      </p:sp>
      <p:grpSp>
        <p:nvGrpSpPr>
          <p:cNvPr id="1338" name="Google Shape;1338;p13"/>
          <p:cNvGrpSpPr/>
          <p:nvPr/>
        </p:nvGrpSpPr>
        <p:grpSpPr>
          <a:xfrm>
            <a:off x="5246281" y="1539620"/>
            <a:ext cx="2928488" cy="3139481"/>
            <a:chOff x="2183550" y="65875"/>
            <a:chExt cx="4483981" cy="4807045"/>
          </a:xfrm>
        </p:grpSpPr>
        <p:sp>
          <p:nvSpPr>
            <p:cNvPr id="1339" name="Google Shape;1339;p13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13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13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13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13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13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13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13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13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13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13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13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13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13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13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13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13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13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13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13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13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13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61" name="Google Shape;1361;p13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1362" name="Google Shape;1362;p13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1363" name="Google Shape;1363;p13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4" name="Google Shape;1364;p13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5" name="Google Shape;1365;p13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366" name="Google Shape;1366;p13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1367" name="Google Shape;1367;p13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8" name="Google Shape;1368;p13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69" name="Google Shape;1369;p13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0" name="Google Shape;1370;p13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1" name="Google Shape;1371;p13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2" name="Google Shape;1372;p13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3" name="Google Shape;1373;p13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4" name="Google Shape;1374;p13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5" name="Google Shape;1375;p13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6" name="Google Shape;1376;p13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7" name="Google Shape;1377;p13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8" name="Google Shape;1378;p13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9" name="Google Shape;1379;p13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0" name="Google Shape;1380;p13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1" name="Google Shape;1381;p13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2" name="Google Shape;1382;p13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3" name="Google Shape;1383;p13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4" name="Google Shape;1384;p13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5" name="Google Shape;1385;p13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6" name="Google Shape;1386;p13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7" name="Google Shape;1387;p13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8" name="Google Shape;1388;p13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9" name="Google Shape;1389;p13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0" name="Google Shape;1390;p13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1" name="Google Shape;1391;p13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2" name="Google Shape;1392;p13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3" name="Google Shape;1393;p13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4" name="Google Shape;1394;p13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5" name="Google Shape;1395;p13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6" name="Google Shape;1396;p13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7" name="Google Shape;1397;p13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8" name="Google Shape;1398;p13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9" name="Google Shape;1399;p13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0" name="Google Shape;1400;p13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1" name="Google Shape;1401;p13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2" name="Google Shape;1402;p13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3" name="Google Shape;1403;p13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4" name="Google Shape;1404;p13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13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6" name="Google Shape;1406;p13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7" name="Google Shape;1407;p13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8" name="Google Shape;1408;p13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9" name="Google Shape;1409;p13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0" name="Google Shape;1410;p13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1" name="Google Shape;1411;p13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2" name="Google Shape;1412;p13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3" name="Google Shape;1413;p13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4" name="Google Shape;1414;p13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5" name="Google Shape;1415;p13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6" name="Google Shape;1416;p13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7" name="Google Shape;1417;p13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8" name="Google Shape;1418;p13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9" name="Google Shape;1419;p13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0" name="Google Shape;1420;p13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1" name="Google Shape;1421;p13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2" name="Google Shape;1422;p13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3" name="Google Shape;1423;p13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4" name="Google Shape;1424;p13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5" name="Google Shape;1425;p13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6" name="Google Shape;1426;p13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7" name="Google Shape;1427;p13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8" name="Google Shape;1428;p13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9" name="Google Shape;1429;p13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0" name="Google Shape;1430;p13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1" name="Google Shape;1431;p13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2" name="Google Shape;1432;p13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33" name="Google Shape;1433;p13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1434" name="Google Shape;1434;p13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1435" name="Google Shape;1435;p13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6" name="Google Shape;1436;p13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7" name="Google Shape;1437;p13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8" name="Google Shape;1438;p13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9" name="Google Shape;1439;p13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40" name="Google Shape;1440;p13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1" name="Google Shape;1441;p13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2" name="Google Shape;1442;p13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43" name="Google Shape;1443;p13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13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13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13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13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13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13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13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2" name="Google Shape;1472;p13"/>
            <p:cNvGrpSpPr/>
            <p:nvPr/>
          </p:nvGrpSpPr>
          <p:grpSpPr>
            <a:xfrm>
              <a:off x="6161836" y="4215479"/>
              <a:ext cx="350681" cy="265782"/>
              <a:chOff x="6621095" y="1452181"/>
              <a:chExt cx="330893" cy="250785"/>
            </a:xfrm>
          </p:grpSpPr>
          <p:sp>
            <p:nvSpPr>
              <p:cNvPr id="1473" name="Google Shape;1473;p1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1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1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1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1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Bucket </a:t>
            </a:r>
            <a:endParaRPr/>
          </a:p>
        </p:txBody>
      </p:sp>
      <p:sp>
        <p:nvSpPr>
          <p:cNvPr id="1483" name="Google Shape;1483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4" name="Google Shape;14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265" y="1164991"/>
            <a:ext cx="6121828" cy="345957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grpSp>
        <p:nvGrpSpPr>
          <p:cNvPr id="1485" name="Google Shape;1485;p14"/>
          <p:cNvGrpSpPr/>
          <p:nvPr/>
        </p:nvGrpSpPr>
        <p:grpSpPr>
          <a:xfrm>
            <a:off x="6280954" y="1618354"/>
            <a:ext cx="2191662" cy="3277847"/>
            <a:chOff x="6492887" y="4126007"/>
            <a:chExt cx="271993" cy="422295"/>
          </a:xfrm>
        </p:grpSpPr>
        <p:sp>
          <p:nvSpPr>
            <p:cNvPr id="1486" name="Google Shape;1486;p14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14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14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14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14"/>
            <p:cNvSpPr/>
            <p:nvPr/>
          </p:nvSpPr>
          <p:spPr>
            <a:xfrm>
              <a:off x="6631565" y="4127172"/>
              <a:ext cx="91680" cy="134039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4"/>
            <p:cNvSpPr/>
            <p:nvPr/>
          </p:nvSpPr>
          <p:spPr>
            <a:xfrm>
              <a:off x="6638516" y="4126007"/>
              <a:ext cx="43914" cy="5411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4"/>
            <p:cNvSpPr/>
            <p:nvPr/>
          </p:nvSpPr>
          <p:spPr>
            <a:xfrm>
              <a:off x="6647100" y="4184749"/>
              <a:ext cx="54168" cy="6062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14"/>
            <p:cNvSpPr/>
            <p:nvPr/>
          </p:nvSpPr>
          <p:spPr>
            <a:xfrm>
              <a:off x="6554604" y="4208935"/>
              <a:ext cx="102224" cy="145520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14"/>
            <p:cNvSpPr/>
            <p:nvPr/>
          </p:nvSpPr>
          <p:spPr>
            <a:xfrm>
              <a:off x="6631332" y="4204595"/>
              <a:ext cx="78964" cy="10415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14"/>
            <p:cNvSpPr/>
            <p:nvPr/>
          </p:nvSpPr>
          <p:spPr>
            <a:xfrm>
              <a:off x="6645396" y="4130153"/>
              <a:ext cx="58090" cy="71561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14"/>
            <p:cNvSpPr/>
            <p:nvPr/>
          </p:nvSpPr>
          <p:spPr>
            <a:xfrm>
              <a:off x="6647754" y="4129873"/>
              <a:ext cx="58319" cy="5488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14"/>
            <p:cNvSpPr/>
            <p:nvPr/>
          </p:nvSpPr>
          <p:spPr>
            <a:xfrm>
              <a:off x="6577749" y="4490229"/>
              <a:ext cx="45861" cy="34982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14"/>
            <p:cNvSpPr/>
            <p:nvPr/>
          </p:nvSpPr>
          <p:spPr>
            <a:xfrm>
              <a:off x="6577951" y="4501389"/>
              <a:ext cx="45653" cy="2383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14"/>
            <p:cNvSpPr/>
            <p:nvPr/>
          </p:nvSpPr>
          <p:spPr>
            <a:xfrm>
              <a:off x="6554804" y="4475155"/>
              <a:ext cx="41980" cy="32521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14"/>
            <p:cNvSpPr/>
            <p:nvPr/>
          </p:nvSpPr>
          <p:spPr>
            <a:xfrm>
              <a:off x="6554997" y="4485886"/>
              <a:ext cx="41814" cy="21828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14"/>
            <p:cNvSpPr/>
            <p:nvPr/>
          </p:nvSpPr>
          <p:spPr>
            <a:xfrm>
              <a:off x="6570371" y="4307401"/>
              <a:ext cx="99964" cy="172414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14"/>
            <p:cNvSpPr/>
            <p:nvPr/>
          </p:nvSpPr>
          <p:spPr>
            <a:xfrm>
              <a:off x="6597627" y="4307742"/>
              <a:ext cx="99521" cy="186686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14"/>
            <p:cNvSpPr/>
            <p:nvPr/>
          </p:nvSpPr>
          <p:spPr>
            <a:xfrm>
              <a:off x="6560564" y="4295988"/>
              <a:ext cx="148825" cy="136991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14"/>
            <p:cNvSpPr/>
            <p:nvPr/>
          </p:nvSpPr>
          <p:spPr>
            <a:xfrm>
              <a:off x="6680201" y="4215053"/>
              <a:ext cx="51721" cy="181324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14"/>
            <p:cNvSpPr/>
            <p:nvPr/>
          </p:nvSpPr>
          <p:spPr>
            <a:xfrm>
              <a:off x="6690335" y="4212768"/>
              <a:ext cx="31273" cy="3977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14"/>
            <p:cNvSpPr/>
            <p:nvPr/>
          </p:nvSpPr>
          <p:spPr>
            <a:xfrm>
              <a:off x="6629015" y="4204538"/>
              <a:ext cx="26751" cy="28086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7" name="Google Shape;1507;p14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3" cy="250785"/>
            </a:xfrm>
          </p:grpSpPr>
          <p:sp>
            <p:nvSpPr>
              <p:cNvPr id="1508" name="Google Shape;1508;p1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1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1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1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1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15"/>
          <p:cNvSpPr txBox="1"/>
          <p:nvPr>
            <p:ph type="ctrTitle"/>
          </p:nvPr>
        </p:nvSpPr>
        <p:spPr>
          <a:xfrm>
            <a:off x="863419" y="1753349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EC2 Instance</a:t>
            </a:r>
            <a:endParaRPr/>
          </a:p>
        </p:txBody>
      </p:sp>
      <p:grpSp>
        <p:nvGrpSpPr>
          <p:cNvPr id="1518" name="Google Shape;1518;p15"/>
          <p:cNvGrpSpPr/>
          <p:nvPr/>
        </p:nvGrpSpPr>
        <p:grpSpPr>
          <a:xfrm>
            <a:off x="4924457" y="805629"/>
            <a:ext cx="3356124" cy="3829046"/>
            <a:chOff x="2602525" y="317054"/>
            <a:chExt cx="4174283" cy="4762495"/>
          </a:xfrm>
        </p:grpSpPr>
        <p:sp>
          <p:nvSpPr>
            <p:cNvPr id="1519" name="Google Shape;1519;p15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15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15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15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15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15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15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15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15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15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15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15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15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15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15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15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15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15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15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15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15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15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15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15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15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15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15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15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15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15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15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15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15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15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15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15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15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15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15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15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15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15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15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15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15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15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15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15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15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15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15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15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15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15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15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15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15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76" name="Google Shape;1576;p15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1577" name="Google Shape;1577;p15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1578" name="Google Shape;1578;p15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9" name="Google Shape;1579;p15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0" name="Google Shape;1580;p15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581" name="Google Shape;1581;p15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582" name="Google Shape;1582;p15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3" name="Google Shape;1583;p15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84" name="Google Shape;1584;p15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5" name="Google Shape;1585;p15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6" name="Google Shape;1586;p15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7" name="Google Shape;1587;p15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8" name="Google Shape;1588;p15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9" name="Google Shape;1589;p15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0" name="Google Shape;1590;p15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1" name="Google Shape;1591;p15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2" name="Google Shape;1592;p15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3" name="Google Shape;1593;p15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4" name="Google Shape;1594;p15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5" name="Google Shape;1595;p15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6" name="Google Shape;1596;p15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7" name="Google Shape;1597;p15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8" name="Google Shape;1598;p15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9" name="Google Shape;1599;p15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0" name="Google Shape;1600;p15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1" name="Google Shape;1601;p15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2" name="Google Shape;1602;p15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3" name="Google Shape;1603;p15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4" name="Google Shape;1604;p15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5" name="Google Shape;1605;p15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6" name="Google Shape;1606;p15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7" name="Google Shape;1607;p15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8" name="Google Shape;1608;p15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9" name="Google Shape;1609;p15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0" name="Google Shape;1610;p15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1" name="Google Shape;1611;p15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2" name="Google Shape;1612;p15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3" name="Google Shape;1613;p15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4" name="Google Shape;1614;p15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5" name="Google Shape;1615;p15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6" name="Google Shape;1616;p15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7" name="Google Shape;1617;p15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8" name="Google Shape;1618;p15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9" name="Google Shape;1619;p15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0" name="Google Shape;1620;p15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1" name="Google Shape;1621;p15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2" name="Google Shape;1622;p15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3" name="Google Shape;1623;p15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4" name="Google Shape;1624;p15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5" name="Google Shape;1625;p15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6" name="Google Shape;1626;p15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7" name="Google Shape;1627;p15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8" name="Google Shape;1628;p15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9" name="Google Shape;1629;p15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0" name="Google Shape;1630;p15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1" name="Google Shape;1631;p15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2" name="Google Shape;1632;p15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3" name="Google Shape;1633;p15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4" name="Google Shape;1634;p15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5" name="Google Shape;1635;p15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6" name="Google Shape;1636;p15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7" name="Google Shape;1637;p15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8" name="Google Shape;1638;p15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9" name="Google Shape;1639;p15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0" name="Google Shape;1640;p15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1" name="Google Shape;1641;p15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2" name="Google Shape;1642;p15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3" name="Google Shape;1643;p15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4" name="Google Shape;1644;p15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5" name="Google Shape;1645;p15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6" name="Google Shape;1646;p15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7" name="Google Shape;1647;p15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48" name="Google Shape;1648;p15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1649" name="Google Shape;1649;p15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1650" name="Google Shape;1650;p15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1" name="Google Shape;1651;p15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2" name="Google Shape;1652;p15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3" name="Google Shape;1653;p15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4" name="Google Shape;1654;p15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55" name="Google Shape;1655;p15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6" name="Google Shape;1656;p15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7" name="Google Shape;1657;p15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658" name="Google Shape;1658;p15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15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15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15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15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15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4" name="Google Shape;1664;p15"/>
          <p:cNvSpPr txBox="1"/>
          <p:nvPr/>
        </p:nvSpPr>
        <p:spPr>
          <a:xfrm>
            <a:off x="-2027582" y="2303148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1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Instance</a:t>
            </a:r>
            <a:endParaRPr/>
          </a:p>
        </p:txBody>
      </p:sp>
      <p:sp>
        <p:nvSpPr>
          <p:cNvPr id="1670" name="Google Shape;1670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1" name="Google Shape;16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227" y="1222179"/>
            <a:ext cx="6467061" cy="341457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grpSp>
        <p:nvGrpSpPr>
          <p:cNvPr id="1672" name="Google Shape;1672;p16"/>
          <p:cNvGrpSpPr/>
          <p:nvPr/>
        </p:nvGrpSpPr>
        <p:grpSpPr>
          <a:xfrm>
            <a:off x="6342876" y="1546197"/>
            <a:ext cx="2191662" cy="3277847"/>
            <a:chOff x="6492887" y="4126007"/>
            <a:chExt cx="271993" cy="422295"/>
          </a:xfrm>
        </p:grpSpPr>
        <p:sp>
          <p:nvSpPr>
            <p:cNvPr id="1673" name="Google Shape;1673;p16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16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16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16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16"/>
            <p:cNvSpPr/>
            <p:nvPr/>
          </p:nvSpPr>
          <p:spPr>
            <a:xfrm>
              <a:off x="6631565" y="4127172"/>
              <a:ext cx="91680" cy="134039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16"/>
            <p:cNvSpPr/>
            <p:nvPr/>
          </p:nvSpPr>
          <p:spPr>
            <a:xfrm>
              <a:off x="6638516" y="4126007"/>
              <a:ext cx="43914" cy="5411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16"/>
            <p:cNvSpPr/>
            <p:nvPr/>
          </p:nvSpPr>
          <p:spPr>
            <a:xfrm>
              <a:off x="6647100" y="4184749"/>
              <a:ext cx="54168" cy="6062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16"/>
            <p:cNvSpPr/>
            <p:nvPr/>
          </p:nvSpPr>
          <p:spPr>
            <a:xfrm>
              <a:off x="6554604" y="4208935"/>
              <a:ext cx="102224" cy="145520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16"/>
            <p:cNvSpPr/>
            <p:nvPr/>
          </p:nvSpPr>
          <p:spPr>
            <a:xfrm>
              <a:off x="6631332" y="4204595"/>
              <a:ext cx="78964" cy="10415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16"/>
            <p:cNvSpPr/>
            <p:nvPr/>
          </p:nvSpPr>
          <p:spPr>
            <a:xfrm>
              <a:off x="6645396" y="4130153"/>
              <a:ext cx="58090" cy="71561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16"/>
            <p:cNvSpPr/>
            <p:nvPr/>
          </p:nvSpPr>
          <p:spPr>
            <a:xfrm>
              <a:off x="6647754" y="4129873"/>
              <a:ext cx="58319" cy="5488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16"/>
            <p:cNvSpPr/>
            <p:nvPr/>
          </p:nvSpPr>
          <p:spPr>
            <a:xfrm>
              <a:off x="6577749" y="4490229"/>
              <a:ext cx="45861" cy="34982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16"/>
            <p:cNvSpPr/>
            <p:nvPr/>
          </p:nvSpPr>
          <p:spPr>
            <a:xfrm>
              <a:off x="6577951" y="4501389"/>
              <a:ext cx="45653" cy="2383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16"/>
            <p:cNvSpPr/>
            <p:nvPr/>
          </p:nvSpPr>
          <p:spPr>
            <a:xfrm>
              <a:off x="6554804" y="4475155"/>
              <a:ext cx="41980" cy="32521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16"/>
            <p:cNvSpPr/>
            <p:nvPr/>
          </p:nvSpPr>
          <p:spPr>
            <a:xfrm>
              <a:off x="6554997" y="4485886"/>
              <a:ext cx="41814" cy="21828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16"/>
            <p:cNvSpPr/>
            <p:nvPr/>
          </p:nvSpPr>
          <p:spPr>
            <a:xfrm>
              <a:off x="6570371" y="4307401"/>
              <a:ext cx="99964" cy="172414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16"/>
            <p:cNvSpPr/>
            <p:nvPr/>
          </p:nvSpPr>
          <p:spPr>
            <a:xfrm>
              <a:off x="6597627" y="4307742"/>
              <a:ext cx="99521" cy="186686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16"/>
            <p:cNvSpPr/>
            <p:nvPr/>
          </p:nvSpPr>
          <p:spPr>
            <a:xfrm>
              <a:off x="6560564" y="4295988"/>
              <a:ext cx="148825" cy="136991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16"/>
            <p:cNvSpPr/>
            <p:nvPr/>
          </p:nvSpPr>
          <p:spPr>
            <a:xfrm>
              <a:off x="6680201" y="4215053"/>
              <a:ext cx="51721" cy="181324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16"/>
            <p:cNvSpPr/>
            <p:nvPr/>
          </p:nvSpPr>
          <p:spPr>
            <a:xfrm>
              <a:off x="6690335" y="4212768"/>
              <a:ext cx="31273" cy="3977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16"/>
            <p:cNvSpPr/>
            <p:nvPr/>
          </p:nvSpPr>
          <p:spPr>
            <a:xfrm>
              <a:off x="6629015" y="4204538"/>
              <a:ext cx="26751" cy="28086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94" name="Google Shape;1694;p16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3" cy="250785"/>
            </a:xfrm>
          </p:grpSpPr>
          <p:sp>
            <p:nvSpPr>
              <p:cNvPr id="1695" name="Google Shape;1695;p16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6" name="Google Shape;1696;p16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7" name="Google Shape;1697;p16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8" name="Google Shape;1698;p16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9" name="Google Shape;1699;p16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17"/>
          <p:cNvSpPr txBox="1"/>
          <p:nvPr>
            <p:ph type="ctrTitle"/>
          </p:nvPr>
        </p:nvSpPr>
        <p:spPr>
          <a:xfrm>
            <a:off x="863419" y="1753349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Amazon RDS</a:t>
            </a:r>
            <a:endParaRPr/>
          </a:p>
        </p:txBody>
      </p:sp>
      <p:sp>
        <p:nvSpPr>
          <p:cNvPr id="1705" name="Google Shape;1705;p17"/>
          <p:cNvSpPr txBox="1"/>
          <p:nvPr/>
        </p:nvSpPr>
        <p:spPr>
          <a:xfrm>
            <a:off x="-2027582" y="2303148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6</a:t>
            </a:r>
            <a:endParaRPr/>
          </a:p>
        </p:txBody>
      </p:sp>
      <p:grpSp>
        <p:nvGrpSpPr>
          <p:cNvPr id="1706" name="Google Shape;1706;p17"/>
          <p:cNvGrpSpPr/>
          <p:nvPr/>
        </p:nvGrpSpPr>
        <p:grpSpPr>
          <a:xfrm>
            <a:off x="4910666" y="1056639"/>
            <a:ext cx="3806613" cy="3833707"/>
            <a:chOff x="2244025" y="145922"/>
            <a:chExt cx="4382832" cy="4762352"/>
          </a:xfrm>
        </p:grpSpPr>
        <p:grpSp>
          <p:nvGrpSpPr>
            <p:cNvPr id="1707" name="Google Shape;1707;p17"/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1708" name="Google Shape;1708;p17"/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rect b="b" l="l" r="r" t="t"/>
                <a:pathLst>
                  <a:path extrusionOk="0" h="545783" w="94449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17"/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rect b="b" l="l" r="r" t="t"/>
                <a:pathLst>
                  <a:path extrusionOk="0" h="545413" w="944624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0" name="Google Shape;1710;p17"/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rect b="b" l="l" r="r" t="t"/>
                <a:pathLst>
                  <a:path extrusionOk="0" h="18192" w="27813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1" name="Google Shape;1711;p17"/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rect b="b" l="l" r="r" t="t"/>
                <a:pathLst>
                  <a:path extrusionOk="0" h="18478" w="28575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17"/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rect b="b" l="l" r="r" t="t"/>
                <a:pathLst>
                  <a:path extrusionOk="0" h="545381" w="944624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17"/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rect b="b" l="l" r="r" t="t"/>
                <a:pathLst>
                  <a:path extrusionOk="0" h="594264" w="675322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4" name="Google Shape;1714;p17"/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rect b="b" l="l" r="r" t="t"/>
                <a:pathLst>
                  <a:path extrusionOk="0" h="31146" w="26289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5" name="Google Shape;1715;p17"/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rect b="b" l="l" r="r" t="t"/>
                <a:pathLst>
                  <a:path extrusionOk="0" h="595217" w="676751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6" name="Google Shape;1716;p17"/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rect b="b" l="l" r="r" t="t"/>
                <a:pathLst>
                  <a:path extrusionOk="0" h="3358041" w="247669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7" name="Google Shape;1717;p17"/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rect b="b" l="l" r="r" t="t"/>
                <a:pathLst>
                  <a:path extrusionOk="0" h="92487" w="26098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8" name="Google Shape;1718;p17"/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rect b="b" l="l" r="r" t="t"/>
                <a:pathLst>
                  <a:path extrusionOk="0" h="27245" w="62674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9" name="Google Shape;1719;p17"/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rect b="b" l="l" r="r" t="t"/>
                <a:pathLst>
                  <a:path extrusionOk="0" h="3358040" w="247669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0" name="Google Shape;1720;p17"/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rect b="b" l="l" r="r" t="t"/>
                <a:pathLst>
                  <a:path extrusionOk="0" h="3358285" w="2476785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1" name="Google Shape;1721;p17"/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rect b="b" l="l" r="r" t="t"/>
                <a:pathLst>
                  <a:path extrusionOk="0" h="3200710" w="2415539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2" name="Google Shape;1722;p17"/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rect b="b" l="l" r="r" t="t"/>
                <a:pathLst>
                  <a:path extrusionOk="0" h="1460906" w="218894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3" name="Google Shape;1723;p17"/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rect b="b" l="l" r="r" t="t"/>
                <a:pathLst>
                  <a:path extrusionOk="0" h="132587" w="7658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4" name="Google Shape;1724;p17"/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rect b="b" l="l" r="r" t="t"/>
                <a:pathLst>
                  <a:path extrusionOk="0" h="149154" w="197262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5" name="Google Shape;1725;p17"/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rect b="b" l="l" r="r" t="t"/>
                <a:pathLst>
                  <a:path extrusionOk="0" h="148968" w="197262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6" name="Google Shape;1726;p17"/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rect b="b" l="l" r="r" t="t"/>
                <a:pathLst>
                  <a:path extrusionOk="0" h="149033" w="197358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7" name="Google Shape;1727;p17"/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rect b="b" l="l" r="r" t="t"/>
                <a:pathLst>
                  <a:path extrusionOk="0" h="148943" w="197358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8" name="Google Shape;1728;p17"/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rect b="b" l="l" r="r" t="t"/>
                <a:pathLst>
                  <a:path extrusionOk="0" h="685887" w="551783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9" name="Google Shape;1729;p17"/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rect b="b" l="l" r="r" t="t"/>
                <a:pathLst>
                  <a:path extrusionOk="0" h="820016" w="1286351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0" name="Google Shape;1730;p17"/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rect b="b" l="l" r="r" t="t"/>
                <a:pathLst>
                  <a:path extrusionOk="0" h="718178" w="115843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1" name="Google Shape;1731;p17"/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rect b="b" l="l" r="r" t="t"/>
                <a:pathLst>
                  <a:path extrusionOk="0" h="718059" w="115843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2" name="Google Shape;1732;p17"/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rect b="b" l="l" r="r" t="t"/>
                <a:pathLst>
                  <a:path extrusionOk="0" h="550694" w="868489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3" name="Google Shape;1733;p17"/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rect b="b" l="l" r="r" t="t"/>
                <a:pathLst>
                  <a:path extrusionOk="0" h="368151" w="551783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4" name="Google Shape;1734;p17"/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rect b="b" l="l" r="r" t="t"/>
                <a:pathLst>
                  <a:path extrusionOk="0" h="368230" w="551783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5" name="Google Shape;1735;p17"/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rect b="b" l="l" r="r" t="t"/>
                <a:pathLst>
                  <a:path extrusionOk="0" h="288153" w="41367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6" name="Google Shape;1736;p17"/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rect b="b" l="l" r="r" t="t"/>
                <a:pathLst>
                  <a:path extrusionOk="0" h="685927" w="551783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7" name="Google Shape;1737;p17"/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rect b="b" l="l" r="r" t="t"/>
                <a:pathLst>
                  <a:path extrusionOk="0" h="368152" w="551783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8" name="Google Shape;1738;p17"/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rect b="b" l="l" r="r" t="t"/>
                <a:pathLst>
                  <a:path extrusionOk="0" h="241458" w="257937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9" name="Google Shape;1739;p17"/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rect b="b" l="l" r="r" t="t"/>
                <a:pathLst>
                  <a:path extrusionOk="0" h="119252" w="6877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0" name="Google Shape;1740;p17"/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rect b="b" l="l" r="r" t="t"/>
                <a:pathLst>
                  <a:path extrusionOk="0" h="241363" w="257936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1" name="Google Shape;1741;p17"/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rect b="b" l="l" r="r" t="t"/>
                <a:pathLst>
                  <a:path extrusionOk="0" h="119663" w="69007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2" name="Google Shape;1742;p17"/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rect b="b" l="l" r="r" t="t"/>
                <a:pathLst>
                  <a:path extrusionOk="0" h="1335535" w="1266348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3" name="Google Shape;1743;p17"/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rect b="b" l="l" r="r" t="t"/>
                <a:pathLst>
                  <a:path extrusionOk="0" h="412813" w="441007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4" name="Google Shape;1744;p17"/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rect b="b" l="l" r="r" t="t"/>
                <a:pathLst>
                  <a:path extrusionOk="0" h="203834" w="117728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5" name="Google Shape;1745;p17"/>
            <p:cNvSpPr/>
            <p:nvPr/>
          </p:nvSpPr>
          <p:spPr>
            <a:xfrm>
              <a:off x="4124355" y="1157329"/>
              <a:ext cx="276891" cy="1108478"/>
            </a:xfrm>
            <a:custGeom>
              <a:rect b="b" l="l" r="r" t="t"/>
              <a:pathLst>
                <a:path extrusionOk="0" h="1108478" w="276891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17"/>
            <p:cNvSpPr/>
            <p:nvPr/>
          </p:nvSpPr>
          <p:spPr>
            <a:xfrm>
              <a:off x="3407027" y="665933"/>
              <a:ext cx="814853" cy="1408939"/>
            </a:xfrm>
            <a:custGeom>
              <a:rect b="b" l="l" r="r" t="t"/>
              <a:pathLst>
                <a:path extrusionOk="0" h="1408939" w="814853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17"/>
            <p:cNvSpPr/>
            <p:nvPr/>
          </p:nvSpPr>
          <p:spPr>
            <a:xfrm>
              <a:off x="3387120" y="682740"/>
              <a:ext cx="804386" cy="1393465"/>
            </a:xfrm>
            <a:custGeom>
              <a:rect b="b" l="l" r="r" t="t"/>
              <a:pathLst>
                <a:path extrusionOk="0" h="1393465" w="804386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17"/>
            <p:cNvSpPr/>
            <p:nvPr/>
          </p:nvSpPr>
          <p:spPr>
            <a:xfrm>
              <a:off x="3499610" y="847672"/>
              <a:ext cx="17240" cy="769048"/>
            </a:xfrm>
            <a:custGeom>
              <a:rect b="b" l="l" r="r" t="t"/>
              <a:pathLst>
                <a:path extrusionOk="0" h="769048" w="1724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17"/>
            <p:cNvSpPr/>
            <p:nvPr/>
          </p:nvSpPr>
          <p:spPr>
            <a:xfrm>
              <a:off x="3477988" y="1035502"/>
              <a:ext cx="60483" cy="177021"/>
            </a:xfrm>
            <a:custGeom>
              <a:rect b="b" l="l" r="r" t="t"/>
              <a:pathLst>
                <a:path extrusionOk="0" h="177021" w="60483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17"/>
            <p:cNvSpPr/>
            <p:nvPr/>
          </p:nvSpPr>
          <p:spPr>
            <a:xfrm>
              <a:off x="3684776" y="951970"/>
              <a:ext cx="17335" cy="768953"/>
            </a:xfrm>
            <a:custGeom>
              <a:rect b="b" l="l" r="r" t="t"/>
              <a:pathLst>
                <a:path extrusionOk="0" h="768953" w="17335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17"/>
            <p:cNvSpPr/>
            <p:nvPr/>
          </p:nvSpPr>
          <p:spPr>
            <a:xfrm>
              <a:off x="3663154" y="1389355"/>
              <a:ext cx="60579" cy="177060"/>
            </a:xfrm>
            <a:custGeom>
              <a:rect b="b" l="l" r="r" t="t"/>
              <a:pathLst>
                <a:path extrusionOk="0" h="177060" w="60579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17"/>
            <p:cNvSpPr/>
            <p:nvPr/>
          </p:nvSpPr>
          <p:spPr>
            <a:xfrm>
              <a:off x="3870037" y="1058841"/>
              <a:ext cx="17335" cy="769048"/>
            </a:xfrm>
            <a:custGeom>
              <a:rect b="b" l="l" r="r" t="t"/>
              <a:pathLst>
                <a:path extrusionOk="0" h="769048" w="17335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17"/>
            <p:cNvSpPr/>
            <p:nvPr/>
          </p:nvSpPr>
          <p:spPr>
            <a:xfrm>
              <a:off x="3848416" y="1146769"/>
              <a:ext cx="60579" cy="177060"/>
            </a:xfrm>
            <a:custGeom>
              <a:rect b="b" l="l" r="r" t="t"/>
              <a:pathLst>
                <a:path extrusionOk="0" h="177060" w="60579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17"/>
            <p:cNvSpPr/>
            <p:nvPr/>
          </p:nvSpPr>
          <p:spPr>
            <a:xfrm>
              <a:off x="4055299" y="1165807"/>
              <a:ext cx="17240" cy="768953"/>
            </a:xfrm>
            <a:custGeom>
              <a:rect b="b" l="l" r="r" t="t"/>
              <a:pathLst>
                <a:path extrusionOk="0" h="768953" w="1724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17"/>
            <p:cNvSpPr/>
            <p:nvPr/>
          </p:nvSpPr>
          <p:spPr>
            <a:xfrm>
              <a:off x="4033677" y="1453459"/>
              <a:ext cx="60483" cy="177021"/>
            </a:xfrm>
            <a:custGeom>
              <a:rect b="b" l="l" r="r" t="t"/>
              <a:pathLst>
                <a:path extrusionOk="0" h="177021" w="60483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56" name="Google Shape;1756;p17"/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1757" name="Google Shape;1757;p17"/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17"/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9" name="Google Shape;1759;p17"/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rect b="b" l="l" r="r" t="t"/>
                <a:pathLst>
                  <a:path extrusionOk="0" h="69627" w="52292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17"/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rect b="b" l="l" r="r" t="t"/>
                <a:pathLst>
                  <a:path extrusionOk="0" h="93916" w="39814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17"/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17"/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rect b="b" l="l" r="r" t="t"/>
                <a:pathLst>
                  <a:path extrusionOk="0" h="218860" w="379097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3" name="Google Shape;1763;p17"/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rect b="b" l="l" r="r" t="t"/>
                <a:pathLst>
                  <a:path extrusionOk="0" h="205811" w="378428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4" name="Google Shape;1764;p17"/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rect b="b" l="l" r="r" t="t"/>
                <a:pathLst>
                  <a:path extrusionOk="0" h="110490" w="176643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17"/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rect b="b" l="l" r="r" t="t"/>
                <a:pathLst>
                  <a:path extrusionOk="0" h="15239" w="1162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17"/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rect b="b" l="l" r="r" t="t"/>
                <a:pathLst>
                  <a:path extrusionOk="0" h="11810" w="25145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7" name="Google Shape;1767;p17"/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rect b="b" l="l" r="r" t="t"/>
                <a:pathLst>
                  <a:path extrusionOk="0" h="10382" w="18859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8" name="Google Shape;1768;p17"/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rect b="b" l="l" r="r" t="t"/>
                <a:pathLst>
                  <a:path extrusionOk="0" h="19811" w="28384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9" name="Google Shape;1769;p17"/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rect b="b" l="l" r="r" t="t"/>
                <a:pathLst>
                  <a:path extrusionOk="0" h="23336" w="35337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0" name="Google Shape;1770;p17"/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rect b="b" l="l" r="r" t="t"/>
                <a:pathLst>
                  <a:path extrusionOk="0" h="14668" w="16383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1" name="Google Shape;1771;p17"/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rect b="b" l="l" r="r" t="t"/>
                <a:pathLst>
                  <a:path extrusionOk="0" h="11620" w="1562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2" name="Google Shape;1772;p17"/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rect b="b" l="l" r="r" t="t"/>
                <a:pathLst>
                  <a:path extrusionOk="0" h="18097" w="18002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3" name="Google Shape;1773;p17"/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rect b="b" l="l" r="r" t="t"/>
                <a:pathLst>
                  <a:path extrusionOk="0" h="110394" w="176643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74" name="Google Shape;1774;p17"/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1775" name="Google Shape;1775;p17"/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6" name="Google Shape;1776;p17"/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rect b="b" l="l" r="r" t="t"/>
                <a:pathLst>
                  <a:path extrusionOk="0" h="69627" w="52292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7" name="Google Shape;1777;p17"/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rect b="b" l="l" r="r" t="t"/>
                <a:pathLst>
                  <a:path extrusionOk="0" h="93916" w="39814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8" name="Google Shape;1778;p17"/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9" name="Google Shape;1779;p17"/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rect b="b" l="l" r="r" t="t"/>
                <a:pathLst>
                  <a:path extrusionOk="0" h="218860" w="379116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0" name="Google Shape;1780;p17"/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rect b="b" l="l" r="r" t="t"/>
                <a:pathLst>
                  <a:path extrusionOk="0" h="205811" w="378428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1" name="Google Shape;1781;p17"/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rect b="b" l="l" r="r" t="t"/>
                <a:pathLst>
                  <a:path extrusionOk="0" h="109918" w="17706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2" name="Google Shape;1782;p17"/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rect b="b" l="l" r="r" t="t"/>
                <a:pathLst>
                  <a:path extrusionOk="0" h="15239" w="1162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3" name="Google Shape;1783;p17"/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rect b="b" l="l" r="r" t="t"/>
                <a:pathLst>
                  <a:path extrusionOk="0" h="11715" w="25241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4" name="Google Shape;1784;p17"/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rect b="b" l="l" r="r" t="t"/>
                <a:pathLst>
                  <a:path extrusionOk="0" h="10382" w="18859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5" name="Google Shape;1785;p17"/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rect b="b" l="l" r="r" t="t"/>
                <a:pathLst>
                  <a:path extrusionOk="0" h="19811" w="28384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6" name="Google Shape;1786;p17"/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rect b="b" l="l" r="r" t="t"/>
                <a:pathLst>
                  <a:path extrusionOk="0" h="23241" w="35433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7" name="Google Shape;1787;p17"/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rect b="b" l="l" r="r" t="t"/>
                <a:pathLst>
                  <a:path extrusionOk="0" h="14668" w="16383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8" name="Google Shape;1788;p17"/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rect b="b" l="l" r="r" t="t"/>
                <a:pathLst>
                  <a:path extrusionOk="0" h="11715" w="15716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9" name="Google Shape;1789;p17"/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rect b="b" l="l" r="r" t="t"/>
                <a:pathLst>
                  <a:path extrusionOk="0" h="18097" w="17907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0" name="Google Shape;1790;p17"/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rect b="b" l="l" r="r" t="t"/>
                <a:pathLst>
                  <a:path extrusionOk="0" h="110394" w="176864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1" name="Google Shape;1791;p17"/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1792" name="Google Shape;1792;p17"/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3" name="Google Shape;1793;p17"/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rect b="b" l="l" r="r" t="t"/>
                <a:pathLst>
                  <a:path extrusionOk="0" h="69627" w="52387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4" name="Google Shape;1794;p17"/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rect b="b" l="l" r="r" t="t"/>
                <a:pathLst>
                  <a:path extrusionOk="0" h="93916" w="39909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17"/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rect b="b" l="l" r="r" t="t"/>
                <a:pathLst>
                  <a:path extrusionOk="0" h="305752" w="52959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17"/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rect b="b" l="l" r="r" t="t"/>
                <a:pathLst>
                  <a:path extrusionOk="0" h="218860" w="379048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17"/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rect b="b" l="l" r="r" t="t"/>
                <a:pathLst>
                  <a:path extrusionOk="0" h="205811" w="378333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17"/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rect b="b" l="l" r="r" t="t"/>
                <a:pathLst>
                  <a:path extrusionOk="0" h="110489" w="176618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17"/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rect b="b" l="l" r="r" t="t"/>
                <a:pathLst>
                  <a:path extrusionOk="0" h="15240" w="1162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17"/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rect b="b" l="l" r="r" t="t"/>
                <a:pathLst>
                  <a:path extrusionOk="0" h="11811" w="25146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17"/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rect b="b" l="l" r="r" t="t"/>
                <a:pathLst>
                  <a:path extrusionOk="0" h="10382" w="18859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17"/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rect b="b" l="l" r="r" t="t"/>
                <a:pathLst>
                  <a:path extrusionOk="0" h="19812" w="28479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17"/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rect b="b" l="l" r="r" t="t"/>
                <a:pathLst>
                  <a:path extrusionOk="0" h="23336" w="35337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17"/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rect b="b" l="l" r="r" t="t"/>
                <a:pathLst>
                  <a:path extrusionOk="0" h="14668" w="16383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17"/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rect b="b" l="l" r="r" t="t"/>
                <a:pathLst>
                  <a:path extrusionOk="0" h="11620" w="1562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6" name="Google Shape;1806;p17"/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rect b="b" l="l" r="r" t="t"/>
                <a:pathLst>
                  <a:path extrusionOk="0" h="18097" w="17906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17"/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rect b="b" l="l" r="r" t="t"/>
                <a:pathLst>
                  <a:path extrusionOk="0" h="110680" w="176612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08" name="Google Shape;1808;p17"/>
            <p:cNvSpPr/>
            <p:nvPr/>
          </p:nvSpPr>
          <p:spPr>
            <a:xfrm>
              <a:off x="5771792" y="3977849"/>
              <a:ext cx="617525" cy="382903"/>
            </a:xfrm>
            <a:custGeom>
              <a:rect b="b" l="l" r="r" t="t"/>
              <a:pathLst>
                <a:path extrusionOk="0" h="382903" w="617525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17"/>
            <p:cNvSpPr/>
            <p:nvPr/>
          </p:nvSpPr>
          <p:spPr>
            <a:xfrm>
              <a:off x="5742557" y="3281451"/>
              <a:ext cx="721042" cy="930362"/>
            </a:xfrm>
            <a:custGeom>
              <a:rect b="b" l="l" r="r" t="t"/>
              <a:pathLst>
                <a:path extrusionOk="0" h="930362" w="721042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17"/>
            <p:cNvSpPr/>
            <p:nvPr/>
          </p:nvSpPr>
          <p:spPr>
            <a:xfrm>
              <a:off x="5798755" y="3297121"/>
              <a:ext cx="66103" cy="45243"/>
            </a:xfrm>
            <a:custGeom>
              <a:rect b="b" l="l" r="r" t="t"/>
              <a:pathLst>
                <a:path extrusionOk="0" h="45243" w="66103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17"/>
            <p:cNvSpPr/>
            <p:nvPr/>
          </p:nvSpPr>
          <p:spPr>
            <a:xfrm>
              <a:off x="6296341" y="4172183"/>
              <a:ext cx="72199" cy="48958"/>
            </a:xfrm>
            <a:custGeom>
              <a:rect b="b" l="l" r="r" t="t"/>
              <a:pathLst>
                <a:path extrusionOk="0" h="48958" w="72199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17"/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rect b="b" l="l" r="r" t="t"/>
              <a:pathLst>
                <a:path extrusionOk="0" h="928115" w="535876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17"/>
            <p:cNvSpPr/>
            <p:nvPr/>
          </p:nvSpPr>
          <p:spPr>
            <a:xfrm>
              <a:off x="5696551" y="3306978"/>
              <a:ext cx="720756" cy="930362"/>
            </a:xfrm>
            <a:custGeom>
              <a:rect b="b" l="l" r="r" t="t"/>
              <a:pathLst>
                <a:path extrusionOk="0" h="930362" w="720756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17"/>
            <p:cNvSpPr/>
            <p:nvPr/>
          </p:nvSpPr>
          <p:spPr>
            <a:xfrm>
              <a:off x="5833711" y="3483953"/>
              <a:ext cx="446532" cy="576393"/>
            </a:xfrm>
            <a:custGeom>
              <a:rect b="b" l="l" r="r" t="t"/>
              <a:pathLst>
                <a:path extrusionOk="0" h="576393" w="446532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17"/>
            <p:cNvSpPr/>
            <p:nvPr/>
          </p:nvSpPr>
          <p:spPr>
            <a:xfrm>
              <a:off x="5968681" y="3658196"/>
              <a:ext cx="176593" cy="227948"/>
            </a:xfrm>
            <a:custGeom>
              <a:rect b="b" l="l" r="r" t="t"/>
              <a:pathLst>
                <a:path extrusionOk="0" h="227948" w="176593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17"/>
            <p:cNvSpPr/>
            <p:nvPr/>
          </p:nvSpPr>
          <p:spPr>
            <a:xfrm>
              <a:off x="5409944" y="4076361"/>
              <a:ext cx="107251" cy="45529"/>
            </a:xfrm>
            <a:custGeom>
              <a:rect b="b" l="l" r="r" t="t"/>
              <a:pathLst>
                <a:path extrusionOk="0" h="45529" w="107251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17"/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rect b="b" l="l" r="r" t="t"/>
              <a:pathLst>
                <a:path extrusionOk="0" h="23812" w="13715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17"/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rect b="b" l="l" r="r" t="t"/>
              <a:pathLst>
                <a:path extrusionOk="0" h="23812" w="13715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17"/>
            <p:cNvSpPr/>
            <p:nvPr/>
          </p:nvSpPr>
          <p:spPr>
            <a:xfrm>
              <a:off x="5457664" y="4081409"/>
              <a:ext cx="86296" cy="87915"/>
            </a:xfrm>
            <a:custGeom>
              <a:rect b="b" l="l" r="r" t="t"/>
              <a:pathLst>
                <a:path extrusionOk="0" h="87915" w="86296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17"/>
            <p:cNvSpPr/>
            <p:nvPr/>
          </p:nvSpPr>
          <p:spPr>
            <a:xfrm>
              <a:off x="5445377" y="3764798"/>
              <a:ext cx="619125" cy="371951"/>
            </a:xfrm>
            <a:custGeom>
              <a:rect b="b" l="l" r="r" t="t"/>
              <a:pathLst>
                <a:path extrusionOk="0" h="371951" w="619125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17"/>
            <p:cNvSpPr/>
            <p:nvPr/>
          </p:nvSpPr>
          <p:spPr>
            <a:xfrm>
              <a:off x="4826180" y="148719"/>
              <a:ext cx="204333" cy="298673"/>
            </a:xfrm>
            <a:custGeom>
              <a:rect b="b" l="l" r="r" t="t"/>
              <a:pathLst>
                <a:path extrusionOk="0" h="298673" w="204333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17"/>
            <p:cNvSpPr/>
            <p:nvPr/>
          </p:nvSpPr>
          <p:spPr>
            <a:xfrm>
              <a:off x="4841878" y="145922"/>
              <a:ext cx="97721" cy="120542"/>
            </a:xfrm>
            <a:custGeom>
              <a:rect b="b" l="l" r="r" t="t"/>
              <a:pathLst>
                <a:path extrusionOk="0" h="120542" w="97721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17"/>
            <p:cNvSpPr/>
            <p:nvPr/>
          </p:nvSpPr>
          <p:spPr>
            <a:xfrm>
              <a:off x="4860888" y="276839"/>
              <a:ext cx="120648" cy="135031"/>
            </a:xfrm>
            <a:custGeom>
              <a:rect b="b" l="l" r="r" t="t"/>
              <a:pathLst>
                <a:path extrusionOk="0" h="135031" w="120648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17"/>
            <p:cNvSpPr/>
            <p:nvPr/>
          </p:nvSpPr>
          <p:spPr>
            <a:xfrm>
              <a:off x="4654628" y="329607"/>
              <a:ext cx="228170" cy="325384"/>
            </a:xfrm>
            <a:custGeom>
              <a:rect b="b" l="l" r="r" t="t"/>
              <a:pathLst>
                <a:path extrusionOk="0" h="325384" w="22817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17"/>
            <p:cNvSpPr/>
            <p:nvPr/>
          </p:nvSpPr>
          <p:spPr>
            <a:xfrm>
              <a:off x="4825802" y="321035"/>
              <a:ext cx="175746" cy="232044"/>
            </a:xfrm>
            <a:custGeom>
              <a:rect b="b" l="l" r="r" t="t"/>
              <a:pathLst>
                <a:path extrusionOk="0" h="232044" w="175746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17"/>
            <p:cNvSpPr/>
            <p:nvPr/>
          </p:nvSpPr>
          <p:spPr>
            <a:xfrm>
              <a:off x="4857002" y="155665"/>
              <a:ext cx="128729" cy="159467"/>
            </a:xfrm>
            <a:custGeom>
              <a:rect b="b" l="l" r="r" t="t"/>
              <a:pathLst>
                <a:path extrusionOk="0" h="159467" w="128729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17"/>
            <p:cNvSpPr/>
            <p:nvPr/>
          </p:nvSpPr>
          <p:spPr>
            <a:xfrm>
              <a:off x="4862352" y="154515"/>
              <a:ext cx="129836" cy="122323"/>
            </a:xfrm>
            <a:custGeom>
              <a:rect b="b" l="l" r="r" t="t"/>
              <a:pathLst>
                <a:path extrusionOk="0" h="122323" w="129836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17"/>
            <p:cNvSpPr/>
            <p:nvPr/>
          </p:nvSpPr>
          <p:spPr>
            <a:xfrm>
              <a:off x="4706279" y="957495"/>
              <a:ext cx="102161" cy="77983"/>
            </a:xfrm>
            <a:custGeom>
              <a:rect b="b" l="l" r="r" t="t"/>
              <a:pathLst>
                <a:path extrusionOk="0" h="77983" w="102161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17"/>
            <p:cNvSpPr/>
            <p:nvPr/>
          </p:nvSpPr>
          <p:spPr>
            <a:xfrm>
              <a:off x="4706713" y="982355"/>
              <a:ext cx="101737" cy="53117"/>
            </a:xfrm>
            <a:custGeom>
              <a:rect b="b" l="l" r="r" t="t"/>
              <a:pathLst>
                <a:path extrusionOk="0" h="53117" w="101737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17"/>
            <p:cNvSpPr/>
            <p:nvPr/>
          </p:nvSpPr>
          <p:spPr>
            <a:xfrm>
              <a:off x="4655133" y="923967"/>
              <a:ext cx="93585" cy="72574"/>
            </a:xfrm>
            <a:custGeom>
              <a:rect b="b" l="l" r="r" t="t"/>
              <a:pathLst>
                <a:path extrusionOk="0" h="72574" w="93585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17"/>
            <p:cNvSpPr/>
            <p:nvPr/>
          </p:nvSpPr>
          <p:spPr>
            <a:xfrm>
              <a:off x="4655564" y="947875"/>
              <a:ext cx="93179" cy="48581"/>
            </a:xfrm>
            <a:custGeom>
              <a:rect b="b" l="l" r="r" t="t"/>
              <a:pathLst>
                <a:path extrusionOk="0" h="48581" w="93179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17"/>
            <p:cNvSpPr/>
            <p:nvPr/>
          </p:nvSpPr>
          <p:spPr>
            <a:xfrm>
              <a:off x="4689759" y="550206"/>
              <a:ext cx="222664" cy="383543"/>
            </a:xfrm>
            <a:custGeom>
              <a:rect b="b" l="l" r="r" t="t"/>
              <a:pathLst>
                <a:path extrusionOk="0" h="383543" w="222664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17"/>
            <p:cNvSpPr/>
            <p:nvPr/>
          </p:nvSpPr>
          <p:spPr>
            <a:xfrm>
              <a:off x="4750147" y="550873"/>
              <a:ext cx="221772" cy="415907"/>
            </a:xfrm>
            <a:custGeom>
              <a:rect b="b" l="l" r="r" t="t"/>
              <a:pathLst>
                <a:path extrusionOk="0" h="415907" w="221772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17"/>
            <p:cNvSpPr/>
            <p:nvPr/>
          </p:nvSpPr>
          <p:spPr>
            <a:xfrm>
              <a:off x="4667800" y="524108"/>
              <a:ext cx="331739" cy="305664"/>
            </a:xfrm>
            <a:custGeom>
              <a:rect b="b" l="l" r="r" t="t"/>
              <a:pathLst>
                <a:path extrusionOk="0" h="305664" w="331739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17"/>
            <p:cNvSpPr/>
            <p:nvPr/>
          </p:nvSpPr>
          <p:spPr>
            <a:xfrm>
              <a:off x="4934583" y="344330"/>
              <a:ext cx="115253" cy="404460"/>
            </a:xfrm>
            <a:custGeom>
              <a:rect b="b" l="l" r="r" t="t"/>
              <a:pathLst>
                <a:path extrusionOk="0" h="404460" w="115253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17"/>
            <p:cNvSpPr/>
            <p:nvPr/>
          </p:nvSpPr>
          <p:spPr>
            <a:xfrm>
              <a:off x="4957330" y="339243"/>
              <a:ext cx="69518" cy="88698"/>
            </a:xfrm>
            <a:custGeom>
              <a:rect b="b" l="l" r="r" t="t"/>
              <a:pathLst>
                <a:path extrusionOk="0" h="88698" w="69518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17"/>
            <p:cNvSpPr/>
            <p:nvPr/>
          </p:nvSpPr>
          <p:spPr>
            <a:xfrm>
              <a:off x="4820537" y="320915"/>
              <a:ext cx="59626" cy="62603"/>
            </a:xfrm>
            <a:custGeom>
              <a:rect b="b" l="l" r="r" t="t"/>
              <a:pathLst>
                <a:path extrusionOk="0" h="62603" w="59626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17"/>
            <p:cNvSpPr/>
            <p:nvPr/>
          </p:nvSpPr>
          <p:spPr>
            <a:xfrm>
              <a:off x="2491198" y="3393133"/>
              <a:ext cx="385953" cy="222884"/>
            </a:xfrm>
            <a:custGeom>
              <a:rect b="b" l="l" r="r" t="t"/>
              <a:pathLst>
                <a:path extrusionOk="0" h="222884" w="385953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17"/>
            <p:cNvSpPr/>
            <p:nvPr/>
          </p:nvSpPr>
          <p:spPr>
            <a:xfrm>
              <a:off x="2797046" y="3214634"/>
              <a:ext cx="385953" cy="222789"/>
            </a:xfrm>
            <a:custGeom>
              <a:rect b="b" l="l" r="r" t="t"/>
              <a:pathLst>
                <a:path extrusionOk="0" h="222789" w="385953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17"/>
            <p:cNvSpPr/>
            <p:nvPr/>
          </p:nvSpPr>
          <p:spPr>
            <a:xfrm>
              <a:off x="2911632" y="2431203"/>
              <a:ext cx="385953" cy="222884"/>
            </a:xfrm>
            <a:custGeom>
              <a:rect b="b" l="l" r="r" t="t"/>
              <a:pathLst>
                <a:path extrusionOk="0" h="222884" w="385953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17"/>
            <p:cNvSpPr/>
            <p:nvPr/>
          </p:nvSpPr>
          <p:spPr>
            <a:xfrm>
              <a:off x="2911632" y="2542645"/>
              <a:ext cx="192976" cy="830294"/>
            </a:xfrm>
            <a:custGeom>
              <a:rect b="b" l="l" r="r" t="t"/>
              <a:pathLst>
                <a:path extrusionOk="0" h="830294" w="192976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17"/>
            <p:cNvSpPr/>
            <p:nvPr/>
          </p:nvSpPr>
          <p:spPr>
            <a:xfrm>
              <a:off x="3104608" y="2542645"/>
              <a:ext cx="192976" cy="830294"/>
            </a:xfrm>
            <a:custGeom>
              <a:rect b="b" l="l" r="r" t="t"/>
              <a:pathLst>
                <a:path extrusionOk="0" h="830294" w="192976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17"/>
            <p:cNvSpPr/>
            <p:nvPr/>
          </p:nvSpPr>
          <p:spPr>
            <a:xfrm>
              <a:off x="2622167" y="2797249"/>
              <a:ext cx="385953" cy="222789"/>
            </a:xfrm>
            <a:custGeom>
              <a:rect b="b" l="l" r="r" t="t"/>
              <a:pathLst>
                <a:path extrusionOk="0" h="222789" w="385953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17"/>
            <p:cNvSpPr/>
            <p:nvPr/>
          </p:nvSpPr>
          <p:spPr>
            <a:xfrm>
              <a:off x="2622167" y="2908596"/>
              <a:ext cx="192976" cy="630555"/>
            </a:xfrm>
            <a:custGeom>
              <a:rect b="b" l="l" r="r" t="t"/>
              <a:pathLst>
                <a:path extrusionOk="0" h="630555" w="192976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17"/>
            <p:cNvSpPr/>
            <p:nvPr/>
          </p:nvSpPr>
          <p:spPr>
            <a:xfrm>
              <a:off x="2622167" y="2908596"/>
              <a:ext cx="192976" cy="630555"/>
            </a:xfrm>
            <a:custGeom>
              <a:rect b="b" l="l" r="r" t="t"/>
              <a:pathLst>
                <a:path extrusionOk="0" h="630555" w="192976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17"/>
            <p:cNvSpPr/>
            <p:nvPr/>
          </p:nvSpPr>
          <p:spPr>
            <a:xfrm>
              <a:off x="2815143" y="2908596"/>
              <a:ext cx="192976" cy="630555"/>
            </a:xfrm>
            <a:custGeom>
              <a:rect b="b" l="l" r="r" t="t"/>
              <a:pathLst>
                <a:path extrusionOk="0" h="630555" w="192976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17"/>
            <p:cNvSpPr/>
            <p:nvPr/>
          </p:nvSpPr>
          <p:spPr>
            <a:xfrm>
              <a:off x="2244025" y="3539151"/>
              <a:ext cx="385953" cy="222884"/>
            </a:xfrm>
            <a:custGeom>
              <a:rect b="b" l="l" r="r" t="t"/>
              <a:pathLst>
                <a:path extrusionOk="0" h="222884" w="385953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17"/>
            <p:cNvSpPr/>
            <p:nvPr/>
          </p:nvSpPr>
          <p:spPr>
            <a:xfrm>
              <a:off x="2313938" y="3177773"/>
              <a:ext cx="385953" cy="222789"/>
            </a:xfrm>
            <a:custGeom>
              <a:rect b="b" l="l" r="r" t="t"/>
              <a:pathLst>
                <a:path extrusionOk="0" h="222789" w="385953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17"/>
            <p:cNvSpPr/>
            <p:nvPr/>
          </p:nvSpPr>
          <p:spPr>
            <a:xfrm>
              <a:off x="2313938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17"/>
            <p:cNvSpPr/>
            <p:nvPr/>
          </p:nvSpPr>
          <p:spPr>
            <a:xfrm>
              <a:off x="2313938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17"/>
            <p:cNvSpPr/>
            <p:nvPr/>
          </p:nvSpPr>
          <p:spPr>
            <a:xfrm>
              <a:off x="2506915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17"/>
            <p:cNvSpPr/>
            <p:nvPr/>
          </p:nvSpPr>
          <p:spPr>
            <a:xfrm>
              <a:off x="2506915" y="3289120"/>
              <a:ext cx="192976" cy="430815"/>
            </a:xfrm>
            <a:custGeom>
              <a:rect b="b" l="l" r="r" t="t"/>
              <a:pathLst>
                <a:path extrusionOk="0" h="430815" w="192976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50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17"/>
            <p:cNvSpPr/>
            <p:nvPr/>
          </p:nvSpPr>
          <p:spPr>
            <a:xfrm>
              <a:off x="3217241" y="3786325"/>
              <a:ext cx="1277540" cy="681323"/>
            </a:xfrm>
            <a:custGeom>
              <a:rect b="b" l="l" r="r" t="t"/>
              <a:pathLst>
                <a:path extrusionOk="0" h="681323" w="127754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17"/>
            <p:cNvSpPr/>
            <p:nvPr/>
          </p:nvSpPr>
          <p:spPr>
            <a:xfrm>
              <a:off x="4341906" y="4346681"/>
              <a:ext cx="972788" cy="561593"/>
            </a:xfrm>
            <a:custGeom>
              <a:rect b="b" l="l" r="r" t="t"/>
              <a:pathLst>
                <a:path extrusionOk="0" h="561593" w="972788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17"/>
            <p:cNvSpPr/>
            <p:nvPr/>
          </p:nvSpPr>
          <p:spPr>
            <a:xfrm>
              <a:off x="3246959" y="3638497"/>
              <a:ext cx="1231677" cy="711112"/>
            </a:xfrm>
            <a:custGeom>
              <a:rect b="b" l="l" r="r" t="t"/>
              <a:pathLst>
                <a:path extrusionOk="0" h="711112" w="1231677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17"/>
            <p:cNvSpPr/>
            <p:nvPr/>
          </p:nvSpPr>
          <p:spPr>
            <a:xfrm>
              <a:off x="3247293" y="3898053"/>
              <a:ext cx="108013" cy="106584"/>
            </a:xfrm>
            <a:custGeom>
              <a:rect b="b" l="l" r="r" t="t"/>
              <a:pathLst>
                <a:path extrusionOk="0" h="106584" w="108013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17"/>
            <p:cNvSpPr/>
            <p:nvPr/>
          </p:nvSpPr>
          <p:spPr>
            <a:xfrm>
              <a:off x="3553141" y="4166849"/>
              <a:ext cx="622063" cy="123348"/>
            </a:xfrm>
            <a:custGeom>
              <a:rect b="b" l="l" r="r" t="t"/>
              <a:pathLst>
                <a:path extrusionOk="0" h="123348" w="622063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17"/>
            <p:cNvSpPr/>
            <p:nvPr/>
          </p:nvSpPr>
          <p:spPr>
            <a:xfrm>
              <a:off x="4390007" y="3898053"/>
              <a:ext cx="88582" cy="95916"/>
            </a:xfrm>
            <a:custGeom>
              <a:rect b="b" l="l" r="r" t="t"/>
              <a:pathLst>
                <a:path extrusionOk="0" h="95916" w="88582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17"/>
            <p:cNvSpPr/>
            <p:nvPr/>
          </p:nvSpPr>
          <p:spPr>
            <a:xfrm>
              <a:off x="3582763" y="3612208"/>
              <a:ext cx="550640" cy="90297"/>
            </a:xfrm>
            <a:custGeom>
              <a:rect b="b" l="l" r="r" t="t"/>
              <a:pathLst>
                <a:path extrusionOk="0" h="90297" w="55064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17"/>
            <p:cNvSpPr/>
            <p:nvPr/>
          </p:nvSpPr>
          <p:spPr>
            <a:xfrm>
              <a:off x="3404265" y="3670120"/>
              <a:ext cx="917257" cy="529590"/>
            </a:xfrm>
            <a:custGeom>
              <a:rect b="b" l="l" r="r" t="t"/>
              <a:pathLst>
                <a:path extrusionOk="0" h="529590" w="917257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17"/>
            <p:cNvSpPr/>
            <p:nvPr/>
          </p:nvSpPr>
          <p:spPr>
            <a:xfrm>
              <a:off x="3246959" y="3542485"/>
              <a:ext cx="1231677" cy="711136"/>
            </a:xfrm>
            <a:custGeom>
              <a:rect b="b" l="l" r="r" t="t"/>
              <a:pathLst>
                <a:path extrusionOk="0" h="711136" w="1231677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17"/>
            <p:cNvSpPr/>
            <p:nvPr/>
          </p:nvSpPr>
          <p:spPr>
            <a:xfrm>
              <a:off x="4233892" y="4110556"/>
              <a:ext cx="329469" cy="191071"/>
            </a:xfrm>
            <a:custGeom>
              <a:rect b="b" l="l" r="r" t="t"/>
              <a:pathLst>
                <a:path extrusionOk="0" h="191071" w="329469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17"/>
            <p:cNvSpPr/>
            <p:nvPr/>
          </p:nvSpPr>
          <p:spPr>
            <a:xfrm>
              <a:off x="4234083" y="4180469"/>
              <a:ext cx="208216" cy="217741"/>
            </a:xfrm>
            <a:custGeom>
              <a:rect b="b" l="l" r="r" t="t"/>
              <a:pathLst>
                <a:path extrusionOk="0" h="217741" w="208216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17"/>
            <p:cNvSpPr/>
            <p:nvPr/>
          </p:nvSpPr>
          <p:spPr>
            <a:xfrm>
              <a:off x="4368385" y="4248383"/>
              <a:ext cx="831437" cy="643127"/>
            </a:xfrm>
            <a:custGeom>
              <a:rect b="b" l="l" r="r" t="t"/>
              <a:pathLst>
                <a:path extrusionOk="0" h="643127" w="831437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17"/>
            <p:cNvSpPr/>
            <p:nvPr/>
          </p:nvSpPr>
          <p:spPr>
            <a:xfrm>
              <a:off x="4368385" y="4166944"/>
              <a:ext cx="972788" cy="561593"/>
            </a:xfrm>
            <a:custGeom>
              <a:rect b="b" l="l" r="r" t="t"/>
              <a:pathLst>
                <a:path extrusionOk="0" h="561593" w="972788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17"/>
            <p:cNvSpPr/>
            <p:nvPr/>
          </p:nvSpPr>
          <p:spPr>
            <a:xfrm>
              <a:off x="5199823" y="4646908"/>
              <a:ext cx="141350" cy="244601"/>
            </a:xfrm>
            <a:custGeom>
              <a:rect b="b" l="l" r="r" t="t"/>
              <a:pathLst>
                <a:path extrusionOk="0" h="244601" w="14135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17"/>
            <p:cNvSpPr/>
            <p:nvPr/>
          </p:nvSpPr>
          <p:spPr>
            <a:xfrm>
              <a:off x="2764672" y="2500358"/>
              <a:ext cx="158537" cy="311524"/>
            </a:xfrm>
            <a:custGeom>
              <a:rect b="b" l="l" r="r" t="t"/>
              <a:pathLst>
                <a:path extrusionOk="0" h="311524" w="158537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17"/>
            <p:cNvSpPr/>
            <p:nvPr/>
          </p:nvSpPr>
          <p:spPr>
            <a:xfrm>
              <a:off x="2800168" y="3231875"/>
              <a:ext cx="108892" cy="84472"/>
            </a:xfrm>
            <a:custGeom>
              <a:rect b="b" l="l" r="r" t="t"/>
              <a:pathLst>
                <a:path extrusionOk="0" h="84472" w="108892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17"/>
            <p:cNvSpPr/>
            <p:nvPr/>
          </p:nvSpPr>
          <p:spPr>
            <a:xfrm>
              <a:off x="2799603" y="3259783"/>
              <a:ext cx="108313" cy="56238"/>
            </a:xfrm>
            <a:custGeom>
              <a:rect b="b" l="l" r="r" t="t"/>
              <a:pathLst>
                <a:path extrusionOk="0" h="56238" w="108313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17"/>
            <p:cNvSpPr/>
            <p:nvPr/>
          </p:nvSpPr>
          <p:spPr>
            <a:xfrm>
              <a:off x="2931444" y="3155618"/>
              <a:ext cx="108758" cy="81374"/>
            </a:xfrm>
            <a:custGeom>
              <a:rect b="b" l="l" r="r" t="t"/>
              <a:pathLst>
                <a:path extrusionOk="0" h="81374" w="108758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17"/>
            <p:cNvSpPr/>
            <p:nvPr/>
          </p:nvSpPr>
          <p:spPr>
            <a:xfrm>
              <a:off x="2931020" y="3181773"/>
              <a:ext cx="108151" cy="56575"/>
            </a:xfrm>
            <a:custGeom>
              <a:rect b="b" l="l" r="r" t="t"/>
              <a:pathLst>
                <a:path extrusionOk="0" h="56575" w="108151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17"/>
            <p:cNvSpPr/>
            <p:nvPr/>
          </p:nvSpPr>
          <p:spPr>
            <a:xfrm>
              <a:off x="2630424" y="2780976"/>
              <a:ext cx="382278" cy="462504"/>
            </a:xfrm>
            <a:custGeom>
              <a:rect b="b" l="l" r="r" t="t"/>
              <a:pathLst>
                <a:path extrusionOk="0" h="462504" w="382278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17"/>
            <p:cNvSpPr/>
            <p:nvPr/>
          </p:nvSpPr>
          <p:spPr>
            <a:xfrm>
              <a:off x="2662372" y="2471875"/>
              <a:ext cx="120066" cy="117360"/>
            </a:xfrm>
            <a:custGeom>
              <a:rect b="b" l="l" r="r" t="t"/>
              <a:pathLst>
                <a:path extrusionOk="0" h="117360" w="120066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17"/>
            <p:cNvSpPr/>
            <p:nvPr/>
          </p:nvSpPr>
          <p:spPr>
            <a:xfrm>
              <a:off x="2630208" y="2488280"/>
              <a:ext cx="194941" cy="380900"/>
            </a:xfrm>
            <a:custGeom>
              <a:rect b="b" l="l" r="r" t="t"/>
              <a:pathLst>
                <a:path extrusionOk="0" h="380900" w="194941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17"/>
            <p:cNvSpPr/>
            <p:nvPr/>
          </p:nvSpPr>
          <p:spPr>
            <a:xfrm>
              <a:off x="2658361" y="2350349"/>
              <a:ext cx="128870" cy="157700"/>
            </a:xfrm>
            <a:custGeom>
              <a:rect b="b" l="l" r="r" t="t"/>
              <a:pathLst>
                <a:path extrusionOk="0" h="157700" w="12887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17"/>
            <p:cNvSpPr/>
            <p:nvPr/>
          </p:nvSpPr>
          <p:spPr>
            <a:xfrm>
              <a:off x="2645583" y="2336673"/>
              <a:ext cx="136833" cy="135201"/>
            </a:xfrm>
            <a:custGeom>
              <a:rect b="b" l="l" r="r" t="t"/>
              <a:pathLst>
                <a:path extrusionOk="0" h="135201" w="136833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17"/>
            <p:cNvSpPr/>
            <p:nvPr/>
          </p:nvSpPr>
          <p:spPr>
            <a:xfrm>
              <a:off x="2782568" y="2488639"/>
              <a:ext cx="62960" cy="91535"/>
            </a:xfrm>
            <a:custGeom>
              <a:rect b="b" l="l" r="r" t="t"/>
              <a:pathLst>
                <a:path extrusionOk="0" h="91535" w="6296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78" name="Google Shape;1878;p17"/>
            <p:cNvGrpSpPr/>
            <p:nvPr/>
          </p:nvGrpSpPr>
          <p:grpSpPr>
            <a:xfrm flipH="1">
              <a:off x="2710663" y="2723583"/>
              <a:ext cx="319676" cy="242660"/>
              <a:chOff x="6621095" y="1452181"/>
              <a:chExt cx="330893" cy="250785"/>
            </a:xfrm>
          </p:grpSpPr>
          <p:sp>
            <p:nvSpPr>
              <p:cNvPr id="1879" name="Google Shape;1879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0" name="Google Shape;1880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1" name="Google Shape;1881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2" name="Google Shape;1882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3" name="Google Shape;1883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84" name="Google Shape;1884;p17"/>
            <p:cNvSpPr/>
            <p:nvPr/>
          </p:nvSpPr>
          <p:spPr>
            <a:xfrm>
              <a:off x="2596421" y="2551548"/>
              <a:ext cx="147299" cy="413263"/>
            </a:xfrm>
            <a:custGeom>
              <a:rect b="b" l="l" r="r" t="t"/>
              <a:pathLst>
                <a:path extrusionOk="0" h="413263" w="147299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17"/>
            <p:cNvSpPr/>
            <p:nvPr/>
          </p:nvSpPr>
          <p:spPr>
            <a:xfrm>
              <a:off x="2590449" y="2547578"/>
              <a:ext cx="84867" cy="115327"/>
            </a:xfrm>
            <a:custGeom>
              <a:rect b="b" l="l" r="r" t="t"/>
              <a:pathLst>
                <a:path extrusionOk="0" h="115327" w="84867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86" name="Google Shape;1886;p17"/>
            <p:cNvGrpSpPr/>
            <p:nvPr/>
          </p:nvGrpSpPr>
          <p:grpSpPr>
            <a:xfrm>
              <a:off x="4651669" y="468299"/>
              <a:ext cx="319676" cy="242660"/>
              <a:chOff x="6621095" y="1452181"/>
              <a:chExt cx="330893" cy="250785"/>
            </a:xfrm>
          </p:grpSpPr>
          <p:sp>
            <p:nvSpPr>
              <p:cNvPr id="1887" name="Google Shape;1887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8" name="Google Shape;1888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9" name="Google Shape;1889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0" name="Google Shape;1890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1" name="Google Shape;1891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RDS Mysql</a:t>
            </a:r>
            <a:endParaRPr/>
          </a:p>
        </p:txBody>
      </p:sp>
      <p:sp>
        <p:nvSpPr>
          <p:cNvPr id="1897" name="Google Shape;1897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8" name="Google Shape;18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593" y="1192753"/>
            <a:ext cx="5824325" cy="35515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grpSp>
        <p:nvGrpSpPr>
          <p:cNvPr id="1899" name="Google Shape;1899;p18"/>
          <p:cNvGrpSpPr/>
          <p:nvPr/>
        </p:nvGrpSpPr>
        <p:grpSpPr>
          <a:xfrm>
            <a:off x="5891182" y="1593204"/>
            <a:ext cx="2191662" cy="3277847"/>
            <a:chOff x="6492887" y="4126007"/>
            <a:chExt cx="271993" cy="422295"/>
          </a:xfrm>
        </p:grpSpPr>
        <p:sp>
          <p:nvSpPr>
            <p:cNvPr id="1900" name="Google Shape;1900;p18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18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18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18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18"/>
            <p:cNvSpPr/>
            <p:nvPr/>
          </p:nvSpPr>
          <p:spPr>
            <a:xfrm>
              <a:off x="6631565" y="4127172"/>
              <a:ext cx="91680" cy="134039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18"/>
            <p:cNvSpPr/>
            <p:nvPr/>
          </p:nvSpPr>
          <p:spPr>
            <a:xfrm>
              <a:off x="6638516" y="4126007"/>
              <a:ext cx="43914" cy="5411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18"/>
            <p:cNvSpPr/>
            <p:nvPr/>
          </p:nvSpPr>
          <p:spPr>
            <a:xfrm>
              <a:off x="6647100" y="4184749"/>
              <a:ext cx="54168" cy="6062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7" name="Google Shape;1907;p18"/>
            <p:cNvSpPr/>
            <p:nvPr/>
          </p:nvSpPr>
          <p:spPr>
            <a:xfrm>
              <a:off x="6554604" y="4208935"/>
              <a:ext cx="102224" cy="145520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8" name="Google Shape;1908;p18"/>
            <p:cNvSpPr/>
            <p:nvPr/>
          </p:nvSpPr>
          <p:spPr>
            <a:xfrm>
              <a:off x="6631332" y="4204595"/>
              <a:ext cx="78964" cy="10415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18"/>
            <p:cNvSpPr/>
            <p:nvPr/>
          </p:nvSpPr>
          <p:spPr>
            <a:xfrm>
              <a:off x="6645396" y="4130153"/>
              <a:ext cx="58090" cy="71561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18"/>
            <p:cNvSpPr/>
            <p:nvPr/>
          </p:nvSpPr>
          <p:spPr>
            <a:xfrm>
              <a:off x="6647754" y="4129873"/>
              <a:ext cx="58319" cy="5488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18"/>
            <p:cNvSpPr/>
            <p:nvPr/>
          </p:nvSpPr>
          <p:spPr>
            <a:xfrm>
              <a:off x="6577749" y="4490229"/>
              <a:ext cx="45861" cy="34982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12;p18"/>
            <p:cNvSpPr/>
            <p:nvPr/>
          </p:nvSpPr>
          <p:spPr>
            <a:xfrm>
              <a:off x="6577951" y="4501389"/>
              <a:ext cx="45653" cy="2383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18"/>
            <p:cNvSpPr/>
            <p:nvPr/>
          </p:nvSpPr>
          <p:spPr>
            <a:xfrm>
              <a:off x="6554804" y="4475155"/>
              <a:ext cx="41980" cy="32521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18"/>
            <p:cNvSpPr/>
            <p:nvPr/>
          </p:nvSpPr>
          <p:spPr>
            <a:xfrm>
              <a:off x="6554997" y="4485886"/>
              <a:ext cx="41814" cy="21828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18"/>
            <p:cNvSpPr/>
            <p:nvPr/>
          </p:nvSpPr>
          <p:spPr>
            <a:xfrm>
              <a:off x="6570371" y="4307401"/>
              <a:ext cx="99964" cy="172414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18"/>
            <p:cNvSpPr/>
            <p:nvPr/>
          </p:nvSpPr>
          <p:spPr>
            <a:xfrm>
              <a:off x="6597627" y="4307742"/>
              <a:ext cx="99521" cy="186686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18"/>
            <p:cNvSpPr/>
            <p:nvPr/>
          </p:nvSpPr>
          <p:spPr>
            <a:xfrm>
              <a:off x="6560564" y="4295988"/>
              <a:ext cx="148825" cy="136991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18"/>
            <p:cNvSpPr/>
            <p:nvPr/>
          </p:nvSpPr>
          <p:spPr>
            <a:xfrm>
              <a:off x="6680201" y="4215053"/>
              <a:ext cx="51721" cy="181324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18"/>
            <p:cNvSpPr/>
            <p:nvPr/>
          </p:nvSpPr>
          <p:spPr>
            <a:xfrm>
              <a:off x="6690335" y="4212768"/>
              <a:ext cx="31273" cy="3977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18"/>
            <p:cNvSpPr/>
            <p:nvPr/>
          </p:nvSpPr>
          <p:spPr>
            <a:xfrm>
              <a:off x="6629015" y="4204538"/>
              <a:ext cx="26751" cy="28086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21" name="Google Shape;1921;p18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3" cy="250785"/>
            </a:xfrm>
          </p:grpSpPr>
          <p:sp>
            <p:nvSpPr>
              <p:cNvPr id="1922" name="Google Shape;1922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3" name="Google Shape;1923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4" name="Google Shape;1924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5" name="Google Shape;1925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6" name="Google Shape;1926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19"/>
          <p:cNvSpPr txBox="1"/>
          <p:nvPr>
            <p:ph type="ctrTitle"/>
          </p:nvPr>
        </p:nvSpPr>
        <p:spPr>
          <a:xfrm>
            <a:off x="863419" y="1753349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Mounting S3</a:t>
            </a:r>
            <a:endParaRPr/>
          </a:p>
        </p:txBody>
      </p:sp>
      <p:sp>
        <p:nvSpPr>
          <p:cNvPr id="1932" name="Google Shape;1932;p19"/>
          <p:cNvSpPr txBox="1"/>
          <p:nvPr/>
        </p:nvSpPr>
        <p:spPr>
          <a:xfrm>
            <a:off x="-2027582" y="2303148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7</a:t>
            </a:r>
            <a:endParaRPr/>
          </a:p>
        </p:txBody>
      </p:sp>
      <p:grpSp>
        <p:nvGrpSpPr>
          <p:cNvPr id="1933" name="Google Shape;1933;p19"/>
          <p:cNvGrpSpPr/>
          <p:nvPr/>
        </p:nvGrpSpPr>
        <p:grpSpPr>
          <a:xfrm>
            <a:off x="5250762" y="568961"/>
            <a:ext cx="3180358" cy="3897798"/>
            <a:chOff x="2533225" y="322726"/>
            <a:chExt cx="4077549" cy="4762523"/>
          </a:xfrm>
        </p:grpSpPr>
        <p:sp>
          <p:nvSpPr>
            <p:cNvPr id="1934" name="Google Shape;1934;p19"/>
            <p:cNvSpPr/>
            <p:nvPr/>
          </p:nvSpPr>
          <p:spPr>
            <a:xfrm>
              <a:off x="3796336" y="2589414"/>
              <a:ext cx="682110" cy="393573"/>
            </a:xfrm>
            <a:custGeom>
              <a:rect b="b" l="l" r="r" t="t"/>
              <a:pathLst>
                <a:path extrusionOk="0" h="393573" w="68211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19"/>
            <p:cNvSpPr/>
            <p:nvPr/>
          </p:nvSpPr>
          <p:spPr>
            <a:xfrm>
              <a:off x="3809355" y="2149168"/>
              <a:ext cx="705962" cy="408622"/>
            </a:xfrm>
            <a:custGeom>
              <a:rect b="b" l="l" r="r" t="t"/>
              <a:pathLst>
                <a:path extrusionOk="0" h="408622" w="705962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19"/>
            <p:cNvSpPr/>
            <p:nvPr/>
          </p:nvSpPr>
          <p:spPr>
            <a:xfrm>
              <a:off x="4162289" y="2390151"/>
              <a:ext cx="329177" cy="571404"/>
            </a:xfrm>
            <a:custGeom>
              <a:rect b="b" l="l" r="r" t="t"/>
              <a:pathLst>
                <a:path extrusionOk="0" h="571404" w="329177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19"/>
            <p:cNvSpPr/>
            <p:nvPr/>
          </p:nvSpPr>
          <p:spPr>
            <a:xfrm>
              <a:off x="3833207" y="2390151"/>
              <a:ext cx="329081" cy="571404"/>
            </a:xfrm>
            <a:custGeom>
              <a:rect b="b" l="l" r="r" t="t"/>
              <a:pathLst>
                <a:path extrusionOk="0" h="571404" w="329081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19"/>
            <p:cNvSpPr/>
            <p:nvPr/>
          </p:nvSpPr>
          <p:spPr>
            <a:xfrm>
              <a:off x="3833207" y="2390151"/>
              <a:ext cx="329081" cy="287940"/>
            </a:xfrm>
            <a:custGeom>
              <a:rect b="b" l="l" r="r" t="t"/>
              <a:pathLst>
                <a:path extrusionOk="0" h="287940" w="329081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19"/>
            <p:cNvSpPr/>
            <p:nvPr/>
          </p:nvSpPr>
          <p:spPr>
            <a:xfrm>
              <a:off x="4162289" y="2390151"/>
              <a:ext cx="329177" cy="287940"/>
            </a:xfrm>
            <a:custGeom>
              <a:rect b="b" l="l" r="r" t="t"/>
              <a:pathLst>
                <a:path extrusionOk="0" h="287940" w="329177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19"/>
            <p:cNvSpPr/>
            <p:nvPr/>
          </p:nvSpPr>
          <p:spPr>
            <a:xfrm>
              <a:off x="3809355" y="2353479"/>
              <a:ext cx="352933" cy="307181"/>
            </a:xfrm>
            <a:custGeom>
              <a:rect b="b" l="l" r="r" t="t"/>
              <a:pathLst>
                <a:path extrusionOk="0" h="307181" w="352933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19"/>
            <p:cNvSpPr/>
            <p:nvPr/>
          </p:nvSpPr>
          <p:spPr>
            <a:xfrm>
              <a:off x="4162289" y="2353479"/>
              <a:ext cx="353029" cy="307181"/>
            </a:xfrm>
            <a:custGeom>
              <a:rect b="b" l="l" r="r" t="t"/>
              <a:pathLst>
                <a:path extrusionOk="0" h="307181" w="353029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19"/>
            <p:cNvSpPr/>
            <p:nvPr/>
          </p:nvSpPr>
          <p:spPr>
            <a:xfrm>
              <a:off x="4379054" y="3098705"/>
              <a:ext cx="1297601" cy="763520"/>
            </a:xfrm>
            <a:custGeom>
              <a:rect b="b" l="l" r="r" t="t"/>
              <a:pathLst>
                <a:path extrusionOk="0" h="763520" w="1297601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19"/>
            <p:cNvSpPr/>
            <p:nvPr/>
          </p:nvSpPr>
          <p:spPr>
            <a:xfrm>
              <a:off x="4481013" y="322726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19"/>
            <p:cNvSpPr/>
            <p:nvPr/>
          </p:nvSpPr>
          <p:spPr>
            <a:xfrm>
              <a:off x="5530597" y="3624781"/>
              <a:ext cx="70985" cy="153066"/>
            </a:xfrm>
            <a:custGeom>
              <a:rect b="b" l="l" r="r" t="t"/>
              <a:pathLst>
                <a:path extrusionOk="0" h="153066" w="70985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19"/>
            <p:cNvSpPr/>
            <p:nvPr/>
          </p:nvSpPr>
          <p:spPr>
            <a:xfrm>
              <a:off x="4467139" y="329893"/>
              <a:ext cx="65379" cy="96678"/>
            </a:xfrm>
            <a:custGeom>
              <a:rect b="b" l="l" r="r" t="t"/>
              <a:pathLst>
                <a:path extrusionOk="0" h="96678" w="65379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19"/>
            <p:cNvSpPr/>
            <p:nvPr/>
          </p:nvSpPr>
          <p:spPr>
            <a:xfrm>
              <a:off x="4423901" y="351343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19"/>
            <p:cNvSpPr/>
            <p:nvPr/>
          </p:nvSpPr>
          <p:spPr>
            <a:xfrm>
              <a:off x="4414398" y="357753"/>
              <a:ext cx="1171599" cy="3426525"/>
            </a:xfrm>
            <a:custGeom>
              <a:rect b="b" l="l" r="r" t="t"/>
              <a:pathLst>
                <a:path extrusionOk="0" h="3426525" w="1171599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19"/>
            <p:cNvSpPr/>
            <p:nvPr/>
          </p:nvSpPr>
          <p:spPr>
            <a:xfrm>
              <a:off x="4479777" y="459022"/>
              <a:ext cx="1041506" cy="3182614"/>
            </a:xfrm>
            <a:custGeom>
              <a:rect b="b" l="l" r="r" t="t"/>
              <a:pathLst>
                <a:path extrusionOk="0" h="3182614" w="1041506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rect b="b" l="l" r="r" t="t"/>
              <a:pathLst>
                <a:path extrusionOk="0" h="80859" w="46533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19"/>
            <p:cNvSpPr/>
            <p:nvPr/>
          </p:nvSpPr>
          <p:spPr>
            <a:xfrm>
              <a:off x="4988272" y="730303"/>
              <a:ext cx="23851" cy="30807"/>
            </a:xfrm>
            <a:custGeom>
              <a:rect b="b" l="l" r="r" t="t"/>
              <a:pathLst>
                <a:path extrusionOk="0" h="30807" w="23851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19"/>
            <p:cNvSpPr/>
            <p:nvPr/>
          </p:nvSpPr>
          <p:spPr>
            <a:xfrm>
              <a:off x="5609185" y="1342555"/>
              <a:ext cx="26417" cy="145526"/>
            </a:xfrm>
            <a:custGeom>
              <a:rect b="b" l="l" r="r" t="t"/>
              <a:pathLst>
                <a:path extrusionOk="0" h="145526" w="26417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19"/>
            <p:cNvSpPr/>
            <p:nvPr/>
          </p:nvSpPr>
          <p:spPr>
            <a:xfrm>
              <a:off x="5609185" y="1517667"/>
              <a:ext cx="26417" cy="145530"/>
            </a:xfrm>
            <a:custGeom>
              <a:rect b="b" l="l" r="r" t="t"/>
              <a:pathLst>
                <a:path extrusionOk="0" h="145530" w="26417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19"/>
            <p:cNvSpPr/>
            <p:nvPr/>
          </p:nvSpPr>
          <p:spPr>
            <a:xfrm>
              <a:off x="4598943" y="668398"/>
              <a:ext cx="778468" cy="1303739"/>
            </a:xfrm>
            <a:custGeom>
              <a:rect b="b" l="l" r="r" t="t"/>
              <a:pathLst>
                <a:path extrusionOk="0" h="1303739" w="778468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19"/>
            <p:cNvSpPr/>
            <p:nvPr/>
          </p:nvSpPr>
          <p:spPr>
            <a:xfrm>
              <a:off x="4598943" y="1688145"/>
              <a:ext cx="778468" cy="1303647"/>
            </a:xfrm>
            <a:custGeom>
              <a:rect b="b" l="l" r="r" t="t"/>
              <a:pathLst>
                <a:path extrusionOk="0" h="1303647" w="778468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19"/>
            <p:cNvSpPr/>
            <p:nvPr/>
          </p:nvSpPr>
          <p:spPr>
            <a:xfrm>
              <a:off x="4599323" y="2707876"/>
              <a:ext cx="778184" cy="892902"/>
            </a:xfrm>
            <a:custGeom>
              <a:rect b="b" l="l" r="r" t="t"/>
              <a:pathLst>
                <a:path extrusionOk="0" h="892902" w="778184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19"/>
            <p:cNvSpPr/>
            <p:nvPr/>
          </p:nvSpPr>
          <p:spPr>
            <a:xfrm>
              <a:off x="4781159" y="1048176"/>
              <a:ext cx="416151" cy="544252"/>
            </a:xfrm>
            <a:custGeom>
              <a:rect b="b" l="l" r="r" t="t"/>
              <a:pathLst>
                <a:path extrusionOk="0" h="544252" w="416151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19"/>
            <p:cNvSpPr/>
            <p:nvPr/>
          </p:nvSpPr>
          <p:spPr>
            <a:xfrm>
              <a:off x="4812185" y="2127070"/>
              <a:ext cx="353313" cy="495871"/>
            </a:xfrm>
            <a:custGeom>
              <a:rect b="b" l="l" r="r" t="t"/>
              <a:pathLst>
                <a:path extrusionOk="0" h="495871" w="353313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19"/>
            <p:cNvSpPr/>
            <p:nvPr/>
          </p:nvSpPr>
          <p:spPr>
            <a:xfrm>
              <a:off x="4825774" y="2064110"/>
              <a:ext cx="326421" cy="236124"/>
            </a:xfrm>
            <a:custGeom>
              <a:rect b="b" l="l" r="r" t="t"/>
              <a:pathLst>
                <a:path extrusionOk="0" h="236124" w="326421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19"/>
            <p:cNvSpPr/>
            <p:nvPr/>
          </p:nvSpPr>
          <p:spPr>
            <a:xfrm>
              <a:off x="4803918" y="3156860"/>
              <a:ext cx="410711" cy="349715"/>
            </a:xfrm>
            <a:custGeom>
              <a:rect b="b" l="l" r="r" t="t"/>
              <a:pathLst>
                <a:path extrusionOk="0" h="349715" w="410711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19"/>
            <p:cNvSpPr/>
            <p:nvPr/>
          </p:nvSpPr>
          <p:spPr>
            <a:xfrm>
              <a:off x="4593051" y="480769"/>
              <a:ext cx="842423" cy="783621"/>
            </a:xfrm>
            <a:custGeom>
              <a:rect b="b" l="l" r="r" t="t"/>
              <a:pathLst>
                <a:path extrusionOk="0" h="783621" w="842423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19"/>
            <p:cNvSpPr/>
            <p:nvPr/>
          </p:nvSpPr>
          <p:spPr>
            <a:xfrm>
              <a:off x="4315759" y="484198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19"/>
            <p:cNvSpPr/>
            <p:nvPr/>
          </p:nvSpPr>
          <p:spPr>
            <a:xfrm>
              <a:off x="4419530" y="544206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19"/>
            <p:cNvSpPr/>
            <p:nvPr/>
          </p:nvSpPr>
          <p:spPr>
            <a:xfrm>
              <a:off x="4523395" y="604308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19"/>
            <p:cNvSpPr/>
            <p:nvPr/>
          </p:nvSpPr>
          <p:spPr>
            <a:xfrm>
              <a:off x="4627166" y="66431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19"/>
            <p:cNvSpPr/>
            <p:nvPr/>
          </p:nvSpPr>
          <p:spPr>
            <a:xfrm>
              <a:off x="4730936" y="72441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19"/>
            <p:cNvSpPr/>
            <p:nvPr/>
          </p:nvSpPr>
          <p:spPr>
            <a:xfrm>
              <a:off x="4834707" y="78442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19"/>
            <p:cNvSpPr/>
            <p:nvPr/>
          </p:nvSpPr>
          <p:spPr>
            <a:xfrm>
              <a:off x="4938478" y="84452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19"/>
            <p:cNvSpPr/>
            <p:nvPr/>
          </p:nvSpPr>
          <p:spPr>
            <a:xfrm>
              <a:off x="5042248" y="904537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19"/>
            <p:cNvSpPr/>
            <p:nvPr/>
          </p:nvSpPr>
          <p:spPr>
            <a:xfrm>
              <a:off x="4316519" y="69355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p19"/>
            <p:cNvSpPr/>
            <p:nvPr/>
          </p:nvSpPr>
          <p:spPr>
            <a:xfrm>
              <a:off x="4420290" y="753661"/>
              <a:ext cx="103865" cy="97152"/>
            </a:xfrm>
            <a:custGeom>
              <a:rect b="b" l="l" r="r" t="t"/>
              <a:pathLst>
                <a:path extrusionOk="0" h="97152" w="103865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19"/>
            <p:cNvSpPr/>
            <p:nvPr/>
          </p:nvSpPr>
          <p:spPr>
            <a:xfrm>
              <a:off x="4524441" y="81366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19"/>
            <p:cNvSpPr/>
            <p:nvPr/>
          </p:nvSpPr>
          <p:spPr>
            <a:xfrm>
              <a:off x="4627926" y="873771"/>
              <a:ext cx="103770" cy="97187"/>
            </a:xfrm>
            <a:custGeom>
              <a:rect b="b" l="l" r="r" t="t"/>
              <a:pathLst>
                <a:path extrusionOk="0" h="97187" w="10377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19"/>
            <p:cNvSpPr/>
            <p:nvPr/>
          </p:nvSpPr>
          <p:spPr>
            <a:xfrm>
              <a:off x="4731697" y="93377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19"/>
            <p:cNvSpPr/>
            <p:nvPr/>
          </p:nvSpPr>
          <p:spPr>
            <a:xfrm>
              <a:off x="4835467" y="99388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19"/>
            <p:cNvSpPr/>
            <p:nvPr/>
          </p:nvSpPr>
          <p:spPr>
            <a:xfrm>
              <a:off x="4939238" y="1053889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19"/>
            <p:cNvSpPr/>
            <p:nvPr/>
          </p:nvSpPr>
          <p:spPr>
            <a:xfrm>
              <a:off x="5043008" y="111399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77" name="Google Shape;1977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1978" name="Google Shape;1978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9" name="Google Shape;1979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rect b="b" l="l" r="r" t="t"/>
                <a:pathLst>
                  <a:path extrusionOk="0" h="97152" w="103865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0" name="Google Shape;1980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1" name="Google Shape;1981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rect b="b" l="l" r="r" t="t"/>
                <a:pathLst>
                  <a:path extrusionOk="0" h="97187" w="10377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2" name="Google Shape;1982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3" name="Google Shape;1983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4" name="Google Shape;1984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5" name="Google Shape;1985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86" name="Google Shape;1986;p19"/>
            <p:cNvSpPr/>
            <p:nvPr/>
          </p:nvSpPr>
          <p:spPr>
            <a:xfrm>
              <a:off x="5776434" y="3835950"/>
              <a:ext cx="422399" cy="244506"/>
            </a:xfrm>
            <a:custGeom>
              <a:rect b="b" l="l" r="r" t="t"/>
              <a:pathLst>
                <a:path extrusionOk="0" h="244506" w="422399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19"/>
            <p:cNvSpPr/>
            <p:nvPr/>
          </p:nvSpPr>
          <p:spPr>
            <a:xfrm>
              <a:off x="5919927" y="3349699"/>
              <a:ext cx="376785" cy="648842"/>
            </a:xfrm>
            <a:custGeom>
              <a:rect b="b" l="l" r="r" t="t"/>
              <a:pathLst>
                <a:path extrusionOk="0" h="648842" w="376785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19"/>
            <p:cNvSpPr/>
            <p:nvPr/>
          </p:nvSpPr>
          <p:spPr>
            <a:xfrm>
              <a:off x="5821952" y="3404277"/>
              <a:ext cx="376880" cy="648747"/>
            </a:xfrm>
            <a:custGeom>
              <a:rect b="b" l="l" r="r" t="t"/>
              <a:pathLst>
                <a:path extrusionOk="0" h="648747" w="37688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19"/>
            <p:cNvSpPr/>
            <p:nvPr/>
          </p:nvSpPr>
          <p:spPr>
            <a:xfrm>
              <a:off x="6151700" y="3513243"/>
              <a:ext cx="145012" cy="539781"/>
            </a:xfrm>
            <a:custGeom>
              <a:rect b="b" l="l" r="r" t="t"/>
              <a:pathLst>
                <a:path extrusionOk="0" h="539781" w="145012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19"/>
            <p:cNvSpPr/>
            <p:nvPr/>
          </p:nvSpPr>
          <p:spPr>
            <a:xfrm>
              <a:off x="5869087" y="3349699"/>
              <a:ext cx="97973" cy="104584"/>
            </a:xfrm>
            <a:custGeom>
              <a:rect b="b" l="l" r="r" t="t"/>
              <a:pathLst>
                <a:path extrusionOk="0" h="104584" w="97973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19"/>
            <p:cNvSpPr/>
            <p:nvPr/>
          </p:nvSpPr>
          <p:spPr>
            <a:xfrm>
              <a:off x="5939787" y="3382376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19"/>
            <p:cNvSpPr/>
            <p:nvPr/>
          </p:nvSpPr>
          <p:spPr>
            <a:xfrm>
              <a:off x="6031584" y="3326084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19"/>
            <p:cNvSpPr/>
            <p:nvPr/>
          </p:nvSpPr>
          <p:spPr>
            <a:xfrm>
              <a:off x="5273451" y="4003686"/>
              <a:ext cx="608559" cy="352234"/>
            </a:xfrm>
            <a:custGeom>
              <a:rect b="b" l="l" r="r" t="t"/>
              <a:pathLst>
                <a:path extrusionOk="0" h="352234" w="608559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19"/>
            <p:cNvSpPr/>
            <p:nvPr/>
          </p:nvSpPr>
          <p:spPr>
            <a:xfrm>
              <a:off x="5480232" y="3303313"/>
              <a:ext cx="542799" cy="934592"/>
            </a:xfrm>
            <a:custGeom>
              <a:rect b="b" l="l" r="r" t="t"/>
              <a:pathLst>
                <a:path extrusionOk="0" h="934592" w="542799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19"/>
            <p:cNvSpPr/>
            <p:nvPr/>
          </p:nvSpPr>
          <p:spPr>
            <a:xfrm>
              <a:off x="5339115" y="3381894"/>
              <a:ext cx="542894" cy="934592"/>
            </a:xfrm>
            <a:custGeom>
              <a:rect b="b" l="l" r="r" t="t"/>
              <a:pathLst>
                <a:path extrusionOk="0" h="934592" w="542894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19"/>
            <p:cNvSpPr/>
            <p:nvPr/>
          </p:nvSpPr>
          <p:spPr>
            <a:xfrm>
              <a:off x="5814160" y="3538961"/>
              <a:ext cx="208871" cy="777525"/>
            </a:xfrm>
            <a:custGeom>
              <a:rect b="b" l="l" r="r" t="t"/>
              <a:pathLst>
                <a:path extrusionOk="0" h="777525" w="208871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19"/>
            <p:cNvSpPr/>
            <p:nvPr/>
          </p:nvSpPr>
          <p:spPr>
            <a:xfrm>
              <a:off x="5406965" y="3303313"/>
              <a:ext cx="141116" cy="150685"/>
            </a:xfrm>
            <a:custGeom>
              <a:rect b="b" l="l" r="r" t="t"/>
              <a:pathLst>
                <a:path extrusionOk="0" h="150685" w="141116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19"/>
            <p:cNvSpPr/>
            <p:nvPr/>
          </p:nvSpPr>
          <p:spPr>
            <a:xfrm>
              <a:off x="5508835" y="3350470"/>
              <a:ext cx="203454" cy="206683"/>
            </a:xfrm>
            <a:custGeom>
              <a:rect b="b" l="l" r="r" t="t"/>
              <a:pathLst>
                <a:path extrusionOk="0" h="206683" w="203454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19"/>
            <p:cNvSpPr/>
            <p:nvPr/>
          </p:nvSpPr>
          <p:spPr>
            <a:xfrm>
              <a:off x="5641209" y="3269779"/>
              <a:ext cx="203454" cy="206316"/>
            </a:xfrm>
            <a:custGeom>
              <a:rect b="b" l="l" r="r" t="t"/>
              <a:pathLst>
                <a:path extrusionOk="0" h="206316" w="203454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19"/>
            <p:cNvSpPr/>
            <p:nvPr/>
          </p:nvSpPr>
          <p:spPr>
            <a:xfrm>
              <a:off x="3370326" y="2746576"/>
              <a:ext cx="431236" cy="248888"/>
            </a:xfrm>
            <a:custGeom>
              <a:rect b="b" l="l" r="r" t="t"/>
              <a:pathLst>
                <a:path extrusionOk="0" h="248888" w="431236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19"/>
            <p:cNvSpPr/>
            <p:nvPr/>
          </p:nvSpPr>
          <p:spPr>
            <a:xfrm>
              <a:off x="3388571" y="2474923"/>
              <a:ext cx="435798" cy="252221"/>
            </a:xfrm>
            <a:custGeom>
              <a:rect b="b" l="l" r="r" t="t"/>
              <a:pathLst>
                <a:path extrusionOk="0" h="252221" w="435798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19"/>
            <p:cNvSpPr/>
            <p:nvPr/>
          </p:nvSpPr>
          <p:spPr>
            <a:xfrm>
              <a:off x="3606470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19"/>
            <p:cNvSpPr/>
            <p:nvPr/>
          </p:nvSpPr>
          <p:spPr>
            <a:xfrm>
              <a:off x="3403301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19"/>
            <p:cNvSpPr/>
            <p:nvPr/>
          </p:nvSpPr>
          <p:spPr>
            <a:xfrm>
              <a:off x="3403301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19"/>
            <p:cNvSpPr/>
            <p:nvPr/>
          </p:nvSpPr>
          <p:spPr>
            <a:xfrm>
              <a:off x="3606470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19"/>
            <p:cNvSpPr/>
            <p:nvPr/>
          </p:nvSpPr>
          <p:spPr>
            <a:xfrm>
              <a:off x="3388571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19"/>
            <p:cNvSpPr/>
            <p:nvPr/>
          </p:nvSpPr>
          <p:spPr>
            <a:xfrm>
              <a:off x="3606470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19"/>
            <p:cNvSpPr/>
            <p:nvPr/>
          </p:nvSpPr>
          <p:spPr>
            <a:xfrm>
              <a:off x="6048784" y="4120462"/>
              <a:ext cx="389804" cy="224885"/>
            </a:xfrm>
            <a:custGeom>
              <a:rect b="b" l="l" r="r" t="t"/>
              <a:pathLst>
                <a:path extrusionOk="0" h="224885" w="389804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19"/>
            <p:cNvSpPr/>
            <p:nvPr/>
          </p:nvSpPr>
          <p:spPr>
            <a:xfrm>
              <a:off x="6065699" y="3875193"/>
              <a:ext cx="393415" cy="227647"/>
            </a:xfrm>
            <a:custGeom>
              <a:rect b="b" l="l" r="r" t="t"/>
              <a:pathLst>
                <a:path extrusionOk="0" h="227647" w="393415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19"/>
            <p:cNvSpPr/>
            <p:nvPr/>
          </p:nvSpPr>
          <p:spPr>
            <a:xfrm>
              <a:off x="6262407" y="4009401"/>
              <a:ext cx="183404" cy="318420"/>
            </a:xfrm>
            <a:custGeom>
              <a:rect b="b" l="l" r="r" t="t"/>
              <a:pathLst>
                <a:path extrusionOk="0" h="318420" w="183404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19"/>
            <p:cNvSpPr/>
            <p:nvPr/>
          </p:nvSpPr>
          <p:spPr>
            <a:xfrm>
              <a:off x="6079003" y="4009401"/>
              <a:ext cx="183403" cy="318420"/>
            </a:xfrm>
            <a:custGeom>
              <a:rect b="b" l="l" r="r" t="t"/>
              <a:pathLst>
                <a:path extrusionOk="0" h="318420" w="183403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19"/>
            <p:cNvSpPr/>
            <p:nvPr/>
          </p:nvSpPr>
          <p:spPr>
            <a:xfrm>
              <a:off x="6079003" y="4009401"/>
              <a:ext cx="183403" cy="160496"/>
            </a:xfrm>
            <a:custGeom>
              <a:rect b="b" l="l" r="r" t="t"/>
              <a:pathLst>
                <a:path extrusionOk="0" h="160496" w="183403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19"/>
            <p:cNvSpPr/>
            <p:nvPr/>
          </p:nvSpPr>
          <p:spPr>
            <a:xfrm>
              <a:off x="6262407" y="4009401"/>
              <a:ext cx="183404" cy="160496"/>
            </a:xfrm>
            <a:custGeom>
              <a:rect b="b" l="l" r="r" t="t"/>
              <a:pathLst>
                <a:path extrusionOk="0" h="160496" w="183404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19"/>
            <p:cNvSpPr/>
            <p:nvPr/>
          </p:nvSpPr>
          <p:spPr>
            <a:xfrm>
              <a:off x="6065699" y="3989017"/>
              <a:ext cx="196707" cy="171164"/>
            </a:xfrm>
            <a:custGeom>
              <a:rect b="b" l="l" r="r" t="t"/>
              <a:pathLst>
                <a:path extrusionOk="0" h="171164" w="196707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19"/>
            <p:cNvSpPr/>
            <p:nvPr/>
          </p:nvSpPr>
          <p:spPr>
            <a:xfrm>
              <a:off x="6262407" y="3989017"/>
              <a:ext cx="196708" cy="171164"/>
            </a:xfrm>
            <a:custGeom>
              <a:rect b="b" l="l" r="r" t="t"/>
              <a:pathLst>
                <a:path extrusionOk="0" h="171164" w="196708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19"/>
            <p:cNvSpPr/>
            <p:nvPr/>
          </p:nvSpPr>
          <p:spPr>
            <a:xfrm>
              <a:off x="3676221" y="3054710"/>
              <a:ext cx="439504" cy="254317"/>
            </a:xfrm>
            <a:custGeom>
              <a:rect b="b" l="l" r="r" t="t"/>
              <a:pathLst>
                <a:path extrusionOk="0" h="254317" w="439504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19"/>
            <p:cNvSpPr/>
            <p:nvPr/>
          </p:nvSpPr>
          <p:spPr>
            <a:xfrm>
              <a:off x="3825510" y="2548837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19"/>
            <p:cNvSpPr/>
            <p:nvPr/>
          </p:nvSpPr>
          <p:spPr>
            <a:xfrm>
              <a:off x="3723640" y="2605606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19"/>
            <p:cNvSpPr/>
            <p:nvPr/>
          </p:nvSpPr>
          <p:spPr>
            <a:xfrm>
              <a:off x="4066691" y="2719049"/>
              <a:ext cx="150904" cy="561498"/>
            </a:xfrm>
            <a:custGeom>
              <a:rect b="b" l="l" r="r" t="t"/>
              <a:pathLst>
                <a:path extrusionOk="0" h="561498" w="150904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19"/>
            <p:cNvSpPr/>
            <p:nvPr/>
          </p:nvSpPr>
          <p:spPr>
            <a:xfrm>
              <a:off x="3772674" y="2548837"/>
              <a:ext cx="101869" cy="108775"/>
            </a:xfrm>
            <a:custGeom>
              <a:rect b="b" l="l" r="r" t="t"/>
              <a:pathLst>
                <a:path extrusionOk="0" h="108775" w="101869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19"/>
            <p:cNvSpPr/>
            <p:nvPr/>
          </p:nvSpPr>
          <p:spPr>
            <a:xfrm>
              <a:off x="3846226" y="258352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19"/>
            <p:cNvSpPr/>
            <p:nvPr/>
          </p:nvSpPr>
          <p:spPr>
            <a:xfrm>
              <a:off x="3941824" y="252456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19"/>
            <p:cNvSpPr/>
            <p:nvPr/>
          </p:nvSpPr>
          <p:spPr>
            <a:xfrm>
              <a:off x="2533225" y="4605761"/>
              <a:ext cx="828643" cy="479488"/>
            </a:xfrm>
            <a:custGeom>
              <a:rect b="b" l="l" r="r" t="t"/>
              <a:pathLst>
                <a:path extrusionOk="0" h="479488" w="828643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19"/>
            <p:cNvSpPr/>
            <p:nvPr/>
          </p:nvSpPr>
          <p:spPr>
            <a:xfrm>
              <a:off x="2599924" y="3049662"/>
              <a:ext cx="198618" cy="433482"/>
            </a:xfrm>
            <a:custGeom>
              <a:rect b="b" l="l" r="r" t="t"/>
              <a:pathLst>
                <a:path extrusionOk="0" h="433482" w="198618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19"/>
            <p:cNvSpPr/>
            <p:nvPr/>
          </p:nvSpPr>
          <p:spPr>
            <a:xfrm>
              <a:off x="2627967" y="2871431"/>
              <a:ext cx="142827" cy="275330"/>
            </a:xfrm>
            <a:custGeom>
              <a:rect b="b" l="l" r="r" t="t"/>
              <a:pathLst>
                <a:path extrusionOk="0" h="275330" w="142827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19"/>
            <p:cNvSpPr/>
            <p:nvPr/>
          </p:nvSpPr>
          <p:spPr>
            <a:xfrm>
              <a:off x="2942472" y="4777576"/>
              <a:ext cx="307903" cy="173671"/>
            </a:xfrm>
            <a:custGeom>
              <a:rect b="b" l="l" r="r" t="t"/>
              <a:pathLst>
                <a:path extrusionOk="0" h="173671" w="307903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19"/>
            <p:cNvSpPr/>
            <p:nvPr/>
          </p:nvSpPr>
          <p:spPr>
            <a:xfrm>
              <a:off x="2947261" y="4806358"/>
              <a:ext cx="303072" cy="144889"/>
            </a:xfrm>
            <a:custGeom>
              <a:rect b="b" l="l" r="r" t="t"/>
              <a:pathLst>
                <a:path extrusionOk="0" h="144889" w="303072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19"/>
            <p:cNvSpPr/>
            <p:nvPr/>
          </p:nvSpPr>
          <p:spPr>
            <a:xfrm>
              <a:off x="2717232" y="4676188"/>
              <a:ext cx="307831" cy="173712"/>
            </a:xfrm>
            <a:custGeom>
              <a:rect b="b" l="l" r="r" t="t"/>
              <a:pathLst>
                <a:path extrusionOk="0" h="173712" w="307831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19"/>
            <p:cNvSpPr/>
            <p:nvPr/>
          </p:nvSpPr>
          <p:spPr>
            <a:xfrm>
              <a:off x="2722045" y="4705011"/>
              <a:ext cx="303068" cy="144889"/>
            </a:xfrm>
            <a:custGeom>
              <a:rect b="b" l="l" r="r" t="t"/>
              <a:pathLst>
                <a:path extrusionOk="0" h="144889" w="303068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19"/>
            <p:cNvSpPr/>
            <p:nvPr/>
          </p:nvSpPr>
          <p:spPr>
            <a:xfrm>
              <a:off x="2717265" y="3551725"/>
              <a:ext cx="450461" cy="1274557"/>
            </a:xfrm>
            <a:custGeom>
              <a:rect b="b" l="l" r="r" t="t"/>
              <a:pathLst>
                <a:path extrusionOk="0" h="1274557" w="450461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19"/>
            <p:cNvSpPr/>
            <p:nvPr/>
          </p:nvSpPr>
          <p:spPr>
            <a:xfrm>
              <a:off x="2775050" y="2505974"/>
              <a:ext cx="327076" cy="524521"/>
            </a:xfrm>
            <a:custGeom>
              <a:rect b="b" l="l" r="r" t="t"/>
              <a:pathLst>
                <a:path extrusionOk="0" h="524521" w="327076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19"/>
            <p:cNvSpPr/>
            <p:nvPr/>
          </p:nvSpPr>
          <p:spPr>
            <a:xfrm>
              <a:off x="2667800" y="2877512"/>
              <a:ext cx="502799" cy="834581"/>
            </a:xfrm>
            <a:custGeom>
              <a:rect b="b" l="l" r="r" t="t"/>
              <a:pathLst>
                <a:path extrusionOk="0" h="834581" w="502799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19"/>
            <p:cNvSpPr/>
            <p:nvPr/>
          </p:nvSpPr>
          <p:spPr>
            <a:xfrm>
              <a:off x="3024379" y="2981457"/>
              <a:ext cx="633923" cy="498110"/>
            </a:xfrm>
            <a:custGeom>
              <a:rect b="b" l="l" r="r" t="t"/>
              <a:pathLst>
                <a:path extrusionOk="0" h="498110" w="633923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19"/>
            <p:cNvSpPr/>
            <p:nvPr/>
          </p:nvSpPr>
          <p:spPr>
            <a:xfrm>
              <a:off x="3001678" y="2971210"/>
              <a:ext cx="194366" cy="284908"/>
            </a:xfrm>
            <a:custGeom>
              <a:rect b="b" l="l" r="r" t="t"/>
              <a:pathLst>
                <a:path extrusionOk="0" h="284908" w="194366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19"/>
            <p:cNvSpPr/>
            <p:nvPr/>
          </p:nvSpPr>
          <p:spPr>
            <a:xfrm>
              <a:off x="2785215" y="2483249"/>
              <a:ext cx="317013" cy="350275"/>
            </a:xfrm>
            <a:custGeom>
              <a:rect b="b" l="l" r="r" t="t"/>
              <a:pathLst>
                <a:path extrusionOk="0" h="350275" w="317013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19"/>
            <p:cNvSpPr/>
            <p:nvPr/>
          </p:nvSpPr>
          <p:spPr>
            <a:xfrm>
              <a:off x="3466812" y="3201065"/>
              <a:ext cx="95905" cy="84340"/>
            </a:xfrm>
            <a:custGeom>
              <a:rect b="b" l="l" r="r" t="t"/>
              <a:pathLst>
                <a:path extrusionOk="0" h="84340" w="95905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7" name="Google Shape;2037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2038" name="Google Shape;2038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rect b="b" l="l" r="r" t="t"/>
                <a:pathLst>
                  <a:path extrusionOk="0" h="159820" w="275954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9" name="Google Shape;2039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rect b="b" l="l" r="r" t="t"/>
                <a:pathLst>
                  <a:path extrusionOk="0" h="6572" w="7697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0" name="Google Shape;2040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rect b="b" l="l" r="r" t="t"/>
                <a:pathLst>
                  <a:path extrusionOk="0" h="6286" w="6081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1" name="Google Shape;2041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rect b="b" l="l" r="r" t="t"/>
                <a:pathLst>
                  <a:path extrusionOk="0" h="159768" w="275954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2" name="Google Shape;2042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3" name="Google Shape;2043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4" name="Google Shape;2044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5" name="Google Shape;2045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6" name="Google Shape;2046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7" name="Google Shape;2047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8" name="Google Shape;2048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9" name="Google Shape;2049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rect b="b" l="l" r="r" t="t"/>
                <a:pathLst>
                  <a:path extrusionOk="0" h="8583" w="11593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rect b="b" l="l" r="r" t="t"/>
                <a:pathLst>
                  <a:path extrusionOk="0" h="7715" w="10739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rect b="b" l="l" r="r" t="t"/>
                <a:pathLst>
                  <a:path extrusionOk="0" h="7810" w="10738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rect b="b" l="l" r="r" t="t"/>
                <a:pathLst>
                  <a:path extrusionOk="0" h="159785" w="275954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4" name="Google Shape;2054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5" name="Google Shape;2055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6" name="Google Shape;2056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rect b="b" l="l" r="r" t="t"/>
                <a:pathLst>
                  <a:path extrusionOk="0" h="3619" w="6461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7" name="Google Shape;2057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rect b="b" l="l" r="r" t="t"/>
                <a:pathLst>
                  <a:path extrusionOk="0" h="1547" w="2668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58" name="Google Shape;2058;p19"/>
            <p:cNvSpPr/>
            <p:nvPr/>
          </p:nvSpPr>
          <p:spPr>
            <a:xfrm>
              <a:off x="3497758" y="3222825"/>
              <a:ext cx="163253" cy="135636"/>
            </a:xfrm>
            <a:custGeom>
              <a:rect b="b" l="l" r="r" t="t"/>
              <a:pathLst>
                <a:path extrusionOk="0" h="135636" w="163253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19"/>
            <p:cNvSpPr/>
            <p:nvPr/>
          </p:nvSpPr>
          <p:spPr>
            <a:xfrm>
              <a:off x="6274476" y="1508477"/>
              <a:ext cx="336298" cy="520294"/>
            </a:xfrm>
            <a:custGeom>
              <a:rect b="b" l="l" r="r" t="t"/>
              <a:pathLst>
                <a:path extrusionOk="0" h="520294" w="336298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19"/>
            <p:cNvSpPr/>
            <p:nvPr/>
          </p:nvSpPr>
          <p:spPr>
            <a:xfrm>
              <a:off x="6256990" y="1535134"/>
              <a:ext cx="307985" cy="495867"/>
            </a:xfrm>
            <a:custGeom>
              <a:rect b="b" l="l" r="r" t="t"/>
              <a:pathLst>
                <a:path extrusionOk="0" h="495867" w="307985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19"/>
            <p:cNvSpPr/>
            <p:nvPr/>
          </p:nvSpPr>
          <p:spPr>
            <a:xfrm>
              <a:off x="6322845" y="1634489"/>
              <a:ext cx="176087" cy="297735"/>
            </a:xfrm>
            <a:custGeom>
              <a:rect b="b" l="l" r="r" t="t"/>
              <a:pathLst>
                <a:path extrusionOk="0" h="297735" w="176087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19"/>
            <p:cNvSpPr/>
            <p:nvPr/>
          </p:nvSpPr>
          <p:spPr>
            <a:xfrm>
              <a:off x="3417840" y="830009"/>
              <a:ext cx="336307" cy="520393"/>
            </a:xfrm>
            <a:custGeom>
              <a:rect b="b" l="l" r="r" t="t"/>
              <a:pathLst>
                <a:path extrusionOk="0" h="520393" w="336307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19"/>
            <p:cNvSpPr/>
            <p:nvPr/>
          </p:nvSpPr>
          <p:spPr>
            <a:xfrm>
              <a:off x="3400355" y="856397"/>
              <a:ext cx="307985" cy="495973"/>
            </a:xfrm>
            <a:custGeom>
              <a:rect b="b" l="l" r="r" t="t"/>
              <a:pathLst>
                <a:path extrusionOk="0" h="495973" w="307985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19"/>
            <p:cNvSpPr/>
            <p:nvPr/>
          </p:nvSpPr>
          <p:spPr>
            <a:xfrm>
              <a:off x="3456326" y="989404"/>
              <a:ext cx="196042" cy="250697"/>
            </a:xfrm>
            <a:custGeom>
              <a:rect b="b" l="l" r="r" t="t"/>
              <a:pathLst>
                <a:path extrusionOk="0" h="250697" w="196042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"/>
          <p:cNvSpPr txBox="1"/>
          <p:nvPr>
            <p:ph idx="4294967295" type="ctrTitle"/>
          </p:nvPr>
        </p:nvSpPr>
        <p:spPr>
          <a:xfrm>
            <a:off x="106920" y="2155350"/>
            <a:ext cx="43437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b="0" i="0" lang="en" sz="72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HELLO!</a:t>
            </a:r>
            <a:endParaRPr b="0" i="0" sz="7200" u="none" cap="none" strike="noStrike">
              <a:solidFill>
                <a:schemeClr val="accent2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25" name="Google Shape;325;p2"/>
          <p:cNvSpPr txBox="1"/>
          <p:nvPr>
            <p:ph idx="4294967295" type="subTitle"/>
          </p:nvPr>
        </p:nvSpPr>
        <p:spPr>
          <a:xfrm>
            <a:off x="168964" y="2765965"/>
            <a:ext cx="4489875" cy="19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rPr b="1" i="0" lang="en" sz="26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I am Hegi Septiyanto Wibowo</a:t>
            </a:r>
            <a:endParaRPr b="1" i="0" sz="2600" u="none" cap="none" strike="noStrike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SysOps Administrator at Gawai Studio</a:t>
            </a:r>
            <a:endParaRPr b="0" i="0" sz="16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26" name="Google Shape;326;p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picture containing text, person, wall, person&#10;&#10;Description automatically generated" id="327" name="Google Shape;3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2974" y="344512"/>
            <a:ext cx="4045227" cy="4145628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grpSp>
        <p:nvGrpSpPr>
          <p:cNvPr id="328" name="Google Shape;328;p2"/>
          <p:cNvGrpSpPr/>
          <p:nvPr/>
        </p:nvGrpSpPr>
        <p:grpSpPr>
          <a:xfrm>
            <a:off x="7517953" y="2353290"/>
            <a:ext cx="885996" cy="2673675"/>
            <a:chOff x="5678143" y="1151382"/>
            <a:chExt cx="345795" cy="1043508"/>
          </a:xfrm>
        </p:grpSpPr>
        <p:sp>
          <p:nvSpPr>
            <p:cNvPr id="329" name="Google Shape;329;p2"/>
            <p:cNvSpPr/>
            <p:nvPr/>
          </p:nvSpPr>
          <p:spPr>
            <a:xfrm>
              <a:off x="5678143" y="1995246"/>
              <a:ext cx="345795" cy="199644"/>
            </a:xfrm>
            <a:custGeom>
              <a:rect b="b" l="l" r="r" t="t"/>
              <a:pathLst>
                <a:path extrusionOk="0" h="249555" w="432244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5781662" y="1153715"/>
              <a:ext cx="174078" cy="254926"/>
            </a:xfrm>
            <a:custGeom>
              <a:rect b="b" l="l" r="r" t="t"/>
              <a:pathLst>
                <a:path extrusionOk="0" h="318657" w="217597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5776639" y="1337053"/>
              <a:ext cx="32518" cy="188360"/>
            </a:xfrm>
            <a:custGeom>
              <a:rect b="b" l="l" r="r" t="t"/>
              <a:pathLst>
                <a:path extrusionOk="0" h="235450" w="40647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5795186" y="1151382"/>
              <a:ext cx="83137" cy="102663"/>
            </a:xfrm>
            <a:custGeom>
              <a:rect b="b" l="l" r="r" t="t"/>
              <a:pathLst>
                <a:path extrusionOk="0" h="128329" w="103921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5811517" y="1263498"/>
              <a:ext cx="102898" cy="115088"/>
            </a:xfrm>
            <a:custGeom>
              <a:rect b="b" l="l" r="r" t="t"/>
              <a:pathLst>
                <a:path extrusionOk="0" h="143860" w="128622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5781607" y="1300507"/>
              <a:ext cx="149918" cy="172167"/>
            </a:xfrm>
            <a:custGeom>
              <a:rect b="b" l="l" r="r" t="t"/>
              <a:pathLst>
                <a:path extrusionOk="0" h="215209" w="187397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5808246" y="1159602"/>
              <a:ext cx="110823" cy="136345"/>
            </a:xfrm>
            <a:custGeom>
              <a:rect b="b" l="l" r="r" t="t"/>
              <a:pathLst>
                <a:path extrusionOk="0" h="170431" w="138529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5812703" y="1158869"/>
              <a:ext cx="110779" cy="104694"/>
            </a:xfrm>
            <a:custGeom>
              <a:rect b="b" l="l" r="r" t="t"/>
              <a:pathLst>
                <a:path extrusionOk="0" h="130867" w="138474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5898276" y="1323720"/>
              <a:ext cx="74471" cy="246223"/>
            </a:xfrm>
            <a:custGeom>
              <a:rect b="b" l="l" r="r" t="t"/>
              <a:pathLst>
                <a:path extrusionOk="0" h="307779" w="93089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5831068" y="2061801"/>
              <a:ext cx="86995" cy="66513"/>
            </a:xfrm>
            <a:custGeom>
              <a:rect b="b" l="l" r="r" t="t"/>
              <a:pathLst>
                <a:path extrusionOk="0" h="83141" w="108744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5831514" y="2082973"/>
              <a:ext cx="86563" cy="44990"/>
            </a:xfrm>
            <a:custGeom>
              <a:rect b="b" l="l" r="r" t="t"/>
              <a:pathLst>
                <a:path extrusionOk="0" h="56238" w="108204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5764925" y="2047104"/>
              <a:ext cx="79862" cy="61873"/>
            </a:xfrm>
            <a:custGeom>
              <a:rect b="b" l="l" r="r" t="t"/>
              <a:pathLst>
                <a:path extrusionOk="0" h="77341" w="99827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5764880" y="2067438"/>
              <a:ext cx="79629" cy="41383"/>
            </a:xfrm>
            <a:custGeom>
              <a:rect b="b" l="l" r="r" t="t"/>
              <a:pathLst>
                <a:path extrusionOk="0" h="51729" w="99536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5777722" y="1472916"/>
              <a:ext cx="170454" cy="595560"/>
            </a:xfrm>
            <a:custGeom>
              <a:rect b="b" l="l" r="r" t="t"/>
              <a:pathLst>
                <a:path extrusionOk="0" h="744450" w="213068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5770564" y="1458904"/>
              <a:ext cx="181538" cy="396087"/>
            </a:xfrm>
            <a:custGeom>
              <a:rect b="b" l="l" r="r" t="t"/>
              <a:pathLst>
                <a:path extrusionOk="0" h="495109" w="226922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5895126" y="1321170"/>
              <a:ext cx="61010" cy="76023"/>
            </a:xfrm>
            <a:custGeom>
              <a:rect b="b" l="l" r="r" t="t"/>
              <a:pathLst>
                <a:path extrusionOk="0" h="95029" w="76263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5777141" y="1300603"/>
              <a:ext cx="50825" cy="53396"/>
            </a:xfrm>
            <a:custGeom>
              <a:rect b="b" l="l" r="r" t="t"/>
              <a:pathLst>
                <a:path extrusionOk="0" h="66745" w="63531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70" name="Google Shape;2070;p20"/>
          <p:cNvGrpSpPr/>
          <p:nvPr/>
        </p:nvGrpSpPr>
        <p:grpSpPr>
          <a:xfrm>
            <a:off x="2915479" y="450574"/>
            <a:ext cx="5451626" cy="3451767"/>
            <a:chOff x="1177450" y="241631"/>
            <a:chExt cx="6173152" cy="3616776"/>
          </a:xfrm>
        </p:grpSpPr>
        <p:sp>
          <p:nvSpPr>
            <p:cNvPr id="2071" name="Google Shape;2071;p20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20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rotWithShape="0" algn="bl" dir="5400000" dist="28575">
                <a:srgbClr val="38226D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20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20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5" name="Google Shape;2075;p20"/>
          <p:cNvSpPr/>
          <p:nvPr/>
        </p:nvSpPr>
        <p:spPr>
          <a:xfrm>
            <a:off x="3805054" y="902761"/>
            <a:ext cx="4043671" cy="271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b="0" i="0" sz="10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076" name="Google Shape;2076;p20"/>
          <p:cNvGrpSpPr/>
          <p:nvPr/>
        </p:nvGrpSpPr>
        <p:grpSpPr>
          <a:xfrm>
            <a:off x="7350301" y="2404836"/>
            <a:ext cx="1395271" cy="2305168"/>
            <a:chOff x="6492887" y="4126007"/>
            <a:chExt cx="271993" cy="422295"/>
          </a:xfrm>
        </p:grpSpPr>
        <p:sp>
          <p:nvSpPr>
            <p:cNvPr id="2077" name="Google Shape;2077;p20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20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20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20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20"/>
            <p:cNvSpPr/>
            <p:nvPr/>
          </p:nvSpPr>
          <p:spPr>
            <a:xfrm>
              <a:off x="6631565" y="4127172"/>
              <a:ext cx="91680" cy="134039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20"/>
            <p:cNvSpPr/>
            <p:nvPr/>
          </p:nvSpPr>
          <p:spPr>
            <a:xfrm>
              <a:off x="6638516" y="4126007"/>
              <a:ext cx="43914" cy="5411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20"/>
            <p:cNvSpPr/>
            <p:nvPr/>
          </p:nvSpPr>
          <p:spPr>
            <a:xfrm>
              <a:off x="6647100" y="4184749"/>
              <a:ext cx="54168" cy="6062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20"/>
            <p:cNvSpPr/>
            <p:nvPr/>
          </p:nvSpPr>
          <p:spPr>
            <a:xfrm>
              <a:off x="6554604" y="4208935"/>
              <a:ext cx="102224" cy="145520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20"/>
            <p:cNvSpPr/>
            <p:nvPr/>
          </p:nvSpPr>
          <p:spPr>
            <a:xfrm>
              <a:off x="6631332" y="4204595"/>
              <a:ext cx="78964" cy="10415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20"/>
            <p:cNvSpPr/>
            <p:nvPr/>
          </p:nvSpPr>
          <p:spPr>
            <a:xfrm>
              <a:off x="6645396" y="4130153"/>
              <a:ext cx="58090" cy="71561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20"/>
            <p:cNvSpPr/>
            <p:nvPr/>
          </p:nvSpPr>
          <p:spPr>
            <a:xfrm>
              <a:off x="6647754" y="4129873"/>
              <a:ext cx="58319" cy="5488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20"/>
            <p:cNvSpPr/>
            <p:nvPr/>
          </p:nvSpPr>
          <p:spPr>
            <a:xfrm>
              <a:off x="6577749" y="4490229"/>
              <a:ext cx="45861" cy="34982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20"/>
            <p:cNvSpPr/>
            <p:nvPr/>
          </p:nvSpPr>
          <p:spPr>
            <a:xfrm>
              <a:off x="6577951" y="4501389"/>
              <a:ext cx="45653" cy="2383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20"/>
            <p:cNvSpPr/>
            <p:nvPr/>
          </p:nvSpPr>
          <p:spPr>
            <a:xfrm>
              <a:off x="6554804" y="4475155"/>
              <a:ext cx="41980" cy="32521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20"/>
            <p:cNvSpPr/>
            <p:nvPr/>
          </p:nvSpPr>
          <p:spPr>
            <a:xfrm>
              <a:off x="6554997" y="4485886"/>
              <a:ext cx="41814" cy="21828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20"/>
            <p:cNvSpPr/>
            <p:nvPr/>
          </p:nvSpPr>
          <p:spPr>
            <a:xfrm>
              <a:off x="6570371" y="4307401"/>
              <a:ext cx="99964" cy="172414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20"/>
            <p:cNvSpPr/>
            <p:nvPr/>
          </p:nvSpPr>
          <p:spPr>
            <a:xfrm>
              <a:off x="6597627" y="4307742"/>
              <a:ext cx="99521" cy="186686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20"/>
            <p:cNvSpPr/>
            <p:nvPr/>
          </p:nvSpPr>
          <p:spPr>
            <a:xfrm>
              <a:off x="6560564" y="4295988"/>
              <a:ext cx="148825" cy="136991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20"/>
            <p:cNvSpPr/>
            <p:nvPr/>
          </p:nvSpPr>
          <p:spPr>
            <a:xfrm>
              <a:off x="6680201" y="4215053"/>
              <a:ext cx="51721" cy="181324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20"/>
            <p:cNvSpPr/>
            <p:nvPr/>
          </p:nvSpPr>
          <p:spPr>
            <a:xfrm>
              <a:off x="6690335" y="4212768"/>
              <a:ext cx="31273" cy="3977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20"/>
            <p:cNvSpPr/>
            <p:nvPr/>
          </p:nvSpPr>
          <p:spPr>
            <a:xfrm>
              <a:off x="6629015" y="4204538"/>
              <a:ext cx="26751" cy="28086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98" name="Google Shape;2098;p20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3" cy="250785"/>
            </a:xfrm>
          </p:grpSpPr>
          <p:sp>
            <p:nvSpPr>
              <p:cNvPr id="2099" name="Google Shape;2099;p20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0" name="Google Shape;2100;p20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1" name="Google Shape;2101;p20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2" name="Google Shape;2102;p20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3" name="Google Shape;2103;p20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Text&#10;&#10;Description automatically generated" id="2104" name="Google Shape;210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835" y="1224581"/>
            <a:ext cx="4182948" cy="1797595"/>
          </a:xfrm>
          <a:prstGeom prst="rect">
            <a:avLst/>
          </a:prstGeom>
          <a:noFill/>
          <a:ln>
            <a:noFill/>
          </a:ln>
        </p:spPr>
      </p:pic>
      <p:sp>
        <p:nvSpPr>
          <p:cNvPr id="2105" name="Google Shape;2105;p20"/>
          <p:cNvSpPr txBox="1"/>
          <p:nvPr>
            <p:ph idx="4294967295" type="body"/>
          </p:nvPr>
        </p:nvSpPr>
        <p:spPr>
          <a:xfrm>
            <a:off x="914143" y="1243357"/>
            <a:ext cx="2997000" cy="20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Berhasil Mounting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2106" name="Google Shape;2106;p20"/>
          <p:cNvGrpSpPr/>
          <p:nvPr/>
        </p:nvGrpSpPr>
        <p:grpSpPr>
          <a:xfrm>
            <a:off x="1114064" y="589756"/>
            <a:ext cx="1023673" cy="1161152"/>
            <a:chOff x="9901824" y="937343"/>
            <a:chExt cx="744273" cy="793950"/>
          </a:xfrm>
        </p:grpSpPr>
        <p:grpSp>
          <p:nvGrpSpPr>
            <p:cNvPr id="2107" name="Google Shape;2107;p2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2108" name="Google Shape;2108;p2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9" name="Google Shape;2109;p2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2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1" name="Google Shape;2111;p2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2" name="Google Shape;2112;p2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3" name="Google Shape;2113;p2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4" name="Google Shape;2114;p2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5" name="Google Shape;2115;p2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6" name="Google Shape;2116;p2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7" name="Google Shape;2117;p2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18" name="Google Shape;2118;p20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20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20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20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20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20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p21"/>
          <p:cNvSpPr txBox="1"/>
          <p:nvPr/>
        </p:nvSpPr>
        <p:spPr>
          <a:xfrm>
            <a:off x="-2027582" y="2303148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8</a:t>
            </a:r>
            <a:endParaRPr/>
          </a:p>
        </p:txBody>
      </p:sp>
      <p:pic>
        <p:nvPicPr>
          <p:cNvPr descr="Auto Scaling EC2 instances without using Elastic Load Balancer AWS" id="2129" name="Google Shape;2129;p21"/>
          <p:cNvPicPr preferRelativeResize="0"/>
          <p:nvPr/>
        </p:nvPicPr>
        <p:blipFill rotWithShape="1">
          <a:blip r:embed="rId3">
            <a:alphaModFix/>
          </a:blip>
          <a:srcRect b="3999" l="8336" r="33405" t="24043"/>
          <a:stretch/>
        </p:blipFill>
        <p:spPr>
          <a:xfrm>
            <a:off x="5154506" y="1489229"/>
            <a:ext cx="3935307" cy="2847839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sp>
        <p:nvSpPr>
          <p:cNvPr id="2130" name="Google Shape;2130;p21"/>
          <p:cNvSpPr txBox="1"/>
          <p:nvPr/>
        </p:nvSpPr>
        <p:spPr>
          <a:xfrm>
            <a:off x="863419" y="1753349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b="0" i="0" lang="en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Auto Scaling</a:t>
            </a:r>
            <a:endParaRPr b="0" i="0" sz="4800" u="none" cap="none" strike="noStrike">
              <a:solidFill>
                <a:schemeClr val="accent2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6" name="Google Shape;21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055" y="763023"/>
            <a:ext cx="7427302" cy="314342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grpSp>
        <p:nvGrpSpPr>
          <p:cNvPr id="2137" name="Google Shape;2137;p22"/>
          <p:cNvGrpSpPr/>
          <p:nvPr/>
        </p:nvGrpSpPr>
        <p:grpSpPr>
          <a:xfrm>
            <a:off x="6685807" y="1643563"/>
            <a:ext cx="2191662" cy="3277847"/>
            <a:chOff x="6492887" y="4126007"/>
            <a:chExt cx="271993" cy="422295"/>
          </a:xfrm>
        </p:grpSpPr>
        <p:sp>
          <p:nvSpPr>
            <p:cNvPr id="2138" name="Google Shape;2138;p22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9" name="Google Shape;2139;p22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0" name="Google Shape;2140;p22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1" name="Google Shape;2141;p22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2" name="Google Shape;2142;p22"/>
            <p:cNvSpPr/>
            <p:nvPr/>
          </p:nvSpPr>
          <p:spPr>
            <a:xfrm>
              <a:off x="6631565" y="4127172"/>
              <a:ext cx="91680" cy="134039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3" name="Google Shape;2143;p22"/>
            <p:cNvSpPr/>
            <p:nvPr/>
          </p:nvSpPr>
          <p:spPr>
            <a:xfrm>
              <a:off x="6638516" y="4126007"/>
              <a:ext cx="43914" cy="5411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4" name="Google Shape;2144;p22"/>
            <p:cNvSpPr/>
            <p:nvPr/>
          </p:nvSpPr>
          <p:spPr>
            <a:xfrm>
              <a:off x="6647100" y="4184749"/>
              <a:ext cx="54168" cy="6062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5" name="Google Shape;2145;p22"/>
            <p:cNvSpPr/>
            <p:nvPr/>
          </p:nvSpPr>
          <p:spPr>
            <a:xfrm>
              <a:off x="6554604" y="4208935"/>
              <a:ext cx="102224" cy="145520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6" name="Google Shape;2146;p22"/>
            <p:cNvSpPr/>
            <p:nvPr/>
          </p:nvSpPr>
          <p:spPr>
            <a:xfrm>
              <a:off x="6631332" y="4204595"/>
              <a:ext cx="78964" cy="10415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7" name="Google Shape;2147;p22"/>
            <p:cNvSpPr/>
            <p:nvPr/>
          </p:nvSpPr>
          <p:spPr>
            <a:xfrm>
              <a:off x="6645396" y="4130153"/>
              <a:ext cx="58090" cy="71561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8" name="Google Shape;2148;p22"/>
            <p:cNvSpPr/>
            <p:nvPr/>
          </p:nvSpPr>
          <p:spPr>
            <a:xfrm>
              <a:off x="6647754" y="4129873"/>
              <a:ext cx="58319" cy="5488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9" name="Google Shape;2149;p22"/>
            <p:cNvSpPr/>
            <p:nvPr/>
          </p:nvSpPr>
          <p:spPr>
            <a:xfrm>
              <a:off x="6577749" y="4490229"/>
              <a:ext cx="45861" cy="34982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0" name="Google Shape;2150;p22"/>
            <p:cNvSpPr/>
            <p:nvPr/>
          </p:nvSpPr>
          <p:spPr>
            <a:xfrm>
              <a:off x="6577951" y="4501389"/>
              <a:ext cx="45653" cy="2383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22"/>
            <p:cNvSpPr/>
            <p:nvPr/>
          </p:nvSpPr>
          <p:spPr>
            <a:xfrm>
              <a:off x="6554804" y="4475155"/>
              <a:ext cx="41980" cy="32521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2" name="Google Shape;2152;p22"/>
            <p:cNvSpPr/>
            <p:nvPr/>
          </p:nvSpPr>
          <p:spPr>
            <a:xfrm>
              <a:off x="6554997" y="4485886"/>
              <a:ext cx="41814" cy="21828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3" name="Google Shape;2153;p22"/>
            <p:cNvSpPr/>
            <p:nvPr/>
          </p:nvSpPr>
          <p:spPr>
            <a:xfrm>
              <a:off x="6570371" y="4307401"/>
              <a:ext cx="99964" cy="172414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4" name="Google Shape;2154;p22"/>
            <p:cNvSpPr/>
            <p:nvPr/>
          </p:nvSpPr>
          <p:spPr>
            <a:xfrm>
              <a:off x="6597627" y="4307742"/>
              <a:ext cx="99521" cy="186686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5" name="Google Shape;2155;p22"/>
            <p:cNvSpPr/>
            <p:nvPr/>
          </p:nvSpPr>
          <p:spPr>
            <a:xfrm>
              <a:off x="6560564" y="4295988"/>
              <a:ext cx="148825" cy="136991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6" name="Google Shape;2156;p22"/>
            <p:cNvSpPr/>
            <p:nvPr/>
          </p:nvSpPr>
          <p:spPr>
            <a:xfrm>
              <a:off x="6680201" y="4215053"/>
              <a:ext cx="51721" cy="181324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7" name="Google Shape;2157;p22"/>
            <p:cNvSpPr/>
            <p:nvPr/>
          </p:nvSpPr>
          <p:spPr>
            <a:xfrm>
              <a:off x="6690335" y="4212768"/>
              <a:ext cx="31273" cy="3977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8" name="Google Shape;2158;p22"/>
            <p:cNvSpPr/>
            <p:nvPr/>
          </p:nvSpPr>
          <p:spPr>
            <a:xfrm>
              <a:off x="6629015" y="4204538"/>
              <a:ext cx="26751" cy="28086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9" name="Google Shape;2159;p22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3" cy="250785"/>
            </a:xfrm>
          </p:grpSpPr>
          <p:sp>
            <p:nvSpPr>
              <p:cNvPr id="2160" name="Google Shape;2160;p2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1" name="Google Shape;2161;p2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2" name="Google Shape;2162;p2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3" name="Google Shape;2163;p2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4" name="Google Shape;2164;p2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0" name="Google Shape;217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747" y="939163"/>
            <a:ext cx="7414591" cy="278681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grpSp>
        <p:nvGrpSpPr>
          <p:cNvPr id="2171" name="Google Shape;2171;p23"/>
          <p:cNvGrpSpPr/>
          <p:nvPr/>
        </p:nvGrpSpPr>
        <p:grpSpPr>
          <a:xfrm>
            <a:off x="6685807" y="1643563"/>
            <a:ext cx="2191662" cy="3277847"/>
            <a:chOff x="6492887" y="4126007"/>
            <a:chExt cx="271993" cy="422295"/>
          </a:xfrm>
        </p:grpSpPr>
        <p:sp>
          <p:nvSpPr>
            <p:cNvPr id="2172" name="Google Shape;2172;p2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3" name="Google Shape;2173;p2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2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5" name="Google Shape;2175;p2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6" name="Google Shape;2176;p23"/>
            <p:cNvSpPr/>
            <p:nvPr/>
          </p:nvSpPr>
          <p:spPr>
            <a:xfrm>
              <a:off x="6631565" y="4127172"/>
              <a:ext cx="91680" cy="134039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7" name="Google Shape;2177;p23"/>
            <p:cNvSpPr/>
            <p:nvPr/>
          </p:nvSpPr>
          <p:spPr>
            <a:xfrm>
              <a:off x="6638516" y="4126007"/>
              <a:ext cx="43914" cy="5411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8" name="Google Shape;2178;p23"/>
            <p:cNvSpPr/>
            <p:nvPr/>
          </p:nvSpPr>
          <p:spPr>
            <a:xfrm>
              <a:off x="6647100" y="4184749"/>
              <a:ext cx="54168" cy="6062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9" name="Google Shape;2179;p23"/>
            <p:cNvSpPr/>
            <p:nvPr/>
          </p:nvSpPr>
          <p:spPr>
            <a:xfrm>
              <a:off x="6554604" y="4208935"/>
              <a:ext cx="102224" cy="145520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0" name="Google Shape;2180;p23"/>
            <p:cNvSpPr/>
            <p:nvPr/>
          </p:nvSpPr>
          <p:spPr>
            <a:xfrm>
              <a:off x="6631332" y="4204595"/>
              <a:ext cx="78964" cy="10415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1" name="Google Shape;2181;p23"/>
            <p:cNvSpPr/>
            <p:nvPr/>
          </p:nvSpPr>
          <p:spPr>
            <a:xfrm>
              <a:off x="6645396" y="4130153"/>
              <a:ext cx="58090" cy="71561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2" name="Google Shape;2182;p23"/>
            <p:cNvSpPr/>
            <p:nvPr/>
          </p:nvSpPr>
          <p:spPr>
            <a:xfrm>
              <a:off x="6647754" y="4129873"/>
              <a:ext cx="58319" cy="5488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3" name="Google Shape;2183;p23"/>
            <p:cNvSpPr/>
            <p:nvPr/>
          </p:nvSpPr>
          <p:spPr>
            <a:xfrm>
              <a:off x="6577749" y="4490229"/>
              <a:ext cx="45861" cy="34982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4" name="Google Shape;2184;p23"/>
            <p:cNvSpPr/>
            <p:nvPr/>
          </p:nvSpPr>
          <p:spPr>
            <a:xfrm>
              <a:off x="6577951" y="4501389"/>
              <a:ext cx="45653" cy="2383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5" name="Google Shape;2185;p23"/>
            <p:cNvSpPr/>
            <p:nvPr/>
          </p:nvSpPr>
          <p:spPr>
            <a:xfrm>
              <a:off x="6554804" y="4475155"/>
              <a:ext cx="41980" cy="32521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6" name="Google Shape;2186;p23"/>
            <p:cNvSpPr/>
            <p:nvPr/>
          </p:nvSpPr>
          <p:spPr>
            <a:xfrm>
              <a:off x="6554997" y="4485886"/>
              <a:ext cx="41814" cy="21828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7" name="Google Shape;2187;p23"/>
            <p:cNvSpPr/>
            <p:nvPr/>
          </p:nvSpPr>
          <p:spPr>
            <a:xfrm>
              <a:off x="6570371" y="4307401"/>
              <a:ext cx="99964" cy="172414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8" name="Google Shape;2188;p23"/>
            <p:cNvSpPr/>
            <p:nvPr/>
          </p:nvSpPr>
          <p:spPr>
            <a:xfrm>
              <a:off x="6597627" y="4307742"/>
              <a:ext cx="99521" cy="186686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9" name="Google Shape;2189;p23"/>
            <p:cNvSpPr/>
            <p:nvPr/>
          </p:nvSpPr>
          <p:spPr>
            <a:xfrm>
              <a:off x="6560564" y="4295988"/>
              <a:ext cx="148825" cy="136991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0" name="Google Shape;2190;p23"/>
            <p:cNvSpPr/>
            <p:nvPr/>
          </p:nvSpPr>
          <p:spPr>
            <a:xfrm>
              <a:off x="6680201" y="4215053"/>
              <a:ext cx="51721" cy="181324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1" name="Google Shape;2191;p23"/>
            <p:cNvSpPr/>
            <p:nvPr/>
          </p:nvSpPr>
          <p:spPr>
            <a:xfrm>
              <a:off x="6690335" y="4212768"/>
              <a:ext cx="31273" cy="3977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2" name="Google Shape;2192;p23"/>
            <p:cNvSpPr/>
            <p:nvPr/>
          </p:nvSpPr>
          <p:spPr>
            <a:xfrm>
              <a:off x="6629015" y="4204538"/>
              <a:ext cx="26751" cy="28086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93" name="Google Shape;2193;p2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3" cy="250785"/>
            </a:xfrm>
          </p:grpSpPr>
          <p:sp>
            <p:nvSpPr>
              <p:cNvPr id="2194" name="Google Shape;2194;p2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5" name="Google Shape;2195;p2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6" name="Google Shape;2196;p2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7" name="Google Shape;2197;p2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8" name="Google Shape;2198;p2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4" name="Google Shape;220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747" y="939163"/>
            <a:ext cx="7414591" cy="278681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grpSp>
        <p:nvGrpSpPr>
          <p:cNvPr id="2205" name="Google Shape;2205;p24"/>
          <p:cNvGrpSpPr/>
          <p:nvPr/>
        </p:nvGrpSpPr>
        <p:grpSpPr>
          <a:xfrm>
            <a:off x="6685807" y="1643563"/>
            <a:ext cx="2191662" cy="3277847"/>
            <a:chOff x="6492887" y="4126007"/>
            <a:chExt cx="271993" cy="422295"/>
          </a:xfrm>
        </p:grpSpPr>
        <p:sp>
          <p:nvSpPr>
            <p:cNvPr id="2206" name="Google Shape;2206;p24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7" name="Google Shape;2207;p24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8" name="Google Shape;2208;p24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9" name="Google Shape;2209;p24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0" name="Google Shape;2210;p24"/>
            <p:cNvSpPr/>
            <p:nvPr/>
          </p:nvSpPr>
          <p:spPr>
            <a:xfrm>
              <a:off x="6631565" y="4127172"/>
              <a:ext cx="91680" cy="134039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1" name="Google Shape;2211;p24"/>
            <p:cNvSpPr/>
            <p:nvPr/>
          </p:nvSpPr>
          <p:spPr>
            <a:xfrm>
              <a:off x="6638516" y="4126007"/>
              <a:ext cx="43914" cy="5411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2" name="Google Shape;2212;p24"/>
            <p:cNvSpPr/>
            <p:nvPr/>
          </p:nvSpPr>
          <p:spPr>
            <a:xfrm>
              <a:off x="6647100" y="4184749"/>
              <a:ext cx="54168" cy="6062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3" name="Google Shape;2213;p24"/>
            <p:cNvSpPr/>
            <p:nvPr/>
          </p:nvSpPr>
          <p:spPr>
            <a:xfrm>
              <a:off x="6554604" y="4208935"/>
              <a:ext cx="102224" cy="145520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4" name="Google Shape;2214;p24"/>
            <p:cNvSpPr/>
            <p:nvPr/>
          </p:nvSpPr>
          <p:spPr>
            <a:xfrm>
              <a:off x="6631332" y="4204595"/>
              <a:ext cx="78964" cy="10415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5" name="Google Shape;2215;p24"/>
            <p:cNvSpPr/>
            <p:nvPr/>
          </p:nvSpPr>
          <p:spPr>
            <a:xfrm>
              <a:off x="6645396" y="4130153"/>
              <a:ext cx="58090" cy="71561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6" name="Google Shape;2216;p24"/>
            <p:cNvSpPr/>
            <p:nvPr/>
          </p:nvSpPr>
          <p:spPr>
            <a:xfrm>
              <a:off x="6647754" y="4129873"/>
              <a:ext cx="58319" cy="5488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7" name="Google Shape;2217;p24"/>
            <p:cNvSpPr/>
            <p:nvPr/>
          </p:nvSpPr>
          <p:spPr>
            <a:xfrm>
              <a:off x="6577749" y="4490229"/>
              <a:ext cx="45861" cy="34982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24"/>
            <p:cNvSpPr/>
            <p:nvPr/>
          </p:nvSpPr>
          <p:spPr>
            <a:xfrm>
              <a:off x="6577951" y="4501389"/>
              <a:ext cx="45653" cy="2383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24"/>
            <p:cNvSpPr/>
            <p:nvPr/>
          </p:nvSpPr>
          <p:spPr>
            <a:xfrm>
              <a:off x="6554804" y="4475155"/>
              <a:ext cx="41980" cy="32521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24"/>
            <p:cNvSpPr/>
            <p:nvPr/>
          </p:nvSpPr>
          <p:spPr>
            <a:xfrm>
              <a:off x="6554997" y="4485886"/>
              <a:ext cx="41814" cy="21828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24"/>
            <p:cNvSpPr/>
            <p:nvPr/>
          </p:nvSpPr>
          <p:spPr>
            <a:xfrm>
              <a:off x="6570371" y="4307401"/>
              <a:ext cx="99964" cy="172414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24"/>
            <p:cNvSpPr/>
            <p:nvPr/>
          </p:nvSpPr>
          <p:spPr>
            <a:xfrm>
              <a:off x="6597627" y="4307742"/>
              <a:ext cx="99521" cy="186686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3" name="Google Shape;2223;p24"/>
            <p:cNvSpPr/>
            <p:nvPr/>
          </p:nvSpPr>
          <p:spPr>
            <a:xfrm>
              <a:off x="6560564" y="4295988"/>
              <a:ext cx="148825" cy="136991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4" name="Google Shape;2224;p24"/>
            <p:cNvSpPr/>
            <p:nvPr/>
          </p:nvSpPr>
          <p:spPr>
            <a:xfrm>
              <a:off x="6680201" y="4215053"/>
              <a:ext cx="51721" cy="181324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5" name="Google Shape;2225;p24"/>
            <p:cNvSpPr/>
            <p:nvPr/>
          </p:nvSpPr>
          <p:spPr>
            <a:xfrm>
              <a:off x="6690335" y="4212768"/>
              <a:ext cx="31273" cy="3977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6" name="Google Shape;2226;p24"/>
            <p:cNvSpPr/>
            <p:nvPr/>
          </p:nvSpPr>
          <p:spPr>
            <a:xfrm>
              <a:off x="6629015" y="4204538"/>
              <a:ext cx="26751" cy="28086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27" name="Google Shape;2227;p24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3" cy="250785"/>
            </a:xfrm>
          </p:grpSpPr>
          <p:sp>
            <p:nvSpPr>
              <p:cNvPr id="2228" name="Google Shape;2228;p2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9" name="Google Shape;2229;p2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0" name="Google Shape;2230;p2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1" name="Google Shape;2231;p2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2" name="Google Shape;2232;p2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25"/>
          <p:cNvSpPr txBox="1"/>
          <p:nvPr/>
        </p:nvSpPr>
        <p:spPr>
          <a:xfrm>
            <a:off x="-2027582" y="2303148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9</a:t>
            </a:r>
            <a:endParaRPr/>
          </a:p>
        </p:txBody>
      </p:sp>
      <p:sp>
        <p:nvSpPr>
          <p:cNvPr id="2238" name="Google Shape;2238;p25"/>
          <p:cNvSpPr txBox="1"/>
          <p:nvPr/>
        </p:nvSpPr>
        <p:spPr>
          <a:xfrm>
            <a:off x="863419" y="1753349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b="0" i="0" lang="en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Route 53</a:t>
            </a:r>
            <a:endParaRPr b="0" i="0" sz="4800" u="none" cap="none" strike="noStrike">
              <a:solidFill>
                <a:schemeClr val="accent2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descr="Icon&#10;&#10;Description automatically generated" id="2239" name="Google Shape;22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5303" y="768773"/>
            <a:ext cx="3547793" cy="3605953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5" name="Google Shape;22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470" y="713966"/>
            <a:ext cx="7917433" cy="324153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grpSp>
        <p:nvGrpSpPr>
          <p:cNvPr id="2246" name="Google Shape;2246;p26"/>
          <p:cNvGrpSpPr/>
          <p:nvPr/>
        </p:nvGrpSpPr>
        <p:grpSpPr>
          <a:xfrm>
            <a:off x="6685807" y="1643563"/>
            <a:ext cx="2191662" cy="3277847"/>
            <a:chOff x="6492887" y="4126007"/>
            <a:chExt cx="271993" cy="422295"/>
          </a:xfrm>
        </p:grpSpPr>
        <p:sp>
          <p:nvSpPr>
            <p:cNvPr id="2247" name="Google Shape;2247;p26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26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26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26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6631565" y="4127172"/>
              <a:ext cx="91680" cy="134039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6638516" y="4126007"/>
              <a:ext cx="43914" cy="5411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6647100" y="4184749"/>
              <a:ext cx="54168" cy="6062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6554604" y="4208935"/>
              <a:ext cx="102224" cy="145520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6631332" y="4204595"/>
              <a:ext cx="78964" cy="10415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6645396" y="4130153"/>
              <a:ext cx="58090" cy="71561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6647754" y="4129873"/>
              <a:ext cx="58319" cy="5488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6577749" y="4490229"/>
              <a:ext cx="45861" cy="34982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6577951" y="4501389"/>
              <a:ext cx="45653" cy="2383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26"/>
            <p:cNvSpPr/>
            <p:nvPr/>
          </p:nvSpPr>
          <p:spPr>
            <a:xfrm>
              <a:off x="6554804" y="4475155"/>
              <a:ext cx="41980" cy="32521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26"/>
            <p:cNvSpPr/>
            <p:nvPr/>
          </p:nvSpPr>
          <p:spPr>
            <a:xfrm>
              <a:off x="6554997" y="4485886"/>
              <a:ext cx="41814" cy="21828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26"/>
            <p:cNvSpPr/>
            <p:nvPr/>
          </p:nvSpPr>
          <p:spPr>
            <a:xfrm>
              <a:off x="6570371" y="4307401"/>
              <a:ext cx="99964" cy="172414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26"/>
            <p:cNvSpPr/>
            <p:nvPr/>
          </p:nvSpPr>
          <p:spPr>
            <a:xfrm>
              <a:off x="6597627" y="4307742"/>
              <a:ext cx="99521" cy="186686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26"/>
            <p:cNvSpPr/>
            <p:nvPr/>
          </p:nvSpPr>
          <p:spPr>
            <a:xfrm>
              <a:off x="6560564" y="4295988"/>
              <a:ext cx="148825" cy="136991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26"/>
            <p:cNvSpPr/>
            <p:nvPr/>
          </p:nvSpPr>
          <p:spPr>
            <a:xfrm>
              <a:off x="6680201" y="4215053"/>
              <a:ext cx="51721" cy="181324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26"/>
            <p:cNvSpPr/>
            <p:nvPr/>
          </p:nvSpPr>
          <p:spPr>
            <a:xfrm>
              <a:off x="6690335" y="4212768"/>
              <a:ext cx="31273" cy="3977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26"/>
            <p:cNvSpPr/>
            <p:nvPr/>
          </p:nvSpPr>
          <p:spPr>
            <a:xfrm>
              <a:off x="6629015" y="4204538"/>
              <a:ext cx="26751" cy="28086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68" name="Google Shape;2268;p26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3" cy="250785"/>
            </a:xfrm>
          </p:grpSpPr>
          <p:sp>
            <p:nvSpPr>
              <p:cNvPr id="2269" name="Google Shape;2269;p26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0" name="Google Shape;2270;p26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1" name="Google Shape;2271;p26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2" name="Google Shape;2272;p26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3" name="Google Shape;2273;p26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27"/>
          <p:cNvSpPr txBox="1"/>
          <p:nvPr/>
        </p:nvSpPr>
        <p:spPr>
          <a:xfrm>
            <a:off x="-2027582" y="2303148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9</a:t>
            </a:r>
            <a:endParaRPr/>
          </a:p>
        </p:txBody>
      </p:sp>
      <p:sp>
        <p:nvSpPr>
          <p:cNvPr id="2279" name="Google Shape;2279;p27"/>
          <p:cNvSpPr txBox="1"/>
          <p:nvPr/>
        </p:nvSpPr>
        <p:spPr>
          <a:xfrm>
            <a:off x="863419" y="1753349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b="0" i="0" lang="en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IAM for Finance</a:t>
            </a:r>
            <a:endParaRPr b="0" i="0" sz="4800" u="none" cap="none" strike="noStrike">
              <a:solidFill>
                <a:schemeClr val="accent2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280" name="Google Shape;2280;p27"/>
          <p:cNvGrpSpPr/>
          <p:nvPr/>
        </p:nvGrpSpPr>
        <p:grpSpPr>
          <a:xfrm>
            <a:off x="4802293" y="1190112"/>
            <a:ext cx="3779116" cy="3446073"/>
            <a:chOff x="2152775" y="305709"/>
            <a:chExt cx="4264823" cy="4762415"/>
          </a:xfrm>
        </p:grpSpPr>
        <p:grpSp>
          <p:nvGrpSpPr>
            <p:cNvPr id="2281" name="Google Shape;2281;p2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2282" name="Google Shape;2282;p2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3" name="Google Shape;2283;p2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4" name="Google Shape;2284;p2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5" name="Google Shape;2285;p2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6" name="Google Shape;2286;p2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7" name="Google Shape;2287;p2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rect b="b" l="l" r="r" t="t"/>
                <a:pathLst>
                  <a:path extrusionOk="0" h="366117" w="632693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8" name="Google Shape;2288;p2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9" name="Google Shape;2289;p2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rect b="b" l="l" r="r" t="t"/>
                <a:pathLst>
                  <a:path extrusionOk="0" h="184784" w="295357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0" name="Google Shape;2290;p2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1" name="Google Shape;2291;p2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2" name="Google Shape;2292;p2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3" name="Google Shape;2293;p2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4" name="Google Shape;2294;p2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5" name="Google Shape;2295;p2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6" name="Google Shape;2296;p2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7" name="Google Shape;2297;p2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8" name="Google Shape;2298;p2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rect b="b" l="l" r="r" t="t"/>
                <a:pathLst>
                  <a:path extrusionOk="0" h="185070" w="295352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9" name="Google Shape;2299;p2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2300" name="Google Shape;2300;p2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1" name="Google Shape;2301;p2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2" name="Google Shape;2302;p2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3" name="Google Shape;2303;p2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4" name="Google Shape;2304;p2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rect b="b" l="l" r="r" t="t"/>
                <a:pathLst>
                  <a:path extrusionOk="0" h="366093" w="632721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5" name="Google Shape;2305;p2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rect b="b" l="l" r="r" t="t"/>
                <a:pathLst>
                  <a:path extrusionOk="0" h="344185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6" name="Google Shape;2306;p2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rect b="b" l="l" r="r" t="t"/>
                <a:pathLst>
                  <a:path extrusionOk="0" h="184880" w="295065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7" name="Google Shape;2307;p2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8" name="Google Shape;2308;p2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9" name="Google Shape;2309;p2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0" name="Google Shape;2310;p2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1" name="Google Shape;2311;p2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2" name="Google Shape;2312;p2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3" name="Google Shape;2313;p2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4" name="Google Shape;2314;p2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5" name="Google Shape;2315;p2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rect b="b" l="l" r="r" t="t"/>
                <a:pathLst>
                  <a:path extrusionOk="0" h="184594" w="295065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16" name="Google Shape;2316;p2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2317" name="Google Shape;2317;p2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8" name="Google Shape;2318;p2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9" name="Google Shape;2319;p2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0" name="Google Shape;2320;p2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1" name="Google Shape;2321;p2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rect b="b" l="l" r="r" t="t"/>
                <a:pathLst>
                  <a:path extrusionOk="0" h="366117" w="632609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2" name="Google Shape;2322;p2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3" name="Google Shape;2323;p2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rect b="b" l="l" r="r" t="t"/>
                <a:pathLst>
                  <a:path extrusionOk="0" h="184784" w="294752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4" name="Google Shape;2324;p2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rect b="b" l="l" r="r" t="t"/>
                <a:pathLst>
                  <a:path extrusionOk="0" h="25621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5" name="Google Shape;2325;p2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6" name="Google Shape;2326;p2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7" name="Google Shape;2327;p2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8" name="Google Shape;2328;p2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9" name="Google Shape;2329;p2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rect b="b" l="l" r="r" t="t"/>
                <a:pathLst>
                  <a:path extrusionOk="0" h="24479" w="2737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0" name="Google Shape;2330;p2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1" name="Google Shape;2331;p2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rect b="b" l="l" r="r" t="t"/>
                <a:pathLst>
                  <a:path extrusionOk="0" h="30480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2" name="Google Shape;2332;p2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rect b="b" l="l" r="r" t="t"/>
                <a:pathLst>
                  <a:path extrusionOk="0" h="184689" w="294568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33" name="Google Shape;2333;p2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2334" name="Google Shape;2334;p2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5" name="Google Shape;2335;p2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6" name="Google Shape;2336;p2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7" name="Google Shape;2337;p2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8" name="Google Shape;2338;p2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9" name="Google Shape;2339;p2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0" name="Google Shape;2340;p2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rect b="b" l="l" r="r" t="t"/>
                <a:pathLst>
                  <a:path extrusionOk="0" h="184880" w="294525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1" name="Google Shape;2341;p2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2" name="Google Shape;2342;p2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3" name="Google Shape;2343;p2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4" name="Google Shape;2344;p2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5" name="Google Shape;2345;p2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6" name="Google Shape;2346;p2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7" name="Google Shape;2347;p2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8" name="Google Shape;2348;p2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9" name="Google Shape;2349;p2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rect b="b" l="l" r="r" t="t"/>
                <a:pathLst>
                  <a:path extrusionOk="0" h="184499" w="294519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50" name="Google Shape;2350;p2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2351" name="Google Shape;2351;p2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p2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p2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rect b="b" l="l" r="r" t="t"/>
                <a:pathLst>
                  <a:path extrusionOk="0" h="157162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4" name="Google Shape;2354;p2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rect b="b" l="l" r="r" t="t"/>
                <a:pathLst>
                  <a:path extrusionOk="0" h="366022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rect b="b" l="l" r="r" t="t"/>
                <a:pathLst>
                  <a:path extrusionOk="0" h="184975" w="294875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0" name="Google Shape;2360;p2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1" name="Google Shape;2361;p2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2" name="Google Shape;2362;p2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3" name="Google Shape;2363;p2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4" name="Google Shape;2364;p2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5" name="Google Shape;2365;p2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6" name="Google Shape;2366;p2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rect b="b" l="l" r="r" t="t"/>
                <a:pathLst>
                  <a:path extrusionOk="0" h="185547" w="295161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7" name="Google Shape;2367;p2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2368" name="Google Shape;2368;p2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9" name="Google Shape;2369;p2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0" name="Google Shape;2370;p2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1" name="Google Shape;2371;p2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2" name="Google Shape;2372;p2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rect b="b" l="l" r="r" t="t"/>
                <a:pathLst>
                  <a:path extrusionOk="0" h="366093" w="632686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3" name="Google Shape;2373;p2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4" name="Google Shape;2374;p2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rect b="b" l="l" r="r" t="t"/>
                <a:pathLst>
                  <a:path extrusionOk="0" h="184403" w="295161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5" name="Google Shape;2375;p2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6" name="Google Shape;2376;p2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7" name="Google Shape;2377;p2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8" name="Google Shape;2378;p2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9" name="Google Shape;2379;p2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0" name="Google Shape;2380;p2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1" name="Google Shape;2381;p2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2" name="Google Shape;2382;p2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rect b="b" l="l" r="r" t="t"/>
                <a:pathLst>
                  <a:path extrusionOk="0" h="185451" w="294875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84" name="Google Shape;2384;p2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2385" name="Google Shape;2385;p2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rect b="b" l="l" r="r" t="t"/>
                <a:pathLst>
                  <a:path extrusionOk="0" h="185070" w="29481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2" name="Google Shape;2392;p2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3" name="Google Shape;2393;p2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rect b="b" l="l" r="r" t="t"/>
                <a:pathLst>
                  <a:path extrusionOk="0" h="38957" w="58448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rect b="b" l="l" r="r" t="t"/>
                <a:pathLst>
                  <a:path extrusionOk="0" h="184499" w="294804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01" name="Google Shape;2401;p27"/>
            <p:cNvSpPr/>
            <p:nvPr/>
          </p:nvSpPr>
          <p:spPr>
            <a:xfrm>
              <a:off x="3754828" y="439689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2" name="Google Shape;2402;p27"/>
            <p:cNvSpPr/>
            <p:nvPr/>
          </p:nvSpPr>
          <p:spPr>
            <a:xfrm>
              <a:off x="4924079" y="375300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3" name="Google Shape;2403;p27"/>
            <p:cNvSpPr/>
            <p:nvPr/>
          </p:nvSpPr>
          <p:spPr>
            <a:xfrm>
              <a:off x="3741903" y="3161886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4" name="Google Shape;2404;p27"/>
            <p:cNvSpPr/>
            <p:nvPr/>
          </p:nvSpPr>
          <p:spPr>
            <a:xfrm>
              <a:off x="2152775" y="4481289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5" name="Google Shape;2405;p27"/>
            <p:cNvSpPr/>
            <p:nvPr/>
          </p:nvSpPr>
          <p:spPr>
            <a:xfrm>
              <a:off x="5481476" y="4556632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06" name="Google Shape;2406;p2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2407" name="Google Shape;2407;p2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8" name="Google Shape;2408;p2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9" name="Google Shape;2409;p2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0" name="Google Shape;2410;p2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1" name="Google Shape;2411;p2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2" name="Google Shape;2412;p2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3" name="Google Shape;2413;p2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rect b="b" l="l" r="r" t="t"/>
                <a:pathLst>
                  <a:path extrusionOk="0" h="185070" w="294875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rect b="b" l="l" r="r" t="t"/>
                <a:pathLst>
                  <a:path extrusionOk="0" h="185547" w="294875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4" name="Google Shape;2434;p2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5" name="Google Shape;2435;p2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6" name="Google Shape;2436;p2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7" name="Google Shape;2437;p2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8" name="Google Shape;2438;p2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9" name="Google Shape;2439;p2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40" name="Google Shape;2440;p2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2441" name="Google Shape;2441;p2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2" name="Google Shape;2442;p2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3" name="Google Shape;2443;p2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4" name="Google Shape;2444;p2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5" name="Google Shape;2445;p2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6" name="Google Shape;2446;p2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7" name="Google Shape;2447;p2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8" name="Google Shape;2448;p2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9" name="Google Shape;2449;p2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0" name="Google Shape;2450;p2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1" name="Google Shape;2451;p2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2" name="Google Shape;2452;p2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3" name="Google Shape;2453;p2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4" name="Google Shape;2454;p2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5" name="Google Shape;2455;p2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6" name="Google Shape;2456;p2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rect b="b" l="l" r="r" t="t"/>
                <a:pathLst>
                  <a:path extrusionOk="0" h="185451" w="294911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7" name="Google Shape;2457;p2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2458" name="Google Shape;2458;p2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9" name="Google Shape;2459;p2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0" name="Google Shape;2460;p2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1" name="Google Shape;2461;p2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2" name="Google Shape;2462;p2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rect b="b" l="l" r="r" t="t"/>
                <a:pathLst>
                  <a:path extrusionOk="0" h="366093" w="632609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3" name="Google Shape;2463;p2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4" name="Google Shape;2464;p2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rect b="b" l="l" r="r" t="t"/>
                <a:pathLst>
                  <a:path extrusionOk="0" h="185451" w="294651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5" name="Google Shape;2465;p2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6" name="Google Shape;2466;p2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7" name="Google Shape;2467;p2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8" name="Google Shape;2468;p2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9" name="Google Shape;2469;p2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0" name="Google Shape;2470;p2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1" name="Google Shape;2471;p2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2" name="Google Shape;2472;p2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rect b="b" l="l" r="r" t="t"/>
                <a:pathLst>
                  <a:path extrusionOk="0" h="30194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3" name="Google Shape;2473;p2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rect b="b" l="l" r="r" t="t"/>
                <a:pathLst>
                  <a:path extrusionOk="0" h="185070" w="294657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4" name="Google Shape;2474;p27"/>
            <p:cNvGrpSpPr/>
            <p:nvPr/>
          </p:nvGrpSpPr>
          <p:grpSpPr>
            <a:xfrm>
              <a:off x="3829623" y="2259959"/>
              <a:ext cx="883852" cy="739811"/>
              <a:chOff x="5639248" y="3002084"/>
              <a:chExt cx="883852" cy="739811"/>
            </a:xfrm>
          </p:grpSpPr>
          <p:sp>
            <p:nvSpPr>
              <p:cNvPr id="2475" name="Google Shape;2475;p2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6" name="Google Shape;2476;p2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7" name="Google Shape;2477;p2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8" name="Google Shape;2478;p27"/>
              <p:cNvSpPr/>
              <p:nvPr/>
            </p:nvSpPr>
            <p:spPr>
              <a:xfrm flipH="1" rot="10800000">
                <a:off x="5639248" y="3002084"/>
                <a:ext cx="883852" cy="11878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9" name="Google Shape;2479;p2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0" name="Google Shape;2480;p2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1" name="Google Shape;2481;p2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rect b="b" l="l" r="r" t="t"/>
                <a:pathLst>
                  <a:path extrusionOk="0" h="184213" w="294875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2" name="Google Shape;2482;p2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3" name="Google Shape;2483;p2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rect b="b" l="l" r="r" t="t"/>
                <a:pathLst>
                  <a:path extrusionOk="0" h="19621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4" name="Google Shape;2484;p2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5" name="Google Shape;2485;p2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6" name="Google Shape;2486;p2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rect b="b" l="l" r="r" t="t"/>
                <a:pathLst>
                  <a:path extrusionOk="0" h="38862" w="58923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7" name="Google Shape;2487;p2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8" name="Google Shape;2488;p2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9" name="Google Shape;2489;p2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0" name="Google Shape;2490;p2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rect b="b" l="l" r="r" t="t"/>
                <a:pathLst>
                  <a:path extrusionOk="0" h="185546" w="294877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91" name="Google Shape;2491;p2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2492" name="Google Shape;2492;p2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3" name="Google Shape;2493;p2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4" name="Google Shape;2494;p2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5" name="Google Shape;2495;p2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6" name="Google Shape;2496;p2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rect b="b" l="l" r="r" t="t"/>
                <a:pathLst>
                  <a:path extrusionOk="0" h="366021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7" name="Google Shape;2497;p2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8" name="Google Shape;2498;p2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rect b="b" l="l" r="r" t="t"/>
                <a:pathLst>
                  <a:path extrusionOk="0" h="185451" w="294899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9" name="Google Shape;2499;p2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0" name="Google Shape;2500;p2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1" name="Google Shape;2501;p2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2" name="Google Shape;2502;p2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3" name="Google Shape;2503;p2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4" name="Google Shape;2504;p2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5" name="Google Shape;2505;p2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6" name="Google Shape;2506;p2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7" name="Google Shape;2507;p2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08" name="Google Shape;2508;p2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2509" name="Google Shape;2509;p2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0" name="Google Shape;2510;p2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1" name="Google Shape;2511;p2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2" name="Google Shape;2512;p2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3" name="Google Shape;2513;p2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4" name="Google Shape;2514;p2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5" name="Google Shape;2515;p2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rect b="b" l="l" r="r" t="t"/>
                <a:pathLst>
                  <a:path extrusionOk="0" h="185832" w="294942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6" name="Google Shape;2516;p2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7" name="Google Shape;2517;p2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8" name="Google Shape;2518;p2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9" name="Google Shape;2519;p2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0" name="Google Shape;2520;p2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rect b="b" l="l" r="r" t="t"/>
                <a:pathLst>
                  <a:path extrusionOk="0" h="38957" w="58733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1" name="Google Shape;2521;p2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2" name="Google Shape;2522;p2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3" name="Google Shape;2523;p2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4" name="Google Shape;2524;p2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rect b="b" l="l" r="r" t="t"/>
                <a:pathLst>
                  <a:path extrusionOk="0" h="185546" w="294948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25" name="Google Shape;2525;p2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2526" name="Google Shape;2526;p2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7" name="Google Shape;2527;p2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8" name="Google Shape;2528;p2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9" name="Google Shape;2529;p2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0" name="Google Shape;2530;p2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rect b="b" l="l" r="r" t="t"/>
                <a:pathLst>
                  <a:path extrusionOk="0" h="366093" w="632517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1" name="Google Shape;2531;p2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2" name="Google Shape;2532;p2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rect b="b" l="l" r="r" t="t"/>
                <a:pathLst>
                  <a:path extrusionOk="0" h="184784" w="295037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3" name="Google Shape;2533;p2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4" name="Google Shape;2534;p2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5" name="Google Shape;2535;p2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6" name="Google Shape;2536;p2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7" name="Google Shape;2537;p2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8" name="Google Shape;2538;p2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9" name="Google Shape;2539;p2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0" name="Google Shape;2540;p2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rect b="b" l="l" r="r" t="t"/>
                <a:pathLst>
                  <a:path extrusionOk="0" h="29908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1" name="Google Shape;2541;p2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rect b="b" l="l" r="r" t="t"/>
                <a:pathLst>
                  <a:path extrusionOk="0" h="185547" w="295043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42" name="Google Shape;2542;p2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2543" name="Google Shape;2543;p2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4" name="Google Shape;2544;p2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5" name="Google Shape;2545;p2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6" name="Google Shape;2546;p2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7" name="Google Shape;2547;p2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rect b="b" l="l" r="r" t="t"/>
                <a:pathLst>
                  <a:path extrusionOk="0" h="366117" w="632517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8" name="Google Shape;2548;p2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9" name="Google Shape;2549;p2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rect b="b" l="l" r="r" t="t"/>
                <a:pathLst>
                  <a:path extrusionOk="0" h="185261" w="295037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0" name="Google Shape;2550;p2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1" name="Google Shape;2551;p2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2" name="Google Shape;2552;p2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3" name="Google Shape;2553;p2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4" name="Google Shape;2554;p2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5" name="Google Shape;2555;p2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6" name="Google Shape;2556;p2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7" name="Google Shape;2557;p2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rect b="b" l="l" r="r" t="t"/>
                <a:pathLst>
                  <a:path extrusionOk="0" h="30480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8" name="Google Shape;2558;p2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rect b="b" l="l" r="r" t="t"/>
                <a:pathLst>
                  <a:path extrusionOk="0" h="185166" w="295043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59" name="Google Shape;2559;p2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2560" name="Google Shape;2560;p2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1" name="Google Shape;2561;p2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2" name="Google Shape;2562;p2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3" name="Google Shape;2563;p2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4" name="Google Shape;2564;p2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rect b="b" l="l" r="r" t="t"/>
                <a:pathLst>
                  <a:path extrusionOk="0" h="366093" w="632534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5" name="Google Shape;2565;p2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6" name="Google Shape;2566;p2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rect b="b" l="l" r="r" t="t"/>
                <a:pathLst>
                  <a:path extrusionOk="0" h="184784" w="295222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7" name="Google Shape;2567;p2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8" name="Google Shape;2568;p2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9" name="Google Shape;2569;p2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0" name="Google Shape;2570;p2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1" name="Google Shape;2571;p2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2" name="Google Shape;2572;p2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3" name="Google Shape;2573;p2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4" name="Google Shape;2574;p2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rect b="b" l="l" r="r" t="t"/>
                <a:pathLst>
                  <a:path extrusionOk="0" h="30194" w="29841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5" name="Google Shape;2575;p2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rect b="b" l="l" r="r" t="t"/>
                <a:pathLst>
                  <a:path extrusionOk="0" h="185261" w="295418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6" name="Google Shape;2576;p2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2577" name="Google Shape;2577;p2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8" name="Google Shape;2578;p2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rect b="b" l="l" r="r" t="t"/>
                <a:pathLst>
                  <a:path extrusionOk="0" h="116586" w="87244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9" name="Google Shape;2579;p2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0" name="Google Shape;2580;p2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1" name="Google Shape;2581;p2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rect b="b" l="l" r="r" t="t"/>
                <a:pathLst>
                  <a:path extrusionOk="0" h="366022" w="632535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2" name="Google Shape;2582;p2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3" name="Google Shape;2583;p2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rect b="b" l="l" r="r" t="t"/>
                <a:pathLst>
                  <a:path extrusionOk="0" h="185261" w="294899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4" name="Google Shape;2584;p2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5" name="Google Shape;2585;p2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6" name="Google Shape;2586;p2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7" name="Google Shape;2587;p2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8" name="Google Shape;2588;p2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9" name="Google Shape;2589;p2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0" name="Google Shape;2590;p2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1" name="Google Shape;2591;p2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2" name="Google Shape;2592;p2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rect b="b" l="l" r="r" t="t"/>
                <a:pathLst>
                  <a:path extrusionOk="0" h="184784" w="294626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3" name="Google Shape;2593;p2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2594" name="Google Shape;2594;p2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5" name="Google Shape;2595;p2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6" name="Google Shape;2596;p2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7" name="Google Shape;2597;p2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8" name="Google Shape;2598;p2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9" name="Google Shape;2599;p2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0" name="Google Shape;2600;p2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rect b="b" l="l" r="r" t="t"/>
                <a:pathLst>
                  <a:path extrusionOk="0" h="185737" w="294907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1" name="Google Shape;2601;p2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2" name="Google Shape;2602;p2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3" name="Google Shape;2603;p2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4" name="Google Shape;2604;p2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5" name="Google Shape;2605;p2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6" name="Google Shape;2606;p2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7" name="Google Shape;2607;p2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8" name="Google Shape;2608;p2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rect b="b" l="l" r="r" t="t"/>
                <a:pathLst>
                  <a:path extrusionOk="0" h="30099" w="29461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9" name="Google Shape;2609;p2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rect b="b" l="l" r="r" t="t"/>
                <a:pathLst>
                  <a:path extrusionOk="0" h="185356" w="294907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10" name="Google Shape;2610;p2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2611" name="Google Shape;2611;p2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2" name="Google Shape;2612;p2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3" name="Google Shape;2613;p2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4" name="Google Shape;2614;p2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5" name="Google Shape;2615;p2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6" name="Google Shape;2616;p2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7" name="Google Shape;2617;p2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8" name="Google Shape;2618;p2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9" name="Google Shape;2619;p2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rect b="b" l="l" r="r" t="t"/>
                <a:pathLst>
                  <a:path extrusionOk="0" h="19811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0" name="Google Shape;2620;p2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1" name="Google Shape;2621;p2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2" name="Google Shape;2622;p2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3" name="Google Shape;2623;p2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4" name="Google Shape;2624;p2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5" name="Google Shape;2625;p2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6" name="Google Shape;2626;p2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rect b="b" l="l" r="r" t="t"/>
                <a:pathLst>
                  <a:path extrusionOk="0" h="184880" w="295637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7" name="Google Shape;2627;p2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2628" name="Google Shape;2628;p2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9" name="Google Shape;2629;p2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0" name="Google Shape;2630;p2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1" name="Google Shape;2631;p2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2" name="Google Shape;2632;p2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3" name="Google Shape;2633;p2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4" name="Google Shape;2634;p2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5" name="Google Shape;2635;p2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6" name="Google Shape;2636;p2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7" name="Google Shape;2637;p2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8" name="Google Shape;2638;p2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9" name="Google Shape;2639;p2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0" name="Google Shape;2640;p2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1" name="Google Shape;2641;p2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2" name="Google Shape;2642;p2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3" name="Google Shape;2643;p2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rect b="b" l="l" r="r" t="t"/>
                <a:pathLst>
                  <a:path extrusionOk="0" h="184403" w="295637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4" name="Google Shape;2644;p2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2645" name="Google Shape;2645;p2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6" name="Google Shape;2646;p2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7" name="Google Shape;2647;p2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8" name="Google Shape;2648;p2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9" name="Google Shape;2649;p2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rect b="b" l="l" r="r" t="t"/>
                <a:pathLst>
                  <a:path extrusionOk="0" h="366093" w="632615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0" name="Google Shape;2650;p2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1" name="Google Shape;2651;p2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rect b="b" l="l" r="r" t="t"/>
                <a:pathLst>
                  <a:path extrusionOk="0" h="185547" w="295132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2" name="Google Shape;2652;p2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rect b="b" l="l" r="r" t="t"/>
                <a:pathLst>
                  <a:path extrusionOk="0" h="25431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3" name="Google Shape;2653;p2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4" name="Google Shape;2654;p2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5" name="Google Shape;2655;p2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6" name="Google Shape;2656;p2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7" name="Google Shape;2657;p2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8" name="Google Shape;2658;p2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9" name="Google Shape;2659;p2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0" name="Google Shape;2660;p2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rect b="b" l="l" r="r" t="t"/>
                <a:pathLst>
                  <a:path extrusionOk="0" h="185546" w="295233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61" name="Google Shape;2661;p2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2662" name="Google Shape;2662;p2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3" name="Google Shape;2663;p2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4" name="Google Shape;2664;p2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5" name="Google Shape;2665;p2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6" name="Google Shape;2666;p2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7" name="Google Shape;2667;p2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8" name="Google Shape;2668;p2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rect b="b" l="l" r="r" t="t"/>
                <a:pathLst>
                  <a:path extrusionOk="0" h="185547" w="295228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9" name="Google Shape;2669;p2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0" name="Google Shape;2670;p2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1" name="Google Shape;2671;p2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2" name="Google Shape;2672;p2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3" name="Google Shape;2673;p2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4" name="Google Shape;2674;p2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5" name="Google Shape;2675;p2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6" name="Google Shape;2676;p2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7" name="Google Shape;2677;p2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rect b="b" l="l" r="r" t="t"/>
                <a:pathLst>
                  <a:path extrusionOk="0" h="185547" w="295233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78" name="Google Shape;2678;p2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2679" name="Google Shape;2679;p2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0" name="Google Shape;2680;p2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1" name="Google Shape;2681;p2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2" name="Google Shape;2682;p2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3" name="Google Shape;2683;p2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rect b="b" l="l" r="r" t="t"/>
                <a:pathLst>
                  <a:path extrusionOk="0" h="366093" w="632689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4" name="Google Shape;2684;p2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rect b="b" l="l" r="r" t="t"/>
                <a:pathLst>
                  <a:path extrusionOk="0" h="344186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5" name="Google Shape;2685;p2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rect b="b" l="l" r="r" t="t"/>
                <a:pathLst>
                  <a:path extrusionOk="0" h="185451" w="29497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6" name="Google Shape;2686;p2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7" name="Google Shape;2687;p2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8" name="Google Shape;2688;p2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9" name="Google Shape;2689;p2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0" name="Google Shape;2690;p2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1" name="Google Shape;2691;p2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2" name="Google Shape;2692;p2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3" name="Google Shape;2693;p2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4" name="Google Shape;2694;p2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rect b="b" l="l" r="r" t="t"/>
                <a:pathLst>
                  <a:path extrusionOk="0" h="185547" w="29497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95" name="Google Shape;2695;p2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2696" name="Google Shape;2696;p2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7" name="Google Shape;2697;p2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rect b="b" l="l" r="r" t="t"/>
                <a:pathLst>
                  <a:path extrusionOk="0" h="116585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8" name="Google Shape;2698;p2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9" name="Google Shape;2699;p2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0" name="Google Shape;2700;p2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rect b="b" l="l" r="r" t="t"/>
                <a:pathLst>
                  <a:path extrusionOk="0" h="366021" w="632596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1" name="Google Shape;2701;p2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2" name="Google Shape;2702;p2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rect b="b" l="l" r="r" t="t"/>
                <a:pathLst>
                  <a:path extrusionOk="0" h="185070" w="294557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3" name="Google Shape;2703;p2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4" name="Google Shape;2704;p2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5" name="Google Shape;2705;p2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6" name="Google Shape;2706;p2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rect b="b" l="l" r="r" t="t"/>
                <a:pathLst>
                  <a:path extrusionOk="0" h="33147" w="47424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7" name="Google Shape;2707;p2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8" name="Google Shape;2708;p2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9" name="Google Shape;2709;p2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rect b="b" l="l" r="r" t="t"/>
                <a:pathLst>
                  <a:path extrusionOk="0" h="19526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0" name="Google Shape;2710;p2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rect b="b" l="l" r="r" t="t"/>
                <a:pathLst>
                  <a:path extrusionOk="0" h="30289" w="29842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1" name="Google Shape;2711;p2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rect b="b" l="l" r="r" t="t"/>
                <a:pathLst>
                  <a:path extrusionOk="0" h="185547" w="294657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12" name="Google Shape;2712;p27"/>
            <p:cNvSpPr/>
            <p:nvPr/>
          </p:nvSpPr>
          <p:spPr>
            <a:xfrm>
              <a:off x="2890886" y="2508793"/>
              <a:ext cx="205462" cy="301290"/>
            </a:xfrm>
            <a:custGeom>
              <a:rect b="b" l="l" r="r" t="t"/>
              <a:pathLst>
                <a:path extrusionOk="0" h="301290" w="205462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3" name="Google Shape;2713;p27"/>
            <p:cNvSpPr/>
            <p:nvPr/>
          </p:nvSpPr>
          <p:spPr>
            <a:xfrm>
              <a:off x="2906291" y="2506021"/>
              <a:ext cx="98213" cy="121997"/>
            </a:xfrm>
            <a:custGeom>
              <a:rect b="b" l="l" r="r" t="t"/>
              <a:pathLst>
                <a:path extrusionOk="0" h="121997" w="98213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4" name="Google Shape;2714;p27"/>
            <p:cNvSpPr/>
            <p:nvPr/>
          </p:nvSpPr>
          <p:spPr>
            <a:xfrm>
              <a:off x="2925684" y="2638202"/>
              <a:ext cx="121328" cy="136036"/>
            </a:xfrm>
            <a:custGeom>
              <a:rect b="b" l="l" r="r" t="t"/>
              <a:pathLst>
                <a:path extrusionOk="0" h="136036" w="121328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5" name="Google Shape;2715;p27"/>
            <p:cNvSpPr/>
            <p:nvPr/>
          </p:nvSpPr>
          <p:spPr>
            <a:xfrm>
              <a:off x="2718513" y="2692113"/>
              <a:ext cx="229495" cy="326875"/>
            </a:xfrm>
            <a:custGeom>
              <a:rect b="b" l="l" r="r" t="t"/>
              <a:pathLst>
                <a:path extrusionOk="0" h="326875" w="229495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6" name="Google Shape;2716;p27"/>
            <p:cNvSpPr/>
            <p:nvPr/>
          </p:nvSpPr>
          <p:spPr>
            <a:xfrm>
              <a:off x="2890388" y="2682707"/>
              <a:ext cx="176857" cy="233853"/>
            </a:xfrm>
            <a:custGeom>
              <a:rect b="b" l="l" r="r" t="t"/>
              <a:pathLst>
                <a:path extrusionOk="0" h="233853" w="176857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7" name="Google Shape;2717;p27"/>
            <p:cNvSpPr/>
            <p:nvPr/>
          </p:nvSpPr>
          <p:spPr>
            <a:xfrm>
              <a:off x="2921860" y="2515790"/>
              <a:ext cx="130560" cy="160797"/>
            </a:xfrm>
            <a:custGeom>
              <a:rect b="b" l="l" r="r" t="t"/>
              <a:pathLst>
                <a:path extrusionOk="0" h="160797" w="13056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8" name="Google Shape;2718;p27"/>
            <p:cNvSpPr/>
            <p:nvPr/>
          </p:nvSpPr>
          <p:spPr>
            <a:xfrm>
              <a:off x="2927048" y="2514816"/>
              <a:ext cx="130747" cy="123290"/>
            </a:xfrm>
            <a:custGeom>
              <a:rect b="b" l="l" r="r" t="t"/>
              <a:pathLst>
                <a:path extrusionOk="0" h="123290" w="130747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9" name="Google Shape;2719;p27"/>
            <p:cNvSpPr/>
            <p:nvPr/>
          </p:nvSpPr>
          <p:spPr>
            <a:xfrm>
              <a:off x="2770258" y="3324285"/>
              <a:ext cx="102779" cy="78901"/>
            </a:xfrm>
            <a:custGeom>
              <a:rect b="b" l="l" r="r" t="t"/>
              <a:pathLst>
                <a:path extrusionOk="0" h="78901" w="102779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0" name="Google Shape;2720;p27"/>
            <p:cNvSpPr/>
            <p:nvPr/>
          </p:nvSpPr>
          <p:spPr>
            <a:xfrm>
              <a:off x="2770711" y="3349338"/>
              <a:ext cx="102274" cy="53559"/>
            </a:xfrm>
            <a:custGeom>
              <a:rect b="b" l="l" r="r" t="t"/>
              <a:pathLst>
                <a:path extrusionOk="0" h="53559" w="102274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1" name="Google Shape;2721;p27"/>
            <p:cNvSpPr/>
            <p:nvPr/>
          </p:nvSpPr>
          <p:spPr>
            <a:xfrm>
              <a:off x="2718772" y="3290474"/>
              <a:ext cx="94135" cy="73100"/>
            </a:xfrm>
            <a:custGeom>
              <a:rect b="b" l="l" r="r" t="t"/>
              <a:pathLst>
                <a:path extrusionOk="0" h="73100" w="94135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2" name="Google Shape;2722;p27"/>
            <p:cNvSpPr/>
            <p:nvPr/>
          </p:nvSpPr>
          <p:spPr>
            <a:xfrm>
              <a:off x="2719200" y="3314572"/>
              <a:ext cx="93731" cy="48987"/>
            </a:xfrm>
            <a:custGeom>
              <a:rect b="b" l="l" r="r" t="t"/>
              <a:pathLst>
                <a:path extrusionOk="0" h="48987" w="93731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3" name="Google Shape;2723;p27"/>
            <p:cNvSpPr/>
            <p:nvPr/>
          </p:nvSpPr>
          <p:spPr>
            <a:xfrm>
              <a:off x="2753699" y="2913665"/>
              <a:ext cx="223980" cy="387148"/>
            </a:xfrm>
            <a:custGeom>
              <a:rect b="b" l="l" r="r" t="t"/>
              <a:pathLst>
                <a:path extrusionOk="0" h="387148" w="22398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4" name="Google Shape;2724;p27"/>
            <p:cNvSpPr/>
            <p:nvPr/>
          </p:nvSpPr>
          <p:spPr>
            <a:xfrm>
              <a:off x="2814713" y="2914427"/>
              <a:ext cx="222989" cy="419220"/>
            </a:xfrm>
            <a:custGeom>
              <a:rect b="b" l="l" r="r" t="t"/>
              <a:pathLst>
                <a:path extrusionOk="0" h="419220" w="222989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5" name="Google Shape;2725;p27"/>
            <p:cNvSpPr/>
            <p:nvPr/>
          </p:nvSpPr>
          <p:spPr>
            <a:xfrm>
              <a:off x="2731717" y="2888138"/>
              <a:ext cx="333476" cy="307358"/>
            </a:xfrm>
            <a:custGeom>
              <a:rect b="b" l="l" r="r" t="t"/>
              <a:pathLst>
                <a:path extrusionOk="0" h="307358" w="333476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6" name="Google Shape;2726;p27"/>
            <p:cNvSpPr/>
            <p:nvPr/>
          </p:nvSpPr>
          <p:spPr>
            <a:xfrm>
              <a:off x="2999836" y="2706202"/>
              <a:ext cx="116284" cy="406848"/>
            </a:xfrm>
            <a:custGeom>
              <a:rect b="b" l="l" r="r" t="t"/>
              <a:pathLst>
                <a:path extrusionOk="0" h="406848" w="116284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7" name="Google Shape;2727;p27"/>
            <p:cNvSpPr/>
            <p:nvPr/>
          </p:nvSpPr>
          <p:spPr>
            <a:xfrm>
              <a:off x="3022743" y="2701064"/>
              <a:ext cx="69955" cy="89236"/>
            </a:xfrm>
            <a:custGeom>
              <a:rect b="b" l="l" r="r" t="t"/>
              <a:pathLst>
                <a:path extrusionOk="0" h="89236" w="69955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8" name="Google Shape;2728;p27"/>
            <p:cNvSpPr/>
            <p:nvPr/>
          </p:nvSpPr>
          <p:spPr>
            <a:xfrm>
              <a:off x="2885136" y="2682643"/>
              <a:ext cx="59968" cy="63096"/>
            </a:xfrm>
            <a:custGeom>
              <a:rect b="b" l="l" r="r" t="t"/>
              <a:pathLst>
                <a:path extrusionOk="0" h="63096" w="59968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9" name="Google Shape;2729;p27"/>
            <p:cNvSpPr/>
            <p:nvPr/>
          </p:nvSpPr>
          <p:spPr>
            <a:xfrm>
              <a:off x="4136405" y="305709"/>
              <a:ext cx="1608303" cy="2009690"/>
            </a:xfrm>
            <a:custGeom>
              <a:rect b="b" l="l" r="r" t="t"/>
              <a:pathLst>
                <a:path extrusionOk="0" h="2009690" w="1608303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0" name="Google Shape;2730;p27"/>
            <p:cNvSpPr/>
            <p:nvPr/>
          </p:nvSpPr>
          <p:spPr>
            <a:xfrm>
              <a:off x="4119583" y="322825"/>
              <a:ext cx="1594925" cy="1994313"/>
            </a:xfrm>
            <a:custGeom>
              <a:rect b="b" l="l" r="r" t="t"/>
              <a:pathLst>
                <a:path extrusionOk="0" h="1994313" w="1594925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1" name="Google Shape;2731;p27"/>
            <p:cNvSpPr/>
            <p:nvPr/>
          </p:nvSpPr>
          <p:spPr>
            <a:xfrm>
              <a:off x="4241517" y="588041"/>
              <a:ext cx="58543" cy="817911"/>
            </a:xfrm>
            <a:custGeom>
              <a:rect b="b" l="l" r="r" t="t"/>
              <a:pathLst>
                <a:path extrusionOk="0" h="817911" w="58543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2" name="Google Shape;2732;p27"/>
            <p:cNvSpPr/>
            <p:nvPr/>
          </p:nvSpPr>
          <p:spPr>
            <a:xfrm>
              <a:off x="4241517" y="1216214"/>
              <a:ext cx="58448" cy="189833"/>
            </a:xfrm>
            <a:custGeom>
              <a:rect b="b" l="l" r="r" t="t"/>
              <a:pathLst>
                <a:path extrusionOk="0" h="189833" w="58448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3" name="Google Shape;2733;p27"/>
            <p:cNvSpPr/>
            <p:nvPr/>
          </p:nvSpPr>
          <p:spPr>
            <a:xfrm>
              <a:off x="4424940" y="694149"/>
              <a:ext cx="58353" cy="818006"/>
            </a:xfrm>
            <a:custGeom>
              <a:rect b="b" l="l" r="r" t="t"/>
              <a:pathLst>
                <a:path extrusionOk="0" h="818006" w="58353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4" name="Google Shape;2734;p27"/>
            <p:cNvSpPr/>
            <p:nvPr/>
          </p:nvSpPr>
          <p:spPr>
            <a:xfrm>
              <a:off x="4424940" y="1350993"/>
              <a:ext cx="58353" cy="161258"/>
            </a:xfrm>
            <a:custGeom>
              <a:rect b="b" l="l" r="r" t="t"/>
              <a:pathLst>
                <a:path extrusionOk="0" h="161258" w="58353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5" name="Google Shape;2735;p27"/>
            <p:cNvSpPr/>
            <p:nvPr/>
          </p:nvSpPr>
          <p:spPr>
            <a:xfrm>
              <a:off x="4608458" y="801877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6" name="Google Shape;2736;p27"/>
            <p:cNvSpPr/>
            <p:nvPr/>
          </p:nvSpPr>
          <p:spPr>
            <a:xfrm>
              <a:off x="4608458" y="1266316"/>
              <a:ext cx="59113" cy="352044"/>
            </a:xfrm>
            <a:custGeom>
              <a:rect b="b" l="l" r="r" t="t"/>
              <a:pathLst>
                <a:path extrusionOk="0" h="352044" w="59113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7" name="Google Shape;2737;p27"/>
            <p:cNvSpPr/>
            <p:nvPr/>
          </p:nvSpPr>
          <p:spPr>
            <a:xfrm>
              <a:off x="4793306" y="908938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8" name="Google Shape;2738;p27"/>
            <p:cNvSpPr/>
            <p:nvPr/>
          </p:nvSpPr>
          <p:spPr>
            <a:xfrm>
              <a:off x="4793306" y="1421097"/>
              <a:ext cx="58923" cy="304228"/>
            </a:xfrm>
            <a:custGeom>
              <a:rect b="b" l="l" r="r" t="t"/>
              <a:pathLst>
                <a:path extrusionOk="0" h="304228" w="58923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9" name="Google Shape;2739;p27"/>
            <p:cNvSpPr/>
            <p:nvPr/>
          </p:nvSpPr>
          <p:spPr>
            <a:xfrm>
              <a:off x="4978440" y="1016189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0" name="Google Shape;2740;p27"/>
            <p:cNvSpPr/>
            <p:nvPr/>
          </p:nvSpPr>
          <p:spPr>
            <a:xfrm>
              <a:off x="4978440" y="1384997"/>
              <a:ext cx="59493" cy="447484"/>
            </a:xfrm>
            <a:custGeom>
              <a:rect b="b" l="l" r="r" t="t"/>
              <a:pathLst>
                <a:path extrusionOk="0" h="447484" w="59493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1" name="Google Shape;2741;p27"/>
            <p:cNvSpPr/>
            <p:nvPr/>
          </p:nvSpPr>
          <p:spPr>
            <a:xfrm>
              <a:off x="5164524" y="1123917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2" name="Google Shape;2742;p27"/>
            <p:cNvSpPr/>
            <p:nvPr/>
          </p:nvSpPr>
          <p:spPr>
            <a:xfrm>
              <a:off x="5164524" y="1368614"/>
              <a:ext cx="59968" cy="571500"/>
            </a:xfrm>
            <a:custGeom>
              <a:rect b="b" l="l" r="r" t="t"/>
              <a:pathLst>
                <a:path extrusionOk="0" h="571500" w="59968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3" name="Google Shape;2743;p27"/>
            <p:cNvSpPr/>
            <p:nvPr/>
          </p:nvSpPr>
          <p:spPr>
            <a:xfrm>
              <a:off x="5351084" y="1231931"/>
              <a:ext cx="61014" cy="816578"/>
            </a:xfrm>
            <a:custGeom>
              <a:rect b="b" l="l" r="r" t="t"/>
              <a:pathLst>
                <a:path extrusionOk="0" h="816578" w="61014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4" name="Google Shape;2744;p27"/>
            <p:cNvSpPr/>
            <p:nvPr/>
          </p:nvSpPr>
          <p:spPr>
            <a:xfrm>
              <a:off x="5351179" y="1342992"/>
              <a:ext cx="60443" cy="705135"/>
            </a:xfrm>
            <a:custGeom>
              <a:rect b="b" l="l" r="r" t="t"/>
              <a:pathLst>
                <a:path extrusionOk="0" h="705135" w="60443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5" name="Google Shape;2745;p27"/>
            <p:cNvSpPr/>
            <p:nvPr/>
          </p:nvSpPr>
          <p:spPr>
            <a:xfrm>
              <a:off x="5538879" y="1340706"/>
              <a:ext cx="61014" cy="816483"/>
            </a:xfrm>
            <a:custGeom>
              <a:rect b="b" l="l" r="r" t="t"/>
              <a:pathLst>
                <a:path extrusionOk="0" h="816483" w="61014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6" name="Google Shape;2746;p27"/>
            <p:cNvSpPr/>
            <p:nvPr/>
          </p:nvSpPr>
          <p:spPr>
            <a:xfrm>
              <a:off x="5538879" y="1442147"/>
              <a:ext cx="60634" cy="714660"/>
            </a:xfrm>
            <a:custGeom>
              <a:rect b="b" l="l" r="r" t="t"/>
              <a:pathLst>
                <a:path extrusionOk="0" h="714660" w="60634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7" name="Google Shape;2747;p27"/>
            <p:cNvSpPr/>
            <p:nvPr/>
          </p:nvSpPr>
          <p:spPr>
            <a:xfrm>
              <a:off x="4516176" y="748442"/>
              <a:ext cx="61299" cy="816768"/>
            </a:xfrm>
            <a:custGeom>
              <a:rect b="b" l="l" r="r" t="t"/>
              <a:pathLst>
                <a:path extrusionOk="0" h="816768" w="61299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8" name="Google Shape;2748;p27"/>
            <p:cNvSpPr/>
            <p:nvPr/>
          </p:nvSpPr>
          <p:spPr>
            <a:xfrm>
              <a:off x="4516366" y="1270221"/>
              <a:ext cx="58923" cy="294893"/>
            </a:xfrm>
            <a:custGeom>
              <a:rect b="b" l="l" r="r" t="t"/>
              <a:pathLst>
                <a:path extrusionOk="0" h="294893" w="58923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9" name="Google Shape;2749;p27"/>
            <p:cNvSpPr/>
            <p:nvPr/>
          </p:nvSpPr>
          <p:spPr>
            <a:xfrm>
              <a:off x="4700740" y="855312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0" name="Google Shape;2750;p27"/>
            <p:cNvSpPr/>
            <p:nvPr/>
          </p:nvSpPr>
          <p:spPr>
            <a:xfrm>
              <a:off x="4700740" y="1272031"/>
              <a:ext cx="59303" cy="399764"/>
            </a:xfrm>
            <a:custGeom>
              <a:rect b="b" l="l" r="r" t="t"/>
              <a:pathLst>
                <a:path extrusionOk="0" h="399764" w="59303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1" name="Google Shape;2751;p27"/>
            <p:cNvSpPr/>
            <p:nvPr/>
          </p:nvSpPr>
          <p:spPr>
            <a:xfrm>
              <a:off x="4885398" y="962278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2" name="Google Shape;2752;p27"/>
            <p:cNvSpPr/>
            <p:nvPr/>
          </p:nvSpPr>
          <p:spPr>
            <a:xfrm>
              <a:off x="4885398" y="1264506"/>
              <a:ext cx="59778" cy="514159"/>
            </a:xfrm>
            <a:custGeom>
              <a:rect b="b" l="l" r="r" t="t"/>
              <a:pathLst>
                <a:path extrusionOk="0" h="514159" w="59778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3" name="Google Shape;2753;p27"/>
            <p:cNvSpPr/>
            <p:nvPr/>
          </p:nvSpPr>
          <p:spPr>
            <a:xfrm>
              <a:off x="5071197" y="1069910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4" name="Google Shape;2754;p27"/>
            <p:cNvSpPr/>
            <p:nvPr/>
          </p:nvSpPr>
          <p:spPr>
            <a:xfrm>
              <a:off x="5071197" y="1371948"/>
              <a:ext cx="59778" cy="514254"/>
            </a:xfrm>
            <a:custGeom>
              <a:rect b="b" l="l" r="r" t="t"/>
              <a:pathLst>
                <a:path extrusionOk="0" h="514254" w="59778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5" name="Google Shape;2755;p27"/>
            <p:cNvSpPr/>
            <p:nvPr/>
          </p:nvSpPr>
          <p:spPr>
            <a:xfrm>
              <a:off x="5257662" y="1177829"/>
              <a:ext cx="60919" cy="816482"/>
            </a:xfrm>
            <a:custGeom>
              <a:rect b="b" l="l" r="r" t="t"/>
              <a:pathLst>
                <a:path extrusionOk="0" h="816482" w="60919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6" name="Google Shape;2756;p27"/>
            <p:cNvSpPr/>
            <p:nvPr/>
          </p:nvSpPr>
          <p:spPr>
            <a:xfrm>
              <a:off x="5257662" y="1365376"/>
              <a:ext cx="60253" cy="628649"/>
            </a:xfrm>
            <a:custGeom>
              <a:rect b="b" l="l" r="r" t="t"/>
              <a:pathLst>
                <a:path extrusionOk="0" h="628649" w="60253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7" name="Google Shape;2757;p27"/>
            <p:cNvSpPr/>
            <p:nvPr/>
          </p:nvSpPr>
          <p:spPr>
            <a:xfrm>
              <a:off x="5444886" y="1286223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8" name="Google Shape;2758;p27"/>
            <p:cNvSpPr/>
            <p:nvPr/>
          </p:nvSpPr>
          <p:spPr>
            <a:xfrm>
              <a:off x="5444886" y="1359185"/>
              <a:ext cx="60729" cy="743235"/>
            </a:xfrm>
            <a:custGeom>
              <a:rect b="b" l="l" r="r" t="t"/>
              <a:pathLst>
                <a:path extrusionOk="0" h="743235" w="60729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9" name="Google Shape;2759;p27"/>
            <p:cNvSpPr/>
            <p:nvPr/>
          </p:nvSpPr>
          <p:spPr>
            <a:xfrm>
              <a:off x="4333133" y="641190"/>
              <a:ext cx="58828" cy="817816"/>
            </a:xfrm>
            <a:custGeom>
              <a:rect b="b" l="l" r="r" t="t"/>
              <a:pathLst>
                <a:path extrusionOk="0" h="817816" w="58828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0" name="Google Shape;2760;p27"/>
            <p:cNvSpPr/>
            <p:nvPr/>
          </p:nvSpPr>
          <p:spPr>
            <a:xfrm>
              <a:off x="4333133" y="1231074"/>
              <a:ext cx="58638" cy="228028"/>
            </a:xfrm>
            <a:custGeom>
              <a:rect b="b" l="l" r="r" t="t"/>
              <a:pathLst>
                <a:path extrusionOk="0" h="228028" w="58638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1" name="Google Shape;2761;p2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2" name="Google Shape;2762;p2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3" name="Google Shape;2763;p2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4" name="Google Shape;2764;p27"/>
            <p:cNvSpPr/>
            <p:nvPr/>
          </p:nvSpPr>
          <p:spPr>
            <a:xfrm>
              <a:off x="4106792" y="1565782"/>
              <a:ext cx="86160" cy="187928"/>
            </a:xfrm>
            <a:custGeom>
              <a:rect b="b" l="l" r="r" t="t"/>
              <a:pathLst>
                <a:path extrusionOk="0" h="187928" w="8616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5" name="Google Shape;2765;p27"/>
            <p:cNvSpPr/>
            <p:nvPr/>
          </p:nvSpPr>
          <p:spPr>
            <a:xfrm>
              <a:off x="4118918" y="1488575"/>
              <a:ext cx="61869" cy="119039"/>
            </a:xfrm>
            <a:custGeom>
              <a:rect b="b" l="l" r="r" t="t"/>
              <a:pathLst>
                <a:path extrusionOk="0" h="119039" w="61869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6" name="Google Shape;2766;p27"/>
            <p:cNvSpPr/>
            <p:nvPr/>
          </p:nvSpPr>
          <p:spPr>
            <a:xfrm>
              <a:off x="4255221" y="2314593"/>
              <a:ext cx="133508" cy="75339"/>
            </a:xfrm>
            <a:custGeom>
              <a:rect b="b" l="l" r="r" t="t"/>
              <a:pathLst>
                <a:path extrusionOk="0" h="75339" w="133508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7" name="Google Shape;2767;p27"/>
            <p:cNvSpPr/>
            <p:nvPr/>
          </p:nvSpPr>
          <p:spPr>
            <a:xfrm>
              <a:off x="4257103" y="2327115"/>
              <a:ext cx="131644" cy="62816"/>
            </a:xfrm>
            <a:custGeom>
              <a:rect b="b" l="l" r="r" t="t"/>
              <a:pathLst>
                <a:path extrusionOk="0" h="62816" w="131644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8" name="Google Shape;2768;p27"/>
            <p:cNvSpPr/>
            <p:nvPr/>
          </p:nvSpPr>
          <p:spPr>
            <a:xfrm>
              <a:off x="4157606" y="2270641"/>
              <a:ext cx="133494" cy="75381"/>
            </a:xfrm>
            <a:custGeom>
              <a:rect b="b" l="l" r="r" t="t"/>
              <a:pathLst>
                <a:path extrusionOk="0" h="75381" w="133494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9" name="Google Shape;2769;p27"/>
            <p:cNvSpPr/>
            <p:nvPr/>
          </p:nvSpPr>
          <p:spPr>
            <a:xfrm>
              <a:off x="4159499" y="2283205"/>
              <a:ext cx="131564" cy="62816"/>
            </a:xfrm>
            <a:custGeom>
              <a:rect b="b" l="l" r="r" t="t"/>
              <a:pathLst>
                <a:path extrusionOk="0" h="62816" w="131564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0" name="Google Shape;2770;p27"/>
            <p:cNvSpPr/>
            <p:nvPr/>
          </p:nvSpPr>
          <p:spPr>
            <a:xfrm>
              <a:off x="4157684" y="1783524"/>
              <a:ext cx="195217" cy="552238"/>
            </a:xfrm>
            <a:custGeom>
              <a:rect b="b" l="l" r="r" t="t"/>
              <a:pathLst>
                <a:path extrusionOk="0" h="552238" w="195217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1" name="Google Shape;2771;p27"/>
            <p:cNvSpPr/>
            <p:nvPr/>
          </p:nvSpPr>
          <p:spPr>
            <a:xfrm>
              <a:off x="4182697" y="1330426"/>
              <a:ext cx="141754" cy="227198"/>
            </a:xfrm>
            <a:custGeom>
              <a:rect b="b" l="l" r="r" t="t"/>
              <a:pathLst>
                <a:path extrusionOk="0" h="227198" w="141754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2" name="Google Shape;2772;p27"/>
            <p:cNvSpPr/>
            <p:nvPr/>
          </p:nvSpPr>
          <p:spPr>
            <a:xfrm>
              <a:off x="4136412" y="1491278"/>
              <a:ext cx="217917" cy="361626"/>
            </a:xfrm>
            <a:custGeom>
              <a:rect b="b" l="l" r="r" t="t"/>
              <a:pathLst>
                <a:path extrusionOk="0" h="361626" w="217917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3" name="Google Shape;2773;p27"/>
            <p:cNvSpPr/>
            <p:nvPr/>
          </p:nvSpPr>
          <p:spPr>
            <a:xfrm>
              <a:off x="4290792" y="1536579"/>
              <a:ext cx="276750" cy="215760"/>
            </a:xfrm>
            <a:custGeom>
              <a:rect b="b" l="l" r="r" t="t"/>
              <a:pathLst>
                <a:path extrusionOk="0" h="215760" w="27675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4" name="Google Shape;2774;p27"/>
            <p:cNvSpPr/>
            <p:nvPr/>
          </p:nvSpPr>
          <p:spPr>
            <a:xfrm>
              <a:off x="4280886" y="1531786"/>
              <a:ext cx="84275" cy="123474"/>
            </a:xfrm>
            <a:custGeom>
              <a:rect b="b" l="l" r="r" t="t"/>
              <a:pathLst>
                <a:path extrusionOk="0" h="123474" w="84275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5" name="Google Shape;2775;p27"/>
            <p:cNvSpPr/>
            <p:nvPr/>
          </p:nvSpPr>
          <p:spPr>
            <a:xfrm>
              <a:off x="4187208" y="1320312"/>
              <a:ext cx="137401" cy="151685"/>
            </a:xfrm>
            <a:custGeom>
              <a:rect b="b" l="l" r="r" t="t"/>
              <a:pathLst>
                <a:path extrusionOk="0" h="151685" w="137401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6" name="Google Shape;2776;p27"/>
            <p:cNvSpPr/>
            <p:nvPr/>
          </p:nvSpPr>
          <p:spPr>
            <a:xfrm>
              <a:off x="5589453" y="3105692"/>
              <a:ext cx="158988" cy="313238"/>
            </a:xfrm>
            <a:custGeom>
              <a:rect b="b" l="l" r="r" t="t"/>
              <a:pathLst>
                <a:path extrusionOk="0" h="313238" w="158988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7" name="Google Shape;2777;p27"/>
            <p:cNvSpPr/>
            <p:nvPr/>
          </p:nvSpPr>
          <p:spPr>
            <a:xfrm>
              <a:off x="5625064" y="3841302"/>
              <a:ext cx="109135" cy="84940"/>
            </a:xfrm>
            <a:custGeom>
              <a:rect b="b" l="l" r="r" t="t"/>
              <a:pathLst>
                <a:path extrusionOk="0" h="84940" w="109135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8" name="Google Shape;2778;p27"/>
            <p:cNvSpPr/>
            <p:nvPr/>
          </p:nvSpPr>
          <p:spPr>
            <a:xfrm>
              <a:off x="5624449" y="3869213"/>
              <a:ext cx="108591" cy="56989"/>
            </a:xfrm>
            <a:custGeom>
              <a:rect b="b" l="l" r="r" t="t"/>
              <a:pathLst>
                <a:path extrusionOk="0" h="56989" w="108591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9" name="Google Shape;2779;p27"/>
            <p:cNvSpPr/>
            <p:nvPr/>
          </p:nvSpPr>
          <p:spPr>
            <a:xfrm>
              <a:off x="5756800" y="3764382"/>
              <a:ext cx="108931" cy="81850"/>
            </a:xfrm>
            <a:custGeom>
              <a:rect b="b" l="l" r="r" t="t"/>
              <a:pathLst>
                <a:path extrusionOk="0" h="81850" w="108931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0" name="Google Shape;2780;p27"/>
            <p:cNvSpPr/>
            <p:nvPr/>
          </p:nvSpPr>
          <p:spPr>
            <a:xfrm>
              <a:off x="5756201" y="3790822"/>
              <a:ext cx="108657" cy="56976"/>
            </a:xfrm>
            <a:custGeom>
              <a:rect b="b" l="l" r="r" t="t"/>
              <a:pathLst>
                <a:path extrusionOk="0" h="56976" w="108657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1" name="Google Shape;2781;p27"/>
            <p:cNvSpPr/>
            <p:nvPr/>
          </p:nvSpPr>
          <p:spPr>
            <a:xfrm>
              <a:off x="5454721" y="3387696"/>
              <a:ext cx="383168" cy="465480"/>
            </a:xfrm>
            <a:custGeom>
              <a:rect b="b" l="l" r="r" t="t"/>
              <a:pathLst>
                <a:path extrusionOk="0" h="465480" w="383168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2" name="Google Shape;2782;p27"/>
            <p:cNvSpPr/>
            <p:nvPr/>
          </p:nvSpPr>
          <p:spPr>
            <a:xfrm>
              <a:off x="5486791" y="3077400"/>
              <a:ext cx="120860" cy="118150"/>
            </a:xfrm>
            <a:custGeom>
              <a:rect b="b" l="l" r="r" t="t"/>
              <a:pathLst>
                <a:path extrusionOk="0" h="118150" w="12086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3" name="Google Shape;2783;p27"/>
            <p:cNvSpPr/>
            <p:nvPr/>
          </p:nvSpPr>
          <p:spPr>
            <a:xfrm>
              <a:off x="5455024" y="3093521"/>
              <a:ext cx="195218" cy="382396"/>
            </a:xfrm>
            <a:custGeom>
              <a:rect b="b" l="l" r="r" t="t"/>
              <a:pathLst>
                <a:path extrusionOk="0" h="382396" w="195218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4" name="Google Shape;2784;p27"/>
            <p:cNvSpPr/>
            <p:nvPr/>
          </p:nvSpPr>
          <p:spPr>
            <a:xfrm>
              <a:off x="5481752" y="2955179"/>
              <a:ext cx="130450" cy="158871"/>
            </a:xfrm>
            <a:custGeom>
              <a:rect b="b" l="l" r="r" t="t"/>
              <a:pathLst>
                <a:path extrusionOk="0" h="158871" w="13045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5" name="Google Shape;2785;p27"/>
            <p:cNvSpPr/>
            <p:nvPr/>
          </p:nvSpPr>
          <p:spPr>
            <a:xfrm>
              <a:off x="5470442" y="2941583"/>
              <a:ext cx="136833" cy="135816"/>
            </a:xfrm>
            <a:custGeom>
              <a:rect b="b" l="l" r="r" t="t"/>
              <a:pathLst>
                <a:path extrusionOk="0" h="135816" w="136833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6" name="Google Shape;2786;p27"/>
            <p:cNvSpPr/>
            <p:nvPr/>
          </p:nvSpPr>
          <p:spPr>
            <a:xfrm>
              <a:off x="5607306" y="3093878"/>
              <a:ext cx="63200" cy="92106"/>
            </a:xfrm>
            <a:custGeom>
              <a:rect b="b" l="l" r="r" t="t"/>
              <a:pathLst>
                <a:path extrusionOk="0" h="92106" w="6320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87" name="Google Shape;2787;p27"/>
            <p:cNvGrpSpPr/>
            <p:nvPr/>
          </p:nvGrpSpPr>
          <p:grpSpPr>
            <a:xfrm>
              <a:off x="2715952" y="2834463"/>
              <a:ext cx="319676" cy="242660"/>
              <a:chOff x="6621095" y="1452181"/>
              <a:chExt cx="330893" cy="250785"/>
            </a:xfrm>
          </p:grpSpPr>
          <p:sp>
            <p:nvSpPr>
              <p:cNvPr id="2788" name="Google Shape;2788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9" name="Google Shape;2789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0" name="Google Shape;2790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1" name="Google Shape;2791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2" name="Google Shape;2792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3" name="Google Shape;2793;p27"/>
            <p:cNvGrpSpPr/>
            <p:nvPr/>
          </p:nvGrpSpPr>
          <p:grpSpPr>
            <a:xfrm flipH="1">
              <a:off x="5538041" y="3330111"/>
              <a:ext cx="319676" cy="242660"/>
              <a:chOff x="6621095" y="1452181"/>
              <a:chExt cx="330893" cy="250785"/>
            </a:xfrm>
          </p:grpSpPr>
          <p:sp>
            <p:nvSpPr>
              <p:cNvPr id="2794" name="Google Shape;2794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5" name="Google Shape;2795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6" name="Google Shape;2796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7" name="Google Shape;2797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8" name="Google Shape;2798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99" name="Google Shape;2799;p27"/>
            <p:cNvSpPr/>
            <p:nvPr/>
          </p:nvSpPr>
          <p:spPr>
            <a:xfrm>
              <a:off x="5420536" y="3157173"/>
              <a:ext cx="148553" cy="414880"/>
            </a:xfrm>
            <a:custGeom>
              <a:rect b="b" l="l" r="r" t="t"/>
              <a:pathLst>
                <a:path extrusionOk="0" h="414880" w="148553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0" name="Google Shape;2800;p27"/>
            <p:cNvSpPr/>
            <p:nvPr/>
          </p:nvSpPr>
          <p:spPr>
            <a:xfrm>
              <a:off x="5414664" y="3153198"/>
              <a:ext cx="85059" cy="115922"/>
            </a:xfrm>
            <a:custGeom>
              <a:rect b="b" l="l" r="r" t="t"/>
              <a:pathLst>
                <a:path extrusionOk="0" h="115922" w="85059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4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p2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06" name="Google Shape;280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538" y="1425891"/>
            <a:ext cx="6818243" cy="197537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grpSp>
        <p:nvGrpSpPr>
          <p:cNvPr id="2807" name="Google Shape;2807;p28"/>
          <p:cNvGrpSpPr/>
          <p:nvPr/>
        </p:nvGrpSpPr>
        <p:grpSpPr>
          <a:xfrm>
            <a:off x="6685807" y="1643563"/>
            <a:ext cx="2191662" cy="3277847"/>
            <a:chOff x="6492887" y="4126007"/>
            <a:chExt cx="271993" cy="422295"/>
          </a:xfrm>
        </p:grpSpPr>
        <p:sp>
          <p:nvSpPr>
            <p:cNvPr id="2808" name="Google Shape;2808;p28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9" name="Google Shape;2809;p28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0" name="Google Shape;2810;p28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1" name="Google Shape;2811;p28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2" name="Google Shape;2812;p28"/>
            <p:cNvSpPr/>
            <p:nvPr/>
          </p:nvSpPr>
          <p:spPr>
            <a:xfrm>
              <a:off x="6631565" y="4127172"/>
              <a:ext cx="91680" cy="134039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3" name="Google Shape;2813;p28"/>
            <p:cNvSpPr/>
            <p:nvPr/>
          </p:nvSpPr>
          <p:spPr>
            <a:xfrm>
              <a:off x="6638516" y="4126007"/>
              <a:ext cx="43914" cy="5411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4" name="Google Shape;2814;p28"/>
            <p:cNvSpPr/>
            <p:nvPr/>
          </p:nvSpPr>
          <p:spPr>
            <a:xfrm>
              <a:off x="6647100" y="4184749"/>
              <a:ext cx="54168" cy="6062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5" name="Google Shape;2815;p28"/>
            <p:cNvSpPr/>
            <p:nvPr/>
          </p:nvSpPr>
          <p:spPr>
            <a:xfrm>
              <a:off x="6554604" y="4208935"/>
              <a:ext cx="102224" cy="145520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6" name="Google Shape;2816;p28"/>
            <p:cNvSpPr/>
            <p:nvPr/>
          </p:nvSpPr>
          <p:spPr>
            <a:xfrm>
              <a:off x="6631332" y="4204595"/>
              <a:ext cx="78964" cy="10415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7" name="Google Shape;2817;p28"/>
            <p:cNvSpPr/>
            <p:nvPr/>
          </p:nvSpPr>
          <p:spPr>
            <a:xfrm>
              <a:off x="6645396" y="4130153"/>
              <a:ext cx="58090" cy="71561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8" name="Google Shape;2818;p28"/>
            <p:cNvSpPr/>
            <p:nvPr/>
          </p:nvSpPr>
          <p:spPr>
            <a:xfrm>
              <a:off x="6647754" y="4129873"/>
              <a:ext cx="58319" cy="5488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9" name="Google Shape;2819;p28"/>
            <p:cNvSpPr/>
            <p:nvPr/>
          </p:nvSpPr>
          <p:spPr>
            <a:xfrm>
              <a:off x="6577749" y="4490229"/>
              <a:ext cx="45861" cy="34982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0" name="Google Shape;2820;p28"/>
            <p:cNvSpPr/>
            <p:nvPr/>
          </p:nvSpPr>
          <p:spPr>
            <a:xfrm>
              <a:off x="6577951" y="4501389"/>
              <a:ext cx="45653" cy="2383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1" name="Google Shape;2821;p28"/>
            <p:cNvSpPr/>
            <p:nvPr/>
          </p:nvSpPr>
          <p:spPr>
            <a:xfrm>
              <a:off x="6554804" y="4475155"/>
              <a:ext cx="41980" cy="32521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2" name="Google Shape;2822;p28"/>
            <p:cNvSpPr/>
            <p:nvPr/>
          </p:nvSpPr>
          <p:spPr>
            <a:xfrm>
              <a:off x="6554997" y="4485886"/>
              <a:ext cx="41814" cy="21828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3" name="Google Shape;2823;p28"/>
            <p:cNvSpPr/>
            <p:nvPr/>
          </p:nvSpPr>
          <p:spPr>
            <a:xfrm>
              <a:off x="6570371" y="4307401"/>
              <a:ext cx="99964" cy="172414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4" name="Google Shape;2824;p28"/>
            <p:cNvSpPr/>
            <p:nvPr/>
          </p:nvSpPr>
          <p:spPr>
            <a:xfrm>
              <a:off x="6597627" y="4307742"/>
              <a:ext cx="99521" cy="186686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5" name="Google Shape;2825;p28"/>
            <p:cNvSpPr/>
            <p:nvPr/>
          </p:nvSpPr>
          <p:spPr>
            <a:xfrm>
              <a:off x="6560564" y="4295988"/>
              <a:ext cx="148825" cy="136991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6" name="Google Shape;2826;p28"/>
            <p:cNvSpPr/>
            <p:nvPr/>
          </p:nvSpPr>
          <p:spPr>
            <a:xfrm>
              <a:off x="6680201" y="4215053"/>
              <a:ext cx="51721" cy="181324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7" name="Google Shape;2827;p28"/>
            <p:cNvSpPr/>
            <p:nvPr/>
          </p:nvSpPr>
          <p:spPr>
            <a:xfrm>
              <a:off x="6690335" y="4212768"/>
              <a:ext cx="31273" cy="3977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8" name="Google Shape;2828;p28"/>
            <p:cNvSpPr/>
            <p:nvPr/>
          </p:nvSpPr>
          <p:spPr>
            <a:xfrm>
              <a:off x="6629015" y="4204538"/>
              <a:ext cx="26751" cy="28086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29" name="Google Shape;2829;p28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3" cy="250785"/>
            </a:xfrm>
          </p:grpSpPr>
          <p:sp>
            <p:nvSpPr>
              <p:cNvPr id="2830" name="Google Shape;2830;p2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1" name="Google Shape;2831;p2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2" name="Google Shape;2832;p2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3" name="Google Shape;2833;p2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4" name="Google Shape;2834;p2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8" name="Shape 2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9" name="Google Shape;2839;p2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raphical user interface, text, application&#10;&#10;Description automatically generated" id="2840" name="Google Shape;284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07" y="640259"/>
            <a:ext cx="7649339" cy="357267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grpSp>
        <p:nvGrpSpPr>
          <p:cNvPr id="2841" name="Google Shape;2841;p29"/>
          <p:cNvGrpSpPr/>
          <p:nvPr/>
        </p:nvGrpSpPr>
        <p:grpSpPr>
          <a:xfrm>
            <a:off x="6685807" y="1643563"/>
            <a:ext cx="2191662" cy="3277847"/>
            <a:chOff x="6492887" y="4126007"/>
            <a:chExt cx="271993" cy="422295"/>
          </a:xfrm>
        </p:grpSpPr>
        <p:sp>
          <p:nvSpPr>
            <p:cNvPr id="2842" name="Google Shape;2842;p29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3" name="Google Shape;2843;p29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4" name="Google Shape;2844;p29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5" name="Google Shape;2845;p29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6" name="Google Shape;2846;p29"/>
            <p:cNvSpPr/>
            <p:nvPr/>
          </p:nvSpPr>
          <p:spPr>
            <a:xfrm>
              <a:off x="6631565" y="4127172"/>
              <a:ext cx="91680" cy="134039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7" name="Google Shape;2847;p29"/>
            <p:cNvSpPr/>
            <p:nvPr/>
          </p:nvSpPr>
          <p:spPr>
            <a:xfrm>
              <a:off x="6638516" y="4126007"/>
              <a:ext cx="43914" cy="5411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8" name="Google Shape;2848;p29"/>
            <p:cNvSpPr/>
            <p:nvPr/>
          </p:nvSpPr>
          <p:spPr>
            <a:xfrm>
              <a:off x="6647100" y="4184749"/>
              <a:ext cx="54168" cy="6062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9" name="Google Shape;2849;p29"/>
            <p:cNvSpPr/>
            <p:nvPr/>
          </p:nvSpPr>
          <p:spPr>
            <a:xfrm>
              <a:off x="6554604" y="4208935"/>
              <a:ext cx="102224" cy="145520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0" name="Google Shape;2850;p29"/>
            <p:cNvSpPr/>
            <p:nvPr/>
          </p:nvSpPr>
          <p:spPr>
            <a:xfrm>
              <a:off x="6631332" y="4204595"/>
              <a:ext cx="78964" cy="10415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1" name="Google Shape;2851;p29"/>
            <p:cNvSpPr/>
            <p:nvPr/>
          </p:nvSpPr>
          <p:spPr>
            <a:xfrm>
              <a:off x="6645396" y="4130153"/>
              <a:ext cx="58090" cy="71561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2" name="Google Shape;2852;p29"/>
            <p:cNvSpPr/>
            <p:nvPr/>
          </p:nvSpPr>
          <p:spPr>
            <a:xfrm>
              <a:off x="6647754" y="4129873"/>
              <a:ext cx="58319" cy="5488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3" name="Google Shape;2853;p29"/>
            <p:cNvSpPr/>
            <p:nvPr/>
          </p:nvSpPr>
          <p:spPr>
            <a:xfrm>
              <a:off x="6577749" y="4490229"/>
              <a:ext cx="45861" cy="34982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4" name="Google Shape;2854;p29"/>
            <p:cNvSpPr/>
            <p:nvPr/>
          </p:nvSpPr>
          <p:spPr>
            <a:xfrm>
              <a:off x="6577951" y="4501389"/>
              <a:ext cx="45653" cy="2383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5" name="Google Shape;2855;p29"/>
            <p:cNvSpPr/>
            <p:nvPr/>
          </p:nvSpPr>
          <p:spPr>
            <a:xfrm>
              <a:off x="6554804" y="4475155"/>
              <a:ext cx="41980" cy="32521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6" name="Google Shape;2856;p29"/>
            <p:cNvSpPr/>
            <p:nvPr/>
          </p:nvSpPr>
          <p:spPr>
            <a:xfrm>
              <a:off x="6554997" y="4485886"/>
              <a:ext cx="41814" cy="21828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7" name="Google Shape;2857;p29"/>
            <p:cNvSpPr/>
            <p:nvPr/>
          </p:nvSpPr>
          <p:spPr>
            <a:xfrm>
              <a:off x="6570371" y="4307401"/>
              <a:ext cx="99964" cy="172414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8" name="Google Shape;2858;p29"/>
            <p:cNvSpPr/>
            <p:nvPr/>
          </p:nvSpPr>
          <p:spPr>
            <a:xfrm>
              <a:off x="6597627" y="4307742"/>
              <a:ext cx="99521" cy="186686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9" name="Google Shape;2859;p29"/>
            <p:cNvSpPr/>
            <p:nvPr/>
          </p:nvSpPr>
          <p:spPr>
            <a:xfrm>
              <a:off x="6560564" y="4295988"/>
              <a:ext cx="148825" cy="136991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0" name="Google Shape;2860;p29"/>
            <p:cNvSpPr/>
            <p:nvPr/>
          </p:nvSpPr>
          <p:spPr>
            <a:xfrm>
              <a:off x="6680201" y="4215053"/>
              <a:ext cx="51721" cy="181324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1" name="Google Shape;2861;p29"/>
            <p:cNvSpPr/>
            <p:nvPr/>
          </p:nvSpPr>
          <p:spPr>
            <a:xfrm>
              <a:off x="6690335" y="4212768"/>
              <a:ext cx="31273" cy="3977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2" name="Google Shape;2862;p29"/>
            <p:cNvSpPr/>
            <p:nvPr/>
          </p:nvSpPr>
          <p:spPr>
            <a:xfrm>
              <a:off x="6629015" y="4204538"/>
              <a:ext cx="26751" cy="28086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63" name="Google Shape;2863;p29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3" cy="250785"/>
            </a:xfrm>
          </p:grpSpPr>
          <p:sp>
            <p:nvSpPr>
              <p:cNvPr id="2864" name="Google Shape;2864;p29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5" name="Google Shape;2865;p29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6" name="Google Shape;2866;p29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7" name="Google Shape;2867;p29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8" name="Google Shape;2868;p29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Our Process</a:t>
            </a:r>
            <a:endParaRPr/>
          </a:p>
        </p:txBody>
      </p:sp>
      <p:sp>
        <p:nvSpPr>
          <p:cNvPr id="351" name="Google Shape;351;p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2" name="Google Shape;352;p3"/>
          <p:cNvGrpSpPr/>
          <p:nvPr/>
        </p:nvGrpSpPr>
        <p:grpSpPr>
          <a:xfrm>
            <a:off x="854250" y="1688300"/>
            <a:ext cx="1517445" cy="2221287"/>
            <a:chOff x="1083025" y="1574025"/>
            <a:chExt cx="1834900" cy="2025284"/>
          </a:xfrm>
        </p:grpSpPr>
        <p:sp>
          <p:nvSpPr>
            <p:cNvPr id="353" name="Google Shape;353;p3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b="0" i="0" sz="8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54" name="Google Shape;354;p3"/>
            <p:cNvSpPr txBox="1"/>
            <p:nvPr/>
          </p:nvSpPr>
          <p:spPr>
            <a:xfrm>
              <a:off x="1376696" y="3152908"/>
              <a:ext cx="1505101" cy="446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Merancang Topologi untuk Infrastruktur Cloud</a:t>
              </a:r>
              <a:endParaRPr b="1" i="0" sz="12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355" name="Google Shape;355;p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6" name="Google Shape;356;p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3"/>
          <p:cNvGrpSpPr/>
          <p:nvPr/>
        </p:nvGrpSpPr>
        <p:grpSpPr>
          <a:xfrm>
            <a:off x="3779258" y="1672592"/>
            <a:ext cx="1517445" cy="2395986"/>
            <a:chOff x="1083025" y="1574025"/>
            <a:chExt cx="1834900" cy="2184567"/>
          </a:xfrm>
        </p:grpSpPr>
        <p:sp>
          <p:nvSpPr>
            <p:cNvPr id="359" name="Google Shape;359;p3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b="0" i="0" sz="8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60" name="Google Shape;360;p3"/>
            <p:cNvSpPr txBox="1"/>
            <p:nvPr/>
          </p:nvSpPr>
          <p:spPr>
            <a:xfrm>
              <a:off x="1317950" y="3093498"/>
              <a:ext cx="1505101" cy="665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Membuat Storage Media Dengan Kapasitas Besar</a:t>
              </a:r>
              <a:endParaRPr b="1" i="0" sz="12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361" name="Google Shape;361;p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2" name="Google Shape;362;p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4" name="Google Shape;364;p3"/>
          <p:cNvGrpSpPr/>
          <p:nvPr/>
        </p:nvGrpSpPr>
        <p:grpSpPr>
          <a:xfrm>
            <a:off x="2317501" y="1688300"/>
            <a:ext cx="1517445" cy="2431118"/>
            <a:chOff x="1083025" y="1574025"/>
            <a:chExt cx="1834900" cy="2216600"/>
          </a:xfrm>
        </p:grpSpPr>
        <p:sp>
          <p:nvSpPr>
            <p:cNvPr id="365" name="Google Shape;365;p3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b="0" i="0" sz="8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66" name="Google Shape;366;p3"/>
            <p:cNvSpPr txBox="1"/>
            <p:nvPr/>
          </p:nvSpPr>
          <p:spPr>
            <a:xfrm>
              <a:off x="1316236" y="3125531"/>
              <a:ext cx="1505101" cy="665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Membangun Server Cloud Untuk Handle Beban Traffic Tinggi</a:t>
              </a:r>
              <a:endParaRPr b="1" i="0" sz="12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367" name="Google Shape;367;p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8" name="Google Shape;368;p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" name="Google Shape;370;p3"/>
          <p:cNvGrpSpPr/>
          <p:nvPr/>
        </p:nvGrpSpPr>
        <p:grpSpPr>
          <a:xfrm>
            <a:off x="5215248" y="1672592"/>
            <a:ext cx="1517445" cy="2173173"/>
            <a:chOff x="1083025" y="1574025"/>
            <a:chExt cx="1834900" cy="1981415"/>
          </a:xfrm>
        </p:grpSpPr>
        <p:sp>
          <p:nvSpPr>
            <p:cNvPr id="371" name="Google Shape;371;p3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b="0" i="0" sz="12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72" name="Google Shape;372;p3"/>
            <p:cNvSpPr txBox="1"/>
            <p:nvPr/>
          </p:nvSpPr>
          <p:spPr>
            <a:xfrm>
              <a:off x="1235915" y="2725592"/>
              <a:ext cx="1505101" cy="8298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Mirroring dan Server Database Terpisah</a:t>
              </a:r>
              <a:endParaRPr/>
            </a:p>
          </p:txBody>
        </p:sp>
        <p:cxnSp>
          <p:nvCxnSpPr>
            <p:cNvPr id="373" name="Google Shape;373;p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4" name="Google Shape;374;p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6" name="Google Shape;376;p3"/>
          <p:cNvGrpSpPr/>
          <p:nvPr/>
        </p:nvGrpSpPr>
        <p:grpSpPr>
          <a:xfrm>
            <a:off x="6674797" y="1672592"/>
            <a:ext cx="1517445" cy="2213107"/>
            <a:chOff x="1083025" y="1574025"/>
            <a:chExt cx="1834900" cy="2017826"/>
          </a:xfrm>
        </p:grpSpPr>
        <p:sp>
          <p:nvSpPr>
            <p:cNvPr id="377" name="Google Shape;377;p3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b="0" i="0" sz="12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78" name="Google Shape;378;p3"/>
            <p:cNvSpPr txBox="1"/>
            <p:nvPr/>
          </p:nvSpPr>
          <p:spPr>
            <a:xfrm>
              <a:off x="1247875" y="2762003"/>
              <a:ext cx="1505101" cy="8298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Mengatur Dan Mengarahkan DNS Manager</a:t>
              </a:r>
              <a:endParaRPr/>
            </a:p>
          </p:txBody>
        </p:sp>
        <p:cxnSp>
          <p:nvCxnSpPr>
            <p:cNvPr id="379" name="Google Shape;379;p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0" name="Google Shape;380;p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2" name="Shape 2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3" name="Google Shape;2873;p3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74" name="Google Shape;2874;p30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875" name="Google Shape;2875;p30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6" name="Google Shape;2876;p30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7" name="Google Shape;2877;p30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8" name="Google Shape;2878;p30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9" name="Google Shape;2879;p30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0" name="Google Shape;2880;p30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1" name="Google Shape;2881;p30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2" name="Google Shape;2882;p30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3" name="Google Shape;2883;p30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4" name="Google Shape;2884;p30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5" name="Google Shape;2885;p30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6" name="Google Shape;2886;p30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7" name="Google Shape;2887;p30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8" name="Google Shape;2888;p30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9" name="Google Shape;2889;p30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0" name="Google Shape;2890;p30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1" name="Google Shape;2891;p30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2" name="Google Shape;2892;p30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3" name="Google Shape;2893;p30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4" name="Google Shape;2894;p30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5" name="Google Shape;2895;p30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6" name="Google Shape;2896;p30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7" name="Google Shape;2897;p30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8" name="Google Shape;2898;p30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9" name="Google Shape;2899;p30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0" name="Google Shape;2900;p30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1" name="Google Shape;2901;p30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2" name="Google Shape;2902;p30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3" name="Google Shape;2903;p30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4" name="Google Shape;2904;p30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5" name="Google Shape;2905;p30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6" name="Google Shape;2906;p30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7" name="Google Shape;2907;p30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8" name="Google Shape;2908;p30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9" name="Google Shape;2909;p30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0" name="Google Shape;2910;p30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1" name="Google Shape;2911;p30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2" name="Google Shape;2912;p30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3" name="Google Shape;2913;p30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4" name="Google Shape;2914;p30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5" name="Google Shape;2915;p30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6" name="Google Shape;2916;p30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7" name="Google Shape;2917;p30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8" name="Google Shape;2918;p30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9" name="Google Shape;2919;p30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0" name="Google Shape;2920;p30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1" name="Google Shape;2921;p30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2" name="Google Shape;2922;p30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3" name="Google Shape;2923;p30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4" name="Google Shape;2924;p30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5" name="Google Shape;2925;p30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6" name="Google Shape;2926;p30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7" name="Google Shape;2927;p30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8" name="Google Shape;2928;p30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9" name="Google Shape;2929;p30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0" name="Google Shape;2930;p30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1" name="Google Shape;2931;p30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32" name="Google Shape;2932;p30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933" name="Google Shape;2933;p30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934" name="Google Shape;2934;p30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5" name="Google Shape;2935;p30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6" name="Google Shape;2936;p30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37" name="Google Shape;2937;p30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938" name="Google Shape;2938;p30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39" name="Google Shape;2939;p30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940" name="Google Shape;2940;p30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1" name="Google Shape;2941;p30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2" name="Google Shape;2942;p30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3" name="Google Shape;2943;p30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4" name="Google Shape;2944;p30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5" name="Google Shape;2945;p30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6" name="Google Shape;2946;p30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7" name="Google Shape;2947;p30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8" name="Google Shape;2948;p30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9" name="Google Shape;2949;p30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0" name="Google Shape;2950;p30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1" name="Google Shape;2951;p30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2" name="Google Shape;2952;p30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3" name="Google Shape;2953;p30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4" name="Google Shape;2954;p30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5" name="Google Shape;2955;p30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6" name="Google Shape;2956;p30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7" name="Google Shape;2957;p30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8" name="Google Shape;2958;p30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9" name="Google Shape;2959;p30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0" name="Google Shape;2960;p30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1" name="Google Shape;2961;p30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2" name="Google Shape;2962;p30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3" name="Google Shape;2963;p30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4" name="Google Shape;2964;p30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5" name="Google Shape;2965;p30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6" name="Google Shape;2966;p30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7" name="Google Shape;2967;p30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8" name="Google Shape;2968;p30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9" name="Google Shape;2969;p30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0" name="Google Shape;2970;p30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1" name="Google Shape;2971;p30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2" name="Google Shape;2972;p30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3" name="Google Shape;2973;p30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4" name="Google Shape;2974;p30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5" name="Google Shape;2975;p30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6" name="Google Shape;2976;p30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7" name="Google Shape;2977;p30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8" name="Google Shape;2978;p30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9" name="Google Shape;2979;p30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0" name="Google Shape;2980;p30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1" name="Google Shape;2981;p30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2" name="Google Shape;2982;p30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3" name="Google Shape;2983;p30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4" name="Google Shape;2984;p30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5" name="Google Shape;2985;p30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6" name="Google Shape;2986;p30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7" name="Google Shape;2987;p30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8" name="Google Shape;2988;p30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9" name="Google Shape;2989;p30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0" name="Google Shape;2990;p30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1" name="Google Shape;2991;p30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2" name="Google Shape;2992;p30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3" name="Google Shape;2993;p30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4" name="Google Shape;2994;p30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5" name="Google Shape;2995;p30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6" name="Google Shape;2996;p30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7" name="Google Shape;2997;p30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8" name="Google Shape;2998;p30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9" name="Google Shape;2999;p30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0" name="Google Shape;3000;p30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1" name="Google Shape;3001;p30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2" name="Google Shape;3002;p30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3" name="Google Shape;3003;p30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04" name="Google Shape;3004;p30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3005" name="Google Shape;3005;p30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3006" name="Google Shape;3006;p30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07" name="Google Shape;3007;p30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08" name="Google Shape;3008;p30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09" name="Google Shape;3009;p30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0" name="Google Shape;3010;p30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011" name="Google Shape;3011;p30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2" name="Google Shape;3012;p30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3" name="Google Shape;3013;p30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014" name="Google Shape;3014;p30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5" name="Google Shape;3015;p30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6" name="Google Shape;3016;p30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7" name="Google Shape;3017;p30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8" name="Google Shape;3018;p30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9" name="Google Shape;3019;p30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0" name="Google Shape;3020;p30"/>
          <p:cNvSpPr txBox="1"/>
          <p:nvPr>
            <p:ph idx="4294967295" type="ctrTitle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b="0" i="0" lang="en" sz="72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THANKS!</a:t>
            </a:r>
            <a:endParaRPr b="0" i="0" sz="7200" u="none" cap="none" strike="noStrike">
              <a:solidFill>
                <a:schemeClr val="accent2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021" name="Google Shape;3021;p30"/>
          <p:cNvSpPr txBox="1"/>
          <p:nvPr>
            <p:ph idx="4294967295" type="subTitle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b="1" i="0" sz="3600" u="none" cap="none" strike="noStrike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You can find me at: </a:t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0" i="0" lang="en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@hegi.eswe</a:t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0" i="0" lang="en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Hegi.wibowo@gmail.com</a:t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000"/>
              <a:t>Topologi Infrastruktur Cloud</a:t>
            </a:r>
            <a:endParaRPr sz="4000"/>
          </a:p>
        </p:txBody>
      </p:sp>
      <p:sp>
        <p:nvSpPr>
          <p:cNvPr id="387" name="Google Shape;387;p4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88" name="Google Shape;388;p4"/>
          <p:cNvGrpSpPr/>
          <p:nvPr/>
        </p:nvGrpSpPr>
        <p:grpSpPr>
          <a:xfrm>
            <a:off x="5762550" y="1462075"/>
            <a:ext cx="3164039" cy="3651250"/>
            <a:chOff x="2152750" y="190500"/>
            <a:chExt cx="4293756" cy="4762499"/>
          </a:xfrm>
        </p:grpSpPr>
        <p:sp>
          <p:nvSpPr>
            <p:cNvPr id="389" name="Google Shape;389;p4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3" name="Google Shape;463;p4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464" name="Google Shape;464;p4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4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3" name="Google Shape;473;p4"/>
            <p:cNvGrpSpPr/>
            <p:nvPr/>
          </p:nvGrpSpPr>
          <p:grpSpPr>
            <a:xfrm flipH="1">
              <a:off x="3829269" y="2465054"/>
              <a:ext cx="683693" cy="518573"/>
              <a:chOff x="6621095" y="1452181"/>
              <a:chExt cx="330893" cy="250785"/>
            </a:xfrm>
          </p:grpSpPr>
          <p:sp>
            <p:nvSpPr>
              <p:cNvPr id="474" name="Google Shape;474;p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9" name="Google Shape;479;p4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"/>
          <p:cNvSpPr txBox="1"/>
          <p:nvPr>
            <p:ph type="title"/>
          </p:nvPr>
        </p:nvSpPr>
        <p:spPr>
          <a:xfrm>
            <a:off x="457200" y="605600"/>
            <a:ext cx="5640900" cy="451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200"/>
              <a:t>Topologi Infrastruktur Server</a:t>
            </a:r>
            <a:endParaRPr sz="3200"/>
          </a:p>
        </p:txBody>
      </p:sp>
      <p:sp>
        <p:nvSpPr>
          <p:cNvPr id="502" name="Google Shape;502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3" name="Google Shape;503;p5"/>
          <p:cNvGrpSpPr/>
          <p:nvPr/>
        </p:nvGrpSpPr>
        <p:grpSpPr>
          <a:xfrm>
            <a:off x="6056647" y="380988"/>
            <a:ext cx="2706355" cy="1604434"/>
            <a:chOff x="6986665" y="3298709"/>
            <a:chExt cx="1817809" cy="1077669"/>
          </a:xfrm>
        </p:grpSpPr>
        <p:sp>
          <p:nvSpPr>
            <p:cNvPr id="504" name="Google Shape;504;p5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5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Diagram&#10;&#10;Description automatically generated" id="530" name="Google Shape;5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670" y="917119"/>
            <a:ext cx="4746730" cy="414029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"/>
          <p:cNvSpPr txBox="1"/>
          <p:nvPr>
            <p:ph type="ctrTitle"/>
          </p:nvPr>
        </p:nvSpPr>
        <p:spPr>
          <a:xfrm>
            <a:off x="829989" y="1614145"/>
            <a:ext cx="4872071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200"/>
              <a:t>Budgeting Cloud Server</a:t>
            </a:r>
            <a:endParaRPr sz="3200"/>
          </a:p>
        </p:txBody>
      </p:sp>
      <p:sp>
        <p:nvSpPr>
          <p:cNvPr id="536" name="Google Shape;536;p6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537" name="Google Shape;537;p6"/>
          <p:cNvGrpSpPr/>
          <p:nvPr/>
        </p:nvGrpSpPr>
        <p:grpSpPr>
          <a:xfrm>
            <a:off x="5233951" y="823317"/>
            <a:ext cx="3414844" cy="3813266"/>
            <a:chOff x="2152775" y="305709"/>
            <a:chExt cx="4264823" cy="4762415"/>
          </a:xfrm>
        </p:grpSpPr>
        <p:grpSp>
          <p:nvGrpSpPr>
            <p:cNvPr id="538" name="Google Shape;538;p6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539" name="Google Shape;539;p6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6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6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6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6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6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rect b="b" l="l" r="r" t="t"/>
                <a:pathLst>
                  <a:path extrusionOk="0" h="366117" w="632693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6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6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rect b="b" l="l" r="r" t="t"/>
                <a:pathLst>
                  <a:path extrusionOk="0" h="184784" w="295357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6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6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6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6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6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6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6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rect b="b" l="l" r="r" t="t"/>
                <a:pathLst>
                  <a:path extrusionOk="0" h="185070" w="295352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6" name="Google Shape;556;p6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557" name="Google Shape;557;p6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6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6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6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6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rect b="b" l="l" r="r" t="t"/>
                <a:pathLst>
                  <a:path extrusionOk="0" h="366093" w="632721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rect b="b" l="l" r="r" t="t"/>
                <a:pathLst>
                  <a:path extrusionOk="0" h="344185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rect b="b" l="l" r="r" t="t"/>
                <a:pathLst>
                  <a:path extrusionOk="0" h="184880" w="295065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rect b="b" l="l" r="r" t="t"/>
                <a:pathLst>
                  <a:path extrusionOk="0" h="184594" w="295065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3" name="Google Shape;573;p6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574" name="Google Shape;574;p6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rect b="b" l="l" r="r" t="t"/>
                <a:pathLst>
                  <a:path extrusionOk="0" h="366117" w="632609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rect b="b" l="l" r="r" t="t"/>
                <a:pathLst>
                  <a:path extrusionOk="0" h="184784" w="294752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rect b="b" l="l" r="r" t="t"/>
                <a:pathLst>
                  <a:path extrusionOk="0" h="25621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rect b="b" l="l" r="r" t="t"/>
                <a:pathLst>
                  <a:path extrusionOk="0" h="24479" w="2737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6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6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rect b="b" l="l" r="r" t="t"/>
                <a:pathLst>
                  <a:path extrusionOk="0" h="30480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6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rect b="b" l="l" r="r" t="t"/>
                <a:pathLst>
                  <a:path extrusionOk="0" h="184689" w="294568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0" name="Google Shape;590;p6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591" name="Google Shape;591;p6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6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6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6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6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6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6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rect b="b" l="l" r="r" t="t"/>
                <a:pathLst>
                  <a:path extrusionOk="0" h="184880" w="294525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6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6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6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6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6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6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6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6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6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rect b="b" l="l" r="r" t="t"/>
                <a:pathLst>
                  <a:path extrusionOk="0" h="184499" w="294519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7" name="Google Shape;607;p6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608" name="Google Shape;608;p6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6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6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rect b="b" l="l" r="r" t="t"/>
                <a:pathLst>
                  <a:path extrusionOk="0" h="157162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6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6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rect b="b" l="l" r="r" t="t"/>
                <a:pathLst>
                  <a:path extrusionOk="0" h="366022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6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6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rect b="b" l="l" r="r" t="t"/>
                <a:pathLst>
                  <a:path extrusionOk="0" h="184975" w="294875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6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6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6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6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6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6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6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6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6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rect b="b" l="l" r="r" t="t"/>
                <a:pathLst>
                  <a:path extrusionOk="0" h="185547" w="295161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4" name="Google Shape;624;p6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625" name="Google Shape;625;p6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6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6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6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6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rect b="b" l="l" r="r" t="t"/>
                <a:pathLst>
                  <a:path extrusionOk="0" h="366093" w="632686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6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6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rect b="b" l="l" r="r" t="t"/>
                <a:pathLst>
                  <a:path extrusionOk="0" h="184403" w="295161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6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6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6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6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6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6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6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6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6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rect b="b" l="l" r="r" t="t"/>
                <a:pathLst>
                  <a:path extrusionOk="0" h="185451" w="294875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1" name="Google Shape;641;p6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642" name="Google Shape;642;p6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6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6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6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6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6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6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rect b="b" l="l" r="r" t="t"/>
                <a:pathLst>
                  <a:path extrusionOk="0" h="185070" w="29481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6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6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6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6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6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rect b="b" l="l" r="r" t="t"/>
                <a:pathLst>
                  <a:path extrusionOk="0" h="38957" w="58448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6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6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6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6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rect b="b" l="l" r="r" t="t"/>
                <a:pathLst>
                  <a:path extrusionOk="0" h="184499" w="294804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8" name="Google Shape;658;p6"/>
            <p:cNvSpPr/>
            <p:nvPr/>
          </p:nvSpPr>
          <p:spPr>
            <a:xfrm>
              <a:off x="3754828" y="439689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4924079" y="375300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3741903" y="3161886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2152775" y="4481289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5481476" y="4556632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3" name="Google Shape;663;p6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664" name="Google Shape;664;p6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6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6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6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6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6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6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rect b="b" l="l" r="r" t="t"/>
                <a:pathLst>
                  <a:path extrusionOk="0" h="185070" w="294875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6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6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6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6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6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6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6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6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6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0" name="Google Shape;680;p6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681" name="Google Shape;681;p6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6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6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6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6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6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6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rect b="b" l="l" r="r" t="t"/>
                <a:pathLst>
                  <a:path extrusionOk="0" h="185547" w="294875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6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6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6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6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6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6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6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6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6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7" name="Google Shape;697;p6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698" name="Google Shape;698;p6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6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6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6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6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6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6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6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6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6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6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6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6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6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6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6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rect b="b" l="l" r="r" t="t"/>
                <a:pathLst>
                  <a:path extrusionOk="0" h="185451" w="294911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4" name="Google Shape;714;p6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715" name="Google Shape;715;p6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6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6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6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6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rect b="b" l="l" r="r" t="t"/>
                <a:pathLst>
                  <a:path extrusionOk="0" h="366093" w="632609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6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6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rect b="b" l="l" r="r" t="t"/>
                <a:pathLst>
                  <a:path extrusionOk="0" h="185451" w="294651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6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6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6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6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6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6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6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6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rect b="b" l="l" r="r" t="t"/>
                <a:pathLst>
                  <a:path extrusionOk="0" h="30194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6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rect b="b" l="l" r="r" t="t"/>
                <a:pathLst>
                  <a:path extrusionOk="0" h="185070" w="294657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1" name="Google Shape;731;p6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732" name="Google Shape;732;p6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6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6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6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6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6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6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rect b="b" l="l" r="r" t="t"/>
                <a:pathLst>
                  <a:path extrusionOk="0" h="184213" w="294875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6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6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rect b="b" l="l" r="r" t="t"/>
                <a:pathLst>
                  <a:path extrusionOk="0" h="19621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6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6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6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rect b="b" l="l" r="r" t="t"/>
                <a:pathLst>
                  <a:path extrusionOk="0" h="38862" w="58923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6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6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6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6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rect b="b" l="l" r="r" t="t"/>
                <a:pathLst>
                  <a:path extrusionOk="0" h="185546" w="294877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8" name="Google Shape;748;p6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749" name="Google Shape;749;p6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6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6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6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6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rect b="b" l="l" r="r" t="t"/>
                <a:pathLst>
                  <a:path extrusionOk="0" h="366021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6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6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rect b="b" l="l" r="r" t="t"/>
                <a:pathLst>
                  <a:path extrusionOk="0" h="185451" w="294899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6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6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6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6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6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6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6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6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6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5" name="Google Shape;765;p6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766" name="Google Shape;766;p6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6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6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6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6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6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6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rect b="b" l="l" r="r" t="t"/>
                <a:pathLst>
                  <a:path extrusionOk="0" h="185832" w="294942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6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6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6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6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6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rect b="b" l="l" r="r" t="t"/>
                <a:pathLst>
                  <a:path extrusionOk="0" h="38957" w="58733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6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6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6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6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rect b="b" l="l" r="r" t="t"/>
                <a:pathLst>
                  <a:path extrusionOk="0" h="185546" w="294948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2" name="Google Shape;782;p6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783" name="Google Shape;783;p6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6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6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6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6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rect b="b" l="l" r="r" t="t"/>
                <a:pathLst>
                  <a:path extrusionOk="0" h="366093" w="632517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6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6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rect b="b" l="l" r="r" t="t"/>
                <a:pathLst>
                  <a:path extrusionOk="0" h="184784" w="295037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6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6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6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6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6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6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6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6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rect b="b" l="l" r="r" t="t"/>
                <a:pathLst>
                  <a:path extrusionOk="0" h="29908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6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rect b="b" l="l" r="r" t="t"/>
                <a:pathLst>
                  <a:path extrusionOk="0" h="185547" w="295043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6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800" name="Google Shape;800;p6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6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6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6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6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rect b="b" l="l" r="r" t="t"/>
                <a:pathLst>
                  <a:path extrusionOk="0" h="366117" w="632517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6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6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rect b="b" l="l" r="r" t="t"/>
                <a:pathLst>
                  <a:path extrusionOk="0" h="185261" w="295037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6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6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6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6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6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6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6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6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rect b="b" l="l" r="r" t="t"/>
                <a:pathLst>
                  <a:path extrusionOk="0" h="30480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6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rect b="b" l="l" r="r" t="t"/>
                <a:pathLst>
                  <a:path extrusionOk="0" h="185166" w="295043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6" name="Google Shape;816;p6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817" name="Google Shape;817;p6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6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6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6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6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rect b="b" l="l" r="r" t="t"/>
                <a:pathLst>
                  <a:path extrusionOk="0" h="366093" w="632534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6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6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rect b="b" l="l" r="r" t="t"/>
                <a:pathLst>
                  <a:path extrusionOk="0" h="184784" w="295222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6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6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6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6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6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6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6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6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rect b="b" l="l" r="r" t="t"/>
                <a:pathLst>
                  <a:path extrusionOk="0" h="30194" w="29841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6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rect b="b" l="l" r="r" t="t"/>
                <a:pathLst>
                  <a:path extrusionOk="0" h="185261" w="295418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3" name="Google Shape;833;p6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834" name="Google Shape;834;p6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6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rect b="b" l="l" r="r" t="t"/>
                <a:pathLst>
                  <a:path extrusionOk="0" h="116586" w="87244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6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6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6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rect b="b" l="l" r="r" t="t"/>
                <a:pathLst>
                  <a:path extrusionOk="0" h="366022" w="632535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6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6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rect b="b" l="l" r="r" t="t"/>
                <a:pathLst>
                  <a:path extrusionOk="0" h="185261" w="294899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6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6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6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6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6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6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6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6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6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rect b="b" l="l" r="r" t="t"/>
                <a:pathLst>
                  <a:path extrusionOk="0" h="184784" w="294626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0" name="Google Shape;850;p6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851" name="Google Shape;851;p6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6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6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6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6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6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6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rect b="b" l="l" r="r" t="t"/>
                <a:pathLst>
                  <a:path extrusionOk="0" h="185737" w="294907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6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6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6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6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6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6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6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6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rect b="b" l="l" r="r" t="t"/>
                <a:pathLst>
                  <a:path extrusionOk="0" h="30099" w="29461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6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rect b="b" l="l" r="r" t="t"/>
                <a:pathLst>
                  <a:path extrusionOk="0" h="185356" w="294907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7" name="Google Shape;867;p6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868" name="Google Shape;868;p6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6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6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6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6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6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6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6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6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rect b="b" l="l" r="r" t="t"/>
                <a:pathLst>
                  <a:path extrusionOk="0" h="19811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6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6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6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6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6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6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6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rect b="b" l="l" r="r" t="t"/>
                <a:pathLst>
                  <a:path extrusionOk="0" h="184880" w="295637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4" name="Google Shape;884;p6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885" name="Google Shape;885;p6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6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6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6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6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6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6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6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6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6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6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6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6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6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6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6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rect b="b" l="l" r="r" t="t"/>
                <a:pathLst>
                  <a:path extrusionOk="0" h="184403" w="295637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1" name="Google Shape;901;p6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902" name="Google Shape;902;p6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6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6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6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6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rect b="b" l="l" r="r" t="t"/>
                <a:pathLst>
                  <a:path extrusionOk="0" h="366093" w="632615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6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6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rect b="b" l="l" r="r" t="t"/>
                <a:pathLst>
                  <a:path extrusionOk="0" h="185547" w="295132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6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rect b="b" l="l" r="r" t="t"/>
                <a:pathLst>
                  <a:path extrusionOk="0" h="25431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6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6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6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6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6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6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6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6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rect b="b" l="l" r="r" t="t"/>
                <a:pathLst>
                  <a:path extrusionOk="0" h="185546" w="295233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8" name="Google Shape;918;p6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919" name="Google Shape;919;p6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6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6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6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6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6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6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rect b="b" l="l" r="r" t="t"/>
                <a:pathLst>
                  <a:path extrusionOk="0" h="185547" w="295228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6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6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6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6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6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6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6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6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6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rect b="b" l="l" r="r" t="t"/>
                <a:pathLst>
                  <a:path extrusionOk="0" h="185547" w="295233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5" name="Google Shape;935;p6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936" name="Google Shape;936;p6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6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6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6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6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rect b="b" l="l" r="r" t="t"/>
                <a:pathLst>
                  <a:path extrusionOk="0" h="366093" w="632689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6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rect b="b" l="l" r="r" t="t"/>
                <a:pathLst>
                  <a:path extrusionOk="0" h="344186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6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rect b="b" l="l" r="r" t="t"/>
                <a:pathLst>
                  <a:path extrusionOk="0" h="185451" w="29497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6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6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6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6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6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6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6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6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6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rect b="b" l="l" r="r" t="t"/>
                <a:pathLst>
                  <a:path extrusionOk="0" h="185547" w="29497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2" name="Google Shape;952;p6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953" name="Google Shape;953;p6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6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rect b="b" l="l" r="r" t="t"/>
                <a:pathLst>
                  <a:path extrusionOk="0" h="116585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6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6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6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rect b="b" l="l" r="r" t="t"/>
                <a:pathLst>
                  <a:path extrusionOk="0" h="366021" w="632596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6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6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rect b="b" l="l" r="r" t="t"/>
                <a:pathLst>
                  <a:path extrusionOk="0" h="185070" w="294557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6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6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6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6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rect b="b" l="l" r="r" t="t"/>
                <a:pathLst>
                  <a:path extrusionOk="0" h="33147" w="47424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6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6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6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rect b="b" l="l" r="r" t="t"/>
                <a:pathLst>
                  <a:path extrusionOk="0" h="19526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6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rect b="b" l="l" r="r" t="t"/>
                <a:pathLst>
                  <a:path extrusionOk="0" h="30289" w="29842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6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rect b="b" l="l" r="r" t="t"/>
                <a:pathLst>
                  <a:path extrusionOk="0" h="185547" w="294657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9" name="Google Shape;969;p6"/>
            <p:cNvSpPr/>
            <p:nvPr/>
          </p:nvSpPr>
          <p:spPr>
            <a:xfrm>
              <a:off x="2890886" y="2508793"/>
              <a:ext cx="205462" cy="301290"/>
            </a:xfrm>
            <a:custGeom>
              <a:rect b="b" l="l" r="r" t="t"/>
              <a:pathLst>
                <a:path extrusionOk="0" h="301290" w="205462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2906291" y="2506021"/>
              <a:ext cx="98213" cy="121997"/>
            </a:xfrm>
            <a:custGeom>
              <a:rect b="b" l="l" r="r" t="t"/>
              <a:pathLst>
                <a:path extrusionOk="0" h="121997" w="98213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2925684" y="2638202"/>
              <a:ext cx="121328" cy="136036"/>
            </a:xfrm>
            <a:custGeom>
              <a:rect b="b" l="l" r="r" t="t"/>
              <a:pathLst>
                <a:path extrusionOk="0" h="136036" w="121328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2718513" y="2692113"/>
              <a:ext cx="229495" cy="326875"/>
            </a:xfrm>
            <a:custGeom>
              <a:rect b="b" l="l" r="r" t="t"/>
              <a:pathLst>
                <a:path extrusionOk="0" h="326875" w="229495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2890388" y="2682707"/>
              <a:ext cx="176857" cy="233853"/>
            </a:xfrm>
            <a:custGeom>
              <a:rect b="b" l="l" r="r" t="t"/>
              <a:pathLst>
                <a:path extrusionOk="0" h="233853" w="176857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2921860" y="2515790"/>
              <a:ext cx="130560" cy="160797"/>
            </a:xfrm>
            <a:custGeom>
              <a:rect b="b" l="l" r="r" t="t"/>
              <a:pathLst>
                <a:path extrusionOk="0" h="160797" w="13056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2927048" y="2514816"/>
              <a:ext cx="130747" cy="123290"/>
            </a:xfrm>
            <a:custGeom>
              <a:rect b="b" l="l" r="r" t="t"/>
              <a:pathLst>
                <a:path extrusionOk="0" h="123290" w="130747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2770258" y="3324285"/>
              <a:ext cx="102779" cy="78901"/>
            </a:xfrm>
            <a:custGeom>
              <a:rect b="b" l="l" r="r" t="t"/>
              <a:pathLst>
                <a:path extrusionOk="0" h="78901" w="102779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2770711" y="3349338"/>
              <a:ext cx="102274" cy="53559"/>
            </a:xfrm>
            <a:custGeom>
              <a:rect b="b" l="l" r="r" t="t"/>
              <a:pathLst>
                <a:path extrusionOk="0" h="53559" w="102274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2718772" y="3290474"/>
              <a:ext cx="94135" cy="73100"/>
            </a:xfrm>
            <a:custGeom>
              <a:rect b="b" l="l" r="r" t="t"/>
              <a:pathLst>
                <a:path extrusionOk="0" h="73100" w="94135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2719200" y="3314572"/>
              <a:ext cx="93731" cy="48987"/>
            </a:xfrm>
            <a:custGeom>
              <a:rect b="b" l="l" r="r" t="t"/>
              <a:pathLst>
                <a:path extrusionOk="0" h="48987" w="93731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2753699" y="2913665"/>
              <a:ext cx="223980" cy="387148"/>
            </a:xfrm>
            <a:custGeom>
              <a:rect b="b" l="l" r="r" t="t"/>
              <a:pathLst>
                <a:path extrusionOk="0" h="387148" w="22398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2814713" y="2914427"/>
              <a:ext cx="222989" cy="419220"/>
            </a:xfrm>
            <a:custGeom>
              <a:rect b="b" l="l" r="r" t="t"/>
              <a:pathLst>
                <a:path extrusionOk="0" h="419220" w="222989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2731717" y="2888138"/>
              <a:ext cx="333476" cy="307358"/>
            </a:xfrm>
            <a:custGeom>
              <a:rect b="b" l="l" r="r" t="t"/>
              <a:pathLst>
                <a:path extrusionOk="0" h="307358" w="333476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2999836" y="2706202"/>
              <a:ext cx="116284" cy="406848"/>
            </a:xfrm>
            <a:custGeom>
              <a:rect b="b" l="l" r="r" t="t"/>
              <a:pathLst>
                <a:path extrusionOk="0" h="406848" w="116284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3022743" y="2701064"/>
              <a:ext cx="69955" cy="89236"/>
            </a:xfrm>
            <a:custGeom>
              <a:rect b="b" l="l" r="r" t="t"/>
              <a:pathLst>
                <a:path extrusionOk="0" h="89236" w="69955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2885136" y="2682643"/>
              <a:ext cx="59968" cy="63096"/>
            </a:xfrm>
            <a:custGeom>
              <a:rect b="b" l="l" r="r" t="t"/>
              <a:pathLst>
                <a:path extrusionOk="0" h="63096" w="59968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4136405" y="305709"/>
              <a:ext cx="1608303" cy="2009690"/>
            </a:xfrm>
            <a:custGeom>
              <a:rect b="b" l="l" r="r" t="t"/>
              <a:pathLst>
                <a:path extrusionOk="0" h="2009690" w="1608303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4119583" y="322825"/>
              <a:ext cx="1594925" cy="1994313"/>
            </a:xfrm>
            <a:custGeom>
              <a:rect b="b" l="l" r="r" t="t"/>
              <a:pathLst>
                <a:path extrusionOk="0" h="1994313" w="1594925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4241517" y="588041"/>
              <a:ext cx="58543" cy="817911"/>
            </a:xfrm>
            <a:custGeom>
              <a:rect b="b" l="l" r="r" t="t"/>
              <a:pathLst>
                <a:path extrusionOk="0" h="817911" w="58543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4241517" y="1216214"/>
              <a:ext cx="58448" cy="189833"/>
            </a:xfrm>
            <a:custGeom>
              <a:rect b="b" l="l" r="r" t="t"/>
              <a:pathLst>
                <a:path extrusionOk="0" h="189833" w="58448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4424940" y="694149"/>
              <a:ext cx="58353" cy="818006"/>
            </a:xfrm>
            <a:custGeom>
              <a:rect b="b" l="l" r="r" t="t"/>
              <a:pathLst>
                <a:path extrusionOk="0" h="818006" w="58353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4424940" y="1350993"/>
              <a:ext cx="58353" cy="161258"/>
            </a:xfrm>
            <a:custGeom>
              <a:rect b="b" l="l" r="r" t="t"/>
              <a:pathLst>
                <a:path extrusionOk="0" h="161258" w="58353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4608458" y="801877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4608458" y="1266316"/>
              <a:ext cx="59113" cy="352044"/>
            </a:xfrm>
            <a:custGeom>
              <a:rect b="b" l="l" r="r" t="t"/>
              <a:pathLst>
                <a:path extrusionOk="0" h="352044" w="59113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4793306" y="908938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4793306" y="1421097"/>
              <a:ext cx="58923" cy="304228"/>
            </a:xfrm>
            <a:custGeom>
              <a:rect b="b" l="l" r="r" t="t"/>
              <a:pathLst>
                <a:path extrusionOk="0" h="304228" w="58923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4978440" y="1016189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4978440" y="1384997"/>
              <a:ext cx="59493" cy="447484"/>
            </a:xfrm>
            <a:custGeom>
              <a:rect b="b" l="l" r="r" t="t"/>
              <a:pathLst>
                <a:path extrusionOk="0" h="447484" w="59493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164524" y="1123917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5164524" y="1368614"/>
              <a:ext cx="59968" cy="571500"/>
            </a:xfrm>
            <a:custGeom>
              <a:rect b="b" l="l" r="r" t="t"/>
              <a:pathLst>
                <a:path extrusionOk="0" h="571500" w="59968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351084" y="1231931"/>
              <a:ext cx="61014" cy="816578"/>
            </a:xfrm>
            <a:custGeom>
              <a:rect b="b" l="l" r="r" t="t"/>
              <a:pathLst>
                <a:path extrusionOk="0" h="816578" w="61014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5351179" y="1342992"/>
              <a:ext cx="60443" cy="705135"/>
            </a:xfrm>
            <a:custGeom>
              <a:rect b="b" l="l" r="r" t="t"/>
              <a:pathLst>
                <a:path extrusionOk="0" h="705135" w="60443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538879" y="1340706"/>
              <a:ext cx="61014" cy="816483"/>
            </a:xfrm>
            <a:custGeom>
              <a:rect b="b" l="l" r="r" t="t"/>
              <a:pathLst>
                <a:path extrusionOk="0" h="816483" w="61014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5538879" y="1442147"/>
              <a:ext cx="60634" cy="714660"/>
            </a:xfrm>
            <a:custGeom>
              <a:rect b="b" l="l" r="r" t="t"/>
              <a:pathLst>
                <a:path extrusionOk="0" h="714660" w="60634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4516176" y="748442"/>
              <a:ext cx="61299" cy="816768"/>
            </a:xfrm>
            <a:custGeom>
              <a:rect b="b" l="l" r="r" t="t"/>
              <a:pathLst>
                <a:path extrusionOk="0" h="816768" w="61299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4516366" y="1270221"/>
              <a:ext cx="58923" cy="294893"/>
            </a:xfrm>
            <a:custGeom>
              <a:rect b="b" l="l" r="r" t="t"/>
              <a:pathLst>
                <a:path extrusionOk="0" h="294893" w="58923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4700740" y="855312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700740" y="1272031"/>
              <a:ext cx="59303" cy="399764"/>
            </a:xfrm>
            <a:custGeom>
              <a:rect b="b" l="l" r="r" t="t"/>
              <a:pathLst>
                <a:path extrusionOk="0" h="399764" w="59303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4885398" y="962278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4885398" y="1264506"/>
              <a:ext cx="59778" cy="514159"/>
            </a:xfrm>
            <a:custGeom>
              <a:rect b="b" l="l" r="r" t="t"/>
              <a:pathLst>
                <a:path extrusionOk="0" h="514159" w="59778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5071197" y="1069910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5071197" y="1371948"/>
              <a:ext cx="59778" cy="514254"/>
            </a:xfrm>
            <a:custGeom>
              <a:rect b="b" l="l" r="r" t="t"/>
              <a:pathLst>
                <a:path extrusionOk="0" h="514254" w="59778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5257662" y="1177829"/>
              <a:ext cx="60919" cy="816482"/>
            </a:xfrm>
            <a:custGeom>
              <a:rect b="b" l="l" r="r" t="t"/>
              <a:pathLst>
                <a:path extrusionOk="0" h="816482" w="60919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257662" y="1365376"/>
              <a:ext cx="60253" cy="628649"/>
            </a:xfrm>
            <a:custGeom>
              <a:rect b="b" l="l" r="r" t="t"/>
              <a:pathLst>
                <a:path extrusionOk="0" h="628649" w="60253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5444886" y="1286223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5444886" y="1359185"/>
              <a:ext cx="60729" cy="743235"/>
            </a:xfrm>
            <a:custGeom>
              <a:rect b="b" l="l" r="r" t="t"/>
              <a:pathLst>
                <a:path extrusionOk="0" h="743235" w="60729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4333133" y="641190"/>
              <a:ext cx="58828" cy="817816"/>
            </a:xfrm>
            <a:custGeom>
              <a:rect b="b" l="l" r="r" t="t"/>
              <a:pathLst>
                <a:path extrusionOk="0" h="817816" w="58828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4333133" y="1231074"/>
              <a:ext cx="58638" cy="228028"/>
            </a:xfrm>
            <a:custGeom>
              <a:rect b="b" l="l" r="r" t="t"/>
              <a:pathLst>
                <a:path extrusionOk="0" h="228028" w="58638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6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6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6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106792" y="1565782"/>
              <a:ext cx="86160" cy="187928"/>
            </a:xfrm>
            <a:custGeom>
              <a:rect b="b" l="l" r="r" t="t"/>
              <a:pathLst>
                <a:path extrusionOk="0" h="187928" w="8616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4118918" y="1488575"/>
              <a:ext cx="61869" cy="119039"/>
            </a:xfrm>
            <a:custGeom>
              <a:rect b="b" l="l" r="r" t="t"/>
              <a:pathLst>
                <a:path extrusionOk="0" h="119039" w="61869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255221" y="2314593"/>
              <a:ext cx="133508" cy="75339"/>
            </a:xfrm>
            <a:custGeom>
              <a:rect b="b" l="l" r="r" t="t"/>
              <a:pathLst>
                <a:path extrusionOk="0" h="75339" w="133508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4257103" y="2327115"/>
              <a:ext cx="131644" cy="62816"/>
            </a:xfrm>
            <a:custGeom>
              <a:rect b="b" l="l" r="r" t="t"/>
              <a:pathLst>
                <a:path extrusionOk="0" h="62816" w="131644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4157606" y="2270641"/>
              <a:ext cx="133494" cy="75381"/>
            </a:xfrm>
            <a:custGeom>
              <a:rect b="b" l="l" r="r" t="t"/>
              <a:pathLst>
                <a:path extrusionOk="0" h="75381" w="133494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4159499" y="2283205"/>
              <a:ext cx="131564" cy="62816"/>
            </a:xfrm>
            <a:custGeom>
              <a:rect b="b" l="l" r="r" t="t"/>
              <a:pathLst>
                <a:path extrusionOk="0" h="62816" w="131564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4157684" y="1783524"/>
              <a:ext cx="195217" cy="552238"/>
            </a:xfrm>
            <a:custGeom>
              <a:rect b="b" l="l" r="r" t="t"/>
              <a:pathLst>
                <a:path extrusionOk="0" h="552238" w="195217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4182697" y="1330426"/>
              <a:ext cx="141754" cy="227198"/>
            </a:xfrm>
            <a:custGeom>
              <a:rect b="b" l="l" r="r" t="t"/>
              <a:pathLst>
                <a:path extrusionOk="0" h="227198" w="141754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4136412" y="1491278"/>
              <a:ext cx="217917" cy="361626"/>
            </a:xfrm>
            <a:custGeom>
              <a:rect b="b" l="l" r="r" t="t"/>
              <a:pathLst>
                <a:path extrusionOk="0" h="361626" w="217917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4290792" y="1536579"/>
              <a:ext cx="276750" cy="215760"/>
            </a:xfrm>
            <a:custGeom>
              <a:rect b="b" l="l" r="r" t="t"/>
              <a:pathLst>
                <a:path extrusionOk="0" h="215760" w="27675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4280886" y="1531786"/>
              <a:ext cx="84275" cy="123474"/>
            </a:xfrm>
            <a:custGeom>
              <a:rect b="b" l="l" r="r" t="t"/>
              <a:pathLst>
                <a:path extrusionOk="0" h="123474" w="84275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4187208" y="1320312"/>
              <a:ext cx="137401" cy="151685"/>
            </a:xfrm>
            <a:custGeom>
              <a:rect b="b" l="l" r="r" t="t"/>
              <a:pathLst>
                <a:path extrusionOk="0" h="151685" w="137401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5589453" y="3105692"/>
              <a:ext cx="158988" cy="313238"/>
            </a:xfrm>
            <a:custGeom>
              <a:rect b="b" l="l" r="r" t="t"/>
              <a:pathLst>
                <a:path extrusionOk="0" h="313238" w="158988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5625064" y="3841302"/>
              <a:ext cx="109135" cy="84940"/>
            </a:xfrm>
            <a:custGeom>
              <a:rect b="b" l="l" r="r" t="t"/>
              <a:pathLst>
                <a:path extrusionOk="0" h="84940" w="109135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624449" y="3869213"/>
              <a:ext cx="108591" cy="56989"/>
            </a:xfrm>
            <a:custGeom>
              <a:rect b="b" l="l" r="r" t="t"/>
              <a:pathLst>
                <a:path extrusionOk="0" h="56989" w="108591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5756800" y="3764382"/>
              <a:ext cx="108931" cy="81850"/>
            </a:xfrm>
            <a:custGeom>
              <a:rect b="b" l="l" r="r" t="t"/>
              <a:pathLst>
                <a:path extrusionOk="0" h="81850" w="108931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5756201" y="3790822"/>
              <a:ext cx="108657" cy="56976"/>
            </a:xfrm>
            <a:custGeom>
              <a:rect b="b" l="l" r="r" t="t"/>
              <a:pathLst>
                <a:path extrusionOk="0" h="56976" w="108657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5454721" y="3387696"/>
              <a:ext cx="383168" cy="465480"/>
            </a:xfrm>
            <a:custGeom>
              <a:rect b="b" l="l" r="r" t="t"/>
              <a:pathLst>
                <a:path extrusionOk="0" h="465480" w="383168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5486791" y="3077400"/>
              <a:ext cx="120860" cy="118150"/>
            </a:xfrm>
            <a:custGeom>
              <a:rect b="b" l="l" r="r" t="t"/>
              <a:pathLst>
                <a:path extrusionOk="0" h="118150" w="12086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5455024" y="3093521"/>
              <a:ext cx="195218" cy="382396"/>
            </a:xfrm>
            <a:custGeom>
              <a:rect b="b" l="l" r="r" t="t"/>
              <a:pathLst>
                <a:path extrusionOk="0" h="382396" w="195218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5481752" y="2955179"/>
              <a:ext cx="130450" cy="158871"/>
            </a:xfrm>
            <a:custGeom>
              <a:rect b="b" l="l" r="r" t="t"/>
              <a:pathLst>
                <a:path extrusionOk="0" h="158871" w="13045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5470442" y="2941583"/>
              <a:ext cx="136833" cy="135816"/>
            </a:xfrm>
            <a:custGeom>
              <a:rect b="b" l="l" r="r" t="t"/>
              <a:pathLst>
                <a:path extrusionOk="0" h="135816" w="136833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5607306" y="3093878"/>
              <a:ext cx="63200" cy="92106"/>
            </a:xfrm>
            <a:custGeom>
              <a:rect b="b" l="l" r="r" t="t"/>
              <a:pathLst>
                <a:path extrusionOk="0" h="92106" w="6320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4" name="Google Shape;1044;p6"/>
            <p:cNvGrpSpPr/>
            <p:nvPr/>
          </p:nvGrpSpPr>
          <p:grpSpPr>
            <a:xfrm>
              <a:off x="2715952" y="2834463"/>
              <a:ext cx="319676" cy="242660"/>
              <a:chOff x="6621095" y="1452181"/>
              <a:chExt cx="330893" cy="250785"/>
            </a:xfrm>
          </p:grpSpPr>
          <p:sp>
            <p:nvSpPr>
              <p:cNvPr id="1045" name="Google Shape;1045;p6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6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6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6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6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0" name="Google Shape;1050;p6"/>
            <p:cNvGrpSpPr/>
            <p:nvPr/>
          </p:nvGrpSpPr>
          <p:grpSpPr>
            <a:xfrm flipH="1">
              <a:off x="5538041" y="3330111"/>
              <a:ext cx="319676" cy="242660"/>
              <a:chOff x="6621095" y="1452181"/>
              <a:chExt cx="330893" cy="250785"/>
            </a:xfrm>
          </p:grpSpPr>
          <p:sp>
            <p:nvSpPr>
              <p:cNvPr id="1051" name="Google Shape;1051;p6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6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6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6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6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6" name="Google Shape;1056;p6"/>
            <p:cNvSpPr/>
            <p:nvPr/>
          </p:nvSpPr>
          <p:spPr>
            <a:xfrm>
              <a:off x="5420536" y="3157173"/>
              <a:ext cx="148553" cy="414880"/>
            </a:xfrm>
            <a:custGeom>
              <a:rect b="b" l="l" r="r" t="t"/>
              <a:pathLst>
                <a:path extrusionOk="0" h="414880" w="148553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6"/>
            <p:cNvSpPr/>
            <p:nvPr/>
          </p:nvSpPr>
          <p:spPr>
            <a:xfrm>
              <a:off x="5414664" y="3153198"/>
              <a:ext cx="85059" cy="115922"/>
            </a:xfrm>
            <a:custGeom>
              <a:rect b="b" l="l" r="r" t="t"/>
              <a:pathLst>
                <a:path extrusionOk="0" h="115922" w="85059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able&#10;&#10;Description automatically generated" id="1063" name="Google Shape;10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6085" y="236781"/>
            <a:ext cx="5279681" cy="456587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grpSp>
        <p:nvGrpSpPr>
          <p:cNvPr id="1064" name="Google Shape;1064;p7"/>
          <p:cNvGrpSpPr/>
          <p:nvPr/>
        </p:nvGrpSpPr>
        <p:grpSpPr>
          <a:xfrm>
            <a:off x="6170454" y="1593204"/>
            <a:ext cx="2191662" cy="3277847"/>
            <a:chOff x="6492887" y="4126007"/>
            <a:chExt cx="271993" cy="422295"/>
          </a:xfrm>
        </p:grpSpPr>
        <p:sp>
          <p:nvSpPr>
            <p:cNvPr id="1065" name="Google Shape;1065;p7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7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7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7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6631565" y="4127172"/>
              <a:ext cx="91680" cy="134039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6638516" y="4126007"/>
              <a:ext cx="43914" cy="5411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6647100" y="4184749"/>
              <a:ext cx="54168" cy="6062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6554604" y="4208935"/>
              <a:ext cx="102224" cy="145520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6631332" y="4204595"/>
              <a:ext cx="78964" cy="10415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6645396" y="4130153"/>
              <a:ext cx="58090" cy="71561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6647754" y="4129873"/>
              <a:ext cx="58319" cy="5488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6577749" y="4490229"/>
              <a:ext cx="45861" cy="34982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6577951" y="4501389"/>
              <a:ext cx="45653" cy="2383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6554804" y="4475155"/>
              <a:ext cx="41980" cy="32521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6554997" y="4485886"/>
              <a:ext cx="41814" cy="21828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6570371" y="4307401"/>
              <a:ext cx="99964" cy="172414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6597627" y="4307742"/>
              <a:ext cx="99521" cy="186686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560564" y="4295988"/>
              <a:ext cx="148825" cy="136991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6680201" y="4215053"/>
              <a:ext cx="51721" cy="181324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6690335" y="4212768"/>
              <a:ext cx="31273" cy="3977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6629015" y="4204538"/>
              <a:ext cx="26751" cy="28086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6" name="Google Shape;1086;p7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3" cy="250785"/>
            </a:xfrm>
          </p:grpSpPr>
          <p:sp>
            <p:nvSpPr>
              <p:cNvPr id="1087" name="Google Shape;1087;p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8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Virtual Private Cloud</a:t>
            </a:r>
            <a:endParaRPr/>
          </a:p>
        </p:txBody>
      </p:sp>
      <p:sp>
        <p:nvSpPr>
          <p:cNvPr id="1097" name="Google Shape;1097;p8"/>
          <p:cNvSpPr txBox="1"/>
          <p:nvPr/>
        </p:nvSpPr>
        <p:spPr>
          <a:xfrm>
            <a:off x="-2027582" y="2303148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/>
          </a:p>
        </p:txBody>
      </p:sp>
      <p:grpSp>
        <p:nvGrpSpPr>
          <p:cNvPr id="1098" name="Google Shape;1098;p8"/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1099" name="Google Shape;1099;p8"/>
            <p:cNvSpPr/>
            <p:nvPr/>
          </p:nvSpPr>
          <p:spPr>
            <a:xfrm>
              <a:off x="4172687" y="3422228"/>
              <a:ext cx="1096154" cy="631831"/>
            </a:xfrm>
            <a:custGeom>
              <a:rect b="b" l="l" r="r" t="t"/>
              <a:pathLst>
                <a:path extrusionOk="0" h="631831" w="1096154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4213521" y="3398464"/>
              <a:ext cx="1096058" cy="631866"/>
            </a:xfrm>
            <a:custGeom>
              <a:rect b="b" l="l" r="r" t="t"/>
              <a:pathLst>
                <a:path extrusionOk="0" h="631866" w="1096058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5277122" y="3780200"/>
              <a:ext cx="32266" cy="21196"/>
            </a:xfrm>
            <a:custGeom>
              <a:rect b="b" l="l" r="r" t="t"/>
              <a:pathLst>
                <a:path extrusionOk="0" h="21196" w="32266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4213559" y="3635813"/>
              <a:ext cx="33123" cy="21387"/>
            </a:xfrm>
            <a:custGeom>
              <a:rect b="b" l="l" r="r" t="t"/>
              <a:pathLst>
                <a:path extrusionOk="0" h="21387" w="33123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4213521" y="3377363"/>
              <a:ext cx="1096058" cy="631809"/>
            </a:xfrm>
            <a:custGeom>
              <a:rect b="b" l="l" r="r" t="t"/>
              <a:pathLst>
                <a:path extrusionOk="0" h="631809" w="1096058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4526041" y="3091821"/>
              <a:ext cx="783348" cy="688378"/>
            </a:xfrm>
            <a:custGeom>
              <a:rect b="b" l="l" r="r" t="t"/>
              <a:pathLst>
                <a:path extrusionOk="0" h="688378" w="783348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5278931" y="3755961"/>
              <a:ext cx="30363" cy="36025"/>
            </a:xfrm>
            <a:custGeom>
              <a:rect b="b" l="l" r="r" t="t"/>
              <a:pathLst>
                <a:path extrusionOk="0" h="36025" w="30363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4503768" y="3102562"/>
              <a:ext cx="785061" cy="689423"/>
            </a:xfrm>
            <a:custGeom>
              <a:rect b="b" l="l" r="r" t="t"/>
              <a:pathLst>
                <a:path extrusionOk="0" h="689423" w="785061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3580122" y="393272"/>
              <a:ext cx="2872593" cy="3889928"/>
            </a:xfrm>
            <a:custGeom>
              <a:rect b="b" l="l" r="r" t="t"/>
              <a:pathLst>
                <a:path extrusionOk="0" h="3889928" w="2872593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6397319" y="4189501"/>
              <a:ext cx="30267" cy="107125"/>
            </a:xfrm>
            <a:custGeom>
              <a:rect b="b" l="l" r="r" t="t"/>
              <a:pathLst>
                <a:path extrusionOk="0" h="107125" w="30267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3574887" y="397432"/>
              <a:ext cx="72623" cy="31086"/>
            </a:xfrm>
            <a:custGeom>
              <a:rect b="b" l="l" r="r" t="t"/>
              <a:pathLst>
                <a:path extrusionOk="0" h="31086" w="72623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3554709" y="407720"/>
              <a:ext cx="2872878" cy="3889928"/>
            </a:xfrm>
            <a:custGeom>
              <a:rect b="b" l="l" r="r" t="t"/>
              <a:pathLst>
                <a:path extrusionOk="0" h="3889928" w="2872878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3549854" y="410477"/>
              <a:ext cx="2872973" cy="3889886"/>
            </a:xfrm>
            <a:custGeom>
              <a:rect b="b" l="l" r="r" t="t"/>
              <a:pathLst>
                <a:path extrusionOk="0" h="3889886" w="2872973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3584596" y="456003"/>
              <a:ext cx="2802063" cy="3707642"/>
            </a:xfrm>
            <a:custGeom>
              <a:rect b="b" l="l" r="r" t="t"/>
              <a:pathLst>
                <a:path extrusionOk="0" h="3707642" w="2802063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3711283" y="669187"/>
              <a:ext cx="283071" cy="477189"/>
            </a:xfrm>
            <a:custGeom>
              <a:rect b="b" l="l" r="r" t="t"/>
              <a:pathLst>
                <a:path extrusionOk="0" h="477189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4063456" y="872696"/>
              <a:ext cx="283832" cy="477419"/>
            </a:xfrm>
            <a:custGeom>
              <a:rect b="b" l="l" r="r" t="t"/>
              <a:pathLst>
                <a:path extrusionOk="0" h="477419" w="283832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4408015" y="1071223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3711283" y="1076206"/>
              <a:ext cx="283071" cy="477216"/>
            </a:xfrm>
            <a:custGeom>
              <a:rect b="b" l="l" r="r" t="t"/>
              <a:pathLst>
                <a:path extrusionOk="0" h="477216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8"/>
            <p:cNvSpPr/>
            <p:nvPr/>
          </p:nvSpPr>
          <p:spPr>
            <a:xfrm>
              <a:off x="4063456" y="1279716"/>
              <a:ext cx="283556" cy="477216"/>
            </a:xfrm>
            <a:custGeom>
              <a:rect b="b" l="l" r="r" t="t"/>
              <a:pathLst>
                <a:path extrusionOk="0" h="477216" w="283556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8"/>
            <p:cNvSpPr/>
            <p:nvPr/>
          </p:nvSpPr>
          <p:spPr>
            <a:xfrm>
              <a:off x="4098484" y="1260570"/>
              <a:ext cx="283570" cy="477216"/>
            </a:xfrm>
            <a:custGeom>
              <a:rect b="b" l="l" r="r" t="t"/>
              <a:pathLst>
                <a:path extrusionOk="0" h="477216" w="28357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8"/>
            <p:cNvSpPr/>
            <p:nvPr/>
          </p:nvSpPr>
          <p:spPr>
            <a:xfrm>
              <a:off x="4408015" y="1478241"/>
              <a:ext cx="284023" cy="477161"/>
            </a:xfrm>
            <a:custGeom>
              <a:rect b="b" l="l" r="r" t="t"/>
              <a:pathLst>
                <a:path extrusionOk="0" h="477161" w="284023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8"/>
            <p:cNvSpPr/>
            <p:nvPr/>
          </p:nvSpPr>
          <p:spPr>
            <a:xfrm>
              <a:off x="3711283" y="1491834"/>
              <a:ext cx="283071" cy="477165"/>
            </a:xfrm>
            <a:custGeom>
              <a:rect b="b" l="l" r="r" t="t"/>
              <a:pathLst>
                <a:path extrusionOk="0" h="477165" w="283071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3711283" y="1946286"/>
              <a:ext cx="980755" cy="657383"/>
            </a:xfrm>
            <a:custGeom>
              <a:rect b="b" l="l" r="r" t="t"/>
              <a:pathLst>
                <a:path extrusionOk="0" h="657383" w="980755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3715090" y="2139055"/>
              <a:ext cx="732044" cy="480371"/>
            </a:xfrm>
            <a:custGeom>
              <a:rect b="b" l="l" r="r" t="t"/>
              <a:pathLst>
                <a:path extrusionOk="0" h="480371" w="732044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3715090" y="2264376"/>
              <a:ext cx="732044" cy="480312"/>
            </a:xfrm>
            <a:custGeom>
              <a:rect b="b" l="l" r="r" t="t"/>
              <a:pathLst>
                <a:path extrusionOk="0" h="480312" w="732044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3715090" y="2389467"/>
              <a:ext cx="599361" cy="403889"/>
            </a:xfrm>
            <a:custGeom>
              <a:rect b="b" l="l" r="r" t="t"/>
              <a:pathLst>
                <a:path extrusionOk="0" h="403889" w="599361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4855752" y="2612272"/>
              <a:ext cx="1403078" cy="900663"/>
            </a:xfrm>
            <a:custGeom>
              <a:rect b="b" l="l" r="r" t="t"/>
              <a:pathLst>
                <a:path extrusionOk="0" h="900663" w="1403078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4860130" y="2805136"/>
              <a:ext cx="1263255" cy="786670"/>
            </a:xfrm>
            <a:custGeom>
              <a:rect b="b" l="l" r="r" t="t"/>
              <a:pathLst>
                <a:path extrusionOk="0" h="786670" w="1263255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4860130" y="2930227"/>
              <a:ext cx="1263255" cy="786839"/>
            </a:xfrm>
            <a:custGeom>
              <a:rect b="b" l="l" r="r" t="t"/>
              <a:pathLst>
                <a:path extrusionOk="0" h="786839" w="1263255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4860130" y="3055222"/>
              <a:ext cx="1034438" cy="654829"/>
            </a:xfrm>
            <a:custGeom>
              <a:rect b="b" l="l" r="r" t="t"/>
              <a:pathLst>
                <a:path extrusionOk="0" h="654829" w="1034438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4063456" y="1695343"/>
              <a:ext cx="283556" cy="477207"/>
            </a:xfrm>
            <a:custGeom>
              <a:rect b="b" l="l" r="r" t="t"/>
              <a:pathLst>
                <a:path extrusionOk="0" h="477207" w="283556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4408015" y="1893817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4855752" y="1988490"/>
              <a:ext cx="1403078" cy="1286379"/>
            </a:xfrm>
            <a:custGeom>
              <a:rect b="b" l="l" r="r" t="t"/>
              <a:pathLst>
                <a:path extrusionOk="0" h="1286379" w="1403078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4846614" y="1414848"/>
              <a:ext cx="423274" cy="545612"/>
            </a:xfrm>
            <a:custGeom>
              <a:rect b="b" l="l" r="r" t="t"/>
              <a:pathLst>
                <a:path extrusionOk="0" h="545612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4846614" y="1414848"/>
              <a:ext cx="423274" cy="545629"/>
            </a:xfrm>
            <a:custGeom>
              <a:rect b="b" l="l" r="r" t="t"/>
              <a:pathLst>
                <a:path extrusionOk="0" h="545629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5340323" y="1699604"/>
              <a:ext cx="423179" cy="545654"/>
            </a:xfrm>
            <a:custGeom>
              <a:rect b="b" l="l" r="r" t="t"/>
              <a:pathLst>
                <a:path extrusionOk="0" h="545654" w="423179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5340323" y="1699604"/>
              <a:ext cx="332185" cy="545952"/>
            </a:xfrm>
            <a:custGeom>
              <a:rect b="b" l="l" r="r" t="t"/>
              <a:pathLst>
                <a:path extrusionOk="0" h="545952" w="332185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5834032" y="1984194"/>
              <a:ext cx="423559" cy="545654"/>
            </a:xfrm>
            <a:custGeom>
              <a:rect b="b" l="l" r="r" t="t"/>
              <a:pathLst>
                <a:path extrusionOk="0" h="545654" w="423559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5834032" y="1984177"/>
              <a:ext cx="211589" cy="286951"/>
            </a:xfrm>
            <a:custGeom>
              <a:rect b="b" l="l" r="r" t="t"/>
              <a:pathLst>
                <a:path extrusionOk="0" h="286951" w="211589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5029839" y="4705642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2757750" y="4754499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2012475" y="3630110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5244274" y="4799933"/>
              <a:ext cx="116580" cy="90224"/>
            </a:xfrm>
            <a:custGeom>
              <a:rect b="b" l="l" r="r" t="t"/>
              <a:pathLst>
                <a:path extrusionOk="0" h="90224" w="11658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5244760" y="4829592"/>
              <a:ext cx="116051" cy="60483"/>
            </a:xfrm>
            <a:custGeom>
              <a:rect b="b" l="l" r="r" t="t"/>
              <a:pathLst>
                <a:path extrusionOk="0" h="60483" w="116051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5124630" y="4754816"/>
              <a:ext cx="116569" cy="86887"/>
            </a:xfrm>
            <a:custGeom>
              <a:rect b="b" l="l" r="r" t="t"/>
              <a:pathLst>
                <a:path extrusionOk="0" h="86887" w="116569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5124926" y="4782825"/>
              <a:ext cx="116097" cy="60673"/>
            </a:xfrm>
            <a:custGeom>
              <a:rect b="b" l="l" r="r" t="t"/>
              <a:pathLst>
                <a:path extrusionOk="0" h="60673" w="116097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5154433" y="4234936"/>
              <a:ext cx="200389" cy="574156"/>
            </a:xfrm>
            <a:custGeom>
              <a:rect b="b" l="l" r="r" t="t"/>
              <a:pathLst>
                <a:path extrusionOk="0" h="574156" w="200389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5199628" y="3876679"/>
              <a:ext cx="128464" cy="124722"/>
            </a:xfrm>
            <a:custGeom>
              <a:rect b="b" l="l" r="r" t="t"/>
              <a:pathLst>
                <a:path extrusionOk="0" h="124722" w="128464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4996526" y="3906336"/>
              <a:ext cx="182485" cy="357686"/>
            </a:xfrm>
            <a:custGeom>
              <a:rect b="b" l="l" r="r" t="t"/>
              <a:pathLst>
                <a:path extrusionOk="0" h="357686" w="182485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5154414" y="3894094"/>
              <a:ext cx="208226" cy="419055"/>
            </a:xfrm>
            <a:custGeom>
              <a:rect b="b" l="l" r="r" t="t"/>
              <a:pathLst>
                <a:path extrusionOk="0" h="419055" w="208226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5194395" y="3747198"/>
              <a:ext cx="138431" cy="168252"/>
            </a:xfrm>
            <a:custGeom>
              <a:rect b="b" l="l" r="r" t="t"/>
              <a:pathLst>
                <a:path extrusionOk="0" h="168252" w="138431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5199668" y="3732408"/>
              <a:ext cx="146095" cy="144175"/>
            </a:xfrm>
            <a:custGeom>
              <a:rect b="b" l="l" r="r" t="t"/>
              <a:pathLst>
                <a:path extrusionOk="0" h="144175" w="146095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5186268" y="3976961"/>
              <a:ext cx="186859" cy="320520"/>
            </a:xfrm>
            <a:custGeom>
              <a:rect b="b" l="l" r="r" t="t"/>
              <a:pathLst>
                <a:path extrusionOk="0" h="320520" w="186859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4957596" y="4074866"/>
              <a:ext cx="216348" cy="290578"/>
            </a:xfrm>
            <a:custGeom>
              <a:rect b="b" l="l" r="r" t="t"/>
              <a:pathLst>
                <a:path extrusionOk="0" h="290578" w="216348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5101717" y="4257084"/>
              <a:ext cx="109578" cy="53390"/>
            </a:xfrm>
            <a:custGeom>
              <a:rect b="b" l="l" r="r" t="t"/>
              <a:pathLst>
                <a:path extrusionOk="0" h="53390" w="109578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4984781" y="4223327"/>
              <a:ext cx="67863" cy="55821"/>
            </a:xfrm>
            <a:custGeom>
              <a:rect b="b" l="l" r="r" t="t"/>
              <a:pathLst>
                <a:path extrusionOk="0" h="55821" w="67863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5132255" y="3894454"/>
              <a:ext cx="67293" cy="97715"/>
            </a:xfrm>
            <a:custGeom>
              <a:rect b="b" l="l" r="r" t="t"/>
              <a:pathLst>
                <a:path extrusionOk="0" h="97715" w="67293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5305132" y="3960902"/>
              <a:ext cx="81740" cy="121566"/>
            </a:xfrm>
            <a:custGeom>
              <a:rect b="b" l="l" r="r" t="t"/>
              <a:pathLst>
                <a:path extrusionOk="0" h="121566" w="8174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2821998" y="4049582"/>
              <a:ext cx="101559" cy="177370"/>
            </a:xfrm>
            <a:custGeom>
              <a:rect b="b" l="l" r="r" t="t"/>
              <a:pathLst>
                <a:path extrusionOk="0" h="177370" w="101559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2814097" y="3945071"/>
              <a:ext cx="67769" cy="130685"/>
            </a:xfrm>
            <a:custGeom>
              <a:rect b="b" l="l" r="r" t="t"/>
              <a:pathLst>
                <a:path extrusionOk="0" h="130685" w="67769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2966810" y="4837262"/>
              <a:ext cx="145801" cy="82247"/>
            </a:xfrm>
            <a:custGeom>
              <a:rect b="b" l="l" r="r" t="t"/>
              <a:pathLst>
                <a:path extrusionOk="0" h="82247" w="145801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2969244" y="4850979"/>
              <a:ext cx="143767" cy="68530"/>
            </a:xfrm>
            <a:custGeom>
              <a:rect b="b" l="l" r="r" t="t"/>
              <a:pathLst>
                <a:path extrusionOk="0" h="68530" w="143767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2864165" y="4805303"/>
              <a:ext cx="146191" cy="82209"/>
            </a:xfrm>
            <a:custGeom>
              <a:rect b="b" l="l" r="r" t="t"/>
              <a:pathLst>
                <a:path extrusionOk="0" h="82209" w="146191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2866543" y="4818565"/>
              <a:ext cx="143767" cy="68566"/>
            </a:xfrm>
            <a:custGeom>
              <a:rect b="b" l="l" r="r" t="t"/>
              <a:pathLst>
                <a:path extrusionOk="0" h="68566" w="143767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2858160" y="4267254"/>
              <a:ext cx="210834" cy="594226"/>
            </a:xfrm>
            <a:custGeom>
              <a:rect b="b" l="l" r="r" t="t"/>
              <a:pathLst>
                <a:path extrusionOk="0" h="594226" w="210834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2884049" y="3772563"/>
              <a:ext cx="155365" cy="247695"/>
            </a:xfrm>
            <a:custGeom>
              <a:rect b="b" l="l" r="r" t="t"/>
              <a:pathLst>
                <a:path extrusionOk="0" h="247695" w="155365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832349" y="3948237"/>
              <a:ext cx="239208" cy="394751"/>
            </a:xfrm>
            <a:custGeom>
              <a:rect b="b" l="l" r="r" t="t"/>
              <a:pathLst>
                <a:path extrusionOk="0" h="394751" w="239208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3011886" y="4098914"/>
              <a:ext cx="63391" cy="288487"/>
            </a:xfrm>
            <a:custGeom>
              <a:rect b="b" l="l" r="r" t="t"/>
              <a:pathLst>
                <a:path extrusionOk="0" h="288487" w="63391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2997806" y="3997207"/>
              <a:ext cx="83658" cy="135231"/>
            </a:xfrm>
            <a:custGeom>
              <a:rect b="b" l="l" r="r" t="t"/>
              <a:pathLst>
                <a:path extrusionOk="0" h="135231" w="83658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2888823" y="3761654"/>
              <a:ext cx="150557" cy="165637"/>
            </a:xfrm>
            <a:custGeom>
              <a:rect b="b" l="l" r="r" t="t"/>
              <a:pathLst>
                <a:path extrusionOk="0" h="165637" w="150557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2091982" y="2625612"/>
              <a:ext cx="210167" cy="307273"/>
            </a:xfrm>
            <a:custGeom>
              <a:rect b="b" l="l" r="r" t="t"/>
              <a:pathLst>
                <a:path extrusionOk="0" h="307273" w="210167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2269538" y="2847336"/>
              <a:ext cx="39152" cy="227300"/>
            </a:xfrm>
            <a:custGeom>
              <a:rect b="b" l="l" r="r" t="t"/>
              <a:pathLst>
                <a:path extrusionOk="0" h="227300" w="39152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2185896" y="2622782"/>
              <a:ext cx="100407" cy="124097"/>
            </a:xfrm>
            <a:custGeom>
              <a:rect b="b" l="l" r="r" t="t"/>
              <a:pathLst>
                <a:path extrusionOk="0" h="124097" w="100407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2142363" y="2757613"/>
              <a:ext cx="124104" cy="138364"/>
            </a:xfrm>
            <a:custGeom>
              <a:rect b="b" l="l" r="r" t="t"/>
              <a:pathLst>
                <a:path extrusionOk="0" h="138364" w="124104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2121718" y="2803072"/>
              <a:ext cx="180978" cy="208003"/>
            </a:xfrm>
            <a:custGeom>
              <a:rect b="b" l="l" r="r" t="t"/>
              <a:pathLst>
                <a:path extrusionOk="0" h="208003" w="180978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2137334" y="2632700"/>
              <a:ext cx="133195" cy="163980"/>
            </a:xfrm>
            <a:custGeom>
              <a:rect b="b" l="l" r="r" t="t"/>
              <a:pathLst>
                <a:path extrusionOk="0" h="163980" w="133195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2131362" y="2631771"/>
              <a:ext cx="133630" cy="125556"/>
            </a:xfrm>
            <a:custGeom>
              <a:rect b="b" l="l" r="r" t="t"/>
              <a:pathLst>
                <a:path extrusionOk="0" h="125556" w="13363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2137527" y="3718507"/>
              <a:ext cx="105640" cy="80438"/>
            </a:xfrm>
            <a:custGeom>
              <a:rect b="b" l="l" r="r" t="t"/>
              <a:pathLst>
                <a:path extrusionOk="0" h="80438" w="10564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2137841" y="3744079"/>
              <a:ext cx="105259" cy="54863"/>
            </a:xfrm>
            <a:custGeom>
              <a:rect b="b" l="l" r="r" t="t"/>
              <a:pathLst>
                <a:path extrusionOk="0" h="54863" w="105259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2226539" y="3701115"/>
              <a:ext cx="96273" cy="74358"/>
            </a:xfrm>
            <a:custGeom>
              <a:rect b="b" l="l" r="r" t="t"/>
              <a:pathLst>
                <a:path extrusionOk="0" h="74358" w="96273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2226484" y="3725354"/>
              <a:ext cx="95903" cy="50071"/>
            </a:xfrm>
            <a:custGeom>
              <a:rect b="b" l="l" r="r" t="t"/>
              <a:pathLst>
                <a:path extrusionOk="0" h="50071" w="95903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2101518" y="3008174"/>
              <a:ext cx="205910" cy="717579"/>
            </a:xfrm>
            <a:custGeom>
              <a:rect b="b" l="l" r="r" t="t"/>
              <a:pathLst>
                <a:path extrusionOk="0" h="717579" w="20591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2096876" y="2994106"/>
              <a:ext cx="219176" cy="477454"/>
            </a:xfrm>
            <a:custGeom>
              <a:rect b="b" l="l" r="r" t="t"/>
              <a:pathLst>
                <a:path extrusionOk="0" h="477454" w="219176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2115642" y="2850934"/>
              <a:ext cx="316003" cy="274536"/>
            </a:xfrm>
            <a:custGeom>
              <a:rect b="b" l="l" r="r" t="t"/>
              <a:pathLst>
                <a:path extrusionOk="0" h="274536" w="316003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2110000" y="2833008"/>
              <a:ext cx="75991" cy="89275"/>
            </a:xfrm>
            <a:custGeom>
              <a:rect b="b" l="l" r="r" t="t"/>
              <a:pathLst>
                <a:path extrusionOk="0" h="89275" w="75991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2246717" y="2802864"/>
              <a:ext cx="61392" cy="64630"/>
            </a:xfrm>
            <a:custGeom>
              <a:rect b="b" l="l" r="r" t="t"/>
              <a:pathLst>
                <a:path extrusionOk="0" h="64630" w="61392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2092047" y="1119152"/>
              <a:ext cx="668082" cy="515307"/>
            </a:xfrm>
            <a:custGeom>
              <a:rect b="b" l="l" r="r" t="t"/>
              <a:pathLst>
                <a:path extrusionOk="0" h="515307" w="668082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8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rect b="b" l="l" r="r" t="t"/>
              <a:pathLst>
                <a:path extrusionOk="0" h="134025" w="232624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2667422" y="1490358"/>
              <a:ext cx="274409" cy="269191"/>
            </a:xfrm>
            <a:custGeom>
              <a:rect b="b" l="l" r="r" t="t"/>
              <a:pathLst>
                <a:path extrusionOk="0" h="269191" w="274409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2667422" y="1454143"/>
              <a:ext cx="337610" cy="194669"/>
            </a:xfrm>
            <a:custGeom>
              <a:rect b="b" l="l" r="r" t="t"/>
              <a:pathLst>
                <a:path extrusionOk="0" h="194669" w="33761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8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rect b="b" l="l" r="r" t="t"/>
              <a:pathLst>
                <a:path extrusionOk="0" h="1194633" w="69064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2858071" y="1161854"/>
              <a:ext cx="1027965" cy="1324206"/>
            </a:xfrm>
            <a:custGeom>
              <a:rect b="b" l="l" r="r" t="t"/>
              <a:pathLst>
                <a:path extrusionOk="0" h="1324206" w="1027965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2800391" y="1195123"/>
              <a:ext cx="1027965" cy="1324248"/>
            </a:xfrm>
            <a:custGeom>
              <a:rect b="b" l="l" r="r" t="t"/>
              <a:pathLst>
                <a:path extrusionOk="0" h="1324248" w="1027965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9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VPC</a:t>
            </a:r>
            <a:endParaRPr/>
          </a:p>
        </p:txBody>
      </p:sp>
      <p:sp>
        <p:nvSpPr>
          <p:cNvPr id="1197" name="Google Shape;1197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8" name="Google Shape;11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42194"/>
            <a:ext cx="8169966" cy="170615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grpSp>
        <p:nvGrpSpPr>
          <p:cNvPr id="1199" name="Google Shape;1199;p9"/>
          <p:cNvGrpSpPr/>
          <p:nvPr/>
        </p:nvGrpSpPr>
        <p:grpSpPr>
          <a:xfrm>
            <a:off x="6457357" y="1550704"/>
            <a:ext cx="2191662" cy="3277847"/>
            <a:chOff x="6492887" y="4126007"/>
            <a:chExt cx="271993" cy="422295"/>
          </a:xfrm>
        </p:grpSpPr>
        <p:sp>
          <p:nvSpPr>
            <p:cNvPr id="1200" name="Google Shape;1200;p9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9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9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9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9"/>
            <p:cNvSpPr/>
            <p:nvPr/>
          </p:nvSpPr>
          <p:spPr>
            <a:xfrm>
              <a:off x="6631565" y="4127172"/>
              <a:ext cx="91680" cy="134039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9"/>
            <p:cNvSpPr/>
            <p:nvPr/>
          </p:nvSpPr>
          <p:spPr>
            <a:xfrm>
              <a:off x="6638516" y="4126007"/>
              <a:ext cx="43914" cy="5411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9"/>
            <p:cNvSpPr/>
            <p:nvPr/>
          </p:nvSpPr>
          <p:spPr>
            <a:xfrm>
              <a:off x="6647100" y="4184749"/>
              <a:ext cx="54168" cy="6062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9"/>
            <p:cNvSpPr/>
            <p:nvPr/>
          </p:nvSpPr>
          <p:spPr>
            <a:xfrm>
              <a:off x="6554604" y="4208935"/>
              <a:ext cx="102224" cy="145520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9"/>
            <p:cNvSpPr/>
            <p:nvPr/>
          </p:nvSpPr>
          <p:spPr>
            <a:xfrm>
              <a:off x="6631332" y="4204595"/>
              <a:ext cx="78964" cy="10415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9"/>
            <p:cNvSpPr/>
            <p:nvPr/>
          </p:nvSpPr>
          <p:spPr>
            <a:xfrm>
              <a:off x="6645396" y="4130153"/>
              <a:ext cx="58090" cy="71561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9"/>
            <p:cNvSpPr/>
            <p:nvPr/>
          </p:nvSpPr>
          <p:spPr>
            <a:xfrm>
              <a:off x="6647754" y="4129873"/>
              <a:ext cx="58319" cy="5488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9"/>
            <p:cNvSpPr/>
            <p:nvPr/>
          </p:nvSpPr>
          <p:spPr>
            <a:xfrm>
              <a:off x="6577749" y="4490229"/>
              <a:ext cx="45861" cy="34982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9"/>
            <p:cNvSpPr/>
            <p:nvPr/>
          </p:nvSpPr>
          <p:spPr>
            <a:xfrm>
              <a:off x="6577951" y="4501389"/>
              <a:ext cx="45653" cy="2383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9"/>
            <p:cNvSpPr/>
            <p:nvPr/>
          </p:nvSpPr>
          <p:spPr>
            <a:xfrm>
              <a:off x="6554804" y="4475155"/>
              <a:ext cx="41980" cy="32521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9"/>
            <p:cNvSpPr/>
            <p:nvPr/>
          </p:nvSpPr>
          <p:spPr>
            <a:xfrm>
              <a:off x="6554997" y="4485886"/>
              <a:ext cx="41814" cy="21828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9"/>
            <p:cNvSpPr/>
            <p:nvPr/>
          </p:nvSpPr>
          <p:spPr>
            <a:xfrm>
              <a:off x="6570371" y="4307401"/>
              <a:ext cx="99964" cy="172414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9"/>
            <p:cNvSpPr/>
            <p:nvPr/>
          </p:nvSpPr>
          <p:spPr>
            <a:xfrm>
              <a:off x="6597627" y="4307742"/>
              <a:ext cx="99521" cy="186686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9"/>
            <p:cNvSpPr/>
            <p:nvPr/>
          </p:nvSpPr>
          <p:spPr>
            <a:xfrm>
              <a:off x="6560564" y="4295988"/>
              <a:ext cx="148825" cy="136991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9"/>
            <p:cNvSpPr/>
            <p:nvPr/>
          </p:nvSpPr>
          <p:spPr>
            <a:xfrm>
              <a:off x="6680201" y="4215053"/>
              <a:ext cx="51721" cy="181324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9"/>
            <p:cNvSpPr/>
            <p:nvPr/>
          </p:nvSpPr>
          <p:spPr>
            <a:xfrm>
              <a:off x="6690335" y="4212768"/>
              <a:ext cx="31273" cy="3977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9"/>
            <p:cNvSpPr/>
            <p:nvPr/>
          </p:nvSpPr>
          <p:spPr>
            <a:xfrm>
              <a:off x="6629015" y="4204538"/>
              <a:ext cx="26751" cy="28086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1" name="Google Shape;1221;p9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3" cy="250785"/>
            </a:xfrm>
          </p:grpSpPr>
          <p:sp>
            <p:nvSpPr>
              <p:cNvPr id="1222" name="Google Shape;1222;p9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9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9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9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9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gunting kuku</dc:creator>
</cp:coreProperties>
</file>