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7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ID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Small Project </a:t>
            </a:r>
            <a:r>
              <a:rPr lang="" altLang="en-ID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3 Startup</a:t>
            </a:r>
            <a:r>
              <a:rPr lang="en-US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 MACROSS</a:t>
            </a:r>
            <a:endParaRPr lang="en-US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Arizki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22325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DEPLOYMENT PROJECT</a:t>
            </a:r>
            <a:endParaRPr 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deploymen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918335"/>
            <a:ext cx="10058400" cy="365887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550545" y="358140"/>
            <a:ext cx="840740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AUTO SCALLING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auto scali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2162810"/>
            <a:ext cx="9991725" cy="311467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ROUTE 53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route5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2510155"/>
            <a:ext cx="11478895" cy="235013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772160" y="358775"/>
            <a:ext cx="51358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RDS Mysql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RD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214755"/>
            <a:ext cx="9801225" cy="534352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ctrTitle"/>
          </p:nvPr>
        </p:nvSpPr>
        <p:spPr>
          <a:xfrm>
            <a:off x="1524000" y="1542098"/>
            <a:ext cx="9144000" cy="2387600"/>
          </a:xfrm>
        </p:spPr>
        <p:txBody>
          <a:bodyPr/>
          <a:p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Terima kasih</a:t>
            </a:r>
            <a:endParaRPr lang="en-ID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pngtree-laptop-icon-png-image_1871608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10170" y="2367280"/>
            <a:ext cx="4461510" cy="446151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685165" y="2367280"/>
            <a:ext cx="910526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Membangun Infrastruktur </a:t>
            </a:r>
            <a:r>
              <a:rPr lang="en-US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Berbasis Container Orchestration</a:t>
            </a:r>
            <a:endParaRPr lang="en-US" altLang="en-US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432435"/>
            <a:ext cx="10972800" cy="582613"/>
          </a:xfrm>
        </p:spPr>
        <p:txBody>
          <a:bodyPr>
            <a:normAutofit fontScale="90000"/>
          </a:bodyPr>
          <a:p>
            <a:r>
              <a:rPr lang="en-ID" altLang="en-US" sz="489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Processing</a:t>
            </a:r>
            <a:endParaRPr lang="en-ID" altLang="en-US" sz="489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600075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Desain</a:t>
            </a:r>
            <a:r>
              <a:rPr lang="en-ID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 Infrastruktur </a:t>
            </a:r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Container</a:t>
            </a:r>
            <a:endParaRPr lang="en-US" altLang="en-ID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501390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D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Membuat </a:t>
            </a:r>
            <a:r>
              <a:rPr lang="en-US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migrasi dari non Container ke Container </a:t>
            </a:r>
            <a:endParaRPr lang="en-US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395085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Mengintegrasikan Container Cluster dengan Layanan ASW</a:t>
            </a:r>
            <a:endParaRPr lang="en-US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9290050" y="2788920"/>
            <a:ext cx="2388870" cy="1541145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Menjalankan Layanan Orchestration Kubernetes dan ECS</a:t>
            </a:r>
            <a:endParaRPr lang="en-US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96290" y="2138045"/>
            <a:ext cx="6192520" cy="3008630"/>
          </a:xfrm>
        </p:spPr>
        <p:txBody>
          <a:bodyPr/>
          <a:p>
            <a:pPr marL="0" indent="0">
              <a:buNone/>
            </a:pPr>
            <a:r>
              <a:rPr lang="en-ID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INFRASTRUKTUR </a:t>
            </a:r>
            <a:r>
              <a:rPr lang="en-US" altLang="en-ID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CLOUD</a:t>
            </a:r>
            <a:endParaRPr lang="en-US" altLang="en-ID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0" name="Content Placeholder 9" descr="FocusGroupDiscussion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2880" y="2000250"/>
            <a:ext cx="4475480" cy="372935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" name="Text Box 30"/>
          <p:cNvSpPr txBox="true"/>
          <p:nvPr/>
        </p:nvSpPr>
        <p:spPr>
          <a:xfrm>
            <a:off x="862965" y="449580"/>
            <a:ext cx="71100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D" altLang="en-US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Topologi Insfrastruktur </a:t>
            </a:r>
            <a:r>
              <a:rPr lang="en-US" altLang="en-ID" sz="4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</a:rPr>
              <a:t>cloud</a:t>
            </a:r>
            <a:endParaRPr lang="en-US" altLang="en-ID" sz="4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>
            <a:off x="5197475" y="4792980"/>
            <a:ext cx="1384935" cy="762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opologi sp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87930" y="1393190"/>
            <a:ext cx="6222365" cy="505142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5300" y="33020"/>
            <a:ext cx="10515600" cy="1325563"/>
          </a:xfrm>
        </p:spPr>
        <p:txBody>
          <a:bodyPr>
            <a:normAutofit/>
          </a:bodyPr>
          <a:p>
            <a:r>
              <a:rPr 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Budget Project </a:t>
            </a:r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Macross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222500" y="1180973"/>
          <a:ext cx="6442710" cy="54991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40665"/>
                <a:gridCol w="1803400"/>
                <a:gridCol w="3379470"/>
                <a:gridCol w="1019175"/>
              </a:tblGrid>
              <a:tr h="22098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BUDGET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true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No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Service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Spesifikasi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Monthly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2098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EC2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Operating system (Linux)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.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54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Quantity (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03225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Pricing strategy (EC2 Instance Savings Plans 1 Year No Upfront)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Storage amount (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30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GB)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Instance type (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Master: t3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.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Medium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(22.05 USD)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)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&amp; (Node: t3.Small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(12.49 USD)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RDS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Storage for each RDS instance (General Purpose SSD (gp2))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43.48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Storage amount (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GB)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Quantity (1)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Instance type (db.t</a:t>
                      </a: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.micro)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Deployment option (Single-AZ)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Pricing strategy (OnDemand)"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ELASTIC LOAD BALACING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Number of Classic Load Balancers (3)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38.84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Processed bytes per CLB (1 GB per month)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true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AMAZON ROUTE 53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16191F"/>
                          </a:solidFill>
                          <a:latin typeface="Calibri" charset="-122"/>
                        </a:rPr>
                        <a:t>Hosted Zones (1)</a:t>
                      </a:r>
                      <a:endParaRPr lang="en-US" sz="1200" b="0">
                        <a:solidFill>
                          <a:srgbClr val="16191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0,50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200" b="0">
                          <a:solidFill>
                            <a:srgbClr val="16191F"/>
                          </a:solidFill>
                          <a:latin typeface="Calibri" charset="-122"/>
                        </a:rPr>
                        <a:t>S3 Standard Storage 3gb/mounth</a:t>
                      </a:r>
                      <a:endParaRPr lang="en-US" altLang="en-US" sz="1200" b="0">
                        <a:solidFill>
                          <a:srgbClr val="16191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0.07 USD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First 12 months total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1,4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09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.</a:t>
                      </a:r>
                      <a:r>
                        <a:rPr lang="" alt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 USD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Total monthly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16191F"/>
                          </a:solidFill>
                          <a:latin typeface="Calibri" charset="-122"/>
                        </a:rPr>
                        <a:t>1</a:t>
                      </a:r>
                      <a:r>
                        <a:rPr lang="" altLang="en-US" sz="1200" b="1">
                          <a:solidFill>
                            <a:srgbClr val="16191F"/>
                          </a:solidFill>
                          <a:latin typeface="Calibri" charset="-122"/>
                        </a:rPr>
                        <a:t>17</a:t>
                      </a:r>
                      <a:r>
                        <a:rPr lang="en-US" sz="1200" b="1">
                          <a:solidFill>
                            <a:srgbClr val="16191F"/>
                          </a:solidFill>
                          <a:latin typeface="Calibri" charset="-122"/>
                        </a:rPr>
                        <a:t>.</a:t>
                      </a:r>
                      <a:r>
                        <a:rPr lang="" altLang="en-US" sz="1200" b="1">
                          <a:solidFill>
                            <a:srgbClr val="16191F"/>
                          </a:solidFill>
                          <a:latin typeface="Calibri" charset="-122"/>
                        </a:rPr>
                        <a:t>43</a:t>
                      </a:r>
                      <a:r>
                        <a:rPr lang="en-US" sz="1200" b="1">
                          <a:solidFill>
                            <a:srgbClr val="16191F"/>
                          </a:solidFill>
                          <a:latin typeface="Calibri" charset="-122"/>
                        </a:rPr>
                        <a:t> USD</a:t>
                      </a:r>
                      <a:endParaRPr lang="en-US" sz="1200" b="1">
                        <a:solidFill>
                          <a:srgbClr val="16191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false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2735" y="152400"/>
            <a:ext cx="10515600" cy="1325563"/>
          </a:xfrm>
        </p:spPr>
        <p:txBody>
          <a:bodyPr>
            <a:normAutofit/>
          </a:bodyPr>
          <a:p>
            <a:r>
              <a:rPr lang="en-US" altLang="en-US" sz="411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CLUSTER PROJECT</a:t>
            </a:r>
            <a:endParaRPr lang="en-US" altLang="en-US" sz="411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clust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812925"/>
            <a:ext cx="8876665" cy="403733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6065" y="121920"/>
            <a:ext cx="10515600" cy="1325563"/>
          </a:xfrm>
        </p:spPr>
        <p:txBody>
          <a:bodyPr>
            <a:normAutofit/>
          </a:bodyPr>
          <a:p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IMAGE PROJECT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16100"/>
            <a:ext cx="9112885" cy="386270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11200" y="-3175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en-US" sz="4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charset="0"/>
                <a:cs typeface="Segoe UI" panose="020B0502040204020203" charset="0"/>
                <a:sym typeface="+mn-ea"/>
              </a:rPr>
              <a:t>PUSH IMAGE ke DOCKERHUB</a:t>
            </a:r>
            <a:endParaRPr lang="en-US" altLang="en-US" sz="4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pic>
        <p:nvPicPr>
          <p:cNvPr id="3" name="Picture 2" descr="dockerhub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605280"/>
            <a:ext cx="9248775" cy="424815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WPS Presentation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Droid Sans Fallback</vt:lpstr>
      <vt:lpstr>Segoe UI</vt:lpstr>
      <vt:lpstr>FreeSans</vt:lpstr>
      <vt:lpstr>Calibri</vt:lpstr>
      <vt:lpstr>微软雅黑</vt:lpstr>
      <vt:lpstr>Arial Unicode MS</vt:lpstr>
      <vt:lpstr>DejaVu Sans</vt:lpstr>
      <vt:lpstr>Standard Symbols PS</vt:lpstr>
      <vt:lpstr>Gear Drives</vt:lpstr>
      <vt:lpstr>Small Project 2 MACROSS</vt:lpstr>
      <vt:lpstr>PowerPoint 演示文稿</vt:lpstr>
      <vt:lpstr>Processing</vt:lpstr>
      <vt:lpstr>PowerPoint 演示文稿</vt:lpstr>
      <vt:lpstr>PowerPoint 演示文稿</vt:lpstr>
      <vt:lpstr>Budget Project Macross</vt:lpstr>
      <vt:lpstr>CLUSTER PROJECT</vt:lpstr>
      <vt:lpstr>IMAGE PROJECT</vt:lpstr>
      <vt:lpstr>PUSH IMAGE ke DOCKERHUB</vt:lpstr>
      <vt:lpstr>DEPLOYMENT PROJECT</vt:lpstr>
      <vt:lpstr>PowerPoint 演示文稿</vt:lpstr>
      <vt:lpstr>ROUTE 53</vt:lpstr>
      <vt:lpstr>PowerPoint 演示文稿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/>
  <cp:lastModifiedBy>anfield</cp:lastModifiedBy>
  <cp:revision>16</cp:revision>
  <dcterms:created xsi:type="dcterms:W3CDTF">2021-07-16T15:03:15Z</dcterms:created>
  <dcterms:modified xsi:type="dcterms:W3CDTF">2021-07-16T15:03:15Z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