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a1c73a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a1c73a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a1c73a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a1c73a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a1c73a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a1c73a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a1c73a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a1c73a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a1c73a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a1c73a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a1c73a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a1c73a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a1c73a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a1c73a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a1c73a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a1c73a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a1c73a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a1c73a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a1c73a3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a1c73a3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a1c73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a1c73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a1c73a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a1c73a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a1c73a3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ea1c73a3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a1c73a3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a1c73a3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a1c73a3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a1c73a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a1c73a3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a1c73a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a1c73a3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ea1c73a3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a1c73a3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a1c73a3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a1c73a3c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a1c73a3c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a1c73a3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ea1c73a3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a1c73a3c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a1c73a3c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a1c73a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a1c73a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a1c73a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a1c73a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a1c73a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a1c73a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a1c73a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a1c73a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a1c73a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a1c73a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a1c73a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a1c73a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a1c73a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a1c73a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900113"/>
            <a:ext cx="50292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C2: Pooling Layer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947738"/>
            <a:ext cx="47720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C3: Convolutional Layer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909638"/>
            <a:ext cx="52101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C4: Pooling Layer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095850"/>
            <a:ext cx="38385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C5: Fully Connected Convolutional Layer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75" y="848075"/>
            <a:ext cx="52292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6: Fully Connected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319213"/>
            <a:ext cx="8353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017713"/>
            <a:ext cx="43053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7: Output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2350"/>
            <a:ext cx="8839201" cy="377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99238"/>
            <a:ext cx="4105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3" y="3028863"/>
            <a:ext cx="37528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Model</a:t>
            </a:r>
            <a:endParaRPr/>
          </a:p>
        </p:txBody>
      </p:sp>
      <p:sp>
        <p:nvSpPr>
          <p:cNvPr id="185" name="Google Shape;185;p35"/>
          <p:cNvSpPr txBox="1"/>
          <p:nvPr>
            <p:ph idx="4294967295" type="title"/>
          </p:nvPr>
        </p:nvSpPr>
        <p:spPr>
          <a:xfrm>
            <a:off x="311700" y="23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2050"/>
            <a:ext cx="8150001" cy="11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123950"/>
            <a:ext cx="6420425" cy="22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akurasi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903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VggNet</a:t>
            </a:r>
            <a:endParaRPr/>
          </a:p>
        </p:txBody>
      </p:sp>
      <p:sp>
        <p:nvSpPr>
          <p:cNvPr id="208" name="Google Shape;20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0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282800"/>
            <a:ext cx="49720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Import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25" y="920650"/>
            <a:ext cx="34575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925" y="2321325"/>
            <a:ext cx="52482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925" y="4192225"/>
            <a:ext cx="41243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863925" y="34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dataset MNIST</a:t>
            </a:r>
            <a:endParaRPr/>
          </a:p>
        </p:txBody>
      </p:sp>
      <p:sp>
        <p:nvSpPr>
          <p:cNvPr id="80" name="Google Shape;80;p17"/>
          <p:cNvSpPr txBox="1"/>
          <p:nvPr>
            <p:ph idx="4294967295" type="title"/>
          </p:nvPr>
        </p:nvSpPr>
        <p:spPr>
          <a:xfrm>
            <a:off x="863925" y="178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Reshaping</a:t>
            </a:r>
            <a:endParaRPr/>
          </a:p>
        </p:txBody>
      </p:sp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863925" y="365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Pengubahan skala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74" y="1321401"/>
            <a:ext cx="5587850" cy="12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 data training &amp;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1017713"/>
            <a:ext cx="48101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00" y="3132127"/>
            <a:ext cx="431570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Transformasi data target/label</a:t>
            </a:r>
            <a:endParaRPr/>
          </a:p>
        </p:txBody>
      </p:sp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311700" y="25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Instansiasi model network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971550"/>
            <a:ext cx="48291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C1: Convolutional Layer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47663"/>
            <a:ext cx="8524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