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5" r:id="rId4"/>
    <p:sldId id="288" r:id="rId5"/>
    <p:sldId id="289" r:id="rId6"/>
    <p:sldId id="290" r:id="rId7"/>
    <p:sldId id="292" r:id="rId8"/>
    <p:sldId id="293" r:id="rId9"/>
    <p:sldId id="298" r:id="rId10"/>
    <p:sldId id="297" r:id="rId11"/>
    <p:sldId id="299" r:id="rId12"/>
    <p:sldId id="321" r:id="rId13"/>
    <p:sldId id="322" r:id="rId14"/>
    <p:sldId id="323" r:id="rId15"/>
    <p:sldId id="324" r:id="rId16"/>
    <p:sldId id="326" r:id="rId17"/>
    <p:sldId id="327" r:id="rId18"/>
    <p:sldId id="328" r:id="rId19"/>
    <p:sldId id="329" r:id="rId20"/>
    <p:sldId id="330" r:id="rId21"/>
    <p:sldId id="331" r:id="rId22"/>
    <p:sldId id="296" r:id="rId23"/>
    <p:sldId id="300" r:id="rId24"/>
    <p:sldId id="302" r:id="rId25"/>
    <p:sldId id="308" r:id="rId26"/>
    <p:sldId id="303" r:id="rId27"/>
    <p:sldId id="305" r:id="rId28"/>
    <p:sldId id="336" r:id="rId29"/>
    <p:sldId id="333" r:id="rId30"/>
    <p:sldId id="338" r:id="rId31"/>
    <p:sldId id="306" r:id="rId32"/>
    <p:sldId id="337" r:id="rId33"/>
    <p:sldId id="335" r:id="rId34"/>
    <p:sldId id="307" r:id="rId35"/>
    <p:sldId id="309" r:id="rId36"/>
    <p:sldId id="310" r:id="rId37"/>
    <p:sldId id="311" r:id="rId38"/>
    <p:sldId id="312" r:id="rId39"/>
    <p:sldId id="315" r:id="rId40"/>
    <p:sldId id="316" r:id="rId41"/>
    <p:sldId id="317" r:id="rId42"/>
    <p:sldId id="318" r:id="rId43"/>
    <p:sldId id="319" r:id="rId44"/>
    <p:sldId id="320" r:id="rId45"/>
    <p:sldId id="304" r:id="rId46"/>
    <p:sldId id="301" r:id="rId47"/>
    <p:sldId id="334" r:id="rId48"/>
    <p:sldId id="332" r:id="rId49"/>
    <p:sldId id="294" r:id="rId50"/>
    <p:sldId id="259" r:id="rId51"/>
    <p:sldId id="260" r:id="rId52"/>
    <p:sldId id="261" r:id="rId53"/>
    <p:sldId id="262" r:id="rId54"/>
    <p:sldId id="263" r:id="rId55"/>
    <p:sldId id="264" r:id="rId56"/>
    <p:sldId id="265" r:id="rId57"/>
    <p:sldId id="266" r:id="rId58"/>
    <p:sldId id="267" r:id="rId59"/>
    <p:sldId id="268" r:id="rId60"/>
    <p:sldId id="269" r:id="rId61"/>
    <p:sldId id="271" r:id="rId62"/>
    <p:sldId id="272" r:id="rId63"/>
    <p:sldId id="273" r:id="rId64"/>
    <p:sldId id="274" r:id="rId65"/>
    <p:sldId id="275" r:id="rId66"/>
    <p:sldId id="276" r:id="rId67"/>
    <p:sldId id="277" r:id="rId68"/>
    <p:sldId id="278" r:id="rId69"/>
    <p:sldId id="279" r:id="rId70"/>
    <p:sldId id="280" r:id="rId71"/>
    <p:sldId id="281" r:id="rId72"/>
    <p:sldId id="282" r:id="rId73"/>
    <p:sldId id="283" r:id="rId74"/>
    <p:sldId id="284" r:id="rId75"/>
    <p:sldId id="285" r:id="rId76"/>
    <p:sldId id="286" r:id="rId77"/>
    <p:sldId id="287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>
        <p:scale>
          <a:sx n="75" d="100"/>
          <a:sy n="75" d="100"/>
        </p:scale>
        <p:origin x="69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diabetes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69-4F6E-AA8A-70B6A4A430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diabetes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69-4F6E-AA8A-70B6A4A430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5996848"/>
        <c:axId val="125011168"/>
      </c:barChart>
      <c:catAx>
        <c:axId val="24599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11168"/>
        <c:crosses val="autoZero"/>
        <c:auto val="1"/>
        <c:lblAlgn val="ctr"/>
        <c:lblOffset val="100"/>
        <c:noMultiLvlLbl val="0"/>
      </c:catAx>
      <c:valAx>
        <c:axId val="125011168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99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diabetes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69-4F6E-AA8A-70B6A4A430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diabetes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69-4F6E-AA8A-70B6A4A430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5996848"/>
        <c:axId val="125011168"/>
      </c:barChart>
      <c:catAx>
        <c:axId val="24599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11168"/>
        <c:crosses val="autoZero"/>
        <c:auto val="1"/>
        <c:lblAlgn val="ctr"/>
        <c:lblOffset val="100"/>
        <c:noMultiLvlLbl val="0"/>
      </c:catAx>
      <c:valAx>
        <c:axId val="125011168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99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diabetes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69-4F6E-AA8A-70B6A4A430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diabetes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69-4F6E-AA8A-70B6A4A430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5996848"/>
        <c:axId val="125011168"/>
      </c:barChart>
      <c:catAx>
        <c:axId val="24599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11168"/>
        <c:crosses val="autoZero"/>
        <c:auto val="1"/>
        <c:lblAlgn val="ctr"/>
        <c:lblOffset val="100"/>
        <c:noMultiLvlLbl val="0"/>
      </c:catAx>
      <c:valAx>
        <c:axId val="125011168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99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diabetes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69-4F6E-AA8A-70B6A4A430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diabetes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69-4F6E-AA8A-70B6A4A430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5996848"/>
        <c:axId val="125011168"/>
      </c:barChart>
      <c:catAx>
        <c:axId val="24599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11168"/>
        <c:crosses val="autoZero"/>
        <c:auto val="1"/>
        <c:lblAlgn val="ctr"/>
        <c:lblOffset val="100"/>
        <c:noMultiLvlLbl val="0"/>
      </c:catAx>
      <c:valAx>
        <c:axId val="125011168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99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diabetes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69-4F6E-AA8A-70B6A4A430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diabetes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69-4F6E-AA8A-70B6A4A430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5996848"/>
        <c:axId val="125011168"/>
      </c:barChart>
      <c:catAx>
        <c:axId val="24599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11168"/>
        <c:crosses val="autoZero"/>
        <c:auto val="1"/>
        <c:lblAlgn val="ctr"/>
        <c:lblOffset val="100"/>
        <c:noMultiLvlLbl val="0"/>
      </c:catAx>
      <c:valAx>
        <c:axId val="125011168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99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diabetes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69-4F6E-AA8A-70B6A4A430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diabetes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69-4F6E-AA8A-70B6A4A430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5996848"/>
        <c:axId val="125011168"/>
      </c:barChart>
      <c:catAx>
        <c:axId val="24599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11168"/>
        <c:crosses val="autoZero"/>
        <c:auto val="1"/>
        <c:lblAlgn val="ctr"/>
        <c:lblOffset val="100"/>
        <c:noMultiLvlLbl val="0"/>
      </c:catAx>
      <c:valAx>
        <c:axId val="125011168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99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negative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diabetes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957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69-4F6E-AA8A-70B6A4A430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positive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diabetes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69-4F6E-AA8A-70B6A4A430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5996848"/>
        <c:axId val="125011168"/>
      </c:barChart>
      <c:catAx>
        <c:axId val="245996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011168"/>
        <c:crosses val="autoZero"/>
        <c:auto val="1"/>
        <c:lblAlgn val="ctr"/>
        <c:lblOffset val="100"/>
        <c:noMultiLvlLbl val="0"/>
      </c:catAx>
      <c:valAx>
        <c:axId val="125011168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599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DCD2-DE61-4E16-A08C-47CE777A5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8459F-17B7-42C9-9DCF-97AB9266A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1884-68AE-4340-AF7F-16ECF29B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6EFB-4386-4BFA-8BD8-3F8B65C7495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9DC9D-65AD-4E14-870D-26258041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6215-2CF6-42A3-9824-7717CEB2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C638-8C76-4415-96CF-7379BE7F7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76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9DAA-700F-4208-AFEE-EA4D7345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331CB-6BD7-4ED0-87C1-A969D1EDF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6B978-4669-4256-A582-F05F949B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6EFB-4386-4BFA-8BD8-3F8B65C7495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19399-8076-48D6-B8B6-1F4C9E66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7F2C2-8608-45D3-8344-650B0293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C638-8C76-4415-96CF-7379BE7F7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4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23AB34-F6EB-4950-B717-5097279DE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FB891-4BE4-4DAC-8764-8C7428418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4924D-AD3B-40FC-83C9-25024D17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6EFB-4386-4BFA-8BD8-3F8B65C7495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49986-2C59-4491-9981-1D04D27E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5303D-676B-4689-9ADF-4389865F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C638-8C76-4415-96CF-7379BE7F7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1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4D63-DD45-4F9B-943E-BC14BF5D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39EA-BC33-44F8-8F3C-610432078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6D2A-0A17-4B9D-AF88-2DEE2139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6EFB-4386-4BFA-8BD8-3F8B65C7495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2E4B7-4305-41F4-AD98-49CA0E3C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8BD33-2C9C-4E52-8474-F5541724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C638-8C76-4415-96CF-7379BE7F7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26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7E00-D1D5-4302-8620-6A899D90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1FC64-8A8F-4496-AAE5-800E3B597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437C6-8461-4768-98E9-17FF5900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6EFB-4386-4BFA-8BD8-3F8B65C7495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89F37-6E10-4A2D-965F-E299A3E5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CCDD0-80A5-41E7-BA4A-CB327C23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C638-8C76-4415-96CF-7379BE7F7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972C-F2E1-4939-A77D-27B8F050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DDE0-2EDF-4F27-993F-2E67A7413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87FB2-408A-4BBF-BE7E-0B023EEE1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0AAC5-5083-4479-9AD8-33F87B600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6EFB-4386-4BFA-8BD8-3F8B65C7495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4FB64-1982-48D4-9994-9DB5232EC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C3E7D-DEDF-4EDB-BD1C-567D0645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C638-8C76-4415-96CF-7379BE7F7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7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22E75-6493-4A32-82C8-76696C76B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16B1D-9500-433D-8532-6376535FD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639F0-9033-4809-B1E1-C225E441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75E7A-1EF2-4191-BD1D-97201A4A3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CE7D6-27D6-4459-A738-B01EEA24C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52B6A-DBC0-4336-BF71-646E5C4B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6EFB-4386-4BFA-8BD8-3F8B65C7495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6A4421-D313-4621-8ECE-E15B40FE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08D7D-F9C1-4AC3-860B-6A017E10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C638-8C76-4415-96CF-7379BE7F7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7F7B5-5B4D-42C7-9CA7-BEFB081A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555F6-1CD3-4504-9A91-F9FA77DD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6EFB-4386-4BFA-8BD8-3F8B65C7495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0A5C9-93F3-4379-8F14-A5E7913E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861B6-9FE0-4AFA-ADCC-A879EB6A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C638-8C76-4415-96CF-7379BE7F7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7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12379-7F04-4570-A358-C5220036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6EFB-4386-4BFA-8BD8-3F8B65C7495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63628-3F7C-45DC-B275-97046636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CF3E4-CA71-4BDD-B37B-51D371E2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C638-8C76-4415-96CF-7379BE7F7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CB63-6290-4A33-BBEA-4D23370D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86E90-ACC7-4BC3-A8AA-1885D616A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BE1A1-697E-42AA-A705-381E8358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5FC0B-4A33-4289-8DE1-23C979C1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6EFB-4386-4BFA-8BD8-3F8B65C7495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A252D-677C-472F-95DD-1D8F967A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2D909-7967-4ADE-AE6F-DD1B9B24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C638-8C76-4415-96CF-7379BE7F7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3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01C1-6D2F-45CA-82C3-F80D71A1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9DDE8C-3B9F-43AA-B6F6-555A191D95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88139-0808-4E61-BA91-783B4BF03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42179-9C18-4177-858F-48295CD4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6EFB-4386-4BFA-8BD8-3F8B65C7495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8915D-7549-4F60-8E36-DBE817DE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2D780-2543-41B3-96BA-4946C5DD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C638-8C76-4415-96CF-7379BE7F7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7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29CF1-B444-4DAC-8589-9EAF16B66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BEF4D-6B1B-443F-8286-4A69EDE60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AA3D7-9C9F-4D3B-82A8-1D013ADB5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6EFB-4386-4BFA-8BD8-3F8B65C7495C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EABB0-BE8B-48FA-90A8-B7EB14C45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94391-1042-48AD-B0DD-D03BBD24E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6C638-8C76-4415-96CF-7379BE7F7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26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8BEC-A4EF-4AB8-8200-1AC66916D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Mengkombinasikan</a:t>
            </a:r>
            <a:r>
              <a:rPr lang="en-US" dirty="0"/>
              <a:t> Teknik Resampling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Machine Learning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Mengatasi</a:t>
            </a:r>
            <a:r>
              <a:rPr lang="en-US" dirty="0"/>
              <a:t> Dataset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Seimbang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F760A-B12A-4C8D-B281-9283211EF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Zinedine Kahlil Gibran Zidane</a:t>
            </a:r>
          </a:p>
          <a:p>
            <a:r>
              <a:rPr lang="en-US" dirty="0"/>
              <a:t>H13116304</a:t>
            </a:r>
          </a:p>
        </p:txBody>
      </p:sp>
    </p:spTree>
    <p:extLst>
      <p:ext uri="{BB962C8B-B14F-4D97-AF65-F5344CB8AC3E}">
        <p14:creationId xmlns:p14="http://schemas.microsoft.com/office/powerpoint/2010/main" val="2492744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-967409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5066250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52378F0-8A90-4AF1-B109-DCEACF816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10505"/>
            <a:ext cx="10111407" cy="682804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FECF7E-C8D7-445B-81C8-D8025896E8B0}"/>
              </a:ext>
            </a:extLst>
          </p:cNvPr>
          <p:cNvCxnSpPr>
            <a:cxnSpLocks/>
          </p:cNvCxnSpPr>
          <p:nvPr/>
        </p:nvCxnSpPr>
        <p:spPr>
          <a:xfrm flipH="1">
            <a:off x="5911682" y="19455"/>
            <a:ext cx="2255706" cy="34050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5E2F17-2C99-4263-BF54-6F1B88BDF7D2}"/>
              </a:ext>
            </a:extLst>
          </p:cNvPr>
          <p:cNvCxnSpPr/>
          <p:nvPr/>
        </p:nvCxnSpPr>
        <p:spPr>
          <a:xfrm>
            <a:off x="5911682" y="3424525"/>
            <a:ext cx="3722648" cy="34140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BE1BA2-9392-47D3-BCA4-059850583FA0}"/>
              </a:ext>
            </a:extLst>
          </p:cNvPr>
          <p:cNvCxnSpPr>
            <a:cxnSpLocks/>
          </p:cNvCxnSpPr>
          <p:nvPr/>
        </p:nvCxnSpPr>
        <p:spPr>
          <a:xfrm flipH="1" flipV="1">
            <a:off x="1046923" y="2981784"/>
            <a:ext cx="4864759" cy="4427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31EC6CC-B832-42F6-93C2-DAC230DF28C2}"/>
              </a:ext>
            </a:extLst>
          </p:cNvPr>
          <p:cNvSpPr/>
          <p:nvPr/>
        </p:nvSpPr>
        <p:spPr>
          <a:xfrm>
            <a:off x="4664765" y="3744903"/>
            <a:ext cx="212035" cy="212035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7526083-518A-4AEA-833F-4FB7E211B711}"/>
              </a:ext>
            </a:extLst>
          </p:cNvPr>
          <p:cNvSpPr/>
          <p:nvPr/>
        </p:nvSpPr>
        <p:spPr>
          <a:xfrm>
            <a:off x="6539135" y="2922288"/>
            <a:ext cx="212035" cy="212035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51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-967409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5066250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52378F0-8A90-4AF1-B109-DCEACF816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10505"/>
            <a:ext cx="10111407" cy="6828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CB36A06-568B-4002-86A2-6890F982821D}"/>
              </a:ext>
            </a:extLst>
          </p:cNvPr>
          <p:cNvSpPr txBox="1"/>
          <p:nvPr/>
        </p:nvSpPr>
        <p:spPr>
          <a:xfrm>
            <a:off x="6586840" y="178785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BE1428-725D-4C5E-8129-11E1425856A1}"/>
              </a:ext>
            </a:extLst>
          </p:cNvPr>
          <p:cNvCxnSpPr>
            <a:stCxn id="2" idx="6"/>
          </p:cNvCxnSpPr>
          <p:nvPr/>
        </p:nvCxnSpPr>
        <p:spPr>
          <a:xfrm>
            <a:off x="6832496" y="2374704"/>
            <a:ext cx="463654" cy="509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EAC4BC-5655-4E2F-B889-F6E888812085}"/>
              </a:ext>
            </a:extLst>
          </p:cNvPr>
          <p:cNvCxnSpPr>
            <a:cxnSpLocks/>
            <a:stCxn id="2" idx="5"/>
          </p:cNvCxnSpPr>
          <p:nvPr/>
        </p:nvCxnSpPr>
        <p:spPr>
          <a:xfrm>
            <a:off x="6796521" y="2461557"/>
            <a:ext cx="804429" cy="599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34AA5D-7977-4431-ABE9-DAE3463A758F}"/>
              </a:ext>
            </a:extLst>
          </p:cNvPr>
          <p:cNvCxnSpPr>
            <a:cxnSpLocks/>
          </p:cNvCxnSpPr>
          <p:nvPr/>
        </p:nvCxnSpPr>
        <p:spPr>
          <a:xfrm>
            <a:off x="6153150" y="1762125"/>
            <a:ext cx="556518" cy="612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F6ADEEF-A503-429E-9808-4DA6CC596B9A}"/>
              </a:ext>
            </a:extLst>
          </p:cNvPr>
          <p:cNvSpPr/>
          <p:nvPr/>
        </p:nvSpPr>
        <p:spPr>
          <a:xfrm>
            <a:off x="6586840" y="2251876"/>
            <a:ext cx="245656" cy="24565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03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38135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  <p:bldP spid="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225B-36E4-484C-B643-48F181731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3A7807-6477-4167-BBA8-A4DA6455C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73084"/>
              </p:ext>
            </p:extLst>
          </p:nvPr>
        </p:nvGraphicFramePr>
        <p:xfrm>
          <a:off x="7324759" y="2651544"/>
          <a:ext cx="1054100" cy="15430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35955323"/>
                    </a:ext>
                  </a:extLst>
                </a:gridCol>
              </a:tblGrid>
              <a:tr h="30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Prediksi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253373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Hamil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32008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Tidak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Hamil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36726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Hamil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021527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Tidak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Hamil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27489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A542B969-BB3F-4765-B868-F155BCEEB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569743"/>
              </p:ext>
            </p:extLst>
          </p:nvPr>
        </p:nvGraphicFramePr>
        <p:xfrm>
          <a:off x="6270659" y="2651544"/>
          <a:ext cx="1054100" cy="1543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35955323"/>
                    </a:ext>
                  </a:extLst>
                </a:gridCol>
              </a:tblGrid>
              <a:tr h="30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Aktual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253373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Hamil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32008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Hamil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36726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Tidak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Hamil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021527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Tidak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Hamil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2748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63D653-05FE-4723-9E79-30BAA9C85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72907"/>
              </p:ext>
            </p:extLst>
          </p:nvPr>
        </p:nvGraphicFramePr>
        <p:xfrm>
          <a:off x="3857403" y="2660146"/>
          <a:ext cx="241325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28">
                  <a:extLst>
                    <a:ext uri="{9D8B030D-6E8A-4147-A177-3AD203B41FA5}">
                      <a16:colId xmlns:a16="http://schemas.microsoft.com/office/drawing/2014/main" val="1999094448"/>
                    </a:ext>
                  </a:extLst>
                </a:gridCol>
                <a:gridCol w="1206628">
                  <a:extLst>
                    <a:ext uri="{9D8B030D-6E8A-4147-A177-3AD203B41FA5}">
                      <a16:colId xmlns:a16="http://schemas.microsoft.com/office/drawing/2014/main" val="515728706"/>
                    </a:ext>
                  </a:extLst>
                </a:gridCol>
              </a:tblGrid>
              <a:tr h="2294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8886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1589D4-C6FB-4F85-9087-93347364CC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674404"/>
              </p:ext>
            </p:extLst>
          </p:nvPr>
        </p:nvGraphicFramePr>
        <p:xfrm>
          <a:off x="3863235" y="2989992"/>
          <a:ext cx="2407424" cy="1158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3712">
                  <a:extLst>
                    <a:ext uri="{9D8B030D-6E8A-4147-A177-3AD203B41FA5}">
                      <a16:colId xmlns:a16="http://schemas.microsoft.com/office/drawing/2014/main" val="4144728946"/>
                    </a:ext>
                  </a:extLst>
                </a:gridCol>
                <a:gridCol w="1203712">
                  <a:extLst>
                    <a:ext uri="{9D8B030D-6E8A-4147-A177-3AD203B41FA5}">
                      <a16:colId xmlns:a16="http://schemas.microsoft.com/office/drawing/2014/main" val="2801833280"/>
                    </a:ext>
                  </a:extLst>
                </a:gridCol>
              </a:tblGrid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…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649158648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…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420337987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…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69566327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…</a:t>
                      </a: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34368097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F1E2DE3-FE44-4721-8A41-D72B2621C488}"/>
              </a:ext>
            </a:extLst>
          </p:cNvPr>
          <p:cNvSpPr txBox="1"/>
          <p:nvPr/>
        </p:nvSpPr>
        <p:spPr>
          <a:xfrm>
            <a:off x="5188689" y="4240857"/>
            <a:ext cx="1909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Pregnancy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C8A5C-571C-46A9-931B-1F32EADBD3D3}"/>
              </a:ext>
            </a:extLst>
          </p:cNvPr>
          <p:cNvSpPr txBox="1"/>
          <p:nvPr/>
        </p:nvSpPr>
        <p:spPr>
          <a:xfrm>
            <a:off x="8353600" y="2943680"/>
            <a:ext cx="1378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Positive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0A1CA-E6C4-4838-B421-E87F41F0A277}"/>
              </a:ext>
            </a:extLst>
          </p:cNvPr>
          <p:cNvSpPr txBox="1"/>
          <p:nvPr/>
        </p:nvSpPr>
        <p:spPr>
          <a:xfrm>
            <a:off x="8353600" y="3234052"/>
            <a:ext cx="153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Negative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039268-A3A9-4DAB-9935-DB7A343B63EA}"/>
              </a:ext>
            </a:extLst>
          </p:cNvPr>
          <p:cNvSpPr txBox="1"/>
          <p:nvPr/>
        </p:nvSpPr>
        <p:spPr>
          <a:xfrm>
            <a:off x="8353600" y="3529632"/>
            <a:ext cx="1431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Positive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924A8-B999-4B2D-9E0E-A2F4E4D94658}"/>
              </a:ext>
            </a:extLst>
          </p:cNvPr>
          <p:cNvSpPr txBox="1"/>
          <p:nvPr/>
        </p:nvSpPr>
        <p:spPr>
          <a:xfrm>
            <a:off x="8353599" y="3854276"/>
            <a:ext cx="14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Negative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8A9533-BD6F-4610-A816-D16B5A5A75B7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7A7366-D7D8-438B-A46F-7F780AAA6E23}"/>
              </a:ext>
            </a:extLst>
          </p:cNvPr>
          <p:cNvCxnSpPr>
            <a:cxnSpLocks/>
          </p:cNvCxnSpPr>
          <p:nvPr/>
        </p:nvCxnSpPr>
        <p:spPr>
          <a:xfrm>
            <a:off x="5066250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883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A0CC45F-5883-4E4F-B704-48052A46E1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4" r="-302" b="10644"/>
          <a:stretch/>
        </p:blipFill>
        <p:spPr>
          <a:xfrm>
            <a:off x="6739131" y="1619031"/>
            <a:ext cx="2708790" cy="18929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4F56E5-279A-4779-8EB6-173BC91B94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906"/>
          <a:stretch/>
        </p:blipFill>
        <p:spPr>
          <a:xfrm>
            <a:off x="2200187" y="1730834"/>
            <a:ext cx="2833840" cy="178111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189DD6-2644-486A-BF71-5651E0844542}"/>
              </a:ext>
            </a:extLst>
          </p:cNvPr>
          <p:cNvCxnSpPr>
            <a:cxnSpLocks/>
          </p:cNvCxnSpPr>
          <p:nvPr/>
        </p:nvCxnSpPr>
        <p:spPr>
          <a:xfrm>
            <a:off x="2067799" y="4034928"/>
            <a:ext cx="77460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017927-5AC9-4AA4-B0CD-3E7594C84344}"/>
              </a:ext>
            </a:extLst>
          </p:cNvPr>
          <p:cNvCxnSpPr>
            <a:cxnSpLocks/>
          </p:cNvCxnSpPr>
          <p:nvPr/>
        </p:nvCxnSpPr>
        <p:spPr>
          <a:xfrm flipV="1">
            <a:off x="5892205" y="1117239"/>
            <a:ext cx="0" cy="56352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733DB42-D448-46EB-B37E-838CCEA0B1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78"/>
          <a:stretch/>
        </p:blipFill>
        <p:spPr>
          <a:xfrm>
            <a:off x="2468264" y="4647248"/>
            <a:ext cx="2833840" cy="17191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D193625-45E2-43BB-9F44-22E360E20614}"/>
              </a:ext>
            </a:extLst>
          </p:cNvPr>
          <p:cNvSpPr txBox="1"/>
          <p:nvPr/>
        </p:nvSpPr>
        <p:spPr>
          <a:xfrm>
            <a:off x="5266265" y="491574"/>
            <a:ext cx="1251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Aktual</a:t>
            </a:r>
            <a:endParaRPr lang="en-US" sz="32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2BF1AA1-5DD7-4FB2-AB82-9BECD58A0D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4" r="-302" b="10644"/>
          <a:stretch/>
        </p:blipFill>
        <p:spPr>
          <a:xfrm>
            <a:off x="6886975" y="4417708"/>
            <a:ext cx="2708790" cy="189291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3E6F773-FD05-4D9C-BEF9-926AF3EB6401}"/>
              </a:ext>
            </a:extLst>
          </p:cNvPr>
          <p:cNvSpPr txBox="1"/>
          <p:nvPr/>
        </p:nvSpPr>
        <p:spPr>
          <a:xfrm>
            <a:off x="82188" y="3723736"/>
            <a:ext cx="1485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Prediksi</a:t>
            </a:r>
            <a:endParaRPr lang="en-US" sz="3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2D0BD4-14B2-4EF5-92F6-A3E08E521821}"/>
              </a:ext>
            </a:extLst>
          </p:cNvPr>
          <p:cNvSpPr txBox="1"/>
          <p:nvPr/>
        </p:nvSpPr>
        <p:spPr>
          <a:xfrm>
            <a:off x="3364676" y="104971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Hamil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6533D8-A0C4-4505-B0DF-E2C75C21B176}"/>
              </a:ext>
            </a:extLst>
          </p:cNvPr>
          <p:cNvSpPr txBox="1"/>
          <p:nvPr/>
        </p:nvSpPr>
        <p:spPr>
          <a:xfrm>
            <a:off x="7352954" y="1045848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Hamil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5C2A70-AEC0-437F-B5DB-04118B3F79BC}"/>
              </a:ext>
            </a:extLst>
          </p:cNvPr>
          <p:cNvSpPr txBox="1"/>
          <p:nvPr/>
        </p:nvSpPr>
        <p:spPr>
          <a:xfrm>
            <a:off x="1338112" y="2483415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Hamil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F75729-9D61-4932-BBA6-05EDCCBFA23D}"/>
              </a:ext>
            </a:extLst>
          </p:cNvPr>
          <p:cNvSpPr txBox="1"/>
          <p:nvPr/>
        </p:nvSpPr>
        <p:spPr>
          <a:xfrm>
            <a:off x="1112828" y="5364166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Hamil</a:t>
            </a:r>
            <a:endParaRPr lang="en-US" dirty="0"/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AC864816-AA63-4C4C-B0D2-3478B2CF1246}"/>
              </a:ext>
            </a:extLst>
          </p:cNvPr>
          <p:cNvSpPr/>
          <p:nvPr/>
        </p:nvSpPr>
        <p:spPr>
          <a:xfrm>
            <a:off x="6886975" y="1654866"/>
            <a:ext cx="990042" cy="572129"/>
          </a:xfrm>
          <a:prstGeom prst="wedgeRectCallout">
            <a:avLst>
              <a:gd name="adj1" fmla="val 79646"/>
              <a:gd name="adj2" fmla="val 1975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Anda </a:t>
            </a:r>
            <a:r>
              <a:rPr lang="en-US" dirty="0" err="1"/>
              <a:t>Hamil</a:t>
            </a:r>
            <a:endParaRPr lang="en-US" dirty="0"/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F8FC2F9A-5101-420B-9009-BCDA2A052D8A}"/>
              </a:ext>
            </a:extLst>
          </p:cNvPr>
          <p:cNvSpPr/>
          <p:nvPr/>
        </p:nvSpPr>
        <p:spPr>
          <a:xfrm>
            <a:off x="6775907" y="4188576"/>
            <a:ext cx="1194899" cy="784678"/>
          </a:xfrm>
          <a:prstGeom prst="wedgeRectCallout">
            <a:avLst>
              <a:gd name="adj1" fmla="val 79646"/>
              <a:gd name="adj2" fmla="val 1975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Hamil</a:t>
            </a:r>
            <a:endParaRPr lang="en-US" dirty="0"/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C6A0E4AE-B00A-467E-994C-9C71A4816A5B}"/>
              </a:ext>
            </a:extLst>
          </p:cNvPr>
          <p:cNvSpPr/>
          <p:nvPr/>
        </p:nvSpPr>
        <p:spPr>
          <a:xfrm>
            <a:off x="3309575" y="1425685"/>
            <a:ext cx="729682" cy="572129"/>
          </a:xfrm>
          <a:prstGeom prst="wedgeRectCallout">
            <a:avLst>
              <a:gd name="adj1" fmla="val 70218"/>
              <a:gd name="adj2" fmla="val 4763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Anda </a:t>
            </a:r>
            <a:r>
              <a:rPr lang="en-US" sz="1400" dirty="0" err="1"/>
              <a:t>Hamil</a:t>
            </a:r>
            <a:endParaRPr lang="en-US" sz="1400" dirty="0"/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6A60AE0E-0CDD-449D-80B1-4BB6E9652BF1}"/>
              </a:ext>
            </a:extLst>
          </p:cNvPr>
          <p:cNvSpPr/>
          <p:nvPr/>
        </p:nvSpPr>
        <p:spPr>
          <a:xfrm>
            <a:off x="3364676" y="4204637"/>
            <a:ext cx="822425" cy="692369"/>
          </a:xfrm>
          <a:prstGeom prst="wedgeRectCallout">
            <a:avLst>
              <a:gd name="adj1" fmla="val 70218"/>
              <a:gd name="adj2" fmla="val 47635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Anda </a:t>
            </a:r>
          </a:p>
          <a:p>
            <a:pPr algn="ctr"/>
            <a:r>
              <a:rPr lang="en-US" sz="1400" dirty="0" err="1"/>
              <a:t>Tidak</a:t>
            </a:r>
            <a:endParaRPr lang="en-US" sz="1400" dirty="0"/>
          </a:p>
          <a:p>
            <a:pPr algn="ctr"/>
            <a:r>
              <a:rPr lang="en-US" sz="1400" dirty="0" err="1"/>
              <a:t>Hamil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96035D-A450-4723-920E-F6AB1EF5E1F6}"/>
              </a:ext>
            </a:extLst>
          </p:cNvPr>
          <p:cNvSpPr txBox="1"/>
          <p:nvPr/>
        </p:nvSpPr>
        <p:spPr>
          <a:xfrm>
            <a:off x="2883174" y="354410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POSITIVE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0CE6A8-89E0-41EB-9200-CF9DCDAEE113}"/>
              </a:ext>
            </a:extLst>
          </p:cNvPr>
          <p:cNvSpPr txBox="1"/>
          <p:nvPr/>
        </p:nvSpPr>
        <p:spPr>
          <a:xfrm>
            <a:off x="7203875" y="3539070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POSITIVE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C597D9-457B-4985-9343-718CB930F9B3}"/>
              </a:ext>
            </a:extLst>
          </p:cNvPr>
          <p:cNvSpPr txBox="1"/>
          <p:nvPr/>
        </p:nvSpPr>
        <p:spPr>
          <a:xfrm>
            <a:off x="2938277" y="6439705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NEGATIVE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35B3B6-6EEA-4179-BB6D-E4746F4AE17E}"/>
              </a:ext>
            </a:extLst>
          </p:cNvPr>
          <p:cNvSpPr txBox="1"/>
          <p:nvPr/>
        </p:nvSpPr>
        <p:spPr>
          <a:xfrm>
            <a:off x="7237362" y="6389121"/>
            <a:ext cx="166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NEGATIVE</a:t>
            </a:r>
          </a:p>
        </p:txBody>
      </p:sp>
    </p:spTree>
    <p:extLst>
      <p:ext uri="{BB962C8B-B14F-4D97-AF65-F5344CB8AC3E}">
        <p14:creationId xmlns:p14="http://schemas.microsoft.com/office/powerpoint/2010/main" val="2295969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CDC488E7-FE5A-4758-8DE5-241B3766DCCC}"/>
              </a:ext>
            </a:extLst>
          </p:cNvPr>
          <p:cNvSpPr/>
          <p:nvPr/>
        </p:nvSpPr>
        <p:spPr>
          <a:xfrm>
            <a:off x="3193540" y="3754335"/>
            <a:ext cx="1817983" cy="797813"/>
          </a:xfrm>
          <a:prstGeom prst="rect">
            <a:avLst/>
          </a:prstGeom>
          <a:solidFill>
            <a:schemeClr val="accent6">
              <a:alpha val="48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C9037-4F57-4B58-AE7F-223AA1AA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7220BC-1152-4988-A74C-93CCF1504580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6E562F-1572-4219-B59D-6EF634BB0F97}"/>
              </a:ext>
            </a:extLst>
          </p:cNvPr>
          <p:cNvCxnSpPr>
            <a:cxnSpLocks/>
          </p:cNvCxnSpPr>
          <p:nvPr/>
        </p:nvCxnSpPr>
        <p:spPr>
          <a:xfrm>
            <a:off x="4938659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9CC840-B5D7-486A-BAFC-3F34DBC99FE6}"/>
              </a:ext>
            </a:extLst>
          </p:cNvPr>
          <p:cNvCxnSpPr>
            <a:cxnSpLocks/>
          </p:cNvCxnSpPr>
          <p:nvPr/>
        </p:nvCxnSpPr>
        <p:spPr>
          <a:xfrm flipV="1">
            <a:off x="2073123" y="4533692"/>
            <a:ext cx="4983720" cy="10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CD93E2-43D7-4E56-90B1-44B9F9B3765F}"/>
              </a:ext>
            </a:extLst>
          </p:cNvPr>
          <p:cNvCxnSpPr>
            <a:cxnSpLocks/>
          </p:cNvCxnSpPr>
          <p:nvPr/>
        </p:nvCxnSpPr>
        <p:spPr>
          <a:xfrm flipV="1">
            <a:off x="5049057" y="3370586"/>
            <a:ext cx="0" cy="1912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47A32A-9D21-4701-8058-42157087EF72}"/>
              </a:ext>
            </a:extLst>
          </p:cNvPr>
          <p:cNvSpPr txBox="1"/>
          <p:nvPr/>
        </p:nvSpPr>
        <p:spPr>
          <a:xfrm>
            <a:off x="3364676" y="403783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POSITIVE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A5E0A-3624-482F-9B45-1025C6451CFB}"/>
              </a:ext>
            </a:extLst>
          </p:cNvPr>
          <p:cNvSpPr txBox="1"/>
          <p:nvPr/>
        </p:nvSpPr>
        <p:spPr>
          <a:xfrm>
            <a:off x="5252852" y="4042867"/>
            <a:ext cx="1627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POSITIVE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52760-2D4A-4D1B-9080-D8BC11DD0538}"/>
              </a:ext>
            </a:extLst>
          </p:cNvPr>
          <p:cNvSpPr txBox="1"/>
          <p:nvPr/>
        </p:nvSpPr>
        <p:spPr>
          <a:xfrm>
            <a:off x="3261661" y="4683458"/>
            <a:ext cx="1712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 NEGATIVE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97EF3-B67E-4A1A-9421-A431A85D073E}"/>
              </a:ext>
            </a:extLst>
          </p:cNvPr>
          <p:cNvSpPr txBox="1"/>
          <p:nvPr/>
        </p:nvSpPr>
        <p:spPr>
          <a:xfrm>
            <a:off x="5252852" y="4683458"/>
            <a:ext cx="166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NEGATIVE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087735-368A-48AC-8B8A-56B77B19A505}"/>
              </a:ext>
            </a:extLst>
          </p:cNvPr>
          <p:cNvSpPr txBox="1"/>
          <p:nvPr/>
        </p:nvSpPr>
        <p:spPr>
          <a:xfrm>
            <a:off x="4514611" y="2785811"/>
            <a:ext cx="1251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Aktual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537A5A-9E2E-466B-992D-C9A0F93D488A}"/>
              </a:ext>
            </a:extLst>
          </p:cNvPr>
          <p:cNvSpPr txBox="1"/>
          <p:nvPr/>
        </p:nvSpPr>
        <p:spPr>
          <a:xfrm>
            <a:off x="610773" y="4214208"/>
            <a:ext cx="1485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Prediksi</a:t>
            </a:r>
            <a:endParaRPr lang="en-US" sz="32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EF0603-11B2-48FD-9FCF-EA509067BDBC}"/>
              </a:ext>
            </a:extLst>
          </p:cNvPr>
          <p:cNvCxnSpPr>
            <a:cxnSpLocks/>
          </p:cNvCxnSpPr>
          <p:nvPr/>
        </p:nvCxnSpPr>
        <p:spPr>
          <a:xfrm>
            <a:off x="570982" y="3718531"/>
            <a:ext cx="6485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88333A-18CE-4AAA-A0B6-3F161053FC1D}"/>
              </a:ext>
            </a:extLst>
          </p:cNvPr>
          <p:cNvCxnSpPr>
            <a:cxnSpLocks/>
          </p:cNvCxnSpPr>
          <p:nvPr/>
        </p:nvCxnSpPr>
        <p:spPr>
          <a:xfrm>
            <a:off x="570982" y="5283415"/>
            <a:ext cx="64858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D13EB3-942D-43EA-922C-3011EE5E32ED}"/>
              </a:ext>
            </a:extLst>
          </p:cNvPr>
          <p:cNvCxnSpPr>
            <a:cxnSpLocks/>
          </p:cNvCxnSpPr>
          <p:nvPr/>
        </p:nvCxnSpPr>
        <p:spPr>
          <a:xfrm flipV="1">
            <a:off x="3186590" y="2830314"/>
            <a:ext cx="0" cy="2461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9CB183-8785-4B27-9414-9BD95DEF896F}"/>
              </a:ext>
            </a:extLst>
          </p:cNvPr>
          <p:cNvCxnSpPr>
            <a:cxnSpLocks/>
          </p:cNvCxnSpPr>
          <p:nvPr/>
        </p:nvCxnSpPr>
        <p:spPr>
          <a:xfrm flipV="1">
            <a:off x="7060384" y="2785811"/>
            <a:ext cx="0" cy="250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6B6BF3C-885E-44B5-886E-3C0F757BB73E}"/>
              </a:ext>
            </a:extLst>
          </p:cNvPr>
          <p:cNvSpPr txBox="1"/>
          <p:nvPr/>
        </p:nvSpPr>
        <p:spPr>
          <a:xfrm>
            <a:off x="3639590" y="332055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899809-F7E0-4144-918F-B8AD430C612A}"/>
              </a:ext>
            </a:extLst>
          </p:cNvPr>
          <p:cNvSpPr txBox="1"/>
          <p:nvPr/>
        </p:nvSpPr>
        <p:spPr>
          <a:xfrm>
            <a:off x="5496087" y="3345571"/>
            <a:ext cx="11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A3E3F6-2ED5-41BC-A818-76E16BC4FA15}"/>
              </a:ext>
            </a:extLst>
          </p:cNvPr>
          <p:cNvSpPr txBox="1"/>
          <p:nvPr/>
        </p:nvSpPr>
        <p:spPr>
          <a:xfrm>
            <a:off x="2133379" y="402954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F87EE4-2EBD-4AB8-B8C8-D677BAD537A0}"/>
              </a:ext>
            </a:extLst>
          </p:cNvPr>
          <p:cNvSpPr txBox="1"/>
          <p:nvPr/>
        </p:nvSpPr>
        <p:spPr>
          <a:xfrm>
            <a:off x="2073939" y="4729419"/>
            <a:ext cx="11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1157A1-B69D-4DB2-B471-8DD778C1AFB8}"/>
              </a:ext>
            </a:extLst>
          </p:cNvPr>
          <p:cNvCxnSpPr>
            <a:cxnSpLocks/>
          </p:cNvCxnSpPr>
          <p:nvPr/>
        </p:nvCxnSpPr>
        <p:spPr>
          <a:xfrm>
            <a:off x="3205425" y="3311570"/>
            <a:ext cx="38702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AD4D5-72F7-4F06-AAF4-31923402C9AA}"/>
              </a:ext>
            </a:extLst>
          </p:cNvPr>
          <p:cNvCxnSpPr>
            <a:cxnSpLocks/>
          </p:cNvCxnSpPr>
          <p:nvPr/>
        </p:nvCxnSpPr>
        <p:spPr>
          <a:xfrm flipV="1">
            <a:off x="570982" y="2830314"/>
            <a:ext cx="0" cy="250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4CCEFA-C3D0-432C-9148-2A105C5BD72C}"/>
              </a:ext>
            </a:extLst>
          </p:cNvPr>
          <p:cNvCxnSpPr>
            <a:cxnSpLocks/>
          </p:cNvCxnSpPr>
          <p:nvPr/>
        </p:nvCxnSpPr>
        <p:spPr>
          <a:xfrm flipV="1">
            <a:off x="2073123" y="3714903"/>
            <a:ext cx="0" cy="1568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54776F-6505-418C-9FF0-ABD603C44EDD}"/>
              </a:ext>
            </a:extLst>
          </p:cNvPr>
          <p:cNvCxnSpPr>
            <a:cxnSpLocks/>
          </p:cNvCxnSpPr>
          <p:nvPr/>
        </p:nvCxnSpPr>
        <p:spPr>
          <a:xfrm>
            <a:off x="570982" y="2830314"/>
            <a:ext cx="64653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9D2281C-5F76-4C6D-8643-7390E5173C65}"/>
              </a:ext>
            </a:extLst>
          </p:cNvPr>
          <p:cNvSpPr/>
          <p:nvPr/>
        </p:nvSpPr>
        <p:spPr>
          <a:xfrm>
            <a:off x="5060725" y="4523708"/>
            <a:ext cx="1984368" cy="797813"/>
          </a:xfrm>
          <a:prstGeom prst="rect">
            <a:avLst/>
          </a:prstGeom>
          <a:solidFill>
            <a:schemeClr val="accent6">
              <a:alpha val="48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6A6A6D8-40AC-4EFF-963D-6F5165C62FC7}"/>
              </a:ext>
            </a:extLst>
          </p:cNvPr>
          <p:cNvSpPr/>
          <p:nvPr/>
        </p:nvSpPr>
        <p:spPr>
          <a:xfrm>
            <a:off x="3208575" y="4533692"/>
            <a:ext cx="1817983" cy="749723"/>
          </a:xfrm>
          <a:prstGeom prst="rect">
            <a:avLst/>
          </a:prstGeom>
          <a:solidFill>
            <a:srgbClr val="FF0000">
              <a:alpha val="48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D18805B-5E9D-448A-B5C7-185847C4FA05}"/>
              </a:ext>
            </a:extLst>
          </p:cNvPr>
          <p:cNvSpPr/>
          <p:nvPr/>
        </p:nvSpPr>
        <p:spPr>
          <a:xfrm>
            <a:off x="5035622" y="3745701"/>
            <a:ext cx="2028304" cy="778006"/>
          </a:xfrm>
          <a:prstGeom prst="rect">
            <a:avLst/>
          </a:prstGeom>
          <a:solidFill>
            <a:srgbClr val="FF0000">
              <a:alpha val="48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2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4" grpId="0" animBg="1"/>
      <p:bldP spid="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9037-4F57-4B58-AE7F-223AA1AA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7220BC-1152-4988-A74C-93CCF1504580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6E562F-1572-4219-B59D-6EF634BB0F97}"/>
              </a:ext>
            </a:extLst>
          </p:cNvPr>
          <p:cNvCxnSpPr>
            <a:cxnSpLocks/>
          </p:cNvCxnSpPr>
          <p:nvPr/>
        </p:nvCxnSpPr>
        <p:spPr>
          <a:xfrm>
            <a:off x="4938659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9CC840-B5D7-486A-BAFC-3F34DBC99FE6}"/>
              </a:ext>
            </a:extLst>
          </p:cNvPr>
          <p:cNvCxnSpPr>
            <a:cxnSpLocks/>
          </p:cNvCxnSpPr>
          <p:nvPr/>
        </p:nvCxnSpPr>
        <p:spPr>
          <a:xfrm flipV="1">
            <a:off x="2073123" y="4533692"/>
            <a:ext cx="4983720" cy="10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CD93E2-43D7-4E56-90B1-44B9F9B3765F}"/>
              </a:ext>
            </a:extLst>
          </p:cNvPr>
          <p:cNvCxnSpPr>
            <a:cxnSpLocks/>
          </p:cNvCxnSpPr>
          <p:nvPr/>
        </p:nvCxnSpPr>
        <p:spPr>
          <a:xfrm flipV="1">
            <a:off x="5049057" y="3370586"/>
            <a:ext cx="0" cy="1912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087735-368A-48AC-8B8A-56B77B19A505}"/>
              </a:ext>
            </a:extLst>
          </p:cNvPr>
          <p:cNvSpPr txBox="1"/>
          <p:nvPr/>
        </p:nvSpPr>
        <p:spPr>
          <a:xfrm>
            <a:off x="4514611" y="2785811"/>
            <a:ext cx="1251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Aktual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537A5A-9E2E-466B-992D-C9A0F93D488A}"/>
              </a:ext>
            </a:extLst>
          </p:cNvPr>
          <p:cNvSpPr txBox="1"/>
          <p:nvPr/>
        </p:nvSpPr>
        <p:spPr>
          <a:xfrm>
            <a:off x="610773" y="4214208"/>
            <a:ext cx="1485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Prediksi</a:t>
            </a:r>
            <a:endParaRPr lang="en-US" sz="32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EF0603-11B2-48FD-9FCF-EA509067BDBC}"/>
              </a:ext>
            </a:extLst>
          </p:cNvPr>
          <p:cNvCxnSpPr>
            <a:cxnSpLocks/>
          </p:cNvCxnSpPr>
          <p:nvPr/>
        </p:nvCxnSpPr>
        <p:spPr>
          <a:xfrm>
            <a:off x="570982" y="3718531"/>
            <a:ext cx="6485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88333A-18CE-4AAA-A0B6-3F161053FC1D}"/>
              </a:ext>
            </a:extLst>
          </p:cNvPr>
          <p:cNvCxnSpPr>
            <a:cxnSpLocks/>
          </p:cNvCxnSpPr>
          <p:nvPr/>
        </p:nvCxnSpPr>
        <p:spPr>
          <a:xfrm>
            <a:off x="570982" y="5283415"/>
            <a:ext cx="64858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D13EB3-942D-43EA-922C-3011EE5E32ED}"/>
              </a:ext>
            </a:extLst>
          </p:cNvPr>
          <p:cNvCxnSpPr>
            <a:cxnSpLocks/>
          </p:cNvCxnSpPr>
          <p:nvPr/>
        </p:nvCxnSpPr>
        <p:spPr>
          <a:xfrm flipV="1">
            <a:off x="3186590" y="2830314"/>
            <a:ext cx="0" cy="2461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9CB183-8785-4B27-9414-9BD95DEF896F}"/>
              </a:ext>
            </a:extLst>
          </p:cNvPr>
          <p:cNvCxnSpPr>
            <a:cxnSpLocks/>
          </p:cNvCxnSpPr>
          <p:nvPr/>
        </p:nvCxnSpPr>
        <p:spPr>
          <a:xfrm flipV="1">
            <a:off x="7060384" y="2785811"/>
            <a:ext cx="0" cy="250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6B6BF3C-885E-44B5-886E-3C0F757BB73E}"/>
              </a:ext>
            </a:extLst>
          </p:cNvPr>
          <p:cNvSpPr txBox="1"/>
          <p:nvPr/>
        </p:nvSpPr>
        <p:spPr>
          <a:xfrm>
            <a:off x="3639590" y="332055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899809-F7E0-4144-918F-B8AD430C612A}"/>
              </a:ext>
            </a:extLst>
          </p:cNvPr>
          <p:cNvSpPr txBox="1"/>
          <p:nvPr/>
        </p:nvSpPr>
        <p:spPr>
          <a:xfrm>
            <a:off x="5496087" y="3345571"/>
            <a:ext cx="11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A3E3F6-2ED5-41BC-A818-76E16BC4FA15}"/>
              </a:ext>
            </a:extLst>
          </p:cNvPr>
          <p:cNvSpPr txBox="1"/>
          <p:nvPr/>
        </p:nvSpPr>
        <p:spPr>
          <a:xfrm>
            <a:off x="2133379" y="402954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F87EE4-2EBD-4AB8-B8C8-D677BAD537A0}"/>
              </a:ext>
            </a:extLst>
          </p:cNvPr>
          <p:cNvSpPr txBox="1"/>
          <p:nvPr/>
        </p:nvSpPr>
        <p:spPr>
          <a:xfrm>
            <a:off x="2073939" y="4729419"/>
            <a:ext cx="11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1157A1-B69D-4DB2-B471-8DD778C1AFB8}"/>
              </a:ext>
            </a:extLst>
          </p:cNvPr>
          <p:cNvCxnSpPr>
            <a:cxnSpLocks/>
          </p:cNvCxnSpPr>
          <p:nvPr/>
        </p:nvCxnSpPr>
        <p:spPr>
          <a:xfrm>
            <a:off x="3205425" y="3311570"/>
            <a:ext cx="38702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AD4D5-72F7-4F06-AAF4-31923402C9AA}"/>
              </a:ext>
            </a:extLst>
          </p:cNvPr>
          <p:cNvCxnSpPr>
            <a:cxnSpLocks/>
          </p:cNvCxnSpPr>
          <p:nvPr/>
        </p:nvCxnSpPr>
        <p:spPr>
          <a:xfrm flipV="1">
            <a:off x="570982" y="2830314"/>
            <a:ext cx="0" cy="250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4CCEFA-C3D0-432C-9148-2A105C5BD72C}"/>
              </a:ext>
            </a:extLst>
          </p:cNvPr>
          <p:cNvCxnSpPr>
            <a:cxnSpLocks/>
          </p:cNvCxnSpPr>
          <p:nvPr/>
        </p:nvCxnSpPr>
        <p:spPr>
          <a:xfrm flipV="1">
            <a:off x="2073123" y="3714903"/>
            <a:ext cx="0" cy="1568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54776F-6505-418C-9FF0-ABD603C44EDD}"/>
              </a:ext>
            </a:extLst>
          </p:cNvPr>
          <p:cNvCxnSpPr>
            <a:cxnSpLocks/>
          </p:cNvCxnSpPr>
          <p:nvPr/>
        </p:nvCxnSpPr>
        <p:spPr>
          <a:xfrm>
            <a:off x="570982" y="2830314"/>
            <a:ext cx="64653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8D1758D-FDCE-47AC-A783-0E348FDE36C8}"/>
              </a:ext>
            </a:extLst>
          </p:cNvPr>
          <p:cNvSpPr txBox="1"/>
          <p:nvPr/>
        </p:nvSpPr>
        <p:spPr>
          <a:xfrm>
            <a:off x="3732418" y="3899311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76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BFB496-D223-4004-92D4-9E4AF3CC962D}"/>
              </a:ext>
            </a:extLst>
          </p:cNvPr>
          <p:cNvSpPr txBox="1"/>
          <p:nvPr/>
        </p:nvSpPr>
        <p:spPr>
          <a:xfrm>
            <a:off x="5532209" y="4675414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7B715C-9A12-4BDA-AE11-68499C50BA2D}"/>
              </a:ext>
            </a:extLst>
          </p:cNvPr>
          <p:cNvSpPr txBox="1"/>
          <p:nvPr/>
        </p:nvSpPr>
        <p:spPr>
          <a:xfrm>
            <a:off x="5603657" y="3872201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582399-2724-4BAC-8A1C-1E507D9C5D0A}"/>
              </a:ext>
            </a:extLst>
          </p:cNvPr>
          <p:cNvSpPr txBox="1"/>
          <p:nvPr/>
        </p:nvSpPr>
        <p:spPr>
          <a:xfrm>
            <a:off x="3689968" y="4664804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2A135B-0CD3-4048-95D1-677FFEE65B74}"/>
              </a:ext>
            </a:extLst>
          </p:cNvPr>
          <p:cNvSpPr txBox="1"/>
          <p:nvPr/>
        </p:nvSpPr>
        <p:spPr>
          <a:xfrm>
            <a:off x="3732417" y="3886641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76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87649E-144F-4B90-A895-A2F96C308FCF}"/>
              </a:ext>
            </a:extLst>
          </p:cNvPr>
          <p:cNvSpPr txBox="1"/>
          <p:nvPr/>
        </p:nvSpPr>
        <p:spPr>
          <a:xfrm>
            <a:off x="3732416" y="3886641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76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1D90A3-E073-4598-B9D7-684E28A1A3F2}"/>
              </a:ext>
            </a:extLst>
          </p:cNvPr>
          <p:cNvSpPr txBox="1"/>
          <p:nvPr/>
        </p:nvSpPr>
        <p:spPr>
          <a:xfrm>
            <a:off x="5528684" y="4685734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5F6C1E-C6EB-401D-B6B2-1C2E594F54D7}"/>
              </a:ext>
            </a:extLst>
          </p:cNvPr>
          <p:cNvSpPr txBox="1"/>
          <p:nvPr/>
        </p:nvSpPr>
        <p:spPr>
          <a:xfrm>
            <a:off x="5525159" y="4696054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CD8581-DE6A-4D5E-97AB-B0D5D570FCEE}"/>
              </a:ext>
            </a:extLst>
          </p:cNvPr>
          <p:cNvSpPr txBox="1"/>
          <p:nvPr/>
        </p:nvSpPr>
        <p:spPr>
          <a:xfrm>
            <a:off x="5602456" y="3869458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A7B569-A946-478E-851B-CFD97A467BDA}"/>
              </a:ext>
            </a:extLst>
          </p:cNvPr>
          <p:cNvSpPr txBox="1"/>
          <p:nvPr/>
        </p:nvSpPr>
        <p:spPr>
          <a:xfrm>
            <a:off x="3688355" y="4663335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70715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9037-4F57-4B58-AE7F-223AA1AA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7220BC-1152-4988-A74C-93CCF1504580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6E562F-1572-4219-B59D-6EF634BB0F97}"/>
              </a:ext>
            </a:extLst>
          </p:cNvPr>
          <p:cNvCxnSpPr>
            <a:cxnSpLocks/>
          </p:cNvCxnSpPr>
          <p:nvPr/>
        </p:nvCxnSpPr>
        <p:spPr>
          <a:xfrm>
            <a:off x="4938659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9CC840-B5D7-486A-BAFC-3F34DBC99FE6}"/>
              </a:ext>
            </a:extLst>
          </p:cNvPr>
          <p:cNvCxnSpPr>
            <a:cxnSpLocks/>
          </p:cNvCxnSpPr>
          <p:nvPr/>
        </p:nvCxnSpPr>
        <p:spPr>
          <a:xfrm flipV="1">
            <a:off x="2073123" y="4533692"/>
            <a:ext cx="4983720" cy="10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CD93E2-43D7-4E56-90B1-44B9F9B3765F}"/>
              </a:ext>
            </a:extLst>
          </p:cNvPr>
          <p:cNvCxnSpPr>
            <a:cxnSpLocks/>
          </p:cNvCxnSpPr>
          <p:nvPr/>
        </p:nvCxnSpPr>
        <p:spPr>
          <a:xfrm flipV="1">
            <a:off x="5049057" y="3370586"/>
            <a:ext cx="0" cy="1912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087735-368A-48AC-8B8A-56B77B19A505}"/>
              </a:ext>
            </a:extLst>
          </p:cNvPr>
          <p:cNvSpPr txBox="1"/>
          <p:nvPr/>
        </p:nvSpPr>
        <p:spPr>
          <a:xfrm>
            <a:off x="4514611" y="2785811"/>
            <a:ext cx="1251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Aktual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537A5A-9E2E-466B-992D-C9A0F93D488A}"/>
              </a:ext>
            </a:extLst>
          </p:cNvPr>
          <p:cNvSpPr txBox="1"/>
          <p:nvPr/>
        </p:nvSpPr>
        <p:spPr>
          <a:xfrm>
            <a:off x="610773" y="4214208"/>
            <a:ext cx="1485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Prediksi</a:t>
            </a:r>
            <a:endParaRPr lang="en-US" sz="32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EF0603-11B2-48FD-9FCF-EA509067BDBC}"/>
              </a:ext>
            </a:extLst>
          </p:cNvPr>
          <p:cNvCxnSpPr>
            <a:cxnSpLocks/>
          </p:cNvCxnSpPr>
          <p:nvPr/>
        </p:nvCxnSpPr>
        <p:spPr>
          <a:xfrm>
            <a:off x="570982" y="3718531"/>
            <a:ext cx="6485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88333A-18CE-4AAA-A0B6-3F161053FC1D}"/>
              </a:ext>
            </a:extLst>
          </p:cNvPr>
          <p:cNvCxnSpPr>
            <a:cxnSpLocks/>
          </p:cNvCxnSpPr>
          <p:nvPr/>
        </p:nvCxnSpPr>
        <p:spPr>
          <a:xfrm>
            <a:off x="570982" y="5283415"/>
            <a:ext cx="64858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D13EB3-942D-43EA-922C-3011EE5E32ED}"/>
              </a:ext>
            </a:extLst>
          </p:cNvPr>
          <p:cNvCxnSpPr>
            <a:cxnSpLocks/>
          </p:cNvCxnSpPr>
          <p:nvPr/>
        </p:nvCxnSpPr>
        <p:spPr>
          <a:xfrm flipV="1">
            <a:off x="3186590" y="2830314"/>
            <a:ext cx="0" cy="2461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9CB183-8785-4B27-9414-9BD95DEF896F}"/>
              </a:ext>
            </a:extLst>
          </p:cNvPr>
          <p:cNvCxnSpPr>
            <a:cxnSpLocks/>
          </p:cNvCxnSpPr>
          <p:nvPr/>
        </p:nvCxnSpPr>
        <p:spPr>
          <a:xfrm flipV="1">
            <a:off x="7060384" y="2785811"/>
            <a:ext cx="0" cy="250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6B6BF3C-885E-44B5-886E-3C0F757BB73E}"/>
              </a:ext>
            </a:extLst>
          </p:cNvPr>
          <p:cNvSpPr txBox="1"/>
          <p:nvPr/>
        </p:nvSpPr>
        <p:spPr>
          <a:xfrm>
            <a:off x="3639590" y="332055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899809-F7E0-4144-918F-B8AD430C612A}"/>
              </a:ext>
            </a:extLst>
          </p:cNvPr>
          <p:cNvSpPr txBox="1"/>
          <p:nvPr/>
        </p:nvSpPr>
        <p:spPr>
          <a:xfrm>
            <a:off x="5496087" y="3345571"/>
            <a:ext cx="11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A3E3F6-2ED5-41BC-A818-76E16BC4FA15}"/>
              </a:ext>
            </a:extLst>
          </p:cNvPr>
          <p:cNvSpPr txBox="1"/>
          <p:nvPr/>
        </p:nvSpPr>
        <p:spPr>
          <a:xfrm>
            <a:off x="2133379" y="402954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F87EE4-2EBD-4AB8-B8C8-D677BAD537A0}"/>
              </a:ext>
            </a:extLst>
          </p:cNvPr>
          <p:cNvSpPr txBox="1"/>
          <p:nvPr/>
        </p:nvSpPr>
        <p:spPr>
          <a:xfrm>
            <a:off x="2073939" y="4729419"/>
            <a:ext cx="11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1157A1-B69D-4DB2-B471-8DD778C1AFB8}"/>
              </a:ext>
            </a:extLst>
          </p:cNvPr>
          <p:cNvCxnSpPr>
            <a:cxnSpLocks/>
          </p:cNvCxnSpPr>
          <p:nvPr/>
        </p:nvCxnSpPr>
        <p:spPr>
          <a:xfrm>
            <a:off x="3205425" y="3311570"/>
            <a:ext cx="38702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AD4D5-72F7-4F06-AAF4-31923402C9AA}"/>
              </a:ext>
            </a:extLst>
          </p:cNvPr>
          <p:cNvCxnSpPr>
            <a:cxnSpLocks/>
          </p:cNvCxnSpPr>
          <p:nvPr/>
        </p:nvCxnSpPr>
        <p:spPr>
          <a:xfrm flipV="1">
            <a:off x="570982" y="2830314"/>
            <a:ext cx="0" cy="250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4CCEFA-C3D0-432C-9148-2A105C5BD72C}"/>
              </a:ext>
            </a:extLst>
          </p:cNvPr>
          <p:cNvCxnSpPr>
            <a:cxnSpLocks/>
          </p:cNvCxnSpPr>
          <p:nvPr/>
        </p:nvCxnSpPr>
        <p:spPr>
          <a:xfrm flipV="1">
            <a:off x="2073123" y="3714903"/>
            <a:ext cx="0" cy="1568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54776F-6505-418C-9FF0-ABD603C44EDD}"/>
              </a:ext>
            </a:extLst>
          </p:cNvPr>
          <p:cNvCxnSpPr>
            <a:cxnSpLocks/>
          </p:cNvCxnSpPr>
          <p:nvPr/>
        </p:nvCxnSpPr>
        <p:spPr>
          <a:xfrm>
            <a:off x="570982" y="2830314"/>
            <a:ext cx="64653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8D1758D-FDCE-47AC-A783-0E348FDE36C8}"/>
              </a:ext>
            </a:extLst>
          </p:cNvPr>
          <p:cNvSpPr txBox="1"/>
          <p:nvPr/>
        </p:nvSpPr>
        <p:spPr>
          <a:xfrm>
            <a:off x="3732418" y="3899311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76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BFB496-D223-4004-92D4-9E4AF3CC962D}"/>
              </a:ext>
            </a:extLst>
          </p:cNvPr>
          <p:cNvSpPr txBox="1"/>
          <p:nvPr/>
        </p:nvSpPr>
        <p:spPr>
          <a:xfrm>
            <a:off x="5532209" y="4675414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7B715C-9A12-4BDA-AE11-68499C50BA2D}"/>
              </a:ext>
            </a:extLst>
          </p:cNvPr>
          <p:cNvSpPr txBox="1"/>
          <p:nvPr/>
        </p:nvSpPr>
        <p:spPr>
          <a:xfrm>
            <a:off x="5603657" y="3872201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582399-2724-4BAC-8A1C-1E507D9C5D0A}"/>
              </a:ext>
            </a:extLst>
          </p:cNvPr>
          <p:cNvSpPr txBox="1"/>
          <p:nvPr/>
        </p:nvSpPr>
        <p:spPr>
          <a:xfrm>
            <a:off x="3689968" y="4664804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2A135B-0CD3-4048-95D1-677FFEE65B74}"/>
              </a:ext>
            </a:extLst>
          </p:cNvPr>
          <p:cNvSpPr txBox="1"/>
          <p:nvPr/>
        </p:nvSpPr>
        <p:spPr>
          <a:xfrm>
            <a:off x="8001125" y="3173403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76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87649E-144F-4B90-A895-A2F96C308FCF}"/>
              </a:ext>
            </a:extLst>
          </p:cNvPr>
          <p:cNvSpPr txBox="1"/>
          <p:nvPr/>
        </p:nvSpPr>
        <p:spPr>
          <a:xfrm>
            <a:off x="8387959" y="2624765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76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1D90A3-E073-4598-B9D7-684E28A1A3F2}"/>
              </a:ext>
            </a:extLst>
          </p:cNvPr>
          <p:cNvSpPr txBox="1"/>
          <p:nvPr/>
        </p:nvSpPr>
        <p:spPr>
          <a:xfrm>
            <a:off x="9036366" y="2607786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5F6C1E-C6EB-401D-B6B2-1C2E594F54D7}"/>
              </a:ext>
            </a:extLst>
          </p:cNvPr>
          <p:cNvSpPr txBox="1"/>
          <p:nvPr/>
        </p:nvSpPr>
        <p:spPr>
          <a:xfrm>
            <a:off x="8542328" y="3164964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CD8581-DE6A-4D5E-97AB-B0D5D570FCEE}"/>
              </a:ext>
            </a:extLst>
          </p:cNvPr>
          <p:cNvSpPr txBox="1"/>
          <p:nvPr/>
        </p:nvSpPr>
        <p:spPr>
          <a:xfrm>
            <a:off x="9430738" y="3162721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A7B569-A946-478E-851B-CFD97A467BDA}"/>
              </a:ext>
            </a:extLst>
          </p:cNvPr>
          <p:cNvSpPr txBox="1"/>
          <p:nvPr/>
        </p:nvSpPr>
        <p:spPr>
          <a:xfrm>
            <a:off x="9017009" y="3162721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9D5E2-9066-4559-BEB5-A52382B5F184}"/>
              </a:ext>
            </a:extLst>
          </p:cNvPr>
          <p:cNvSpPr txBox="1"/>
          <p:nvPr/>
        </p:nvSpPr>
        <p:spPr>
          <a:xfrm>
            <a:off x="7079434" y="2942571"/>
            <a:ext cx="1383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Accuracy: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01A52-D18F-494A-AA26-922FD3021050}"/>
              </a:ext>
            </a:extLst>
          </p:cNvPr>
          <p:cNvSpPr txBox="1"/>
          <p:nvPr/>
        </p:nvSpPr>
        <p:spPr>
          <a:xfrm>
            <a:off x="8979835" y="256870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0AA44F-5E4A-45C8-B032-69FE0018EF11}"/>
              </a:ext>
            </a:extLst>
          </p:cNvPr>
          <p:cNvSpPr txBox="1"/>
          <p:nvPr/>
        </p:nvSpPr>
        <p:spPr>
          <a:xfrm>
            <a:off x="8537371" y="313100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623437-BCC9-4A19-AD37-BA286C4669A7}"/>
              </a:ext>
            </a:extLst>
          </p:cNvPr>
          <p:cNvSpPr txBox="1"/>
          <p:nvPr/>
        </p:nvSpPr>
        <p:spPr>
          <a:xfrm>
            <a:off x="9058098" y="313737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A4EA30-01F7-45AA-896C-308A7F188BCC}"/>
              </a:ext>
            </a:extLst>
          </p:cNvPr>
          <p:cNvSpPr txBox="1"/>
          <p:nvPr/>
        </p:nvSpPr>
        <p:spPr>
          <a:xfrm>
            <a:off x="9460209" y="314574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C32AE-E6CB-4F5E-875A-8AC060C6E00B}"/>
              </a:ext>
            </a:extLst>
          </p:cNvPr>
          <p:cNvCxnSpPr>
            <a:cxnSpLocks/>
          </p:cNvCxnSpPr>
          <p:nvPr/>
        </p:nvCxnSpPr>
        <p:spPr>
          <a:xfrm flipH="1">
            <a:off x="8315529" y="3131889"/>
            <a:ext cx="16928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0116D82-5860-47F2-B6E7-4C590B3DEED9}"/>
              </a:ext>
            </a:extLst>
          </p:cNvPr>
          <p:cNvSpPr txBox="1"/>
          <p:nvPr/>
        </p:nvSpPr>
        <p:spPr>
          <a:xfrm>
            <a:off x="10287276" y="2568704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90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12D67B-0862-4F40-B672-7A194F63999B}"/>
              </a:ext>
            </a:extLst>
          </p:cNvPr>
          <p:cNvSpPr txBox="1"/>
          <p:nvPr/>
        </p:nvSpPr>
        <p:spPr>
          <a:xfrm>
            <a:off x="10300707" y="3124377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81409BA-0960-49BD-892C-6A232BE523C9}"/>
              </a:ext>
            </a:extLst>
          </p:cNvPr>
          <p:cNvCxnSpPr>
            <a:cxnSpLocks/>
          </p:cNvCxnSpPr>
          <p:nvPr/>
        </p:nvCxnSpPr>
        <p:spPr>
          <a:xfrm flipH="1">
            <a:off x="10462937" y="3119201"/>
            <a:ext cx="5811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84B77C-B158-4FF8-8F94-E96BC1F42238}"/>
              </a:ext>
            </a:extLst>
          </p:cNvPr>
          <p:cNvSpPr txBox="1"/>
          <p:nvPr/>
        </p:nvSpPr>
        <p:spPr>
          <a:xfrm>
            <a:off x="10028765" y="286276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7CF593-ECBB-495D-AE33-DAFEEF33C5B6}"/>
              </a:ext>
            </a:extLst>
          </p:cNvPr>
          <p:cNvSpPr txBox="1"/>
          <p:nvPr/>
        </p:nvSpPr>
        <p:spPr>
          <a:xfrm>
            <a:off x="11118107" y="2875761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90%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26D3F8-2A3E-4E01-A214-94AB12BABA51}"/>
              </a:ext>
            </a:extLst>
          </p:cNvPr>
          <p:cNvSpPr txBox="1"/>
          <p:nvPr/>
        </p:nvSpPr>
        <p:spPr>
          <a:xfrm>
            <a:off x="7122966" y="5198634"/>
            <a:ext cx="99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CD7F49-35BA-459F-87F3-C028ADE3DBB8}"/>
              </a:ext>
            </a:extLst>
          </p:cNvPr>
          <p:cNvSpPr txBox="1"/>
          <p:nvPr/>
        </p:nvSpPr>
        <p:spPr>
          <a:xfrm>
            <a:off x="7056841" y="4058973"/>
            <a:ext cx="1397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BDA33C-FB95-49CF-8D45-D9E32F3CCFCA}"/>
              </a:ext>
            </a:extLst>
          </p:cNvPr>
          <p:cNvSpPr/>
          <p:nvPr/>
        </p:nvSpPr>
        <p:spPr>
          <a:xfrm>
            <a:off x="3186590" y="3696623"/>
            <a:ext cx="3889086" cy="15780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8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9037-4F57-4B58-AE7F-223AA1AA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7220BC-1152-4988-A74C-93CCF1504580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6E562F-1572-4219-B59D-6EF634BB0F97}"/>
              </a:ext>
            </a:extLst>
          </p:cNvPr>
          <p:cNvCxnSpPr>
            <a:cxnSpLocks/>
          </p:cNvCxnSpPr>
          <p:nvPr/>
        </p:nvCxnSpPr>
        <p:spPr>
          <a:xfrm>
            <a:off x="4938659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9CC840-B5D7-486A-BAFC-3F34DBC99FE6}"/>
              </a:ext>
            </a:extLst>
          </p:cNvPr>
          <p:cNvCxnSpPr>
            <a:cxnSpLocks/>
          </p:cNvCxnSpPr>
          <p:nvPr/>
        </p:nvCxnSpPr>
        <p:spPr>
          <a:xfrm flipV="1">
            <a:off x="2073123" y="4533692"/>
            <a:ext cx="4983720" cy="10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CD93E2-43D7-4E56-90B1-44B9F9B3765F}"/>
              </a:ext>
            </a:extLst>
          </p:cNvPr>
          <p:cNvCxnSpPr>
            <a:cxnSpLocks/>
          </p:cNvCxnSpPr>
          <p:nvPr/>
        </p:nvCxnSpPr>
        <p:spPr>
          <a:xfrm flipV="1">
            <a:off x="5049057" y="3370586"/>
            <a:ext cx="0" cy="1912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087735-368A-48AC-8B8A-56B77B19A505}"/>
              </a:ext>
            </a:extLst>
          </p:cNvPr>
          <p:cNvSpPr txBox="1"/>
          <p:nvPr/>
        </p:nvSpPr>
        <p:spPr>
          <a:xfrm>
            <a:off x="4514611" y="2785811"/>
            <a:ext cx="1251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Aktual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537A5A-9E2E-466B-992D-C9A0F93D488A}"/>
              </a:ext>
            </a:extLst>
          </p:cNvPr>
          <p:cNvSpPr txBox="1"/>
          <p:nvPr/>
        </p:nvSpPr>
        <p:spPr>
          <a:xfrm>
            <a:off x="610773" y="4214208"/>
            <a:ext cx="1485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Prediksi</a:t>
            </a:r>
            <a:endParaRPr lang="en-US" sz="32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EF0603-11B2-48FD-9FCF-EA509067BDBC}"/>
              </a:ext>
            </a:extLst>
          </p:cNvPr>
          <p:cNvCxnSpPr>
            <a:cxnSpLocks/>
          </p:cNvCxnSpPr>
          <p:nvPr/>
        </p:nvCxnSpPr>
        <p:spPr>
          <a:xfrm>
            <a:off x="570982" y="3718531"/>
            <a:ext cx="6485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88333A-18CE-4AAA-A0B6-3F161053FC1D}"/>
              </a:ext>
            </a:extLst>
          </p:cNvPr>
          <p:cNvCxnSpPr>
            <a:cxnSpLocks/>
          </p:cNvCxnSpPr>
          <p:nvPr/>
        </p:nvCxnSpPr>
        <p:spPr>
          <a:xfrm>
            <a:off x="570982" y="5283415"/>
            <a:ext cx="64858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D13EB3-942D-43EA-922C-3011EE5E32ED}"/>
              </a:ext>
            </a:extLst>
          </p:cNvPr>
          <p:cNvCxnSpPr>
            <a:cxnSpLocks/>
          </p:cNvCxnSpPr>
          <p:nvPr/>
        </p:nvCxnSpPr>
        <p:spPr>
          <a:xfrm flipV="1">
            <a:off x="3186590" y="2830314"/>
            <a:ext cx="0" cy="2461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9CB183-8785-4B27-9414-9BD95DEF896F}"/>
              </a:ext>
            </a:extLst>
          </p:cNvPr>
          <p:cNvCxnSpPr>
            <a:cxnSpLocks/>
          </p:cNvCxnSpPr>
          <p:nvPr/>
        </p:nvCxnSpPr>
        <p:spPr>
          <a:xfrm flipV="1">
            <a:off x="7060384" y="2785811"/>
            <a:ext cx="0" cy="250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6B6BF3C-885E-44B5-886E-3C0F757BB73E}"/>
              </a:ext>
            </a:extLst>
          </p:cNvPr>
          <p:cNvSpPr txBox="1"/>
          <p:nvPr/>
        </p:nvSpPr>
        <p:spPr>
          <a:xfrm>
            <a:off x="3639590" y="332055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899809-F7E0-4144-918F-B8AD430C612A}"/>
              </a:ext>
            </a:extLst>
          </p:cNvPr>
          <p:cNvSpPr txBox="1"/>
          <p:nvPr/>
        </p:nvSpPr>
        <p:spPr>
          <a:xfrm>
            <a:off x="5496087" y="3345571"/>
            <a:ext cx="11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A3E3F6-2ED5-41BC-A818-76E16BC4FA15}"/>
              </a:ext>
            </a:extLst>
          </p:cNvPr>
          <p:cNvSpPr txBox="1"/>
          <p:nvPr/>
        </p:nvSpPr>
        <p:spPr>
          <a:xfrm>
            <a:off x="2133379" y="402954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F87EE4-2EBD-4AB8-B8C8-D677BAD537A0}"/>
              </a:ext>
            </a:extLst>
          </p:cNvPr>
          <p:cNvSpPr txBox="1"/>
          <p:nvPr/>
        </p:nvSpPr>
        <p:spPr>
          <a:xfrm>
            <a:off x="2073939" y="4729419"/>
            <a:ext cx="11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1157A1-B69D-4DB2-B471-8DD778C1AFB8}"/>
              </a:ext>
            </a:extLst>
          </p:cNvPr>
          <p:cNvCxnSpPr>
            <a:cxnSpLocks/>
          </p:cNvCxnSpPr>
          <p:nvPr/>
        </p:nvCxnSpPr>
        <p:spPr>
          <a:xfrm>
            <a:off x="3205425" y="3311570"/>
            <a:ext cx="38702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AD4D5-72F7-4F06-AAF4-31923402C9AA}"/>
              </a:ext>
            </a:extLst>
          </p:cNvPr>
          <p:cNvCxnSpPr>
            <a:cxnSpLocks/>
          </p:cNvCxnSpPr>
          <p:nvPr/>
        </p:nvCxnSpPr>
        <p:spPr>
          <a:xfrm flipV="1">
            <a:off x="570982" y="2830314"/>
            <a:ext cx="0" cy="250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4CCEFA-C3D0-432C-9148-2A105C5BD72C}"/>
              </a:ext>
            </a:extLst>
          </p:cNvPr>
          <p:cNvCxnSpPr>
            <a:cxnSpLocks/>
          </p:cNvCxnSpPr>
          <p:nvPr/>
        </p:nvCxnSpPr>
        <p:spPr>
          <a:xfrm flipV="1">
            <a:off x="2073123" y="3714903"/>
            <a:ext cx="0" cy="1568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54776F-6505-418C-9FF0-ABD603C44EDD}"/>
              </a:ext>
            </a:extLst>
          </p:cNvPr>
          <p:cNvCxnSpPr>
            <a:cxnSpLocks/>
          </p:cNvCxnSpPr>
          <p:nvPr/>
        </p:nvCxnSpPr>
        <p:spPr>
          <a:xfrm>
            <a:off x="570982" y="2830314"/>
            <a:ext cx="64653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8D1758D-FDCE-47AC-A783-0E348FDE36C8}"/>
              </a:ext>
            </a:extLst>
          </p:cNvPr>
          <p:cNvSpPr txBox="1"/>
          <p:nvPr/>
        </p:nvSpPr>
        <p:spPr>
          <a:xfrm>
            <a:off x="3732418" y="3899311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76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BFB496-D223-4004-92D4-9E4AF3CC962D}"/>
              </a:ext>
            </a:extLst>
          </p:cNvPr>
          <p:cNvSpPr txBox="1"/>
          <p:nvPr/>
        </p:nvSpPr>
        <p:spPr>
          <a:xfrm>
            <a:off x="5532209" y="4675414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7B715C-9A12-4BDA-AE11-68499C50BA2D}"/>
              </a:ext>
            </a:extLst>
          </p:cNvPr>
          <p:cNvSpPr txBox="1"/>
          <p:nvPr/>
        </p:nvSpPr>
        <p:spPr>
          <a:xfrm>
            <a:off x="5603657" y="3872201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582399-2724-4BAC-8A1C-1E507D9C5D0A}"/>
              </a:ext>
            </a:extLst>
          </p:cNvPr>
          <p:cNvSpPr txBox="1"/>
          <p:nvPr/>
        </p:nvSpPr>
        <p:spPr>
          <a:xfrm>
            <a:off x="3689968" y="4664804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2A135B-0CD3-4048-95D1-677FFEE65B74}"/>
              </a:ext>
            </a:extLst>
          </p:cNvPr>
          <p:cNvSpPr txBox="1"/>
          <p:nvPr/>
        </p:nvSpPr>
        <p:spPr>
          <a:xfrm>
            <a:off x="8001125" y="3173403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76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87649E-144F-4B90-A895-A2F96C308FCF}"/>
              </a:ext>
            </a:extLst>
          </p:cNvPr>
          <p:cNvSpPr txBox="1"/>
          <p:nvPr/>
        </p:nvSpPr>
        <p:spPr>
          <a:xfrm>
            <a:off x="8387959" y="2624765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76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1D90A3-E073-4598-B9D7-684E28A1A3F2}"/>
              </a:ext>
            </a:extLst>
          </p:cNvPr>
          <p:cNvSpPr txBox="1"/>
          <p:nvPr/>
        </p:nvSpPr>
        <p:spPr>
          <a:xfrm>
            <a:off x="9036366" y="2607786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5F6C1E-C6EB-401D-B6B2-1C2E594F54D7}"/>
              </a:ext>
            </a:extLst>
          </p:cNvPr>
          <p:cNvSpPr txBox="1"/>
          <p:nvPr/>
        </p:nvSpPr>
        <p:spPr>
          <a:xfrm>
            <a:off x="8542328" y="3164964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CD8581-DE6A-4D5E-97AB-B0D5D570FCEE}"/>
              </a:ext>
            </a:extLst>
          </p:cNvPr>
          <p:cNvSpPr txBox="1"/>
          <p:nvPr/>
        </p:nvSpPr>
        <p:spPr>
          <a:xfrm>
            <a:off x="9430738" y="3162721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A7B569-A946-478E-851B-CFD97A467BDA}"/>
              </a:ext>
            </a:extLst>
          </p:cNvPr>
          <p:cNvSpPr txBox="1"/>
          <p:nvPr/>
        </p:nvSpPr>
        <p:spPr>
          <a:xfrm>
            <a:off x="9017009" y="3162721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9D5E2-9066-4559-BEB5-A52382B5F184}"/>
              </a:ext>
            </a:extLst>
          </p:cNvPr>
          <p:cNvSpPr txBox="1"/>
          <p:nvPr/>
        </p:nvSpPr>
        <p:spPr>
          <a:xfrm>
            <a:off x="7079434" y="2942571"/>
            <a:ext cx="1383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Accuracy: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01A52-D18F-494A-AA26-922FD3021050}"/>
              </a:ext>
            </a:extLst>
          </p:cNvPr>
          <p:cNvSpPr txBox="1"/>
          <p:nvPr/>
        </p:nvSpPr>
        <p:spPr>
          <a:xfrm>
            <a:off x="8979835" y="256870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0AA44F-5E4A-45C8-B032-69FE0018EF11}"/>
              </a:ext>
            </a:extLst>
          </p:cNvPr>
          <p:cNvSpPr txBox="1"/>
          <p:nvPr/>
        </p:nvSpPr>
        <p:spPr>
          <a:xfrm>
            <a:off x="8537371" y="313100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623437-BCC9-4A19-AD37-BA286C4669A7}"/>
              </a:ext>
            </a:extLst>
          </p:cNvPr>
          <p:cNvSpPr txBox="1"/>
          <p:nvPr/>
        </p:nvSpPr>
        <p:spPr>
          <a:xfrm>
            <a:off x="9058098" y="313737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A4EA30-01F7-45AA-896C-308A7F188BCC}"/>
              </a:ext>
            </a:extLst>
          </p:cNvPr>
          <p:cNvSpPr txBox="1"/>
          <p:nvPr/>
        </p:nvSpPr>
        <p:spPr>
          <a:xfrm>
            <a:off x="9460209" y="314574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C32AE-E6CB-4F5E-875A-8AC060C6E00B}"/>
              </a:ext>
            </a:extLst>
          </p:cNvPr>
          <p:cNvCxnSpPr>
            <a:cxnSpLocks/>
          </p:cNvCxnSpPr>
          <p:nvPr/>
        </p:nvCxnSpPr>
        <p:spPr>
          <a:xfrm flipH="1">
            <a:off x="8315529" y="3131889"/>
            <a:ext cx="16928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0116D82-5860-47F2-B6E7-4C590B3DEED9}"/>
              </a:ext>
            </a:extLst>
          </p:cNvPr>
          <p:cNvSpPr txBox="1"/>
          <p:nvPr/>
        </p:nvSpPr>
        <p:spPr>
          <a:xfrm>
            <a:off x="10287276" y="2568704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90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12D67B-0862-4F40-B672-7A194F63999B}"/>
              </a:ext>
            </a:extLst>
          </p:cNvPr>
          <p:cNvSpPr txBox="1"/>
          <p:nvPr/>
        </p:nvSpPr>
        <p:spPr>
          <a:xfrm>
            <a:off x="10300707" y="3124377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81409BA-0960-49BD-892C-6A232BE523C9}"/>
              </a:ext>
            </a:extLst>
          </p:cNvPr>
          <p:cNvCxnSpPr>
            <a:cxnSpLocks/>
          </p:cNvCxnSpPr>
          <p:nvPr/>
        </p:nvCxnSpPr>
        <p:spPr>
          <a:xfrm flipH="1">
            <a:off x="10462937" y="3119201"/>
            <a:ext cx="5811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84B77C-B158-4FF8-8F94-E96BC1F42238}"/>
              </a:ext>
            </a:extLst>
          </p:cNvPr>
          <p:cNvSpPr txBox="1"/>
          <p:nvPr/>
        </p:nvSpPr>
        <p:spPr>
          <a:xfrm>
            <a:off x="10028765" y="286276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7CF593-ECBB-495D-AE33-DAFEEF33C5B6}"/>
              </a:ext>
            </a:extLst>
          </p:cNvPr>
          <p:cNvSpPr txBox="1"/>
          <p:nvPr/>
        </p:nvSpPr>
        <p:spPr>
          <a:xfrm>
            <a:off x="11118107" y="2875761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90%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26D3F8-2A3E-4E01-A214-94AB12BABA51}"/>
              </a:ext>
            </a:extLst>
          </p:cNvPr>
          <p:cNvSpPr txBox="1"/>
          <p:nvPr/>
        </p:nvSpPr>
        <p:spPr>
          <a:xfrm>
            <a:off x="7122966" y="5198634"/>
            <a:ext cx="99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CD7F49-35BA-459F-87F3-C028ADE3DBB8}"/>
              </a:ext>
            </a:extLst>
          </p:cNvPr>
          <p:cNvSpPr txBox="1"/>
          <p:nvPr/>
        </p:nvSpPr>
        <p:spPr>
          <a:xfrm>
            <a:off x="7056841" y="4058973"/>
            <a:ext cx="1397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BDA33C-FB95-49CF-8D45-D9E32F3CCFCA}"/>
              </a:ext>
            </a:extLst>
          </p:cNvPr>
          <p:cNvSpPr/>
          <p:nvPr/>
        </p:nvSpPr>
        <p:spPr>
          <a:xfrm>
            <a:off x="3186590" y="3696623"/>
            <a:ext cx="3889086" cy="8334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9A4C45-45BA-417B-9439-C612D40B9DEF}"/>
              </a:ext>
            </a:extLst>
          </p:cNvPr>
          <p:cNvSpPr txBox="1"/>
          <p:nvPr/>
        </p:nvSpPr>
        <p:spPr>
          <a:xfrm>
            <a:off x="8680426" y="3910231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76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F238F6-47EB-4739-BDEA-76BEB01257E7}"/>
              </a:ext>
            </a:extLst>
          </p:cNvPr>
          <p:cNvSpPr txBox="1"/>
          <p:nvPr/>
        </p:nvSpPr>
        <p:spPr>
          <a:xfrm>
            <a:off x="8387386" y="4329850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76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848445-E8D2-4A0C-9641-50E751B80365}"/>
              </a:ext>
            </a:extLst>
          </p:cNvPr>
          <p:cNvSpPr txBox="1"/>
          <p:nvPr/>
        </p:nvSpPr>
        <p:spPr>
          <a:xfrm>
            <a:off x="8913372" y="4323736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8A04D99-90F1-4009-AA66-DA4499206416}"/>
              </a:ext>
            </a:extLst>
          </p:cNvPr>
          <p:cNvCxnSpPr>
            <a:cxnSpLocks/>
          </p:cNvCxnSpPr>
          <p:nvPr/>
        </p:nvCxnSpPr>
        <p:spPr>
          <a:xfrm flipH="1">
            <a:off x="8542863" y="4354462"/>
            <a:ext cx="10125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6E85E4E-AE13-4BF3-9CD6-8FD66E52F217}"/>
              </a:ext>
            </a:extLst>
          </p:cNvPr>
          <p:cNvSpPr txBox="1"/>
          <p:nvPr/>
        </p:nvSpPr>
        <p:spPr>
          <a:xfrm>
            <a:off x="8936793" y="431762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9DC9B9-1ABD-4E29-AB40-994462DE5375}"/>
              </a:ext>
            </a:extLst>
          </p:cNvPr>
          <p:cNvSpPr txBox="1"/>
          <p:nvPr/>
        </p:nvSpPr>
        <p:spPr>
          <a:xfrm>
            <a:off x="9617444" y="4048987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91%</a:t>
            </a:r>
          </a:p>
        </p:txBody>
      </p:sp>
    </p:spTree>
    <p:extLst>
      <p:ext uri="{BB962C8B-B14F-4D97-AF65-F5344CB8AC3E}">
        <p14:creationId xmlns:p14="http://schemas.microsoft.com/office/powerpoint/2010/main" val="1778569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9037-4F57-4B58-AE7F-223AA1AA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7220BC-1152-4988-A74C-93CCF1504580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6E562F-1572-4219-B59D-6EF634BB0F97}"/>
              </a:ext>
            </a:extLst>
          </p:cNvPr>
          <p:cNvCxnSpPr>
            <a:cxnSpLocks/>
          </p:cNvCxnSpPr>
          <p:nvPr/>
        </p:nvCxnSpPr>
        <p:spPr>
          <a:xfrm>
            <a:off x="4938659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9CC840-B5D7-486A-BAFC-3F34DBC99FE6}"/>
              </a:ext>
            </a:extLst>
          </p:cNvPr>
          <p:cNvCxnSpPr>
            <a:cxnSpLocks/>
          </p:cNvCxnSpPr>
          <p:nvPr/>
        </p:nvCxnSpPr>
        <p:spPr>
          <a:xfrm flipV="1">
            <a:off x="2073123" y="4533692"/>
            <a:ext cx="4983720" cy="10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CD93E2-43D7-4E56-90B1-44B9F9B3765F}"/>
              </a:ext>
            </a:extLst>
          </p:cNvPr>
          <p:cNvCxnSpPr>
            <a:cxnSpLocks/>
          </p:cNvCxnSpPr>
          <p:nvPr/>
        </p:nvCxnSpPr>
        <p:spPr>
          <a:xfrm flipV="1">
            <a:off x="5049057" y="3370586"/>
            <a:ext cx="0" cy="1912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087735-368A-48AC-8B8A-56B77B19A505}"/>
              </a:ext>
            </a:extLst>
          </p:cNvPr>
          <p:cNvSpPr txBox="1"/>
          <p:nvPr/>
        </p:nvSpPr>
        <p:spPr>
          <a:xfrm>
            <a:off x="4514611" y="2785811"/>
            <a:ext cx="1251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Aktual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537A5A-9E2E-466B-992D-C9A0F93D488A}"/>
              </a:ext>
            </a:extLst>
          </p:cNvPr>
          <p:cNvSpPr txBox="1"/>
          <p:nvPr/>
        </p:nvSpPr>
        <p:spPr>
          <a:xfrm>
            <a:off x="610773" y="4214208"/>
            <a:ext cx="1485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Prediksi</a:t>
            </a:r>
            <a:endParaRPr lang="en-US" sz="32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EF0603-11B2-48FD-9FCF-EA509067BDBC}"/>
              </a:ext>
            </a:extLst>
          </p:cNvPr>
          <p:cNvCxnSpPr>
            <a:cxnSpLocks/>
          </p:cNvCxnSpPr>
          <p:nvPr/>
        </p:nvCxnSpPr>
        <p:spPr>
          <a:xfrm>
            <a:off x="570982" y="3718531"/>
            <a:ext cx="6485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88333A-18CE-4AAA-A0B6-3F161053FC1D}"/>
              </a:ext>
            </a:extLst>
          </p:cNvPr>
          <p:cNvCxnSpPr>
            <a:cxnSpLocks/>
          </p:cNvCxnSpPr>
          <p:nvPr/>
        </p:nvCxnSpPr>
        <p:spPr>
          <a:xfrm>
            <a:off x="570982" y="5283415"/>
            <a:ext cx="64858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D13EB3-942D-43EA-922C-3011EE5E32ED}"/>
              </a:ext>
            </a:extLst>
          </p:cNvPr>
          <p:cNvCxnSpPr>
            <a:cxnSpLocks/>
          </p:cNvCxnSpPr>
          <p:nvPr/>
        </p:nvCxnSpPr>
        <p:spPr>
          <a:xfrm flipV="1">
            <a:off x="3186590" y="2830314"/>
            <a:ext cx="0" cy="2461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9CB183-8785-4B27-9414-9BD95DEF896F}"/>
              </a:ext>
            </a:extLst>
          </p:cNvPr>
          <p:cNvCxnSpPr>
            <a:cxnSpLocks/>
          </p:cNvCxnSpPr>
          <p:nvPr/>
        </p:nvCxnSpPr>
        <p:spPr>
          <a:xfrm flipV="1">
            <a:off x="7060384" y="2785811"/>
            <a:ext cx="0" cy="250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6B6BF3C-885E-44B5-886E-3C0F757BB73E}"/>
              </a:ext>
            </a:extLst>
          </p:cNvPr>
          <p:cNvSpPr txBox="1"/>
          <p:nvPr/>
        </p:nvSpPr>
        <p:spPr>
          <a:xfrm>
            <a:off x="3639590" y="332055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899809-F7E0-4144-918F-B8AD430C612A}"/>
              </a:ext>
            </a:extLst>
          </p:cNvPr>
          <p:cNvSpPr txBox="1"/>
          <p:nvPr/>
        </p:nvSpPr>
        <p:spPr>
          <a:xfrm>
            <a:off x="5496087" y="3345571"/>
            <a:ext cx="11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A3E3F6-2ED5-41BC-A818-76E16BC4FA15}"/>
              </a:ext>
            </a:extLst>
          </p:cNvPr>
          <p:cNvSpPr txBox="1"/>
          <p:nvPr/>
        </p:nvSpPr>
        <p:spPr>
          <a:xfrm>
            <a:off x="2133379" y="402954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F87EE4-2EBD-4AB8-B8C8-D677BAD537A0}"/>
              </a:ext>
            </a:extLst>
          </p:cNvPr>
          <p:cNvSpPr txBox="1"/>
          <p:nvPr/>
        </p:nvSpPr>
        <p:spPr>
          <a:xfrm>
            <a:off x="2073939" y="4729419"/>
            <a:ext cx="11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1157A1-B69D-4DB2-B471-8DD778C1AFB8}"/>
              </a:ext>
            </a:extLst>
          </p:cNvPr>
          <p:cNvCxnSpPr>
            <a:cxnSpLocks/>
          </p:cNvCxnSpPr>
          <p:nvPr/>
        </p:nvCxnSpPr>
        <p:spPr>
          <a:xfrm>
            <a:off x="3205425" y="3311570"/>
            <a:ext cx="38702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AD4D5-72F7-4F06-AAF4-31923402C9AA}"/>
              </a:ext>
            </a:extLst>
          </p:cNvPr>
          <p:cNvCxnSpPr>
            <a:cxnSpLocks/>
          </p:cNvCxnSpPr>
          <p:nvPr/>
        </p:nvCxnSpPr>
        <p:spPr>
          <a:xfrm flipV="1">
            <a:off x="570982" y="2830314"/>
            <a:ext cx="0" cy="250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4CCEFA-C3D0-432C-9148-2A105C5BD72C}"/>
              </a:ext>
            </a:extLst>
          </p:cNvPr>
          <p:cNvCxnSpPr>
            <a:cxnSpLocks/>
          </p:cNvCxnSpPr>
          <p:nvPr/>
        </p:nvCxnSpPr>
        <p:spPr>
          <a:xfrm flipV="1">
            <a:off x="2073123" y="3714903"/>
            <a:ext cx="0" cy="1568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54776F-6505-418C-9FF0-ABD603C44EDD}"/>
              </a:ext>
            </a:extLst>
          </p:cNvPr>
          <p:cNvCxnSpPr>
            <a:cxnSpLocks/>
          </p:cNvCxnSpPr>
          <p:nvPr/>
        </p:nvCxnSpPr>
        <p:spPr>
          <a:xfrm>
            <a:off x="570982" y="2830314"/>
            <a:ext cx="64653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8D1758D-FDCE-47AC-A783-0E348FDE36C8}"/>
              </a:ext>
            </a:extLst>
          </p:cNvPr>
          <p:cNvSpPr txBox="1"/>
          <p:nvPr/>
        </p:nvSpPr>
        <p:spPr>
          <a:xfrm>
            <a:off x="3732418" y="3899311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76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BFB496-D223-4004-92D4-9E4AF3CC962D}"/>
              </a:ext>
            </a:extLst>
          </p:cNvPr>
          <p:cNvSpPr txBox="1"/>
          <p:nvPr/>
        </p:nvSpPr>
        <p:spPr>
          <a:xfrm>
            <a:off x="5532209" y="4675414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7B715C-9A12-4BDA-AE11-68499C50BA2D}"/>
              </a:ext>
            </a:extLst>
          </p:cNvPr>
          <p:cNvSpPr txBox="1"/>
          <p:nvPr/>
        </p:nvSpPr>
        <p:spPr>
          <a:xfrm>
            <a:off x="5603657" y="3872201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582399-2724-4BAC-8A1C-1E507D9C5D0A}"/>
              </a:ext>
            </a:extLst>
          </p:cNvPr>
          <p:cNvSpPr txBox="1"/>
          <p:nvPr/>
        </p:nvSpPr>
        <p:spPr>
          <a:xfrm>
            <a:off x="3689968" y="4664804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72A135B-0CD3-4048-95D1-677FFEE65B74}"/>
              </a:ext>
            </a:extLst>
          </p:cNvPr>
          <p:cNvSpPr txBox="1"/>
          <p:nvPr/>
        </p:nvSpPr>
        <p:spPr>
          <a:xfrm>
            <a:off x="8001125" y="3173403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76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87649E-144F-4B90-A895-A2F96C308FCF}"/>
              </a:ext>
            </a:extLst>
          </p:cNvPr>
          <p:cNvSpPr txBox="1"/>
          <p:nvPr/>
        </p:nvSpPr>
        <p:spPr>
          <a:xfrm>
            <a:off x="8387959" y="2624765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76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1D90A3-E073-4598-B9D7-684E28A1A3F2}"/>
              </a:ext>
            </a:extLst>
          </p:cNvPr>
          <p:cNvSpPr txBox="1"/>
          <p:nvPr/>
        </p:nvSpPr>
        <p:spPr>
          <a:xfrm>
            <a:off x="9036366" y="2607786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5F6C1E-C6EB-401D-B6B2-1C2E594F54D7}"/>
              </a:ext>
            </a:extLst>
          </p:cNvPr>
          <p:cNvSpPr txBox="1"/>
          <p:nvPr/>
        </p:nvSpPr>
        <p:spPr>
          <a:xfrm>
            <a:off x="8542328" y="3164964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ACD8581-DE6A-4D5E-97AB-B0D5D570FCEE}"/>
              </a:ext>
            </a:extLst>
          </p:cNvPr>
          <p:cNvSpPr txBox="1"/>
          <p:nvPr/>
        </p:nvSpPr>
        <p:spPr>
          <a:xfrm>
            <a:off x="9430738" y="3162721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A7B569-A946-478E-851B-CFD97A467BDA}"/>
              </a:ext>
            </a:extLst>
          </p:cNvPr>
          <p:cNvSpPr txBox="1"/>
          <p:nvPr/>
        </p:nvSpPr>
        <p:spPr>
          <a:xfrm>
            <a:off x="9017009" y="3162721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9D5E2-9066-4559-BEB5-A52382B5F184}"/>
              </a:ext>
            </a:extLst>
          </p:cNvPr>
          <p:cNvSpPr txBox="1"/>
          <p:nvPr/>
        </p:nvSpPr>
        <p:spPr>
          <a:xfrm>
            <a:off x="7079434" y="2942571"/>
            <a:ext cx="1383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Accuracy: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01A52-D18F-494A-AA26-922FD3021050}"/>
              </a:ext>
            </a:extLst>
          </p:cNvPr>
          <p:cNvSpPr txBox="1"/>
          <p:nvPr/>
        </p:nvSpPr>
        <p:spPr>
          <a:xfrm>
            <a:off x="8979835" y="256870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0AA44F-5E4A-45C8-B032-69FE0018EF11}"/>
              </a:ext>
            </a:extLst>
          </p:cNvPr>
          <p:cNvSpPr txBox="1"/>
          <p:nvPr/>
        </p:nvSpPr>
        <p:spPr>
          <a:xfrm>
            <a:off x="8537371" y="313100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623437-BCC9-4A19-AD37-BA286C4669A7}"/>
              </a:ext>
            </a:extLst>
          </p:cNvPr>
          <p:cNvSpPr txBox="1"/>
          <p:nvPr/>
        </p:nvSpPr>
        <p:spPr>
          <a:xfrm>
            <a:off x="9058098" y="3137371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A4EA30-01F7-45AA-896C-308A7F188BCC}"/>
              </a:ext>
            </a:extLst>
          </p:cNvPr>
          <p:cNvSpPr txBox="1"/>
          <p:nvPr/>
        </p:nvSpPr>
        <p:spPr>
          <a:xfrm>
            <a:off x="9460209" y="314574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7C32AE-E6CB-4F5E-875A-8AC060C6E00B}"/>
              </a:ext>
            </a:extLst>
          </p:cNvPr>
          <p:cNvCxnSpPr>
            <a:cxnSpLocks/>
          </p:cNvCxnSpPr>
          <p:nvPr/>
        </p:nvCxnSpPr>
        <p:spPr>
          <a:xfrm flipH="1">
            <a:off x="8315529" y="3131889"/>
            <a:ext cx="169281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0116D82-5860-47F2-B6E7-4C590B3DEED9}"/>
              </a:ext>
            </a:extLst>
          </p:cNvPr>
          <p:cNvSpPr txBox="1"/>
          <p:nvPr/>
        </p:nvSpPr>
        <p:spPr>
          <a:xfrm>
            <a:off x="10287276" y="2568704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90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112D67B-0862-4F40-B672-7A194F63999B}"/>
              </a:ext>
            </a:extLst>
          </p:cNvPr>
          <p:cNvSpPr txBox="1"/>
          <p:nvPr/>
        </p:nvSpPr>
        <p:spPr>
          <a:xfrm>
            <a:off x="10300707" y="3124377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100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81409BA-0960-49BD-892C-6A232BE523C9}"/>
              </a:ext>
            </a:extLst>
          </p:cNvPr>
          <p:cNvCxnSpPr>
            <a:cxnSpLocks/>
          </p:cNvCxnSpPr>
          <p:nvPr/>
        </p:nvCxnSpPr>
        <p:spPr>
          <a:xfrm flipH="1">
            <a:off x="10462937" y="3119201"/>
            <a:ext cx="5811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84B77C-B158-4FF8-8F94-E96BC1F42238}"/>
              </a:ext>
            </a:extLst>
          </p:cNvPr>
          <p:cNvSpPr txBox="1"/>
          <p:nvPr/>
        </p:nvSpPr>
        <p:spPr>
          <a:xfrm>
            <a:off x="10028765" y="286276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7CF593-ECBB-495D-AE33-DAFEEF33C5B6}"/>
              </a:ext>
            </a:extLst>
          </p:cNvPr>
          <p:cNvSpPr txBox="1"/>
          <p:nvPr/>
        </p:nvSpPr>
        <p:spPr>
          <a:xfrm>
            <a:off x="11118107" y="2875761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90%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26D3F8-2A3E-4E01-A214-94AB12BABA51}"/>
              </a:ext>
            </a:extLst>
          </p:cNvPr>
          <p:cNvSpPr txBox="1"/>
          <p:nvPr/>
        </p:nvSpPr>
        <p:spPr>
          <a:xfrm>
            <a:off x="7122966" y="5198634"/>
            <a:ext cx="99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CD7F49-35BA-459F-87F3-C028ADE3DBB8}"/>
              </a:ext>
            </a:extLst>
          </p:cNvPr>
          <p:cNvSpPr txBox="1"/>
          <p:nvPr/>
        </p:nvSpPr>
        <p:spPr>
          <a:xfrm>
            <a:off x="7056841" y="4058973"/>
            <a:ext cx="1397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BDA33C-FB95-49CF-8D45-D9E32F3CCFCA}"/>
              </a:ext>
            </a:extLst>
          </p:cNvPr>
          <p:cNvSpPr/>
          <p:nvPr/>
        </p:nvSpPr>
        <p:spPr>
          <a:xfrm>
            <a:off x="3186590" y="3696623"/>
            <a:ext cx="1891080" cy="15955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49A4C45-45BA-417B-9439-C612D40B9DEF}"/>
              </a:ext>
            </a:extLst>
          </p:cNvPr>
          <p:cNvSpPr txBox="1"/>
          <p:nvPr/>
        </p:nvSpPr>
        <p:spPr>
          <a:xfrm>
            <a:off x="8680426" y="3910231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76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9F238F6-47EB-4739-BDEA-76BEB01257E7}"/>
              </a:ext>
            </a:extLst>
          </p:cNvPr>
          <p:cNvSpPr txBox="1"/>
          <p:nvPr/>
        </p:nvSpPr>
        <p:spPr>
          <a:xfrm>
            <a:off x="8387386" y="4329850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76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2848445-E8D2-4A0C-9641-50E751B80365}"/>
              </a:ext>
            </a:extLst>
          </p:cNvPr>
          <p:cNvSpPr txBox="1"/>
          <p:nvPr/>
        </p:nvSpPr>
        <p:spPr>
          <a:xfrm>
            <a:off x="8913372" y="4323736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7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8A04D99-90F1-4009-AA66-DA4499206416}"/>
              </a:ext>
            </a:extLst>
          </p:cNvPr>
          <p:cNvCxnSpPr>
            <a:cxnSpLocks/>
          </p:cNvCxnSpPr>
          <p:nvPr/>
        </p:nvCxnSpPr>
        <p:spPr>
          <a:xfrm flipH="1">
            <a:off x="8542863" y="4354462"/>
            <a:ext cx="10125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6E85E4E-AE13-4BF3-9CD6-8FD66E52F217}"/>
              </a:ext>
            </a:extLst>
          </p:cNvPr>
          <p:cNvSpPr txBox="1"/>
          <p:nvPr/>
        </p:nvSpPr>
        <p:spPr>
          <a:xfrm>
            <a:off x="8936793" y="431762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B9DC9B9-1ABD-4E29-AB40-994462DE5375}"/>
              </a:ext>
            </a:extLst>
          </p:cNvPr>
          <p:cNvSpPr txBox="1"/>
          <p:nvPr/>
        </p:nvSpPr>
        <p:spPr>
          <a:xfrm>
            <a:off x="9617444" y="4048987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91%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7AA000-6E91-46BF-9963-02AEE9D4BFDF}"/>
              </a:ext>
            </a:extLst>
          </p:cNvPr>
          <p:cNvSpPr txBox="1"/>
          <p:nvPr/>
        </p:nvSpPr>
        <p:spPr>
          <a:xfrm>
            <a:off x="8680426" y="4979304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76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56CEFE-009D-4773-94E6-EE593114B9F7}"/>
              </a:ext>
            </a:extLst>
          </p:cNvPr>
          <p:cNvSpPr txBox="1"/>
          <p:nvPr/>
        </p:nvSpPr>
        <p:spPr>
          <a:xfrm>
            <a:off x="8387386" y="5398923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76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F0B4FE1-DA1F-4524-93C9-4083D127DCD2}"/>
              </a:ext>
            </a:extLst>
          </p:cNvPr>
          <p:cNvSpPr txBox="1"/>
          <p:nvPr/>
        </p:nvSpPr>
        <p:spPr>
          <a:xfrm>
            <a:off x="8913372" y="5392809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6893C1C-DB60-42D9-A7C1-5A487D5FCCE8}"/>
              </a:ext>
            </a:extLst>
          </p:cNvPr>
          <p:cNvCxnSpPr>
            <a:cxnSpLocks/>
          </p:cNvCxnSpPr>
          <p:nvPr/>
        </p:nvCxnSpPr>
        <p:spPr>
          <a:xfrm flipH="1">
            <a:off x="8542863" y="5423535"/>
            <a:ext cx="10125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B4B97C8-4F61-47AF-85CC-E095CB287417}"/>
              </a:ext>
            </a:extLst>
          </p:cNvPr>
          <p:cNvSpPr txBox="1"/>
          <p:nvPr/>
        </p:nvSpPr>
        <p:spPr>
          <a:xfrm>
            <a:off x="8936793" y="5386695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73F294-F856-4622-9D0B-7CDCDFBDABA7}"/>
              </a:ext>
            </a:extLst>
          </p:cNvPr>
          <p:cNvSpPr txBox="1"/>
          <p:nvPr/>
        </p:nvSpPr>
        <p:spPr>
          <a:xfrm>
            <a:off x="9607311" y="5114900"/>
            <a:ext cx="10679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96%</a:t>
            </a:r>
          </a:p>
        </p:txBody>
      </p:sp>
    </p:spTree>
    <p:extLst>
      <p:ext uri="{BB962C8B-B14F-4D97-AF65-F5344CB8AC3E}">
        <p14:creationId xmlns:p14="http://schemas.microsoft.com/office/powerpoint/2010/main" val="4097771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9037-4F57-4B58-AE7F-223AA1AA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7220BC-1152-4988-A74C-93CCF1504580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6E562F-1572-4219-B59D-6EF634BB0F97}"/>
              </a:ext>
            </a:extLst>
          </p:cNvPr>
          <p:cNvCxnSpPr>
            <a:cxnSpLocks/>
          </p:cNvCxnSpPr>
          <p:nvPr/>
        </p:nvCxnSpPr>
        <p:spPr>
          <a:xfrm>
            <a:off x="4938659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9CC840-B5D7-486A-BAFC-3F34DBC99FE6}"/>
              </a:ext>
            </a:extLst>
          </p:cNvPr>
          <p:cNvCxnSpPr>
            <a:cxnSpLocks/>
          </p:cNvCxnSpPr>
          <p:nvPr/>
        </p:nvCxnSpPr>
        <p:spPr>
          <a:xfrm flipV="1">
            <a:off x="2073123" y="4533692"/>
            <a:ext cx="4983720" cy="10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CD93E2-43D7-4E56-90B1-44B9F9B3765F}"/>
              </a:ext>
            </a:extLst>
          </p:cNvPr>
          <p:cNvCxnSpPr>
            <a:cxnSpLocks/>
          </p:cNvCxnSpPr>
          <p:nvPr/>
        </p:nvCxnSpPr>
        <p:spPr>
          <a:xfrm flipV="1">
            <a:off x="5049057" y="3370586"/>
            <a:ext cx="0" cy="1912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087735-368A-48AC-8B8A-56B77B19A505}"/>
              </a:ext>
            </a:extLst>
          </p:cNvPr>
          <p:cNvSpPr txBox="1"/>
          <p:nvPr/>
        </p:nvSpPr>
        <p:spPr>
          <a:xfrm>
            <a:off x="4514611" y="2785811"/>
            <a:ext cx="1251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Aktual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537A5A-9E2E-466B-992D-C9A0F93D488A}"/>
              </a:ext>
            </a:extLst>
          </p:cNvPr>
          <p:cNvSpPr txBox="1"/>
          <p:nvPr/>
        </p:nvSpPr>
        <p:spPr>
          <a:xfrm>
            <a:off x="610773" y="4214208"/>
            <a:ext cx="1485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Prediksi</a:t>
            </a:r>
            <a:endParaRPr lang="en-US" sz="32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EF0603-11B2-48FD-9FCF-EA509067BDBC}"/>
              </a:ext>
            </a:extLst>
          </p:cNvPr>
          <p:cNvCxnSpPr>
            <a:cxnSpLocks/>
          </p:cNvCxnSpPr>
          <p:nvPr/>
        </p:nvCxnSpPr>
        <p:spPr>
          <a:xfrm>
            <a:off x="570982" y="3718531"/>
            <a:ext cx="6485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88333A-18CE-4AAA-A0B6-3F161053FC1D}"/>
              </a:ext>
            </a:extLst>
          </p:cNvPr>
          <p:cNvCxnSpPr>
            <a:cxnSpLocks/>
          </p:cNvCxnSpPr>
          <p:nvPr/>
        </p:nvCxnSpPr>
        <p:spPr>
          <a:xfrm>
            <a:off x="570982" y="5283415"/>
            <a:ext cx="64858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D13EB3-942D-43EA-922C-3011EE5E32ED}"/>
              </a:ext>
            </a:extLst>
          </p:cNvPr>
          <p:cNvCxnSpPr>
            <a:cxnSpLocks/>
          </p:cNvCxnSpPr>
          <p:nvPr/>
        </p:nvCxnSpPr>
        <p:spPr>
          <a:xfrm flipV="1">
            <a:off x="3186590" y="2830314"/>
            <a:ext cx="0" cy="2461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9CB183-8785-4B27-9414-9BD95DEF896F}"/>
              </a:ext>
            </a:extLst>
          </p:cNvPr>
          <p:cNvCxnSpPr>
            <a:cxnSpLocks/>
          </p:cNvCxnSpPr>
          <p:nvPr/>
        </p:nvCxnSpPr>
        <p:spPr>
          <a:xfrm flipV="1">
            <a:off x="7060384" y="2785811"/>
            <a:ext cx="0" cy="250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6B6BF3C-885E-44B5-886E-3C0F757BB73E}"/>
              </a:ext>
            </a:extLst>
          </p:cNvPr>
          <p:cNvSpPr txBox="1"/>
          <p:nvPr/>
        </p:nvSpPr>
        <p:spPr>
          <a:xfrm>
            <a:off x="3639590" y="332055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899809-F7E0-4144-918F-B8AD430C612A}"/>
              </a:ext>
            </a:extLst>
          </p:cNvPr>
          <p:cNvSpPr txBox="1"/>
          <p:nvPr/>
        </p:nvSpPr>
        <p:spPr>
          <a:xfrm>
            <a:off x="5496087" y="3345571"/>
            <a:ext cx="11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A3E3F6-2ED5-41BC-A818-76E16BC4FA15}"/>
              </a:ext>
            </a:extLst>
          </p:cNvPr>
          <p:cNvSpPr txBox="1"/>
          <p:nvPr/>
        </p:nvSpPr>
        <p:spPr>
          <a:xfrm>
            <a:off x="2133379" y="402954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F87EE4-2EBD-4AB8-B8C8-D677BAD537A0}"/>
              </a:ext>
            </a:extLst>
          </p:cNvPr>
          <p:cNvSpPr txBox="1"/>
          <p:nvPr/>
        </p:nvSpPr>
        <p:spPr>
          <a:xfrm>
            <a:off x="2073939" y="4729419"/>
            <a:ext cx="11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1157A1-B69D-4DB2-B471-8DD778C1AFB8}"/>
              </a:ext>
            </a:extLst>
          </p:cNvPr>
          <p:cNvCxnSpPr>
            <a:cxnSpLocks/>
          </p:cNvCxnSpPr>
          <p:nvPr/>
        </p:nvCxnSpPr>
        <p:spPr>
          <a:xfrm>
            <a:off x="3205425" y="3311570"/>
            <a:ext cx="38702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AD4D5-72F7-4F06-AAF4-31923402C9AA}"/>
              </a:ext>
            </a:extLst>
          </p:cNvPr>
          <p:cNvCxnSpPr>
            <a:cxnSpLocks/>
          </p:cNvCxnSpPr>
          <p:nvPr/>
        </p:nvCxnSpPr>
        <p:spPr>
          <a:xfrm flipV="1">
            <a:off x="570982" y="2830314"/>
            <a:ext cx="0" cy="250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4CCEFA-C3D0-432C-9148-2A105C5BD72C}"/>
              </a:ext>
            </a:extLst>
          </p:cNvPr>
          <p:cNvCxnSpPr>
            <a:cxnSpLocks/>
          </p:cNvCxnSpPr>
          <p:nvPr/>
        </p:nvCxnSpPr>
        <p:spPr>
          <a:xfrm flipV="1">
            <a:off x="2073123" y="3714903"/>
            <a:ext cx="0" cy="1568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54776F-6505-418C-9FF0-ABD603C44EDD}"/>
              </a:ext>
            </a:extLst>
          </p:cNvPr>
          <p:cNvCxnSpPr>
            <a:cxnSpLocks/>
          </p:cNvCxnSpPr>
          <p:nvPr/>
        </p:nvCxnSpPr>
        <p:spPr>
          <a:xfrm>
            <a:off x="570982" y="2830314"/>
            <a:ext cx="64653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8D1758D-FDCE-47AC-A783-0E348FDE36C8}"/>
              </a:ext>
            </a:extLst>
          </p:cNvPr>
          <p:cNvSpPr txBox="1"/>
          <p:nvPr/>
        </p:nvSpPr>
        <p:spPr>
          <a:xfrm>
            <a:off x="3732418" y="3899311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76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BFB496-D223-4004-92D4-9E4AF3CC962D}"/>
              </a:ext>
            </a:extLst>
          </p:cNvPr>
          <p:cNvSpPr txBox="1"/>
          <p:nvPr/>
        </p:nvSpPr>
        <p:spPr>
          <a:xfrm>
            <a:off x="5532209" y="4675414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7B715C-9A12-4BDA-AE11-68499C50BA2D}"/>
              </a:ext>
            </a:extLst>
          </p:cNvPr>
          <p:cNvSpPr txBox="1"/>
          <p:nvPr/>
        </p:nvSpPr>
        <p:spPr>
          <a:xfrm>
            <a:off x="5603657" y="3872201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582399-2724-4BAC-8A1C-1E507D9C5D0A}"/>
              </a:ext>
            </a:extLst>
          </p:cNvPr>
          <p:cNvSpPr txBox="1"/>
          <p:nvPr/>
        </p:nvSpPr>
        <p:spPr>
          <a:xfrm>
            <a:off x="3689968" y="4664804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26D3F8-2A3E-4E01-A214-94AB12BABA51}"/>
              </a:ext>
            </a:extLst>
          </p:cNvPr>
          <p:cNvSpPr txBox="1"/>
          <p:nvPr/>
        </p:nvSpPr>
        <p:spPr>
          <a:xfrm>
            <a:off x="7122966" y="5198634"/>
            <a:ext cx="99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CD7F49-35BA-459F-87F3-C028ADE3DBB8}"/>
              </a:ext>
            </a:extLst>
          </p:cNvPr>
          <p:cNvSpPr txBox="1"/>
          <p:nvPr/>
        </p:nvSpPr>
        <p:spPr>
          <a:xfrm>
            <a:off x="7056841" y="4058973"/>
            <a:ext cx="1397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BDA33C-FB95-49CF-8D45-D9E32F3CCFCA}"/>
              </a:ext>
            </a:extLst>
          </p:cNvPr>
          <p:cNvSpPr/>
          <p:nvPr/>
        </p:nvSpPr>
        <p:spPr>
          <a:xfrm>
            <a:off x="3186589" y="3696623"/>
            <a:ext cx="3866709" cy="15955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4FB61A-B551-4327-B973-484594245E49}"/>
              </a:ext>
            </a:extLst>
          </p:cNvPr>
          <p:cNvSpPr txBox="1"/>
          <p:nvPr/>
        </p:nvSpPr>
        <p:spPr>
          <a:xfrm>
            <a:off x="7079434" y="2942571"/>
            <a:ext cx="1383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Accuracy: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3709D-8114-4D2C-AE39-4867C11470FD}"/>
              </a:ext>
            </a:extLst>
          </p:cNvPr>
          <p:cNvSpPr txBox="1"/>
          <p:nvPr/>
        </p:nvSpPr>
        <p:spPr>
          <a:xfrm>
            <a:off x="8454147" y="2908026"/>
            <a:ext cx="2029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 </a:t>
            </a:r>
            <a:r>
              <a:rPr lang="en-US" dirty="0" err="1"/>
              <a:t>Algoritma</a:t>
            </a:r>
            <a:endParaRPr lang="en-US" dirty="0"/>
          </a:p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Menyeluruh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264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DDE2E9-2F88-4725-8214-D44FD0C16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69162"/>
              </p:ext>
            </p:extLst>
          </p:nvPr>
        </p:nvGraphicFramePr>
        <p:xfrm>
          <a:off x="1697463" y="2315718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9839613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809328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396985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444510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61751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Sepal_length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Sepal_width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Petal_length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Petal_width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Species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12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228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912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virginica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217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16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93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virginica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08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266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79780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2772939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FE9BA29F-AD90-4CB4-9F25-854CED14012E}"/>
              </a:ext>
            </a:extLst>
          </p:cNvPr>
          <p:cNvSpPr/>
          <p:nvPr/>
        </p:nvSpPr>
        <p:spPr>
          <a:xfrm rot="16200000">
            <a:off x="4701180" y="-1144232"/>
            <a:ext cx="413194" cy="6376023"/>
          </a:xfrm>
          <a:prstGeom prst="rightBrace">
            <a:avLst>
              <a:gd name="adj1" fmla="val 11088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E8B41-C1AD-4428-A825-45ED60772742}"/>
              </a:ext>
            </a:extLst>
          </p:cNvPr>
          <p:cNvSpPr txBox="1"/>
          <p:nvPr/>
        </p:nvSpPr>
        <p:spPr>
          <a:xfrm>
            <a:off x="4248615" y="1427645"/>
            <a:ext cx="16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Atribut</a:t>
            </a:r>
            <a:r>
              <a:rPr lang="en-US" dirty="0"/>
              <a:t> / </a:t>
            </a:r>
            <a:r>
              <a:rPr lang="en-US" dirty="0" err="1"/>
              <a:t>Fitur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488216E-8BB9-41A8-9481-99B12E3A6494}"/>
              </a:ext>
            </a:extLst>
          </p:cNvPr>
          <p:cNvSpPr/>
          <p:nvPr/>
        </p:nvSpPr>
        <p:spPr>
          <a:xfrm rot="16200000">
            <a:off x="8871119" y="1296029"/>
            <a:ext cx="413194" cy="1495499"/>
          </a:xfrm>
          <a:prstGeom prst="rightBrace">
            <a:avLst>
              <a:gd name="adj1" fmla="val 110887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4977FC-9983-4ECB-9E31-92BBE9BBA11A}"/>
              </a:ext>
            </a:extLst>
          </p:cNvPr>
          <p:cNvSpPr txBox="1"/>
          <p:nvPr/>
        </p:nvSpPr>
        <p:spPr>
          <a:xfrm>
            <a:off x="8271111" y="1386697"/>
            <a:ext cx="1613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Kelas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1149D560-FFF2-4EAF-B319-2D217D43EA96}"/>
              </a:ext>
            </a:extLst>
          </p:cNvPr>
          <p:cNvSpPr/>
          <p:nvPr/>
        </p:nvSpPr>
        <p:spPr>
          <a:xfrm>
            <a:off x="1473199" y="2748000"/>
            <a:ext cx="157977" cy="287299"/>
          </a:xfrm>
          <a:prstGeom prst="leftBrace">
            <a:avLst>
              <a:gd name="adj1" fmla="val 4190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B7871C-C43B-42A2-B94B-60BAFCB6B32A}"/>
              </a:ext>
            </a:extLst>
          </p:cNvPr>
          <p:cNvSpPr txBox="1"/>
          <p:nvPr/>
        </p:nvSpPr>
        <p:spPr>
          <a:xfrm>
            <a:off x="9137" y="2727522"/>
            <a:ext cx="190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/ </a:t>
            </a:r>
            <a:r>
              <a:rPr lang="en-US" sz="1400" dirty="0" err="1"/>
              <a:t>Observasi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1DD569-C200-4539-80F2-0171E2DDC37E}"/>
              </a:ext>
            </a:extLst>
          </p:cNvPr>
          <p:cNvSpPr txBox="1"/>
          <p:nvPr/>
        </p:nvSpPr>
        <p:spPr>
          <a:xfrm>
            <a:off x="4949373" y="5719472"/>
            <a:ext cx="123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Iris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C9F00-F127-497D-A93D-02A53A654D22}"/>
              </a:ext>
            </a:extLst>
          </p:cNvPr>
          <p:cNvSpPr txBox="1"/>
          <p:nvPr/>
        </p:nvSpPr>
        <p:spPr>
          <a:xfrm>
            <a:off x="419100" y="2644170"/>
            <a:ext cx="76766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Kumpulan data yang </a:t>
            </a:r>
            <a:r>
              <a:rPr lang="en-US" sz="3200" dirty="0" err="1"/>
              <a:t>berbentuk</a:t>
            </a:r>
            <a:r>
              <a:rPr lang="en-US" sz="3200" dirty="0"/>
              <a:t> </a:t>
            </a:r>
            <a:r>
              <a:rPr lang="en-US" sz="3200" dirty="0" err="1"/>
              <a:t>tabel</a:t>
            </a:r>
            <a:endParaRPr lang="en-US" sz="3200" dirty="0"/>
          </a:p>
          <a:p>
            <a:r>
              <a:rPr lang="en-US" sz="3200" dirty="0" err="1"/>
              <a:t>Kolom</a:t>
            </a:r>
            <a:r>
              <a:rPr lang="en-US" sz="3200" dirty="0"/>
              <a:t>: </a:t>
            </a:r>
            <a:r>
              <a:rPr lang="en-US" sz="3200" dirty="0" err="1"/>
              <a:t>ciri-ciri</a:t>
            </a:r>
            <a:r>
              <a:rPr lang="en-US" sz="3200" dirty="0"/>
              <a:t>, </a:t>
            </a:r>
            <a:r>
              <a:rPr lang="en-US" sz="3200" dirty="0" err="1"/>
              <a:t>atribut</a:t>
            </a:r>
            <a:r>
              <a:rPr lang="en-US" sz="3200" dirty="0"/>
              <a:t>, </a:t>
            </a:r>
            <a:r>
              <a:rPr lang="en-US" sz="3200" dirty="0" err="1"/>
              <a:t>fitur</a:t>
            </a:r>
            <a:endParaRPr lang="en-US" sz="3200" dirty="0"/>
          </a:p>
          <a:p>
            <a:r>
              <a:rPr lang="en-US" sz="3200" dirty="0" err="1"/>
              <a:t>Baris</a:t>
            </a:r>
            <a:r>
              <a:rPr lang="en-US" sz="3200" dirty="0"/>
              <a:t>: </a:t>
            </a:r>
            <a:r>
              <a:rPr lang="en-US" sz="3200" dirty="0" err="1"/>
              <a:t>Individu</a:t>
            </a:r>
            <a:r>
              <a:rPr lang="en-US" sz="3200" dirty="0"/>
              <a:t>, record, </a:t>
            </a:r>
            <a:r>
              <a:rPr lang="en-US" sz="3200" dirty="0" err="1"/>
              <a:t>sampel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47963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animBg="1"/>
      <p:bldP spid="12" grpId="0"/>
      <p:bldP spid="14" grpId="0" animBg="1"/>
      <p:bldP spid="15" grpId="0"/>
      <p:bldP spid="3" grpId="0"/>
      <p:bldP spid="4" grpId="0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9037-4F57-4B58-AE7F-223AA1AA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7220BC-1152-4988-A74C-93CCF1504580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6E562F-1572-4219-B59D-6EF634BB0F97}"/>
              </a:ext>
            </a:extLst>
          </p:cNvPr>
          <p:cNvCxnSpPr>
            <a:cxnSpLocks/>
          </p:cNvCxnSpPr>
          <p:nvPr/>
        </p:nvCxnSpPr>
        <p:spPr>
          <a:xfrm>
            <a:off x="4938659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9CC840-B5D7-486A-BAFC-3F34DBC99FE6}"/>
              </a:ext>
            </a:extLst>
          </p:cNvPr>
          <p:cNvCxnSpPr>
            <a:cxnSpLocks/>
          </p:cNvCxnSpPr>
          <p:nvPr/>
        </p:nvCxnSpPr>
        <p:spPr>
          <a:xfrm flipV="1">
            <a:off x="2073123" y="4533692"/>
            <a:ext cx="4983720" cy="10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CD93E2-43D7-4E56-90B1-44B9F9B3765F}"/>
              </a:ext>
            </a:extLst>
          </p:cNvPr>
          <p:cNvCxnSpPr>
            <a:cxnSpLocks/>
          </p:cNvCxnSpPr>
          <p:nvPr/>
        </p:nvCxnSpPr>
        <p:spPr>
          <a:xfrm flipV="1">
            <a:off x="5049057" y="3370586"/>
            <a:ext cx="0" cy="1912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087735-368A-48AC-8B8A-56B77B19A505}"/>
              </a:ext>
            </a:extLst>
          </p:cNvPr>
          <p:cNvSpPr txBox="1"/>
          <p:nvPr/>
        </p:nvSpPr>
        <p:spPr>
          <a:xfrm>
            <a:off x="4514611" y="2785811"/>
            <a:ext cx="1251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Aktual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537A5A-9E2E-466B-992D-C9A0F93D488A}"/>
              </a:ext>
            </a:extLst>
          </p:cNvPr>
          <p:cNvSpPr txBox="1"/>
          <p:nvPr/>
        </p:nvSpPr>
        <p:spPr>
          <a:xfrm>
            <a:off x="610773" y="4214208"/>
            <a:ext cx="1485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Prediksi</a:t>
            </a:r>
            <a:endParaRPr lang="en-US" sz="32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EF0603-11B2-48FD-9FCF-EA509067BDBC}"/>
              </a:ext>
            </a:extLst>
          </p:cNvPr>
          <p:cNvCxnSpPr>
            <a:cxnSpLocks/>
          </p:cNvCxnSpPr>
          <p:nvPr/>
        </p:nvCxnSpPr>
        <p:spPr>
          <a:xfrm>
            <a:off x="570982" y="3718531"/>
            <a:ext cx="6485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88333A-18CE-4AAA-A0B6-3F161053FC1D}"/>
              </a:ext>
            </a:extLst>
          </p:cNvPr>
          <p:cNvCxnSpPr>
            <a:cxnSpLocks/>
          </p:cNvCxnSpPr>
          <p:nvPr/>
        </p:nvCxnSpPr>
        <p:spPr>
          <a:xfrm>
            <a:off x="570982" y="5283415"/>
            <a:ext cx="64858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D13EB3-942D-43EA-922C-3011EE5E32ED}"/>
              </a:ext>
            </a:extLst>
          </p:cNvPr>
          <p:cNvCxnSpPr>
            <a:cxnSpLocks/>
          </p:cNvCxnSpPr>
          <p:nvPr/>
        </p:nvCxnSpPr>
        <p:spPr>
          <a:xfrm flipV="1">
            <a:off x="3186590" y="2830314"/>
            <a:ext cx="0" cy="2461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9CB183-8785-4B27-9414-9BD95DEF896F}"/>
              </a:ext>
            </a:extLst>
          </p:cNvPr>
          <p:cNvCxnSpPr>
            <a:cxnSpLocks/>
          </p:cNvCxnSpPr>
          <p:nvPr/>
        </p:nvCxnSpPr>
        <p:spPr>
          <a:xfrm flipV="1">
            <a:off x="7060384" y="2785811"/>
            <a:ext cx="0" cy="250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6B6BF3C-885E-44B5-886E-3C0F757BB73E}"/>
              </a:ext>
            </a:extLst>
          </p:cNvPr>
          <p:cNvSpPr txBox="1"/>
          <p:nvPr/>
        </p:nvSpPr>
        <p:spPr>
          <a:xfrm>
            <a:off x="3639590" y="332055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899809-F7E0-4144-918F-B8AD430C612A}"/>
              </a:ext>
            </a:extLst>
          </p:cNvPr>
          <p:cNvSpPr txBox="1"/>
          <p:nvPr/>
        </p:nvSpPr>
        <p:spPr>
          <a:xfrm>
            <a:off x="5496087" y="3345571"/>
            <a:ext cx="11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A3E3F6-2ED5-41BC-A818-76E16BC4FA15}"/>
              </a:ext>
            </a:extLst>
          </p:cNvPr>
          <p:cNvSpPr txBox="1"/>
          <p:nvPr/>
        </p:nvSpPr>
        <p:spPr>
          <a:xfrm>
            <a:off x="2133379" y="402954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F87EE4-2EBD-4AB8-B8C8-D677BAD537A0}"/>
              </a:ext>
            </a:extLst>
          </p:cNvPr>
          <p:cNvSpPr txBox="1"/>
          <p:nvPr/>
        </p:nvSpPr>
        <p:spPr>
          <a:xfrm>
            <a:off x="2073939" y="4729419"/>
            <a:ext cx="11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1157A1-B69D-4DB2-B471-8DD778C1AFB8}"/>
              </a:ext>
            </a:extLst>
          </p:cNvPr>
          <p:cNvCxnSpPr>
            <a:cxnSpLocks/>
          </p:cNvCxnSpPr>
          <p:nvPr/>
        </p:nvCxnSpPr>
        <p:spPr>
          <a:xfrm>
            <a:off x="3205425" y="3311570"/>
            <a:ext cx="38702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AD4D5-72F7-4F06-AAF4-31923402C9AA}"/>
              </a:ext>
            </a:extLst>
          </p:cNvPr>
          <p:cNvCxnSpPr>
            <a:cxnSpLocks/>
          </p:cNvCxnSpPr>
          <p:nvPr/>
        </p:nvCxnSpPr>
        <p:spPr>
          <a:xfrm flipV="1">
            <a:off x="570982" y="2830314"/>
            <a:ext cx="0" cy="250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4CCEFA-C3D0-432C-9148-2A105C5BD72C}"/>
              </a:ext>
            </a:extLst>
          </p:cNvPr>
          <p:cNvCxnSpPr>
            <a:cxnSpLocks/>
          </p:cNvCxnSpPr>
          <p:nvPr/>
        </p:nvCxnSpPr>
        <p:spPr>
          <a:xfrm flipV="1">
            <a:off x="2073123" y="3714903"/>
            <a:ext cx="0" cy="1568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54776F-6505-418C-9FF0-ABD603C44EDD}"/>
              </a:ext>
            </a:extLst>
          </p:cNvPr>
          <p:cNvCxnSpPr>
            <a:cxnSpLocks/>
          </p:cNvCxnSpPr>
          <p:nvPr/>
        </p:nvCxnSpPr>
        <p:spPr>
          <a:xfrm>
            <a:off x="570982" y="2830314"/>
            <a:ext cx="64653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8D1758D-FDCE-47AC-A783-0E348FDE36C8}"/>
              </a:ext>
            </a:extLst>
          </p:cNvPr>
          <p:cNvSpPr txBox="1"/>
          <p:nvPr/>
        </p:nvSpPr>
        <p:spPr>
          <a:xfrm>
            <a:off x="3732418" y="3899311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BFB496-D223-4004-92D4-9E4AF3CC962D}"/>
              </a:ext>
            </a:extLst>
          </p:cNvPr>
          <p:cNvSpPr txBox="1"/>
          <p:nvPr/>
        </p:nvSpPr>
        <p:spPr>
          <a:xfrm>
            <a:off x="5532209" y="4675414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7B715C-9A12-4BDA-AE11-68499C50BA2D}"/>
              </a:ext>
            </a:extLst>
          </p:cNvPr>
          <p:cNvSpPr txBox="1"/>
          <p:nvPr/>
        </p:nvSpPr>
        <p:spPr>
          <a:xfrm>
            <a:off x="5603657" y="3872201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582399-2724-4BAC-8A1C-1E507D9C5D0A}"/>
              </a:ext>
            </a:extLst>
          </p:cNvPr>
          <p:cNvSpPr txBox="1"/>
          <p:nvPr/>
        </p:nvSpPr>
        <p:spPr>
          <a:xfrm>
            <a:off x="3689968" y="4664804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26D3F8-2A3E-4E01-A214-94AB12BABA51}"/>
              </a:ext>
            </a:extLst>
          </p:cNvPr>
          <p:cNvSpPr txBox="1"/>
          <p:nvPr/>
        </p:nvSpPr>
        <p:spPr>
          <a:xfrm>
            <a:off x="7122966" y="5198634"/>
            <a:ext cx="99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CD7F49-35BA-459F-87F3-C028ADE3DBB8}"/>
              </a:ext>
            </a:extLst>
          </p:cNvPr>
          <p:cNvSpPr txBox="1"/>
          <p:nvPr/>
        </p:nvSpPr>
        <p:spPr>
          <a:xfrm>
            <a:off x="7056841" y="4058973"/>
            <a:ext cx="1397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BDA33C-FB95-49CF-8D45-D9E32F3CCFCA}"/>
              </a:ext>
            </a:extLst>
          </p:cNvPr>
          <p:cNvSpPr/>
          <p:nvPr/>
        </p:nvSpPr>
        <p:spPr>
          <a:xfrm>
            <a:off x="2069579" y="3696623"/>
            <a:ext cx="4983720" cy="8370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4FB61A-B551-4327-B973-484594245E49}"/>
              </a:ext>
            </a:extLst>
          </p:cNvPr>
          <p:cNvSpPr txBox="1"/>
          <p:nvPr/>
        </p:nvSpPr>
        <p:spPr>
          <a:xfrm>
            <a:off x="7079434" y="2942571"/>
            <a:ext cx="1383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Accuracy: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3709D-8114-4D2C-AE39-4867C11470FD}"/>
              </a:ext>
            </a:extLst>
          </p:cNvPr>
          <p:cNvSpPr txBox="1"/>
          <p:nvPr/>
        </p:nvSpPr>
        <p:spPr>
          <a:xfrm>
            <a:off x="8454147" y="2908026"/>
            <a:ext cx="2029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 </a:t>
            </a:r>
            <a:r>
              <a:rPr lang="en-US" dirty="0" err="1"/>
              <a:t>Algoritma</a:t>
            </a:r>
            <a:endParaRPr lang="en-US" dirty="0"/>
          </a:p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Menyeluruh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0705BD-953B-4E30-ADDC-5D02D5BA59AC}"/>
              </a:ext>
            </a:extLst>
          </p:cNvPr>
          <p:cNvSpPr txBox="1"/>
          <p:nvPr/>
        </p:nvSpPr>
        <p:spPr>
          <a:xfrm>
            <a:off x="8454146" y="4003834"/>
            <a:ext cx="3090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dipercaya</a:t>
            </a:r>
            <a:r>
              <a:rPr lang="en-US" dirty="0"/>
              <a:t> </a:t>
            </a:r>
            <a:r>
              <a:rPr lang="en-US" dirty="0" err="1"/>
              <a:t>hasil</a:t>
            </a:r>
            <a:endParaRPr lang="en-US" dirty="0"/>
          </a:p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59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9037-4F57-4B58-AE7F-223AA1AA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7220BC-1152-4988-A74C-93CCF1504580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6E562F-1572-4219-B59D-6EF634BB0F97}"/>
              </a:ext>
            </a:extLst>
          </p:cNvPr>
          <p:cNvCxnSpPr>
            <a:cxnSpLocks/>
          </p:cNvCxnSpPr>
          <p:nvPr/>
        </p:nvCxnSpPr>
        <p:spPr>
          <a:xfrm>
            <a:off x="4938659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9CC840-B5D7-486A-BAFC-3F34DBC99FE6}"/>
              </a:ext>
            </a:extLst>
          </p:cNvPr>
          <p:cNvCxnSpPr>
            <a:cxnSpLocks/>
          </p:cNvCxnSpPr>
          <p:nvPr/>
        </p:nvCxnSpPr>
        <p:spPr>
          <a:xfrm flipV="1">
            <a:off x="2073123" y="4533692"/>
            <a:ext cx="4983720" cy="102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CD93E2-43D7-4E56-90B1-44B9F9B3765F}"/>
              </a:ext>
            </a:extLst>
          </p:cNvPr>
          <p:cNvCxnSpPr>
            <a:cxnSpLocks/>
          </p:cNvCxnSpPr>
          <p:nvPr/>
        </p:nvCxnSpPr>
        <p:spPr>
          <a:xfrm flipV="1">
            <a:off x="5049057" y="3370586"/>
            <a:ext cx="0" cy="19128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087735-368A-48AC-8B8A-56B77B19A505}"/>
              </a:ext>
            </a:extLst>
          </p:cNvPr>
          <p:cNvSpPr txBox="1"/>
          <p:nvPr/>
        </p:nvSpPr>
        <p:spPr>
          <a:xfrm>
            <a:off x="4514611" y="2785811"/>
            <a:ext cx="1251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Aktual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537A5A-9E2E-466B-992D-C9A0F93D488A}"/>
              </a:ext>
            </a:extLst>
          </p:cNvPr>
          <p:cNvSpPr txBox="1"/>
          <p:nvPr/>
        </p:nvSpPr>
        <p:spPr>
          <a:xfrm>
            <a:off x="610773" y="4214208"/>
            <a:ext cx="1485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err="1"/>
              <a:t>Prediksi</a:t>
            </a:r>
            <a:endParaRPr lang="en-US" sz="32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EF0603-11B2-48FD-9FCF-EA509067BDBC}"/>
              </a:ext>
            </a:extLst>
          </p:cNvPr>
          <p:cNvCxnSpPr>
            <a:cxnSpLocks/>
          </p:cNvCxnSpPr>
          <p:nvPr/>
        </p:nvCxnSpPr>
        <p:spPr>
          <a:xfrm>
            <a:off x="570982" y="3718531"/>
            <a:ext cx="64858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88333A-18CE-4AAA-A0B6-3F161053FC1D}"/>
              </a:ext>
            </a:extLst>
          </p:cNvPr>
          <p:cNvCxnSpPr>
            <a:cxnSpLocks/>
          </p:cNvCxnSpPr>
          <p:nvPr/>
        </p:nvCxnSpPr>
        <p:spPr>
          <a:xfrm>
            <a:off x="570982" y="5283415"/>
            <a:ext cx="64858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D13EB3-942D-43EA-922C-3011EE5E32ED}"/>
              </a:ext>
            </a:extLst>
          </p:cNvPr>
          <p:cNvCxnSpPr>
            <a:cxnSpLocks/>
          </p:cNvCxnSpPr>
          <p:nvPr/>
        </p:nvCxnSpPr>
        <p:spPr>
          <a:xfrm flipV="1">
            <a:off x="3186590" y="2830314"/>
            <a:ext cx="0" cy="2461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9CB183-8785-4B27-9414-9BD95DEF896F}"/>
              </a:ext>
            </a:extLst>
          </p:cNvPr>
          <p:cNvCxnSpPr>
            <a:cxnSpLocks/>
          </p:cNvCxnSpPr>
          <p:nvPr/>
        </p:nvCxnSpPr>
        <p:spPr>
          <a:xfrm flipV="1">
            <a:off x="7060384" y="2785811"/>
            <a:ext cx="0" cy="250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6B6BF3C-885E-44B5-886E-3C0F757BB73E}"/>
              </a:ext>
            </a:extLst>
          </p:cNvPr>
          <p:cNvSpPr txBox="1"/>
          <p:nvPr/>
        </p:nvSpPr>
        <p:spPr>
          <a:xfrm>
            <a:off x="3639590" y="3320556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899809-F7E0-4144-918F-B8AD430C612A}"/>
              </a:ext>
            </a:extLst>
          </p:cNvPr>
          <p:cNvSpPr txBox="1"/>
          <p:nvPr/>
        </p:nvSpPr>
        <p:spPr>
          <a:xfrm>
            <a:off x="5496087" y="3345571"/>
            <a:ext cx="11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A3E3F6-2ED5-41BC-A818-76E16BC4FA15}"/>
              </a:ext>
            </a:extLst>
          </p:cNvPr>
          <p:cNvSpPr txBox="1"/>
          <p:nvPr/>
        </p:nvSpPr>
        <p:spPr>
          <a:xfrm>
            <a:off x="2133379" y="402954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BF87EE4-2EBD-4AB8-B8C8-D677BAD537A0}"/>
              </a:ext>
            </a:extLst>
          </p:cNvPr>
          <p:cNvSpPr txBox="1"/>
          <p:nvPr/>
        </p:nvSpPr>
        <p:spPr>
          <a:xfrm>
            <a:off x="2073939" y="4729419"/>
            <a:ext cx="1117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1157A1-B69D-4DB2-B471-8DD778C1AFB8}"/>
              </a:ext>
            </a:extLst>
          </p:cNvPr>
          <p:cNvCxnSpPr>
            <a:cxnSpLocks/>
          </p:cNvCxnSpPr>
          <p:nvPr/>
        </p:nvCxnSpPr>
        <p:spPr>
          <a:xfrm>
            <a:off x="3205425" y="3311570"/>
            <a:ext cx="38702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7AD4D5-72F7-4F06-AAF4-31923402C9AA}"/>
              </a:ext>
            </a:extLst>
          </p:cNvPr>
          <p:cNvCxnSpPr>
            <a:cxnSpLocks/>
          </p:cNvCxnSpPr>
          <p:nvPr/>
        </p:nvCxnSpPr>
        <p:spPr>
          <a:xfrm flipV="1">
            <a:off x="570982" y="2830314"/>
            <a:ext cx="0" cy="25063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4CCEFA-C3D0-432C-9148-2A105C5BD72C}"/>
              </a:ext>
            </a:extLst>
          </p:cNvPr>
          <p:cNvCxnSpPr>
            <a:cxnSpLocks/>
          </p:cNvCxnSpPr>
          <p:nvPr/>
        </p:nvCxnSpPr>
        <p:spPr>
          <a:xfrm flipV="1">
            <a:off x="2073123" y="3714903"/>
            <a:ext cx="0" cy="15685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54776F-6505-418C-9FF0-ABD603C44EDD}"/>
              </a:ext>
            </a:extLst>
          </p:cNvPr>
          <p:cNvCxnSpPr>
            <a:cxnSpLocks/>
          </p:cNvCxnSpPr>
          <p:nvPr/>
        </p:nvCxnSpPr>
        <p:spPr>
          <a:xfrm>
            <a:off x="570982" y="2830314"/>
            <a:ext cx="64653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8D1758D-FDCE-47AC-A783-0E348FDE36C8}"/>
              </a:ext>
            </a:extLst>
          </p:cNvPr>
          <p:cNvSpPr txBox="1"/>
          <p:nvPr/>
        </p:nvSpPr>
        <p:spPr>
          <a:xfrm>
            <a:off x="3732418" y="3899311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1BFB496-D223-4004-92D4-9E4AF3CC962D}"/>
              </a:ext>
            </a:extLst>
          </p:cNvPr>
          <p:cNvSpPr txBox="1"/>
          <p:nvPr/>
        </p:nvSpPr>
        <p:spPr>
          <a:xfrm>
            <a:off x="5532209" y="4675414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</a:rPr>
              <a:t>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7B715C-9A12-4BDA-AE11-68499C50BA2D}"/>
              </a:ext>
            </a:extLst>
          </p:cNvPr>
          <p:cNvSpPr txBox="1"/>
          <p:nvPr/>
        </p:nvSpPr>
        <p:spPr>
          <a:xfrm>
            <a:off x="5603657" y="3872201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582399-2724-4BAC-8A1C-1E507D9C5D0A}"/>
              </a:ext>
            </a:extLst>
          </p:cNvPr>
          <p:cNvSpPr txBox="1"/>
          <p:nvPr/>
        </p:nvSpPr>
        <p:spPr>
          <a:xfrm>
            <a:off x="3689968" y="4664804"/>
            <a:ext cx="875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726D3F8-2A3E-4E01-A214-94AB12BABA51}"/>
              </a:ext>
            </a:extLst>
          </p:cNvPr>
          <p:cNvSpPr txBox="1"/>
          <p:nvPr/>
        </p:nvSpPr>
        <p:spPr>
          <a:xfrm>
            <a:off x="7122966" y="5198634"/>
            <a:ext cx="997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Recall: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CD7F49-35BA-459F-87F3-C028ADE3DBB8}"/>
              </a:ext>
            </a:extLst>
          </p:cNvPr>
          <p:cNvSpPr txBox="1"/>
          <p:nvPr/>
        </p:nvSpPr>
        <p:spPr>
          <a:xfrm>
            <a:off x="7056841" y="4058973"/>
            <a:ext cx="1397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Precision: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BDA33C-FB95-49CF-8D45-D9E32F3CCFCA}"/>
              </a:ext>
            </a:extLst>
          </p:cNvPr>
          <p:cNvSpPr/>
          <p:nvPr/>
        </p:nvSpPr>
        <p:spPr>
          <a:xfrm>
            <a:off x="3166034" y="3302587"/>
            <a:ext cx="1892674" cy="19720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4FB61A-B551-4327-B973-484594245E49}"/>
              </a:ext>
            </a:extLst>
          </p:cNvPr>
          <p:cNvSpPr txBox="1"/>
          <p:nvPr/>
        </p:nvSpPr>
        <p:spPr>
          <a:xfrm>
            <a:off x="7079434" y="2942571"/>
            <a:ext cx="1383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Accuracy: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3709D-8114-4D2C-AE39-4867C11470FD}"/>
              </a:ext>
            </a:extLst>
          </p:cNvPr>
          <p:cNvSpPr txBox="1"/>
          <p:nvPr/>
        </p:nvSpPr>
        <p:spPr>
          <a:xfrm>
            <a:off x="8454147" y="2908026"/>
            <a:ext cx="2029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Performa </a:t>
            </a:r>
            <a:r>
              <a:rPr lang="en-US" dirty="0" err="1"/>
              <a:t>Algoritma</a:t>
            </a:r>
            <a:endParaRPr lang="en-US" dirty="0"/>
          </a:p>
          <a:p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Menyeluruh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0705BD-953B-4E30-ADDC-5D02D5BA59AC}"/>
              </a:ext>
            </a:extLst>
          </p:cNvPr>
          <p:cNvSpPr txBox="1"/>
          <p:nvPr/>
        </p:nvSpPr>
        <p:spPr>
          <a:xfrm>
            <a:off x="8454146" y="4003834"/>
            <a:ext cx="3090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dipercaya</a:t>
            </a:r>
            <a:r>
              <a:rPr lang="en-US" dirty="0"/>
              <a:t> </a:t>
            </a:r>
            <a:r>
              <a:rPr lang="en-US" dirty="0" err="1"/>
              <a:t>hasil</a:t>
            </a:r>
            <a:endParaRPr lang="en-US" dirty="0"/>
          </a:p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647E6A-52F3-4860-BA5A-33E9D04FF821}"/>
              </a:ext>
            </a:extLst>
          </p:cNvPr>
          <p:cNvSpPr txBox="1"/>
          <p:nvPr/>
        </p:nvSpPr>
        <p:spPr>
          <a:xfrm>
            <a:off x="8454146" y="5013968"/>
            <a:ext cx="3087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Seberapa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dalam</a:t>
            </a:r>
            <a:endParaRPr lang="en-US" dirty="0"/>
          </a:p>
          <a:p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36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6250" cy="1325563"/>
          </a:xfrm>
        </p:spPr>
        <p:txBody>
          <a:bodyPr/>
          <a:lstStyle/>
          <a:p>
            <a:r>
              <a:rPr lang="en-US" dirty="0"/>
              <a:t>Imbalanced Dataset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5583085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6B3C7C3D-1619-4E2B-9EB4-EA100D2A4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241352"/>
              </p:ext>
            </p:extLst>
          </p:nvPr>
        </p:nvGraphicFramePr>
        <p:xfrm>
          <a:off x="1840450" y="2492534"/>
          <a:ext cx="8128002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98396132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809328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926959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3969859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4445105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61751706"/>
                    </a:ext>
                  </a:extLst>
                </a:gridCol>
              </a:tblGrid>
              <a:tr h="224601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glucose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insulin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diabetes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124130"/>
                  </a:ext>
                </a:extLst>
              </a:tr>
              <a:tr h="224601"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228349"/>
                  </a:ext>
                </a:extLst>
              </a:tr>
              <a:tr h="224601"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912780"/>
                  </a:ext>
                </a:extLst>
              </a:tr>
              <a:tr h="224601"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217147"/>
                  </a:ext>
                </a:extLst>
              </a:tr>
              <a:tr h="257553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168029"/>
                  </a:ext>
                </a:extLst>
              </a:tr>
              <a:tr h="224601"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932445"/>
                  </a:ext>
                </a:extLst>
              </a:tr>
              <a:tr h="224601"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088951"/>
                  </a:ext>
                </a:extLst>
              </a:tr>
              <a:tr h="224601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2660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7A206E0-9882-407F-AE67-F069A6021538}"/>
              </a:ext>
            </a:extLst>
          </p:cNvPr>
          <p:cNvSpPr txBox="1"/>
          <p:nvPr/>
        </p:nvSpPr>
        <p:spPr>
          <a:xfrm>
            <a:off x="2830286" y="5830094"/>
            <a:ext cx="403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count(diabetes==‘negative’) = 957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48472F-6FE9-44D3-91D0-36D6C1CAADF4}"/>
              </a:ext>
            </a:extLst>
          </p:cNvPr>
          <p:cNvSpPr/>
          <p:nvPr/>
        </p:nvSpPr>
        <p:spPr>
          <a:xfrm>
            <a:off x="2817077" y="6241574"/>
            <a:ext cx="319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count(diabetes==‘positive’) = 43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15CAD-9B11-4742-8964-62BDB9565BE7}"/>
              </a:ext>
            </a:extLst>
          </p:cNvPr>
          <p:cNvSpPr txBox="1"/>
          <p:nvPr/>
        </p:nvSpPr>
        <p:spPr>
          <a:xfrm>
            <a:off x="4693557" y="210875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diabetes dataset</a:t>
            </a:r>
          </a:p>
        </p:txBody>
      </p:sp>
    </p:spTree>
    <p:extLst>
      <p:ext uri="{BB962C8B-B14F-4D97-AF65-F5344CB8AC3E}">
        <p14:creationId xmlns:p14="http://schemas.microsoft.com/office/powerpoint/2010/main" val="2102174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6250" cy="1325563"/>
          </a:xfrm>
        </p:spPr>
        <p:txBody>
          <a:bodyPr/>
          <a:lstStyle/>
          <a:p>
            <a:r>
              <a:rPr lang="en-US" dirty="0"/>
              <a:t>Imbalanced Dataset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5583085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9BBA01E-6C8D-4FF4-A9BD-2B37EC469F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3261259"/>
              </p:ext>
            </p:extLst>
          </p:nvPr>
        </p:nvGraphicFramePr>
        <p:xfrm>
          <a:off x="2032000" y="1690688"/>
          <a:ext cx="8128000" cy="4803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40714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6250" cy="1325563"/>
          </a:xfrm>
        </p:spPr>
        <p:txBody>
          <a:bodyPr/>
          <a:lstStyle/>
          <a:p>
            <a:r>
              <a:rPr lang="en-US" dirty="0"/>
              <a:t>Imbalanced Dataset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5583085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569A4C-A416-46D5-BAC1-2D80361EE1EB}"/>
              </a:ext>
            </a:extLst>
          </p:cNvPr>
          <p:cNvCxnSpPr>
            <a:cxnSpLocks/>
          </p:cNvCxnSpPr>
          <p:nvPr/>
        </p:nvCxnSpPr>
        <p:spPr>
          <a:xfrm flipV="1">
            <a:off x="907357" y="1306286"/>
            <a:ext cx="0" cy="546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6B5C2-9EC1-4BEF-8ED8-347B2629E7E3}"/>
              </a:ext>
            </a:extLst>
          </p:cNvPr>
          <p:cNvCxnSpPr>
            <a:cxnSpLocks/>
          </p:cNvCxnSpPr>
          <p:nvPr/>
        </p:nvCxnSpPr>
        <p:spPr>
          <a:xfrm>
            <a:off x="607213" y="6440974"/>
            <a:ext cx="10568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5ADBBD0-E37D-4C3F-AB9F-07033ED90298}"/>
              </a:ext>
            </a:extLst>
          </p:cNvPr>
          <p:cNvSpPr txBox="1"/>
          <p:nvPr/>
        </p:nvSpPr>
        <p:spPr>
          <a:xfrm>
            <a:off x="10278619" y="6488668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7AE683-F2D6-42B0-A69A-17D497531924}"/>
              </a:ext>
            </a:extLst>
          </p:cNvPr>
          <p:cNvSpPr txBox="1"/>
          <p:nvPr/>
        </p:nvSpPr>
        <p:spPr>
          <a:xfrm>
            <a:off x="0" y="1258986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ABC4E2-06F3-4CC2-B161-1C4DFDCF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27" y="1737996"/>
            <a:ext cx="10243174" cy="443151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56C2F7-69B3-4E1D-A7D0-11569D003F18}"/>
              </a:ext>
            </a:extLst>
          </p:cNvPr>
          <p:cNvCxnSpPr>
            <a:cxnSpLocks/>
          </p:cNvCxnSpPr>
          <p:nvPr/>
        </p:nvCxnSpPr>
        <p:spPr>
          <a:xfrm flipV="1">
            <a:off x="-468795" y="-800470"/>
            <a:ext cx="8617324" cy="43668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9" name="Oval 3458">
            <a:extLst>
              <a:ext uri="{FF2B5EF4-FFF2-40B4-BE49-F238E27FC236}">
                <a16:creationId xmlns:a16="http://schemas.microsoft.com/office/drawing/2014/main" id="{11E599F2-C872-490D-9D60-521581DA1C3B}"/>
              </a:ext>
            </a:extLst>
          </p:cNvPr>
          <p:cNvSpPr/>
          <p:nvPr/>
        </p:nvSpPr>
        <p:spPr>
          <a:xfrm>
            <a:off x="2668457" y="3084763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D09288-A143-4FEC-BCCF-31C8DB06FF35}"/>
              </a:ext>
            </a:extLst>
          </p:cNvPr>
          <p:cNvSpPr/>
          <p:nvPr/>
        </p:nvSpPr>
        <p:spPr>
          <a:xfrm>
            <a:off x="3145423" y="2571380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273C7C-67D0-47EE-9EB1-5ACBC1F094E8}"/>
              </a:ext>
            </a:extLst>
          </p:cNvPr>
          <p:cNvSpPr/>
          <p:nvPr/>
        </p:nvSpPr>
        <p:spPr>
          <a:xfrm>
            <a:off x="4420676" y="2628530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A2C5198-2FBD-4EE2-B782-B2A42DE959C0}"/>
              </a:ext>
            </a:extLst>
          </p:cNvPr>
          <p:cNvSpPr/>
          <p:nvPr/>
        </p:nvSpPr>
        <p:spPr>
          <a:xfrm>
            <a:off x="4897642" y="2115147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F101D7A-67C1-4CCC-A73C-07AFB0A776DB}"/>
              </a:ext>
            </a:extLst>
          </p:cNvPr>
          <p:cNvSpPr/>
          <p:nvPr/>
        </p:nvSpPr>
        <p:spPr>
          <a:xfrm>
            <a:off x="4446145" y="3074944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7B14D4-865D-49EC-AECB-AC81ED78D732}"/>
              </a:ext>
            </a:extLst>
          </p:cNvPr>
          <p:cNvSpPr/>
          <p:nvPr/>
        </p:nvSpPr>
        <p:spPr>
          <a:xfrm>
            <a:off x="4923111" y="2561561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37CA045-3CDE-48BD-8C56-3D5163671F06}"/>
              </a:ext>
            </a:extLst>
          </p:cNvPr>
          <p:cNvSpPr/>
          <p:nvPr/>
        </p:nvSpPr>
        <p:spPr>
          <a:xfrm>
            <a:off x="2725607" y="3754521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D3378D-CF15-4C81-932D-0709A1B45F93}"/>
              </a:ext>
            </a:extLst>
          </p:cNvPr>
          <p:cNvSpPr/>
          <p:nvPr/>
        </p:nvSpPr>
        <p:spPr>
          <a:xfrm>
            <a:off x="3202573" y="3241138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B77A548-6DB1-48FE-BD2E-44EA10E9E5E2}"/>
              </a:ext>
            </a:extLst>
          </p:cNvPr>
          <p:cNvSpPr/>
          <p:nvPr/>
        </p:nvSpPr>
        <p:spPr>
          <a:xfrm>
            <a:off x="4232310" y="3371850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74135FE-6BE6-4003-BB57-94CD374635C8}"/>
              </a:ext>
            </a:extLst>
          </p:cNvPr>
          <p:cNvSpPr/>
          <p:nvPr/>
        </p:nvSpPr>
        <p:spPr>
          <a:xfrm>
            <a:off x="4709276" y="2858467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71C140-A312-4E78-B98B-092A38D240FE}"/>
              </a:ext>
            </a:extLst>
          </p:cNvPr>
          <p:cNvSpPr/>
          <p:nvPr/>
        </p:nvSpPr>
        <p:spPr>
          <a:xfrm>
            <a:off x="2011161" y="3910716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ECE5AC-63B3-4224-86E1-1A600A2438B8}"/>
              </a:ext>
            </a:extLst>
          </p:cNvPr>
          <p:cNvSpPr/>
          <p:nvPr/>
        </p:nvSpPr>
        <p:spPr>
          <a:xfrm>
            <a:off x="2488127" y="3397333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182C7F4-0C43-4707-A05F-43F6ACA0F98F}"/>
              </a:ext>
            </a:extLst>
          </p:cNvPr>
          <p:cNvSpPr/>
          <p:nvPr/>
        </p:nvSpPr>
        <p:spPr>
          <a:xfrm>
            <a:off x="3779005" y="2756997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1032081-6C19-443F-9322-0F2AA22451DC}"/>
              </a:ext>
            </a:extLst>
          </p:cNvPr>
          <p:cNvSpPr/>
          <p:nvPr/>
        </p:nvSpPr>
        <p:spPr>
          <a:xfrm>
            <a:off x="4255971" y="2243614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3A42AD-2898-47BC-BF94-54A62FEA3E98}"/>
              </a:ext>
            </a:extLst>
          </p:cNvPr>
          <p:cNvSpPr/>
          <p:nvPr/>
        </p:nvSpPr>
        <p:spPr>
          <a:xfrm>
            <a:off x="3207253" y="3792447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0F7AAD-D51B-4727-A8E4-18BB9FF58C20}"/>
              </a:ext>
            </a:extLst>
          </p:cNvPr>
          <p:cNvSpPr/>
          <p:nvPr/>
        </p:nvSpPr>
        <p:spPr>
          <a:xfrm>
            <a:off x="3684219" y="3279064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1CB2CA5-6A4A-4414-AF88-B38EE9C13690}"/>
              </a:ext>
            </a:extLst>
          </p:cNvPr>
          <p:cNvSpPr/>
          <p:nvPr/>
        </p:nvSpPr>
        <p:spPr>
          <a:xfrm>
            <a:off x="3518825" y="291655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399F75C-4627-46B0-A892-11790812F747}"/>
              </a:ext>
            </a:extLst>
          </p:cNvPr>
          <p:cNvSpPr/>
          <p:nvPr/>
        </p:nvSpPr>
        <p:spPr>
          <a:xfrm>
            <a:off x="3664705" y="2622657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CFB2636-0D7D-4488-946B-88F2199982B4}"/>
              </a:ext>
            </a:extLst>
          </p:cNvPr>
          <p:cNvSpPr/>
          <p:nvPr/>
        </p:nvSpPr>
        <p:spPr>
          <a:xfrm>
            <a:off x="3709538" y="303085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FF92814-0118-45D9-95E1-8AF02EA14809}"/>
              </a:ext>
            </a:extLst>
          </p:cNvPr>
          <p:cNvSpPr/>
          <p:nvPr/>
        </p:nvSpPr>
        <p:spPr>
          <a:xfrm>
            <a:off x="3866710" y="296256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588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45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4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45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4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45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45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45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45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6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7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9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1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3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4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5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7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9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0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1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0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1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3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4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5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6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7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6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7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9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0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1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2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3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4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5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6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7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8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9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0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1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0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1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2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3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4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5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6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7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6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7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8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9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0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1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3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2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3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4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5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6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7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8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9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2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8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9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9" dur="500" fill="hold"/>
                                        <p:tgtEl>
                                          <p:spTgt spid="34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270" dur="500" fill="hold"/>
                                        <p:tgtEl>
                                          <p:spTgt spid="34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71" dur="500" fill="hold"/>
                                        <p:tgtEl>
                                          <p:spTgt spid="34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34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2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2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2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2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2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3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3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3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3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3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3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3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3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3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3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3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3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8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9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0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1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2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3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4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5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8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4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5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6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7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8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9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0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1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4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5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0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1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2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3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4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5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6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7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0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1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3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5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6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7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8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9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0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1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2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3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4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4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4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4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4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9" grpId="0" animBg="1"/>
      <p:bldP spid="3459" grpId="1" animBg="1"/>
      <p:bldP spid="15" grpId="0" animBg="1"/>
      <p:bldP spid="15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6250" cy="1325563"/>
          </a:xfrm>
        </p:spPr>
        <p:txBody>
          <a:bodyPr/>
          <a:lstStyle/>
          <a:p>
            <a:r>
              <a:rPr lang="en-US" dirty="0"/>
              <a:t>Imbalanced Dataset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5583085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569A4C-A416-46D5-BAC1-2D80361EE1EB}"/>
              </a:ext>
            </a:extLst>
          </p:cNvPr>
          <p:cNvCxnSpPr>
            <a:cxnSpLocks/>
          </p:cNvCxnSpPr>
          <p:nvPr/>
        </p:nvCxnSpPr>
        <p:spPr>
          <a:xfrm flipV="1">
            <a:off x="907357" y="1306286"/>
            <a:ext cx="0" cy="546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6B5C2-9EC1-4BEF-8ED8-347B2629E7E3}"/>
              </a:ext>
            </a:extLst>
          </p:cNvPr>
          <p:cNvCxnSpPr>
            <a:cxnSpLocks/>
          </p:cNvCxnSpPr>
          <p:nvPr/>
        </p:nvCxnSpPr>
        <p:spPr>
          <a:xfrm>
            <a:off x="607213" y="6440974"/>
            <a:ext cx="10568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5ADBBD0-E37D-4C3F-AB9F-07033ED90298}"/>
              </a:ext>
            </a:extLst>
          </p:cNvPr>
          <p:cNvSpPr txBox="1"/>
          <p:nvPr/>
        </p:nvSpPr>
        <p:spPr>
          <a:xfrm>
            <a:off x="10278619" y="6488668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7AE683-F2D6-42B0-A69A-17D497531924}"/>
              </a:ext>
            </a:extLst>
          </p:cNvPr>
          <p:cNvSpPr txBox="1"/>
          <p:nvPr/>
        </p:nvSpPr>
        <p:spPr>
          <a:xfrm>
            <a:off x="0" y="1258986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ABC4E2-06F3-4CC2-B161-1C4DFDCF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27" y="1737996"/>
            <a:ext cx="10243174" cy="443151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AFF8B81-35DD-4FAD-A1C7-65E23048BB30}"/>
              </a:ext>
            </a:extLst>
          </p:cNvPr>
          <p:cNvSpPr/>
          <p:nvPr/>
        </p:nvSpPr>
        <p:spPr>
          <a:xfrm>
            <a:off x="2670362" y="3083936"/>
            <a:ext cx="114300" cy="1143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17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D7D31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6250" cy="1325563"/>
          </a:xfrm>
        </p:spPr>
        <p:txBody>
          <a:bodyPr/>
          <a:lstStyle/>
          <a:p>
            <a:r>
              <a:rPr lang="en-US" dirty="0"/>
              <a:t>Resampling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3589185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9BBA01E-6C8D-4FF4-A9BD-2B37EC469F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0869363"/>
              </p:ext>
            </p:extLst>
          </p:nvPr>
        </p:nvGraphicFramePr>
        <p:xfrm>
          <a:off x="838200" y="1835983"/>
          <a:ext cx="8128000" cy="4803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1AEACA9-22DC-4ED3-9FA2-5AF5EB5C1677}"/>
              </a:ext>
            </a:extLst>
          </p:cNvPr>
          <p:cNvSpPr/>
          <p:nvPr/>
        </p:nvSpPr>
        <p:spPr>
          <a:xfrm>
            <a:off x="2379828" y="2154066"/>
            <a:ext cx="1765300" cy="38107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485CDC-BBD4-49B5-9B70-A99E068A7C22}"/>
              </a:ext>
            </a:extLst>
          </p:cNvPr>
          <p:cNvSpPr/>
          <p:nvPr/>
        </p:nvSpPr>
        <p:spPr>
          <a:xfrm>
            <a:off x="6096000" y="5812063"/>
            <a:ext cx="1765300" cy="1527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84C7F1-34BC-4F50-857D-CC33DF63D897}"/>
              </a:ext>
            </a:extLst>
          </p:cNvPr>
          <p:cNvSpPr txBox="1"/>
          <p:nvPr/>
        </p:nvSpPr>
        <p:spPr>
          <a:xfrm>
            <a:off x="9770991" y="3059668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Oversampling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C44EC2-F3A4-432E-AF7A-3F62AD71C85E}"/>
              </a:ext>
            </a:extLst>
          </p:cNvPr>
          <p:cNvSpPr txBox="1"/>
          <p:nvPr/>
        </p:nvSpPr>
        <p:spPr>
          <a:xfrm>
            <a:off x="9641240" y="3870974"/>
            <a:ext cx="16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Undersampling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915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6250" cy="1325563"/>
          </a:xfrm>
        </p:spPr>
        <p:txBody>
          <a:bodyPr/>
          <a:lstStyle/>
          <a:p>
            <a:r>
              <a:rPr lang="en-US" dirty="0"/>
              <a:t>Resampling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3589185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9BBA01E-6C8D-4FF4-A9BD-2B37EC469F81}"/>
              </a:ext>
            </a:extLst>
          </p:cNvPr>
          <p:cNvGraphicFramePr/>
          <p:nvPr/>
        </p:nvGraphicFramePr>
        <p:xfrm>
          <a:off x="838200" y="1835983"/>
          <a:ext cx="8128000" cy="4803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1AEACA9-22DC-4ED3-9FA2-5AF5EB5C1677}"/>
              </a:ext>
            </a:extLst>
          </p:cNvPr>
          <p:cNvSpPr/>
          <p:nvPr/>
        </p:nvSpPr>
        <p:spPr>
          <a:xfrm>
            <a:off x="2379828" y="2154066"/>
            <a:ext cx="1765300" cy="38107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485CDC-BBD4-49B5-9B70-A99E068A7C22}"/>
              </a:ext>
            </a:extLst>
          </p:cNvPr>
          <p:cNvSpPr/>
          <p:nvPr/>
        </p:nvSpPr>
        <p:spPr>
          <a:xfrm>
            <a:off x="6096000" y="2154067"/>
            <a:ext cx="1765300" cy="38107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84C7F1-34BC-4F50-857D-CC33DF63D897}"/>
              </a:ext>
            </a:extLst>
          </p:cNvPr>
          <p:cNvSpPr txBox="1"/>
          <p:nvPr/>
        </p:nvSpPr>
        <p:spPr>
          <a:xfrm>
            <a:off x="9770991" y="3059668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Oversampling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C44EC2-F3A4-432E-AF7A-3F62AD71C85E}"/>
              </a:ext>
            </a:extLst>
          </p:cNvPr>
          <p:cNvSpPr txBox="1"/>
          <p:nvPr/>
        </p:nvSpPr>
        <p:spPr>
          <a:xfrm>
            <a:off x="9641240" y="3870974"/>
            <a:ext cx="16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Undersampling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BEBE94-BE7E-4D5F-938E-6B0261E047B4}"/>
              </a:ext>
            </a:extLst>
          </p:cNvPr>
          <p:cNvSpPr/>
          <p:nvPr/>
        </p:nvSpPr>
        <p:spPr>
          <a:xfrm>
            <a:off x="9499002" y="2987026"/>
            <a:ext cx="1957892" cy="541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40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6250" cy="1325563"/>
          </a:xfrm>
        </p:spPr>
        <p:txBody>
          <a:bodyPr/>
          <a:lstStyle/>
          <a:p>
            <a:r>
              <a:rPr lang="en-US" dirty="0"/>
              <a:t>Imbalanced Dataset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5583085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569A4C-A416-46D5-BAC1-2D80361EE1EB}"/>
              </a:ext>
            </a:extLst>
          </p:cNvPr>
          <p:cNvCxnSpPr>
            <a:cxnSpLocks/>
          </p:cNvCxnSpPr>
          <p:nvPr/>
        </p:nvCxnSpPr>
        <p:spPr>
          <a:xfrm flipV="1">
            <a:off x="907357" y="1306286"/>
            <a:ext cx="0" cy="546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6B5C2-9EC1-4BEF-8ED8-347B2629E7E3}"/>
              </a:ext>
            </a:extLst>
          </p:cNvPr>
          <p:cNvCxnSpPr>
            <a:cxnSpLocks/>
          </p:cNvCxnSpPr>
          <p:nvPr/>
        </p:nvCxnSpPr>
        <p:spPr>
          <a:xfrm>
            <a:off x="607213" y="6440974"/>
            <a:ext cx="10568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5ADBBD0-E37D-4C3F-AB9F-07033ED90298}"/>
              </a:ext>
            </a:extLst>
          </p:cNvPr>
          <p:cNvSpPr txBox="1"/>
          <p:nvPr/>
        </p:nvSpPr>
        <p:spPr>
          <a:xfrm>
            <a:off x="10278619" y="6488668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7AE683-F2D6-42B0-A69A-17D497531924}"/>
              </a:ext>
            </a:extLst>
          </p:cNvPr>
          <p:cNvSpPr txBox="1"/>
          <p:nvPr/>
        </p:nvSpPr>
        <p:spPr>
          <a:xfrm>
            <a:off x="0" y="1258986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ABC4E2-06F3-4CC2-B161-1C4DFDCF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27" y="1737996"/>
            <a:ext cx="10243174" cy="443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40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6250" cy="1325563"/>
          </a:xfrm>
        </p:spPr>
        <p:txBody>
          <a:bodyPr/>
          <a:lstStyle/>
          <a:p>
            <a:r>
              <a:rPr lang="en-US" dirty="0"/>
              <a:t>Imbalanced Dataset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5583085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569A4C-A416-46D5-BAC1-2D80361EE1EB}"/>
              </a:ext>
            </a:extLst>
          </p:cNvPr>
          <p:cNvCxnSpPr>
            <a:cxnSpLocks/>
          </p:cNvCxnSpPr>
          <p:nvPr/>
        </p:nvCxnSpPr>
        <p:spPr>
          <a:xfrm flipV="1">
            <a:off x="907357" y="1306286"/>
            <a:ext cx="0" cy="546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6B5C2-9EC1-4BEF-8ED8-347B2629E7E3}"/>
              </a:ext>
            </a:extLst>
          </p:cNvPr>
          <p:cNvCxnSpPr>
            <a:cxnSpLocks/>
          </p:cNvCxnSpPr>
          <p:nvPr/>
        </p:nvCxnSpPr>
        <p:spPr>
          <a:xfrm>
            <a:off x="607213" y="6440974"/>
            <a:ext cx="10568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5ADBBD0-E37D-4C3F-AB9F-07033ED90298}"/>
              </a:ext>
            </a:extLst>
          </p:cNvPr>
          <p:cNvSpPr txBox="1"/>
          <p:nvPr/>
        </p:nvSpPr>
        <p:spPr>
          <a:xfrm>
            <a:off x="10278619" y="6488668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7AE683-F2D6-42B0-A69A-17D497531924}"/>
              </a:ext>
            </a:extLst>
          </p:cNvPr>
          <p:cNvSpPr txBox="1"/>
          <p:nvPr/>
        </p:nvSpPr>
        <p:spPr>
          <a:xfrm>
            <a:off x="0" y="1258986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5D67DF-D515-445A-9F1E-DC09D455A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67" y="1628318"/>
            <a:ext cx="9996279" cy="4432575"/>
          </a:xfrm>
          <a:prstGeom prst="rect">
            <a:avLst/>
          </a:prstGeom>
        </p:spPr>
      </p:pic>
      <p:cxnSp>
        <p:nvCxnSpPr>
          <p:cNvPr id="4129" name="Straight Connector 4128">
            <a:extLst>
              <a:ext uri="{FF2B5EF4-FFF2-40B4-BE49-F238E27FC236}">
                <a16:creationId xmlns:a16="http://schemas.microsoft.com/office/drawing/2014/main" id="{D7AB001F-3D72-446B-B3EC-C33A7ABABB9D}"/>
              </a:ext>
            </a:extLst>
          </p:cNvPr>
          <p:cNvCxnSpPr>
            <a:cxnSpLocks/>
          </p:cNvCxnSpPr>
          <p:nvPr/>
        </p:nvCxnSpPr>
        <p:spPr>
          <a:xfrm flipV="1">
            <a:off x="607213" y="813627"/>
            <a:ext cx="8617324" cy="43668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420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DDE2E9-2F88-4725-8214-D44FD0C16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527208"/>
              </p:ext>
            </p:extLst>
          </p:nvPr>
        </p:nvGraphicFramePr>
        <p:xfrm>
          <a:off x="5641203" y="115857"/>
          <a:ext cx="638928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857">
                  <a:extLst>
                    <a:ext uri="{9D8B030D-6E8A-4147-A177-3AD203B41FA5}">
                      <a16:colId xmlns:a16="http://schemas.microsoft.com/office/drawing/2014/main" val="2983961320"/>
                    </a:ext>
                  </a:extLst>
                </a:gridCol>
                <a:gridCol w="1277857">
                  <a:extLst>
                    <a:ext uri="{9D8B030D-6E8A-4147-A177-3AD203B41FA5}">
                      <a16:colId xmlns:a16="http://schemas.microsoft.com/office/drawing/2014/main" val="1480932848"/>
                    </a:ext>
                  </a:extLst>
                </a:gridCol>
                <a:gridCol w="1277857">
                  <a:extLst>
                    <a:ext uri="{9D8B030D-6E8A-4147-A177-3AD203B41FA5}">
                      <a16:colId xmlns:a16="http://schemas.microsoft.com/office/drawing/2014/main" val="4139698599"/>
                    </a:ext>
                  </a:extLst>
                </a:gridCol>
                <a:gridCol w="1277857">
                  <a:extLst>
                    <a:ext uri="{9D8B030D-6E8A-4147-A177-3AD203B41FA5}">
                      <a16:colId xmlns:a16="http://schemas.microsoft.com/office/drawing/2014/main" val="844451054"/>
                    </a:ext>
                  </a:extLst>
                </a:gridCol>
                <a:gridCol w="1277857">
                  <a:extLst>
                    <a:ext uri="{9D8B030D-6E8A-4147-A177-3AD203B41FA5}">
                      <a16:colId xmlns:a16="http://schemas.microsoft.com/office/drawing/2014/main" val="2161751706"/>
                    </a:ext>
                  </a:extLst>
                </a:gridCol>
              </a:tblGrid>
              <a:tr h="209100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Sepal_length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Sepal_width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Petal_length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Petal_width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Species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124130"/>
                  </a:ext>
                </a:extLst>
              </a:tr>
              <a:tr h="209100">
                <a:tc>
                  <a:txBody>
                    <a:bodyPr/>
                    <a:lstStyle/>
                    <a:p>
                      <a:r>
                        <a:rPr lang="en-US" sz="1200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setosa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228349"/>
                  </a:ext>
                </a:extLst>
              </a:tr>
              <a:tr h="209100">
                <a:tc>
                  <a:txBody>
                    <a:bodyPr/>
                    <a:lstStyle/>
                    <a:p>
                      <a:r>
                        <a:rPr lang="en-US" sz="1200" dirty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versicolor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912780"/>
                  </a:ext>
                </a:extLst>
              </a:tr>
              <a:tr h="209100">
                <a:tc>
                  <a:txBody>
                    <a:bodyPr/>
                    <a:lstStyle/>
                    <a:p>
                      <a:r>
                        <a:rPr lang="en-US" sz="1200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virginica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217147"/>
                  </a:ext>
                </a:extLst>
              </a:tr>
              <a:tr h="209100">
                <a:tc>
                  <a:txBody>
                    <a:bodyPr/>
                    <a:lstStyle/>
                    <a:p>
                      <a:r>
                        <a:rPr lang="en-US" sz="1200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setosa</a:t>
                      </a:r>
                      <a:endParaRPr lang="en-US" sz="12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168029"/>
                  </a:ext>
                </a:extLst>
              </a:tr>
              <a:tr h="209100">
                <a:tc>
                  <a:txBody>
                    <a:bodyPr/>
                    <a:lstStyle/>
                    <a:p>
                      <a:r>
                        <a:rPr lang="en-US" sz="1200" dirty="0"/>
                        <a:t>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versicolor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932445"/>
                  </a:ext>
                </a:extLst>
              </a:tr>
              <a:tr h="209100">
                <a:tc>
                  <a:txBody>
                    <a:bodyPr/>
                    <a:lstStyle/>
                    <a:p>
                      <a:r>
                        <a:rPr lang="en-US" sz="1200" dirty="0"/>
                        <a:t>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virginica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088951"/>
                  </a:ext>
                </a:extLst>
              </a:tr>
              <a:tr h="20910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266099"/>
                  </a:ext>
                </a:extLst>
              </a:tr>
              <a:tr h="20910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79780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2772939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475D601-8E4F-47B9-8028-85E70287F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04" y="2822768"/>
            <a:ext cx="3516029" cy="29023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10C51F-7863-48A3-83D1-D15051AD78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425" y="2834005"/>
            <a:ext cx="3876063" cy="29093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F92530-A972-4FB5-971E-0C3367666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27" y="2834005"/>
            <a:ext cx="3876062" cy="28876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744D0CB-E567-436E-BDEA-B3CDC834A610}"/>
              </a:ext>
            </a:extLst>
          </p:cNvPr>
          <p:cNvSpPr txBox="1"/>
          <p:nvPr/>
        </p:nvSpPr>
        <p:spPr>
          <a:xfrm>
            <a:off x="2001350" y="5934394"/>
            <a:ext cx="785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setosa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8DD494-AF16-4803-8F1E-35B07E9EF554}"/>
              </a:ext>
            </a:extLst>
          </p:cNvPr>
          <p:cNvSpPr txBox="1"/>
          <p:nvPr/>
        </p:nvSpPr>
        <p:spPr>
          <a:xfrm>
            <a:off x="5739890" y="5947646"/>
            <a:ext cx="961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virginica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2B8B2F-8FBA-4652-B89E-1B868F964DFF}"/>
              </a:ext>
            </a:extLst>
          </p:cNvPr>
          <p:cNvSpPr txBox="1"/>
          <p:nvPr/>
        </p:nvSpPr>
        <p:spPr>
          <a:xfrm>
            <a:off x="9478430" y="5960898"/>
            <a:ext cx="109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001839-3798-4FA3-9312-5BEB53CECCF6}"/>
              </a:ext>
            </a:extLst>
          </p:cNvPr>
          <p:cNvSpPr txBox="1"/>
          <p:nvPr/>
        </p:nvSpPr>
        <p:spPr>
          <a:xfrm>
            <a:off x="10115791" y="6610785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taken from Google Images</a:t>
            </a:r>
          </a:p>
        </p:txBody>
      </p:sp>
    </p:spTree>
    <p:extLst>
      <p:ext uri="{BB962C8B-B14F-4D97-AF65-F5344CB8AC3E}">
        <p14:creationId xmlns:p14="http://schemas.microsoft.com/office/powerpoint/2010/main" val="4125350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6250" cy="1325563"/>
          </a:xfrm>
        </p:spPr>
        <p:txBody>
          <a:bodyPr/>
          <a:lstStyle/>
          <a:p>
            <a:r>
              <a:rPr lang="en-US" dirty="0"/>
              <a:t>Resampling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3589185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9BBA01E-6C8D-4FF4-A9BD-2B37EC469F81}"/>
              </a:ext>
            </a:extLst>
          </p:cNvPr>
          <p:cNvGraphicFramePr/>
          <p:nvPr/>
        </p:nvGraphicFramePr>
        <p:xfrm>
          <a:off x="838200" y="1835983"/>
          <a:ext cx="8128000" cy="4803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1AEACA9-22DC-4ED3-9FA2-5AF5EB5C1677}"/>
              </a:ext>
            </a:extLst>
          </p:cNvPr>
          <p:cNvSpPr/>
          <p:nvPr/>
        </p:nvSpPr>
        <p:spPr>
          <a:xfrm>
            <a:off x="2379828" y="2154066"/>
            <a:ext cx="1765300" cy="38107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485CDC-BBD4-49B5-9B70-A99E068A7C22}"/>
              </a:ext>
            </a:extLst>
          </p:cNvPr>
          <p:cNvSpPr/>
          <p:nvPr/>
        </p:nvSpPr>
        <p:spPr>
          <a:xfrm>
            <a:off x="6096000" y="5812063"/>
            <a:ext cx="1765300" cy="1527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84C7F1-34BC-4F50-857D-CC33DF63D897}"/>
              </a:ext>
            </a:extLst>
          </p:cNvPr>
          <p:cNvSpPr txBox="1"/>
          <p:nvPr/>
        </p:nvSpPr>
        <p:spPr>
          <a:xfrm>
            <a:off x="9770991" y="3059668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Oversampling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C44EC2-F3A4-432E-AF7A-3F62AD71C85E}"/>
              </a:ext>
            </a:extLst>
          </p:cNvPr>
          <p:cNvSpPr txBox="1"/>
          <p:nvPr/>
        </p:nvSpPr>
        <p:spPr>
          <a:xfrm>
            <a:off x="9641240" y="3870974"/>
            <a:ext cx="16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Undersampling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330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6250" cy="1325563"/>
          </a:xfrm>
        </p:spPr>
        <p:txBody>
          <a:bodyPr/>
          <a:lstStyle/>
          <a:p>
            <a:r>
              <a:rPr lang="en-US" dirty="0"/>
              <a:t>Resampling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3589185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9BBA01E-6C8D-4FF4-A9BD-2B37EC469F81}"/>
              </a:ext>
            </a:extLst>
          </p:cNvPr>
          <p:cNvGraphicFramePr/>
          <p:nvPr/>
        </p:nvGraphicFramePr>
        <p:xfrm>
          <a:off x="838200" y="1835983"/>
          <a:ext cx="8128000" cy="4803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1AEACA9-22DC-4ED3-9FA2-5AF5EB5C1677}"/>
              </a:ext>
            </a:extLst>
          </p:cNvPr>
          <p:cNvSpPr/>
          <p:nvPr/>
        </p:nvSpPr>
        <p:spPr>
          <a:xfrm>
            <a:off x="2379828" y="5812062"/>
            <a:ext cx="1765300" cy="15279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485CDC-BBD4-49B5-9B70-A99E068A7C22}"/>
              </a:ext>
            </a:extLst>
          </p:cNvPr>
          <p:cNvSpPr/>
          <p:nvPr/>
        </p:nvSpPr>
        <p:spPr>
          <a:xfrm>
            <a:off x="6096000" y="5812063"/>
            <a:ext cx="1765300" cy="1527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84C7F1-34BC-4F50-857D-CC33DF63D897}"/>
              </a:ext>
            </a:extLst>
          </p:cNvPr>
          <p:cNvSpPr txBox="1"/>
          <p:nvPr/>
        </p:nvSpPr>
        <p:spPr>
          <a:xfrm>
            <a:off x="9770991" y="3059668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Oversampling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C44EC2-F3A4-432E-AF7A-3F62AD71C85E}"/>
              </a:ext>
            </a:extLst>
          </p:cNvPr>
          <p:cNvSpPr txBox="1"/>
          <p:nvPr/>
        </p:nvSpPr>
        <p:spPr>
          <a:xfrm>
            <a:off x="9641240" y="3870974"/>
            <a:ext cx="16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Undersampling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F30DC9-9CEE-4A6B-8B94-AEAD9EF037E7}"/>
              </a:ext>
            </a:extLst>
          </p:cNvPr>
          <p:cNvSpPr/>
          <p:nvPr/>
        </p:nvSpPr>
        <p:spPr>
          <a:xfrm>
            <a:off x="9499002" y="3784899"/>
            <a:ext cx="1957892" cy="5414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55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6250" cy="1325563"/>
          </a:xfrm>
        </p:spPr>
        <p:txBody>
          <a:bodyPr/>
          <a:lstStyle/>
          <a:p>
            <a:r>
              <a:rPr lang="en-US" dirty="0"/>
              <a:t>Imbalanced Dataset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5583085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569A4C-A416-46D5-BAC1-2D80361EE1EB}"/>
              </a:ext>
            </a:extLst>
          </p:cNvPr>
          <p:cNvCxnSpPr>
            <a:cxnSpLocks/>
          </p:cNvCxnSpPr>
          <p:nvPr/>
        </p:nvCxnSpPr>
        <p:spPr>
          <a:xfrm flipV="1">
            <a:off x="907357" y="1306286"/>
            <a:ext cx="0" cy="546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6B5C2-9EC1-4BEF-8ED8-347B2629E7E3}"/>
              </a:ext>
            </a:extLst>
          </p:cNvPr>
          <p:cNvCxnSpPr>
            <a:cxnSpLocks/>
          </p:cNvCxnSpPr>
          <p:nvPr/>
        </p:nvCxnSpPr>
        <p:spPr>
          <a:xfrm>
            <a:off x="607213" y="6440974"/>
            <a:ext cx="10568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5ADBBD0-E37D-4C3F-AB9F-07033ED90298}"/>
              </a:ext>
            </a:extLst>
          </p:cNvPr>
          <p:cNvSpPr txBox="1"/>
          <p:nvPr/>
        </p:nvSpPr>
        <p:spPr>
          <a:xfrm>
            <a:off x="10278619" y="6488668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7AE683-F2D6-42B0-A69A-17D497531924}"/>
              </a:ext>
            </a:extLst>
          </p:cNvPr>
          <p:cNvSpPr txBox="1"/>
          <p:nvPr/>
        </p:nvSpPr>
        <p:spPr>
          <a:xfrm>
            <a:off x="0" y="1258986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ABC4E2-06F3-4CC2-B161-1C4DFDCF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27" y="1737996"/>
            <a:ext cx="10243174" cy="443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913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6250" cy="1325563"/>
          </a:xfrm>
        </p:spPr>
        <p:txBody>
          <a:bodyPr/>
          <a:lstStyle/>
          <a:p>
            <a:r>
              <a:rPr lang="en-US" dirty="0"/>
              <a:t>Imbalanced Dataset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5583085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569A4C-A416-46D5-BAC1-2D80361EE1EB}"/>
              </a:ext>
            </a:extLst>
          </p:cNvPr>
          <p:cNvCxnSpPr>
            <a:cxnSpLocks/>
          </p:cNvCxnSpPr>
          <p:nvPr/>
        </p:nvCxnSpPr>
        <p:spPr>
          <a:xfrm flipV="1">
            <a:off x="907357" y="1306286"/>
            <a:ext cx="0" cy="546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6B5C2-9EC1-4BEF-8ED8-347B2629E7E3}"/>
              </a:ext>
            </a:extLst>
          </p:cNvPr>
          <p:cNvCxnSpPr>
            <a:cxnSpLocks/>
          </p:cNvCxnSpPr>
          <p:nvPr/>
        </p:nvCxnSpPr>
        <p:spPr>
          <a:xfrm>
            <a:off x="607213" y="6440974"/>
            <a:ext cx="10568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5ADBBD0-E37D-4C3F-AB9F-07033ED90298}"/>
              </a:ext>
            </a:extLst>
          </p:cNvPr>
          <p:cNvSpPr txBox="1"/>
          <p:nvPr/>
        </p:nvSpPr>
        <p:spPr>
          <a:xfrm>
            <a:off x="10278619" y="6488668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7AE683-F2D6-42B0-A69A-17D497531924}"/>
              </a:ext>
            </a:extLst>
          </p:cNvPr>
          <p:cNvSpPr txBox="1"/>
          <p:nvPr/>
        </p:nvSpPr>
        <p:spPr>
          <a:xfrm>
            <a:off x="0" y="1258986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8852FD-A52B-43FD-84AF-BE6E98F2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46" y="2353469"/>
            <a:ext cx="7924478" cy="3177637"/>
          </a:xfrm>
          <a:prstGeom prst="rect">
            <a:avLst/>
          </a:prstGeom>
        </p:spPr>
      </p:pic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92A92857-D4D0-4838-89D5-1A768C1A41B7}"/>
              </a:ext>
            </a:extLst>
          </p:cNvPr>
          <p:cNvCxnSpPr>
            <a:cxnSpLocks/>
          </p:cNvCxnSpPr>
          <p:nvPr/>
        </p:nvCxnSpPr>
        <p:spPr>
          <a:xfrm flipV="1">
            <a:off x="-370687" y="1473720"/>
            <a:ext cx="8617324" cy="43668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87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6250" cy="1325563"/>
          </a:xfrm>
        </p:spPr>
        <p:txBody>
          <a:bodyPr/>
          <a:lstStyle/>
          <a:p>
            <a:r>
              <a:rPr lang="en-US" dirty="0"/>
              <a:t>Resampling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3589185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9BBA01E-6C8D-4FF4-A9BD-2B37EC469F81}"/>
              </a:ext>
            </a:extLst>
          </p:cNvPr>
          <p:cNvGraphicFramePr/>
          <p:nvPr/>
        </p:nvGraphicFramePr>
        <p:xfrm>
          <a:off x="838200" y="1835983"/>
          <a:ext cx="8128000" cy="4803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1AEACA9-22DC-4ED3-9FA2-5AF5EB5C1677}"/>
              </a:ext>
            </a:extLst>
          </p:cNvPr>
          <p:cNvSpPr/>
          <p:nvPr/>
        </p:nvSpPr>
        <p:spPr>
          <a:xfrm>
            <a:off x="2379828" y="3870974"/>
            <a:ext cx="1765300" cy="20938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485CDC-BBD4-49B5-9B70-A99E068A7C22}"/>
              </a:ext>
            </a:extLst>
          </p:cNvPr>
          <p:cNvSpPr/>
          <p:nvPr/>
        </p:nvSpPr>
        <p:spPr>
          <a:xfrm>
            <a:off x="6096000" y="3870975"/>
            <a:ext cx="1765300" cy="20938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84C7F1-34BC-4F50-857D-CC33DF63D897}"/>
              </a:ext>
            </a:extLst>
          </p:cNvPr>
          <p:cNvSpPr txBox="1"/>
          <p:nvPr/>
        </p:nvSpPr>
        <p:spPr>
          <a:xfrm>
            <a:off x="9770991" y="3059668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Oversampling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C44EC2-F3A4-432E-AF7A-3F62AD71C85E}"/>
              </a:ext>
            </a:extLst>
          </p:cNvPr>
          <p:cNvSpPr txBox="1"/>
          <p:nvPr/>
        </p:nvSpPr>
        <p:spPr>
          <a:xfrm>
            <a:off x="9641240" y="3870974"/>
            <a:ext cx="161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Undersampling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F30DC9-9CEE-4A6B-8B94-AEAD9EF037E7}"/>
              </a:ext>
            </a:extLst>
          </p:cNvPr>
          <p:cNvSpPr/>
          <p:nvPr/>
        </p:nvSpPr>
        <p:spPr>
          <a:xfrm>
            <a:off x="9499002" y="2958353"/>
            <a:ext cx="1957892" cy="13680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98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6250" cy="1325563"/>
          </a:xfrm>
        </p:spPr>
        <p:txBody>
          <a:bodyPr/>
          <a:lstStyle/>
          <a:p>
            <a:r>
              <a:rPr lang="en-US" dirty="0"/>
              <a:t>Resampling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3589185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84C7F1-34BC-4F50-857D-CC33DF63D897}"/>
              </a:ext>
            </a:extLst>
          </p:cNvPr>
          <p:cNvSpPr txBox="1"/>
          <p:nvPr/>
        </p:nvSpPr>
        <p:spPr>
          <a:xfrm>
            <a:off x="1947026" y="2184498"/>
            <a:ext cx="2480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Oversampling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C44EC2-F3A4-432E-AF7A-3F62AD71C85E}"/>
              </a:ext>
            </a:extLst>
          </p:cNvPr>
          <p:cNvSpPr txBox="1"/>
          <p:nvPr/>
        </p:nvSpPr>
        <p:spPr>
          <a:xfrm>
            <a:off x="6849717" y="2120384"/>
            <a:ext cx="3031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Undersampling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3532E0-0371-4BB3-A7E4-B6F790392BD7}"/>
              </a:ext>
            </a:extLst>
          </p:cNvPr>
          <p:cNvSpPr txBox="1"/>
          <p:nvPr/>
        </p:nvSpPr>
        <p:spPr>
          <a:xfrm>
            <a:off x="2162125" y="2766715"/>
            <a:ext cx="231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Oversampling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AF3EA-35D2-46B9-84EB-2293CA0DD1FB}"/>
              </a:ext>
            </a:extLst>
          </p:cNvPr>
          <p:cNvSpPr txBox="1"/>
          <p:nvPr/>
        </p:nvSpPr>
        <p:spPr>
          <a:xfrm>
            <a:off x="2889086" y="3072547"/>
            <a:ext cx="85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774C00-DE1F-47D7-815F-52F303D015F2}"/>
              </a:ext>
            </a:extLst>
          </p:cNvPr>
          <p:cNvSpPr txBox="1"/>
          <p:nvPr/>
        </p:nvSpPr>
        <p:spPr>
          <a:xfrm>
            <a:off x="2361666" y="3403065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Borderline-SMOTE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243060-84CC-415D-8BDF-19AA5A8071BC}"/>
              </a:ext>
            </a:extLst>
          </p:cNvPr>
          <p:cNvSpPr txBox="1"/>
          <p:nvPr/>
        </p:nvSpPr>
        <p:spPr>
          <a:xfrm>
            <a:off x="2426620" y="3735328"/>
            <a:ext cx="17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Modified-SMOTE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EB1A33-B571-4F5C-8B23-980219A3EB93}"/>
              </a:ext>
            </a:extLst>
          </p:cNvPr>
          <p:cNvSpPr txBox="1"/>
          <p:nvPr/>
        </p:nvSpPr>
        <p:spPr>
          <a:xfrm>
            <a:off x="2679061" y="4102915"/>
            <a:ext cx="122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SMOTE-NC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E9EB7A-717E-4502-A2E6-F943D31C38B8}"/>
              </a:ext>
            </a:extLst>
          </p:cNvPr>
          <p:cNvSpPr txBox="1"/>
          <p:nvPr/>
        </p:nvSpPr>
        <p:spPr>
          <a:xfrm>
            <a:off x="2843763" y="438945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0D7ADC-CFF7-49C2-9F81-760288F0CAAF}"/>
              </a:ext>
            </a:extLst>
          </p:cNvPr>
          <p:cNvSpPr txBox="1"/>
          <p:nvPr/>
        </p:nvSpPr>
        <p:spPr>
          <a:xfrm>
            <a:off x="2792329" y="4717875"/>
            <a:ext cx="9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ADASYN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9846D4-5518-4327-AF3B-A21843BF4BDF}"/>
              </a:ext>
            </a:extLst>
          </p:cNvPr>
          <p:cNvSpPr txBox="1"/>
          <p:nvPr/>
        </p:nvSpPr>
        <p:spPr>
          <a:xfrm>
            <a:off x="7220326" y="2804696"/>
            <a:ext cx="244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</a:t>
            </a:r>
            <a:r>
              <a:rPr lang="en-US" dirty="0" err="1"/>
              <a:t>Undersampling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152D8-B185-4B9C-AC37-207646F777A7}"/>
              </a:ext>
            </a:extLst>
          </p:cNvPr>
          <p:cNvSpPr txBox="1"/>
          <p:nvPr/>
        </p:nvSpPr>
        <p:spPr>
          <a:xfrm>
            <a:off x="7112668" y="3134103"/>
            <a:ext cx="266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Sampling Based on Cluster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DF2659-CA53-4E87-956C-21A4C6C9BD08}"/>
              </a:ext>
            </a:extLst>
          </p:cNvPr>
          <p:cNvSpPr txBox="1"/>
          <p:nvPr/>
        </p:nvSpPr>
        <p:spPr>
          <a:xfrm>
            <a:off x="7715604" y="3473113"/>
            <a:ext cx="13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Tomek Links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B1BE5-5F54-41B6-B919-534EF36BC8DC}"/>
              </a:ext>
            </a:extLst>
          </p:cNvPr>
          <p:cNvSpPr txBox="1"/>
          <p:nvPr/>
        </p:nvSpPr>
        <p:spPr>
          <a:xfrm>
            <a:off x="7871913" y="380926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NearMiss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DE1D8E-265E-4E0E-89C5-BF5A7D3EA332}"/>
              </a:ext>
            </a:extLst>
          </p:cNvPr>
          <p:cNvSpPr txBox="1"/>
          <p:nvPr/>
        </p:nvSpPr>
        <p:spPr>
          <a:xfrm>
            <a:off x="7163727" y="4210032"/>
            <a:ext cx="269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Edited Nearest </a:t>
            </a:r>
            <a:r>
              <a:rPr lang="en-US" dirty="0" err="1"/>
              <a:t>Neighbours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F4D11B-D3F6-4628-827B-77CFB35BEE23}"/>
              </a:ext>
            </a:extLst>
          </p:cNvPr>
          <p:cNvSpPr txBox="1"/>
          <p:nvPr/>
        </p:nvSpPr>
        <p:spPr>
          <a:xfrm>
            <a:off x="6934754" y="4506183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Nearest </a:t>
            </a:r>
            <a:r>
              <a:rPr lang="en-US" dirty="0" err="1"/>
              <a:t>Neighbours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307DC9-A3B8-4EB2-B828-E909EEE575A3}"/>
              </a:ext>
            </a:extLst>
          </p:cNvPr>
          <p:cNvSpPr txBox="1"/>
          <p:nvPr/>
        </p:nvSpPr>
        <p:spPr>
          <a:xfrm>
            <a:off x="6934754" y="4781375"/>
            <a:ext cx="288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Hardness Threshold</a:t>
            </a:r>
          </a:p>
        </p:txBody>
      </p:sp>
    </p:spTree>
    <p:extLst>
      <p:ext uri="{BB962C8B-B14F-4D97-AF65-F5344CB8AC3E}">
        <p14:creationId xmlns:p14="http://schemas.microsoft.com/office/powerpoint/2010/main" val="3239886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4C00E989-9544-4FF9-BC65-383C57EEEF1B}"/>
              </a:ext>
            </a:extLst>
          </p:cNvPr>
          <p:cNvSpPr txBox="1"/>
          <p:nvPr/>
        </p:nvSpPr>
        <p:spPr>
          <a:xfrm>
            <a:off x="730543" y="2198187"/>
            <a:ext cx="5080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Machine Learning Algorithms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93D44E-057C-4EA5-B88E-15CCB93F4952}"/>
              </a:ext>
            </a:extLst>
          </p:cNvPr>
          <p:cNvSpPr txBox="1"/>
          <p:nvPr/>
        </p:nvSpPr>
        <p:spPr>
          <a:xfrm>
            <a:off x="1694384" y="4211032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Raleway" panose="020B0503030101060003" pitchFamily="34" charset="0"/>
              </a:rPr>
              <a:t>Linear Regression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C9C9F7-7458-4DDC-9BCE-29D8B1195C45}"/>
              </a:ext>
            </a:extLst>
          </p:cNvPr>
          <p:cNvSpPr txBox="1"/>
          <p:nvPr/>
        </p:nvSpPr>
        <p:spPr>
          <a:xfrm>
            <a:off x="1694384" y="3531729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Raleway" panose="020B0503030101060003" pitchFamily="34" charset="0"/>
              </a:rPr>
              <a:t>Random Forest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808193-3DF2-458A-92FC-D30343101323}"/>
              </a:ext>
            </a:extLst>
          </p:cNvPr>
          <p:cNvSpPr txBox="1"/>
          <p:nvPr/>
        </p:nvSpPr>
        <p:spPr>
          <a:xfrm>
            <a:off x="1694384" y="3890616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Raleway" panose="020B0503030101060003" pitchFamily="34" charset="0"/>
              </a:rPr>
              <a:t>Bayesian Network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3F513C-8FE1-48EF-BCD7-22A665D2575A}"/>
              </a:ext>
            </a:extLst>
          </p:cNvPr>
          <p:cNvSpPr txBox="1"/>
          <p:nvPr/>
        </p:nvSpPr>
        <p:spPr>
          <a:xfrm>
            <a:off x="1694384" y="2865832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Raleway" panose="020B0503030101060003" pitchFamily="34" charset="0"/>
              </a:rPr>
              <a:t>Apriori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BF07B5-72B1-4E70-A6AA-198035E4355A}"/>
              </a:ext>
            </a:extLst>
          </p:cNvPr>
          <p:cNvSpPr txBox="1"/>
          <p:nvPr/>
        </p:nvSpPr>
        <p:spPr>
          <a:xfrm>
            <a:off x="1694384" y="4471046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Raleway" panose="020B0503030101060003" pitchFamily="34" charset="0"/>
              </a:rPr>
              <a:t>K-Nearest Neighbors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F32165-5162-4AF6-B689-795D14B7C040}"/>
              </a:ext>
            </a:extLst>
          </p:cNvPr>
          <p:cNvSpPr txBox="1"/>
          <p:nvPr/>
        </p:nvSpPr>
        <p:spPr>
          <a:xfrm>
            <a:off x="1694384" y="4793011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Raleway" panose="020B0503030101060003" pitchFamily="34" charset="0"/>
              </a:rPr>
              <a:t>Hierarchical Clustering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38D8D8-5EF6-4C5F-ADC0-2307AC00AB88}"/>
              </a:ext>
            </a:extLst>
          </p:cNvPr>
          <p:cNvSpPr txBox="1"/>
          <p:nvPr/>
        </p:nvSpPr>
        <p:spPr>
          <a:xfrm>
            <a:off x="1694384" y="5064176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Raleway" panose="020B0503030101060003" pitchFamily="34" charset="0"/>
              </a:rPr>
              <a:t>Expectation Maximization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5E6C6DE-DC47-4B68-8D66-B53D0F3EAD3A}"/>
              </a:ext>
            </a:extLst>
          </p:cNvPr>
          <p:cNvSpPr txBox="1"/>
          <p:nvPr/>
        </p:nvSpPr>
        <p:spPr>
          <a:xfrm>
            <a:off x="1694384" y="3216170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Raleway" panose="020B0503030101060003" pitchFamily="34" charset="0"/>
              </a:rPr>
              <a:t>AdaBoost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2CB5F0-3F48-430D-B1ED-A298F18C094E}"/>
              </a:ext>
            </a:extLst>
          </p:cNvPr>
          <p:cNvSpPr txBox="1"/>
          <p:nvPr/>
        </p:nvSpPr>
        <p:spPr>
          <a:xfrm>
            <a:off x="616029" y="5371489"/>
            <a:ext cx="53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Raleway" panose="020B0503030101060003" pitchFamily="34" charset="0"/>
              </a:rPr>
              <a:t>Ordinary Least Squares Regression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1066" cy="1325563"/>
          </a:xfrm>
        </p:spPr>
        <p:txBody>
          <a:bodyPr/>
          <a:lstStyle/>
          <a:p>
            <a:r>
              <a:rPr lang="en-US" dirty="0"/>
              <a:t>Proposed Techniques &amp; Algorithms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8938723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84C7F1-34BC-4F50-857D-CC33DF63D897}"/>
              </a:ext>
            </a:extLst>
          </p:cNvPr>
          <p:cNvSpPr txBox="1"/>
          <p:nvPr/>
        </p:nvSpPr>
        <p:spPr>
          <a:xfrm>
            <a:off x="6146779" y="2207309"/>
            <a:ext cx="2480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Oversampling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C44EC2-F3A4-432E-AF7A-3F62AD71C85E}"/>
              </a:ext>
            </a:extLst>
          </p:cNvPr>
          <p:cNvSpPr txBox="1"/>
          <p:nvPr/>
        </p:nvSpPr>
        <p:spPr>
          <a:xfrm>
            <a:off x="8856110" y="2133084"/>
            <a:ext cx="3031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Undersampling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3532E0-0371-4BB3-A7E4-B6F790392BD7}"/>
              </a:ext>
            </a:extLst>
          </p:cNvPr>
          <p:cNvSpPr txBox="1"/>
          <p:nvPr/>
        </p:nvSpPr>
        <p:spPr>
          <a:xfrm>
            <a:off x="6256618" y="2766715"/>
            <a:ext cx="231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Oversampling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AF3EA-35D2-46B9-84EB-2293CA0DD1FB}"/>
              </a:ext>
            </a:extLst>
          </p:cNvPr>
          <p:cNvSpPr txBox="1"/>
          <p:nvPr/>
        </p:nvSpPr>
        <p:spPr>
          <a:xfrm>
            <a:off x="6983579" y="3072547"/>
            <a:ext cx="85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774C00-DE1F-47D7-815F-52F303D015F2}"/>
              </a:ext>
            </a:extLst>
          </p:cNvPr>
          <p:cNvSpPr txBox="1"/>
          <p:nvPr/>
        </p:nvSpPr>
        <p:spPr>
          <a:xfrm>
            <a:off x="6456159" y="3403065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Borderline-SMOTE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243060-84CC-415D-8BDF-19AA5A8071BC}"/>
              </a:ext>
            </a:extLst>
          </p:cNvPr>
          <p:cNvSpPr txBox="1"/>
          <p:nvPr/>
        </p:nvSpPr>
        <p:spPr>
          <a:xfrm>
            <a:off x="6521113" y="3735328"/>
            <a:ext cx="178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Modified-SMOTE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EB1A33-B571-4F5C-8B23-980219A3EB93}"/>
              </a:ext>
            </a:extLst>
          </p:cNvPr>
          <p:cNvSpPr txBox="1"/>
          <p:nvPr/>
        </p:nvSpPr>
        <p:spPr>
          <a:xfrm>
            <a:off x="6773554" y="4102915"/>
            <a:ext cx="122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SMOTE-NC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E9EB7A-717E-4502-A2E6-F943D31C38B8}"/>
              </a:ext>
            </a:extLst>
          </p:cNvPr>
          <p:cNvSpPr txBox="1"/>
          <p:nvPr/>
        </p:nvSpPr>
        <p:spPr>
          <a:xfrm>
            <a:off x="6938256" y="4389459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0D7ADC-CFF7-49C2-9F81-760288F0CAAF}"/>
              </a:ext>
            </a:extLst>
          </p:cNvPr>
          <p:cNvSpPr txBox="1"/>
          <p:nvPr/>
        </p:nvSpPr>
        <p:spPr>
          <a:xfrm>
            <a:off x="6886822" y="4717875"/>
            <a:ext cx="9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ADASYN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9846D4-5518-4327-AF3B-A21843BF4BDF}"/>
              </a:ext>
            </a:extLst>
          </p:cNvPr>
          <p:cNvSpPr txBox="1"/>
          <p:nvPr/>
        </p:nvSpPr>
        <p:spPr>
          <a:xfrm>
            <a:off x="9099719" y="2804696"/>
            <a:ext cx="244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</a:t>
            </a:r>
            <a:r>
              <a:rPr lang="en-US" dirty="0" err="1"/>
              <a:t>Undersampling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152D8-B185-4B9C-AC37-207646F777A7}"/>
              </a:ext>
            </a:extLst>
          </p:cNvPr>
          <p:cNvSpPr txBox="1"/>
          <p:nvPr/>
        </p:nvSpPr>
        <p:spPr>
          <a:xfrm>
            <a:off x="8992061" y="3134103"/>
            <a:ext cx="266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Sampling Based on Cluster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DF2659-CA53-4E87-956C-21A4C6C9BD08}"/>
              </a:ext>
            </a:extLst>
          </p:cNvPr>
          <p:cNvSpPr txBox="1"/>
          <p:nvPr/>
        </p:nvSpPr>
        <p:spPr>
          <a:xfrm>
            <a:off x="9594997" y="3473113"/>
            <a:ext cx="13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Tomek Links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B1BE5-5F54-41B6-B919-534EF36BC8DC}"/>
              </a:ext>
            </a:extLst>
          </p:cNvPr>
          <p:cNvSpPr txBox="1"/>
          <p:nvPr/>
        </p:nvSpPr>
        <p:spPr>
          <a:xfrm>
            <a:off x="9751306" y="380926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NearMiss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DE1D8E-265E-4E0E-89C5-BF5A7D3EA332}"/>
              </a:ext>
            </a:extLst>
          </p:cNvPr>
          <p:cNvSpPr txBox="1"/>
          <p:nvPr/>
        </p:nvSpPr>
        <p:spPr>
          <a:xfrm>
            <a:off x="9043120" y="4210032"/>
            <a:ext cx="269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Edited Nearest </a:t>
            </a:r>
            <a:r>
              <a:rPr lang="en-US" dirty="0" err="1"/>
              <a:t>Neighbours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CF4D11B-D3F6-4628-827B-77CFB35BEE23}"/>
              </a:ext>
            </a:extLst>
          </p:cNvPr>
          <p:cNvSpPr txBox="1"/>
          <p:nvPr/>
        </p:nvSpPr>
        <p:spPr>
          <a:xfrm>
            <a:off x="8814147" y="4506183"/>
            <a:ext cx="3155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Condensed Nearest </a:t>
            </a:r>
            <a:r>
              <a:rPr lang="en-US" dirty="0" err="1"/>
              <a:t>Neighbours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307DC9-A3B8-4EB2-B828-E909EEE575A3}"/>
              </a:ext>
            </a:extLst>
          </p:cNvPr>
          <p:cNvSpPr txBox="1"/>
          <p:nvPr/>
        </p:nvSpPr>
        <p:spPr>
          <a:xfrm>
            <a:off x="8814147" y="4781375"/>
            <a:ext cx="2882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Hardness Threshold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9D2C39-8063-4EF9-9914-951010D37D87}"/>
              </a:ext>
            </a:extLst>
          </p:cNvPr>
          <p:cNvSpPr txBox="1"/>
          <p:nvPr/>
        </p:nvSpPr>
        <p:spPr>
          <a:xfrm>
            <a:off x="818913" y="2802229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Support Vector Machines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257FD4-5FF3-4828-BFF1-407BDB0DBCA3}"/>
              </a:ext>
            </a:extLst>
          </p:cNvPr>
          <p:cNvSpPr txBox="1"/>
          <p:nvPr/>
        </p:nvSpPr>
        <p:spPr>
          <a:xfrm>
            <a:off x="845561" y="3116785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Artificial Neural Network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185F74-5309-4A16-BD67-404A1023F2E1}"/>
              </a:ext>
            </a:extLst>
          </p:cNvPr>
          <p:cNvSpPr txBox="1"/>
          <p:nvPr/>
        </p:nvSpPr>
        <p:spPr>
          <a:xfrm>
            <a:off x="833047" y="3429333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Logistic Regression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B2F071-5CC7-402F-A98C-A60645F2B1E8}"/>
              </a:ext>
            </a:extLst>
          </p:cNvPr>
          <p:cNvSpPr txBox="1"/>
          <p:nvPr/>
        </p:nvSpPr>
        <p:spPr>
          <a:xfrm>
            <a:off x="845933" y="3718901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Decision Tree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9F80D4-7701-4080-8599-83E3E03C9910}"/>
              </a:ext>
            </a:extLst>
          </p:cNvPr>
          <p:cNvSpPr txBox="1"/>
          <p:nvPr/>
        </p:nvSpPr>
        <p:spPr>
          <a:xfrm>
            <a:off x="845933" y="4002015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Naïve Bayes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7FE0A3-956E-46C5-963F-99E09A736942}"/>
              </a:ext>
            </a:extLst>
          </p:cNvPr>
          <p:cNvSpPr txBox="1"/>
          <p:nvPr/>
        </p:nvSpPr>
        <p:spPr>
          <a:xfrm>
            <a:off x="866203" y="4248499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K-Means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45F7DB-15B4-4463-92E1-50938CDC37DA}"/>
              </a:ext>
            </a:extLst>
          </p:cNvPr>
          <p:cNvSpPr txBox="1"/>
          <p:nvPr/>
        </p:nvSpPr>
        <p:spPr>
          <a:xfrm>
            <a:off x="869468" y="4582523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K-Medoids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2F7971-8F12-4E7C-A841-92E53B01B1BC}"/>
              </a:ext>
            </a:extLst>
          </p:cNvPr>
          <p:cNvSpPr txBox="1"/>
          <p:nvPr/>
        </p:nvSpPr>
        <p:spPr>
          <a:xfrm>
            <a:off x="873053" y="4881401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K-Modes</a:t>
            </a:r>
          </a:p>
        </p:txBody>
      </p:sp>
    </p:spTree>
    <p:extLst>
      <p:ext uri="{BB962C8B-B14F-4D97-AF65-F5344CB8AC3E}">
        <p14:creationId xmlns:p14="http://schemas.microsoft.com/office/powerpoint/2010/main" val="650427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4C00E989-9544-4FF9-BC65-383C57EEEF1B}"/>
              </a:ext>
            </a:extLst>
          </p:cNvPr>
          <p:cNvSpPr txBox="1"/>
          <p:nvPr/>
        </p:nvSpPr>
        <p:spPr>
          <a:xfrm>
            <a:off x="730543" y="2198187"/>
            <a:ext cx="5080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Machine Learning Algorithms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BF07B5-72B1-4E70-A6AA-198035E4355A}"/>
              </a:ext>
            </a:extLst>
          </p:cNvPr>
          <p:cNvSpPr txBox="1"/>
          <p:nvPr/>
        </p:nvSpPr>
        <p:spPr>
          <a:xfrm>
            <a:off x="1694384" y="4471046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Raleway" panose="020B0503030101060003" pitchFamily="34" charset="0"/>
              </a:rPr>
              <a:t>K-Nearest Neighbors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1066" cy="1325563"/>
          </a:xfrm>
        </p:spPr>
        <p:txBody>
          <a:bodyPr/>
          <a:lstStyle/>
          <a:p>
            <a:r>
              <a:rPr lang="en-US" dirty="0"/>
              <a:t>Proposed Techniques &amp; Algorithms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8938723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84C7F1-34BC-4F50-857D-CC33DF63D897}"/>
              </a:ext>
            </a:extLst>
          </p:cNvPr>
          <p:cNvSpPr txBox="1"/>
          <p:nvPr/>
        </p:nvSpPr>
        <p:spPr>
          <a:xfrm>
            <a:off x="6146779" y="2207309"/>
            <a:ext cx="2480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Oversampling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C44EC2-F3A4-432E-AF7A-3F62AD71C85E}"/>
              </a:ext>
            </a:extLst>
          </p:cNvPr>
          <p:cNvSpPr txBox="1"/>
          <p:nvPr/>
        </p:nvSpPr>
        <p:spPr>
          <a:xfrm>
            <a:off x="8856110" y="2133084"/>
            <a:ext cx="3031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Undersampling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3532E0-0371-4BB3-A7E4-B6F790392BD7}"/>
              </a:ext>
            </a:extLst>
          </p:cNvPr>
          <p:cNvSpPr txBox="1"/>
          <p:nvPr/>
        </p:nvSpPr>
        <p:spPr>
          <a:xfrm>
            <a:off x="6256618" y="2766715"/>
            <a:ext cx="231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Oversampling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AF3EA-35D2-46B9-84EB-2293CA0DD1FB}"/>
              </a:ext>
            </a:extLst>
          </p:cNvPr>
          <p:cNvSpPr txBox="1"/>
          <p:nvPr/>
        </p:nvSpPr>
        <p:spPr>
          <a:xfrm>
            <a:off x="6983579" y="3072547"/>
            <a:ext cx="85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SMOTE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774C00-DE1F-47D7-815F-52F303D015F2}"/>
              </a:ext>
            </a:extLst>
          </p:cNvPr>
          <p:cNvSpPr txBox="1"/>
          <p:nvPr/>
        </p:nvSpPr>
        <p:spPr>
          <a:xfrm>
            <a:off x="6456159" y="3403065"/>
            <a:ext cx="191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Borderline-SMOTE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0D7ADC-CFF7-49C2-9F81-760288F0CAAF}"/>
              </a:ext>
            </a:extLst>
          </p:cNvPr>
          <p:cNvSpPr txBox="1"/>
          <p:nvPr/>
        </p:nvSpPr>
        <p:spPr>
          <a:xfrm>
            <a:off x="6886822" y="4717875"/>
            <a:ext cx="95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ADASYN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9846D4-5518-4327-AF3B-A21843BF4BDF}"/>
              </a:ext>
            </a:extLst>
          </p:cNvPr>
          <p:cNvSpPr txBox="1"/>
          <p:nvPr/>
        </p:nvSpPr>
        <p:spPr>
          <a:xfrm>
            <a:off x="9099719" y="2804696"/>
            <a:ext cx="2448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</a:t>
            </a:r>
            <a:r>
              <a:rPr lang="en-US" dirty="0" err="1"/>
              <a:t>Undersampling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DF2659-CA53-4E87-956C-21A4C6C9BD08}"/>
              </a:ext>
            </a:extLst>
          </p:cNvPr>
          <p:cNvSpPr txBox="1"/>
          <p:nvPr/>
        </p:nvSpPr>
        <p:spPr>
          <a:xfrm>
            <a:off x="9594997" y="3473113"/>
            <a:ext cx="131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Tomek Links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9D2C39-8063-4EF9-9914-951010D37D87}"/>
              </a:ext>
            </a:extLst>
          </p:cNvPr>
          <p:cNvSpPr txBox="1"/>
          <p:nvPr/>
        </p:nvSpPr>
        <p:spPr>
          <a:xfrm>
            <a:off x="818913" y="2802229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Support Vector Machines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257FD4-5FF3-4828-BFF1-407BDB0DBCA3}"/>
              </a:ext>
            </a:extLst>
          </p:cNvPr>
          <p:cNvSpPr txBox="1"/>
          <p:nvPr/>
        </p:nvSpPr>
        <p:spPr>
          <a:xfrm>
            <a:off x="845561" y="3116785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Artificial Neural Network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185F74-5309-4A16-BD67-404A1023F2E1}"/>
              </a:ext>
            </a:extLst>
          </p:cNvPr>
          <p:cNvSpPr txBox="1"/>
          <p:nvPr/>
        </p:nvSpPr>
        <p:spPr>
          <a:xfrm>
            <a:off x="833047" y="3429333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Logistic Regression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B2F071-5CC7-402F-A98C-A60645F2B1E8}"/>
              </a:ext>
            </a:extLst>
          </p:cNvPr>
          <p:cNvSpPr txBox="1"/>
          <p:nvPr/>
        </p:nvSpPr>
        <p:spPr>
          <a:xfrm>
            <a:off x="845933" y="3718901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Decision Tree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9F80D4-7701-4080-8599-83E3E03C9910}"/>
              </a:ext>
            </a:extLst>
          </p:cNvPr>
          <p:cNvSpPr txBox="1"/>
          <p:nvPr/>
        </p:nvSpPr>
        <p:spPr>
          <a:xfrm>
            <a:off x="845933" y="4002015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2176496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4C00E989-9544-4FF9-BC65-383C57EEEF1B}"/>
              </a:ext>
            </a:extLst>
          </p:cNvPr>
          <p:cNvSpPr txBox="1"/>
          <p:nvPr/>
        </p:nvSpPr>
        <p:spPr>
          <a:xfrm>
            <a:off x="730543" y="1698811"/>
            <a:ext cx="5080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Machine Learning Algorithms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BF07B5-72B1-4E70-A6AA-198035E4355A}"/>
              </a:ext>
            </a:extLst>
          </p:cNvPr>
          <p:cNvSpPr txBox="1"/>
          <p:nvPr/>
        </p:nvSpPr>
        <p:spPr>
          <a:xfrm>
            <a:off x="844313" y="3763655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K-Nearest Neighbors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31066" cy="1325563"/>
          </a:xfrm>
        </p:spPr>
        <p:txBody>
          <a:bodyPr/>
          <a:lstStyle/>
          <a:p>
            <a:r>
              <a:rPr lang="en-US" dirty="0"/>
              <a:t>Proposed Techniques &amp; Algorithms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8938723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83532E0-0371-4BB3-A7E4-B6F790392BD7}"/>
              </a:ext>
            </a:extLst>
          </p:cNvPr>
          <p:cNvSpPr txBox="1"/>
          <p:nvPr/>
        </p:nvSpPr>
        <p:spPr>
          <a:xfrm>
            <a:off x="8153400" y="2267339"/>
            <a:ext cx="252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Random Oversampling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FAF3EA-35D2-46B9-84EB-2293CA0DD1FB}"/>
              </a:ext>
            </a:extLst>
          </p:cNvPr>
          <p:cNvSpPr txBox="1"/>
          <p:nvPr/>
        </p:nvSpPr>
        <p:spPr>
          <a:xfrm>
            <a:off x="8153401" y="2583175"/>
            <a:ext cx="252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SMOTE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774C00-DE1F-47D7-815F-52F303D015F2}"/>
              </a:ext>
            </a:extLst>
          </p:cNvPr>
          <p:cNvSpPr txBox="1"/>
          <p:nvPr/>
        </p:nvSpPr>
        <p:spPr>
          <a:xfrm>
            <a:off x="8173220" y="2874912"/>
            <a:ext cx="250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Borderline-SMOTE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0D7ADC-CFF7-49C2-9F81-760288F0CAAF}"/>
              </a:ext>
            </a:extLst>
          </p:cNvPr>
          <p:cNvSpPr txBox="1"/>
          <p:nvPr/>
        </p:nvSpPr>
        <p:spPr>
          <a:xfrm>
            <a:off x="8173219" y="3801492"/>
            <a:ext cx="252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ADASYN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9846D4-5518-4327-AF3B-A21843BF4BDF}"/>
              </a:ext>
            </a:extLst>
          </p:cNvPr>
          <p:cNvSpPr txBox="1"/>
          <p:nvPr/>
        </p:nvSpPr>
        <p:spPr>
          <a:xfrm>
            <a:off x="8153400" y="3180284"/>
            <a:ext cx="252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Random </a:t>
            </a:r>
            <a:r>
              <a:rPr lang="en-US" dirty="0" err="1"/>
              <a:t>Undersampling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DF2659-CA53-4E87-956C-21A4C6C9BD08}"/>
              </a:ext>
            </a:extLst>
          </p:cNvPr>
          <p:cNvSpPr txBox="1"/>
          <p:nvPr/>
        </p:nvSpPr>
        <p:spPr>
          <a:xfrm>
            <a:off x="8173219" y="3485656"/>
            <a:ext cx="2521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Tomek Links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9D2C39-8063-4EF9-9914-951010D37D87}"/>
              </a:ext>
            </a:extLst>
          </p:cNvPr>
          <p:cNvSpPr txBox="1"/>
          <p:nvPr/>
        </p:nvSpPr>
        <p:spPr>
          <a:xfrm>
            <a:off x="818913" y="2302853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Support Vector Machines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257FD4-5FF3-4828-BFF1-407BDB0DBCA3}"/>
              </a:ext>
            </a:extLst>
          </p:cNvPr>
          <p:cNvSpPr txBox="1"/>
          <p:nvPr/>
        </p:nvSpPr>
        <p:spPr>
          <a:xfrm>
            <a:off x="845561" y="2617409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Artificial Neural Network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185F74-5309-4A16-BD67-404A1023F2E1}"/>
              </a:ext>
            </a:extLst>
          </p:cNvPr>
          <p:cNvSpPr txBox="1"/>
          <p:nvPr/>
        </p:nvSpPr>
        <p:spPr>
          <a:xfrm>
            <a:off x="833047" y="2929957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Logistic Regression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B2F071-5CC7-402F-A98C-A60645F2B1E8}"/>
              </a:ext>
            </a:extLst>
          </p:cNvPr>
          <p:cNvSpPr txBox="1"/>
          <p:nvPr/>
        </p:nvSpPr>
        <p:spPr>
          <a:xfrm>
            <a:off x="845933" y="3219525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Decision Tree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9F80D4-7701-4080-8599-83E3E03C9910}"/>
              </a:ext>
            </a:extLst>
          </p:cNvPr>
          <p:cNvSpPr txBox="1"/>
          <p:nvPr/>
        </p:nvSpPr>
        <p:spPr>
          <a:xfrm>
            <a:off x="845933" y="3502639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Naïve Bayes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5EB5DD-5846-41E8-835F-B81B1A70F327}"/>
              </a:ext>
            </a:extLst>
          </p:cNvPr>
          <p:cNvSpPr txBox="1"/>
          <p:nvPr/>
        </p:nvSpPr>
        <p:spPr>
          <a:xfrm>
            <a:off x="6630872" y="1690688"/>
            <a:ext cx="4063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Resampling Techniques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56EDD7-17A2-4B41-8FD0-206BF78FF92C}"/>
              </a:ext>
            </a:extLst>
          </p:cNvPr>
          <p:cNvSpPr txBox="1"/>
          <p:nvPr/>
        </p:nvSpPr>
        <p:spPr>
          <a:xfrm>
            <a:off x="5254602" y="2883157"/>
            <a:ext cx="1460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Dataset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05974D-29ED-40D8-A0C0-C311CA816427}"/>
              </a:ext>
            </a:extLst>
          </p:cNvPr>
          <p:cNvSpPr txBox="1"/>
          <p:nvPr/>
        </p:nvSpPr>
        <p:spPr>
          <a:xfrm>
            <a:off x="3994150" y="3511043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Credit Card Fraud Dataset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9FF8D4-6098-49AE-8914-495517FBC0C4}"/>
              </a:ext>
            </a:extLst>
          </p:cNvPr>
          <p:cNvSpPr txBox="1"/>
          <p:nvPr/>
        </p:nvSpPr>
        <p:spPr>
          <a:xfrm>
            <a:off x="3994150" y="3880375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Spambase</a:t>
            </a:r>
            <a:r>
              <a:rPr lang="en-US" dirty="0">
                <a:latin typeface="Raleway" panose="020B0503030101060003" pitchFamily="34" charset="0"/>
              </a:rPr>
              <a:t> Dataset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4CD1ED-3C4B-4C9D-B574-977381957806}"/>
              </a:ext>
            </a:extLst>
          </p:cNvPr>
          <p:cNvSpPr txBox="1"/>
          <p:nvPr/>
        </p:nvSpPr>
        <p:spPr>
          <a:xfrm>
            <a:off x="3994150" y="4249707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Image Segmentation Dataset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7C77BE-AB12-45CE-940A-E5E399A5B88D}"/>
              </a:ext>
            </a:extLst>
          </p:cNvPr>
          <p:cNvSpPr txBox="1"/>
          <p:nvPr/>
        </p:nvSpPr>
        <p:spPr>
          <a:xfrm>
            <a:off x="419100" y="4866801"/>
            <a:ext cx="30115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Batasan </a:t>
            </a:r>
            <a:r>
              <a:rPr lang="en-US" sz="3200" dirty="0" err="1"/>
              <a:t>Masalah</a:t>
            </a:r>
            <a:endParaRPr lang="en-US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E9E453-5C0A-43B1-854A-9297190EDDE2}"/>
              </a:ext>
            </a:extLst>
          </p:cNvPr>
          <p:cNvSpPr txBox="1"/>
          <p:nvPr/>
        </p:nvSpPr>
        <p:spPr>
          <a:xfrm>
            <a:off x="419100" y="5410931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Dataset </a:t>
            </a:r>
            <a:r>
              <a:rPr lang="en-US" dirty="0" err="1">
                <a:latin typeface="Raleway" panose="020B0503030101060003" pitchFamily="34" charset="0"/>
              </a:rPr>
              <a:t>tak</a:t>
            </a:r>
            <a:r>
              <a:rPr lang="en-US" dirty="0">
                <a:latin typeface="Raleway" panose="020B0503030101060003" pitchFamily="34" charset="0"/>
              </a:rPr>
              <a:t> </a:t>
            </a:r>
            <a:r>
              <a:rPr lang="en-US" dirty="0" err="1">
                <a:latin typeface="Raleway" panose="020B0503030101060003" pitchFamily="34" charset="0"/>
              </a:rPr>
              <a:t>Seimbang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A16E6B-7367-44BC-A2E3-10571ED193CB}"/>
              </a:ext>
            </a:extLst>
          </p:cNvPr>
          <p:cNvSpPr txBox="1"/>
          <p:nvPr/>
        </p:nvSpPr>
        <p:spPr>
          <a:xfrm>
            <a:off x="419100" y="5759033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Dataset </a:t>
            </a:r>
            <a:r>
              <a:rPr lang="en-US" dirty="0" err="1">
                <a:latin typeface="Raleway" panose="020B0503030101060003" pitchFamily="34" charset="0"/>
              </a:rPr>
              <a:t>dengan</a:t>
            </a:r>
            <a:r>
              <a:rPr lang="en-US" dirty="0">
                <a:latin typeface="Raleway" panose="020B0503030101060003" pitchFamily="34" charset="0"/>
              </a:rPr>
              <a:t> </a:t>
            </a:r>
            <a:r>
              <a:rPr lang="en-US" dirty="0" err="1">
                <a:latin typeface="Raleway" panose="020B0503030101060003" pitchFamily="34" charset="0"/>
              </a:rPr>
              <a:t>kelas</a:t>
            </a:r>
            <a:r>
              <a:rPr lang="en-US" dirty="0">
                <a:latin typeface="Raleway" panose="020B0503030101060003" pitchFamily="34" charset="0"/>
              </a:rPr>
              <a:t> </a:t>
            </a:r>
            <a:r>
              <a:rPr lang="en-US" dirty="0" err="1">
                <a:latin typeface="Raleway" panose="020B0503030101060003" pitchFamily="34" charset="0"/>
              </a:rPr>
              <a:t>biner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CD9E2A-0393-425C-B86F-82522330EEBD}"/>
              </a:ext>
            </a:extLst>
          </p:cNvPr>
          <p:cNvSpPr txBox="1"/>
          <p:nvPr/>
        </p:nvSpPr>
        <p:spPr>
          <a:xfrm>
            <a:off x="419100" y="6087720"/>
            <a:ext cx="420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Dataset </a:t>
            </a:r>
            <a:r>
              <a:rPr lang="en-US" dirty="0" err="1">
                <a:latin typeface="Raleway" panose="020B0503030101060003" pitchFamily="34" charset="0"/>
              </a:rPr>
              <a:t>dengan</a:t>
            </a:r>
            <a:r>
              <a:rPr lang="en-US" dirty="0">
                <a:latin typeface="Raleway" panose="020B0503030101060003" pitchFamily="34" charset="0"/>
              </a:rPr>
              <a:t> </a:t>
            </a:r>
            <a:r>
              <a:rPr lang="en-US" dirty="0" err="1">
                <a:latin typeface="Raleway" panose="020B0503030101060003" pitchFamily="34" charset="0"/>
              </a:rPr>
              <a:t>atribut</a:t>
            </a:r>
            <a:r>
              <a:rPr lang="en-US" dirty="0">
                <a:latin typeface="Raleway" panose="020B0503030101060003" pitchFamily="34" charset="0"/>
              </a:rPr>
              <a:t> </a:t>
            </a:r>
            <a:r>
              <a:rPr lang="en-US" dirty="0" err="1">
                <a:latin typeface="Raleway" panose="020B0503030101060003" pitchFamily="34" charset="0"/>
              </a:rPr>
              <a:t>numerik</a:t>
            </a:r>
            <a:endParaRPr lang="en-US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828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4" grpId="0"/>
      <p:bldP spid="35" grpId="0"/>
      <p:bldP spid="3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5983777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9E6778C-94F0-4485-89C1-0F3370FAA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51634"/>
              </p:ext>
            </p:extLst>
          </p:nvPr>
        </p:nvGraphicFramePr>
        <p:xfrm>
          <a:off x="1040148" y="1938469"/>
          <a:ext cx="9831051" cy="4450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46415">
                  <a:extLst>
                    <a:ext uri="{9D8B030D-6E8A-4147-A177-3AD203B41FA5}">
                      <a16:colId xmlns:a16="http://schemas.microsoft.com/office/drawing/2014/main" val="3974748394"/>
                    </a:ext>
                  </a:extLst>
                </a:gridCol>
                <a:gridCol w="2390832">
                  <a:extLst>
                    <a:ext uri="{9D8B030D-6E8A-4147-A177-3AD203B41FA5}">
                      <a16:colId xmlns:a16="http://schemas.microsoft.com/office/drawing/2014/main" val="734600193"/>
                    </a:ext>
                  </a:extLst>
                </a:gridCol>
                <a:gridCol w="2798603">
                  <a:extLst>
                    <a:ext uri="{9D8B030D-6E8A-4147-A177-3AD203B41FA5}">
                      <a16:colId xmlns:a16="http://schemas.microsoft.com/office/drawing/2014/main" val="1979848847"/>
                    </a:ext>
                  </a:extLst>
                </a:gridCol>
                <a:gridCol w="805333">
                  <a:extLst>
                    <a:ext uri="{9D8B030D-6E8A-4147-A177-3AD203B41FA5}">
                      <a16:colId xmlns:a16="http://schemas.microsoft.com/office/drawing/2014/main" val="4162711499"/>
                    </a:ext>
                  </a:extLst>
                </a:gridCol>
                <a:gridCol w="880832">
                  <a:extLst>
                    <a:ext uri="{9D8B030D-6E8A-4147-A177-3AD203B41FA5}">
                      <a16:colId xmlns:a16="http://schemas.microsoft.com/office/drawing/2014/main" val="2584326600"/>
                    </a:ext>
                  </a:extLst>
                </a:gridCol>
                <a:gridCol w="804518">
                  <a:extLst>
                    <a:ext uri="{9D8B030D-6E8A-4147-A177-3AD203B41FA5}">
                      <a16:colId xmlns:a16="http://schemas.microsoft.com/office/drawing/2014/main" val="146407685"/>
                    </a:ext>
                  </a:extLst>
                </a:gridCol>
                <a:gridCol w="804518">
                  <a:extLst>
                    <a:ext uri="{9D8B030D-6E8A-4147-A177-3AD203B41FA5}">
                      <a16:colId xmlns:a16="http://schemas.microsoft.com/office/drawing/2014/main" val="1983957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13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93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Spambase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35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18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Random 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27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Spambase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23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7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52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8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ADASYN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87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Spambase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ADASYN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60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ADASYN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982871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9D55BCA4-15D7-47C1-BB48-2BAE2D0E7D9E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To-Do (</a:t>
            </a:r>
            <a:r>
              <a:rPr lang="en-US" dirty="0" err="1"/>
              <a:t>Contoh</a:t>
            </a:r>
            <a:r>
              <a:rPr lang="en-US"/>
              <a:t> Hasil)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74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Training &amp; Data Testing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7400695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A71D3C9-5A0A-4F4D-881C-252D95DC0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4786"/>
              </p:ext>
            </p:extLst>
          </p:nvPr>
        </p:nvGraphicFramePr>
        <p:xfrm>
          <a:off x="1286854" y="5852867"/>
          <a:ext cx="4569520" cy="2514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3904">
                  <a:extLst>
                    <a:ext uri="{9D8B030D-6E8A-4147-A177-3AD203B41FA5}">
                      <a16:colId xmlns:a16="http://schemas.microsoft.com/office/drawing/2014/main" val="2896320265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640191523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1481772579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2861211061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3651129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0648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F32F412-47F5-4C06-879D-109F54800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241523"/>
              </p:ext>
            </p:extLst>
          </p:nvPr>
        </p:nvGraphicFramePr>
        <p:xfrm>
          <a:off x="1275703" y="1829294"/>
          <a:ext cx="4569520" cy="2514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3904">
                  <a:extLst>
                    <a:ext uri="{9D8B030D-6E8A-4147-A177-3AD203B41FA5}">
                      <a16:colId xmlns:a16="http://schemas.microsoft.com/office/drawing/2014/main" val="3991483674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2582073851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2930109682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346817869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7946221"/>
                    </a:ext>
                  </a:extLst>
                </a:gridCol>
              </a:tblGrid>
              <a:tr h="2294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setosa</a:t>
                      </a:r>
                      <a:endParaRPr lang="en-US" sz="105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682139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versicolor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991405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virginica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427903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setosa</a:t>
                      </a:r>
                      <a:endParaRPr lang="en-US" sz="105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33456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versicolor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855587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virginica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58581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5.4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>
                          <a:effectLst/>
                        </a:rPr>
                        <a:t>3.7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>
                          <a:effectLst/>
                        </a:rPr>
                        <a:t>1.5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0.2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setosa</a:t>
                      </a:r>
                      <a:endParaRPr lang="en-US" sz="105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407474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6.7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>
                          <a:effectLst/>
                        </a:rPr>
                        <a:t>3.0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>
                          <a:effectLst/>
                        </a:rPr>
                        <a:t>5.2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2.3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virginica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06113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6.9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>
                          <a:effectLst/>
                        </a:rPr>
                        <a:t>3.1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>
                          <a:effectLst/>
                        </a:rPr>
                        <a:t>5.1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2.3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virginica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971336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5.6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2.7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4.2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1.3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versicolor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66586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3BD887F-2A37-4F22-ACDA-6E06A1D78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934089"/>
              </p:ext>
            </p:extLst>
          </p:nvPr>
        </p:nvGraphicFramePr>
        <p:xfrm>
          <a:off x="1268266" y="1579745"/>
          <a:ext cx="456952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904">
                  <a:extLst>
                    <a:ext uri="{9D8B030D-6E8A-4147-A177-3AD203B41FA5}">
                      <a16:colId xmlns:a16="http://schemas.microsoft.com/office/drawing/2014/main" val="1999094448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515728706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1725311114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2217298512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1020598041"/>
                    </a:ext>
                  </a:extLst>
                </a:gridCol>
              </a:tblGrid>
              <a:tr h="2294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Sepal_length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Sepal_width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Petal_length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Petal_width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Species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88869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E39380D-8F17-4206-B892-FDFE0BBF0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341"/>
              </p:ext>
            </p:extLst>
          </p:nvPr>
        </p:nvGraphicFramePr>
        <p:xfrm>
          <a:off x="1275703" y="4344107"/>
          <a:ext cx="4569520" cy="1508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3904">
                  <a:extLst>
                    <a:ext uri="{9D8B030D-6E8A-4147-A177-3AD203B41FA5}">
                      <a16:colId xmlns:a16="http://schemas.microsoft.com/office/drawing/2014/main" val="61358803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4092287933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12182396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593457076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3752781573"/>
                    </a:ext>
                  </a:extLst>
                </a:gridCol>
              </a:tblGrid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4.8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>
                          <a:effectLst/>
                        </a:rPr>
                        <a:t>3.0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>
                          <a:effectLst/>
                        </a:rPr>
                        <a:t>1.4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0.1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setosa</a:t>
                      </a:r>
                      <a:endParaRPr lang="en-US" sz="105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32217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5.1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2.5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>
                          <a:effectLst/>
                        </a:rPr>
                        <a:t>3.0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1.1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versicolor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667135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6.1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3.0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4.6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1.4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versicolor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8675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5.1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3.5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1.4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0.3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setosa</a:t>
                      </a:r>
                      <a:endParaRPr lang="en-US" sz="105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085101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6.0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2.7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5.1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1.6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versicolor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083284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7.7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3.0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6.1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2.3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virginica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4204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E3D8485-4FA0-4040-93CC-040B6C4EB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68983"/>
              </p:ext>
            </p:extLst>
          </p:nvPr>
        </p:nvGraphicFramePr>
        <p:xfrm>
          <a:off x="1279417" y="5852867"/>
          <a:ext cx="4569520" cy="2514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3904">
                  <a:extLst>
                    <a:ext uri="{9D8B030D-6E8A-4147-A177-3AD203B41FA5}">
                      <a16:colId xmlns:a16="http://schemas.microsoft.com/office/drawing/2014/main" val="2896320265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640191523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1481772579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2861211061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3651129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0648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6AB177A-3E36-4B07-BC29-0A30C2373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44400"/>
              </p:ext>
            </p:extLst>
          </p:nvPr>
        </p:nvGraphicFramePr>
        <p:xfrm>
          <a:off x="1268266" y="1568100"/>
          <a:ext cx="456952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904">
                  <a:extLst>
                    <a:ext uri="{9D8B030D-6E8A-4147-A177-3AD203B41FA5}">
                      <a16:colId xmlns:a16="http://schemas.microsoft.com/office/drawing/2014/main" val="1999094448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515728706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1725311114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2217298512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1020598041"/>
                    </a:ext>
                  </a:extLst>
                </a:gridCol>
              </a:tblGrid>
              <a:tr h="2294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Sepal_length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Sepal_width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Petal_length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Petal_width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Species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888698"/>
                  </a:ext>
                </a:extLst>
              </a:tr>
            </a:tbl>
          </a:graphicData>
        </a:graphic>
      </p:graphicFrame>
      <p:sp>
        <p:nvSpPr>
          <p:cNvPr id="16" name="Right Brace 15">
            <a:extLst>
              <a:ext uri="{FF2B5EF4-FFF2-40B4-BE49-F238E27FC236}">
                <a16:creationId xmlns:a16="http://schemas.microsoft.com/office/drawing/2014/main" id="{90D72BF6-5DE7-4157-A6C8-B95F984F56AA}"/>
              </a:ext>
            </a:extLst>
          </p:cNvPr>
          <p:cNvSpPr/>
          <p:nvPr/>
        </p:nvSpPr>
        <p:spPr>
          <a:xfrm>
            <a:off x="5925881" y="1829294"/>
            <a:ext cx="683941" cy="4275024"/>
          </a:xfrm>
          <a:prstGeom prst="rightBrace">
            <a:avLst>
              <a:gd name="adj1" fmla="val 66201"/>
              <a:gd name="adj2" fmla="val 4974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7F3129-0622-4F09-BC25-6AC656BB56BA}"/>
              </a:ext>
            </a:extLst>
          </p:cNvPr>
          <p:cNvSpPr txBox="1"/>
          <p:nvPr/>
        </p:nvSpPr>
        <p:spPr>
          <a:xfrm>
            <a:off x="6686766" y="3782140"/>
            <a:ext cx="1148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925019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4658823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D55BCA4-15D7-47C1-BB48-2BAE2D0E7D9E}"/>
              </a:ext>
            </a:extLst>
          </p:cNvPr>
          <p:cNvSpPr txBox="1">
            <a:spLocks/>
          </p:cNvSpPr>
          <p:nvPr/>
        </p:nvSpPr>
        <p:spPr>
          <a:xfrm>
            <a:off x="838199" y="365124"/>
            <a:ext cx="39476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Target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B91B44-E7B7-4A68-8893-40766FA7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ML </a:t>
            </a:r>
            <a:r>
              <a:rPr lang="en-US" dirty="0" err="1"/>
              <a:t>terbaik</a:t>
            </a:r>
            <a:endParaRPr lang="en-US" dirty="0"/>
          </a:p>
          <a:p>
            <a:r>
              <a:rPr lang="en-US" dirty="0"/>
              <a:t>Teknik Resampling </a:t>
            </a:r>
            <a:r>
              <a:rPr lang="en-US" dirty="0" err="1"/>
              <a:t>terbaik</a:t>
            </a:r>
            <a:endParaRPr lang="en-US" dirty="0"/>
          </a:p>
          <a:p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Resampling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ML </a:t>
            </a:r>
            <a:r>
              <a:rPr lang="en-US" dirty="0" err="1"/>
              <a:t>terbaik</a:t>
            </a:r>
            <a:endParaRPr lang="en-US" dirty="0"/>
          </a:p>
          <a:p>
            <a:r>
              <a:rPr lang="en-US" dirty="0" err="1"/>
              <a:t>Undersampling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Oversampling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99183F-A355-4DF0-91DB-E704B9F90D27}"/>
              </a:ext>
            </a:extLst>
          </p:cNvPr>
          <p:cNvSpPr/>
          <p:nvPr/>
        </p:nvSpPr>
        <p:spPr>
          <a:xfrm>
            <a:off x="1066800" y="1825625"/>
            <a:ext cx="3327400" cy="498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88CFEACF-8830-43DF-A3B7-0E4168406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821479"/>
              </p:ext>
            </p:extLst>
          </p:nvPr>
        </p:nvGraphicFramePr>
        <p:xfrm>
          <a:off x="1384300" y="4001294"/>
          <a:ext cx="96012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34600193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1979848847"/>
                    </a:ext>
                  </a:extLst>
                </a:gridCol>
                <a:gridCol w="1691888">
                  <a:extLst>
                    <a:ext uri="{9D8B030D-6E8A-4147-A177-3AD203B41FA5}">
                      <a16:colId xmlns:a16="http://schemas.microsoft.com/office/drawing/2014/main" val="4162711499"/>
                    </a:ext>
                  </a:extLst>
                </a:gridCol>
                <a:gridCol w="1475809">
                  <a:extLst>
                    <a:ext uri="{9D8B030D-6E8A-4147-A177-3AD203B41FA5}">
                      <a16:colId xmlns:a16="http://schemas.microsoft.com/office/drawing/2014/main" val="2584326600"/>
                    </a:ext>
                  </a:extLst>
                </a:gridCol>
                <a:gridCol w="1429703">
                  <a:extLst>
                    <a:ext uri="{9D8B030D-6E8A-4147-A177-3AD203B41FA5}">
                      <a16:colId xmlns:a16="http://schemas.microsoft.com/office/drawing/2014/main" val="146407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ML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13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93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 (MLP)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35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18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77.18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27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23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87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36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4658823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D55BCA4-15D7-47C1-BB48-2BAE2D0E7D9E}"/>
              </a:ext>
            </a:extLst>
          </p:cNvPr>
          <p:cNvSpPr txBox="1">
            <a:spLocks/>
          </p:cNvSpPr>
          <p:nvPr/>
        </p:nvSpPr>
        <p:spPr>
          <a:xfrm>
            <a:off x="838199" y="365124"/>
            <a:ext cx="39476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Target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B91B44-E7B7-4A68-8893-40766FA7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ML </a:t>
            </a:r>
            <a:r>
              <a:rPr lang="en-US" dirty="0" err="1"/>
              <a:t>terbaik</a:t>
            </a:r>
            <a:endParaRPr lang="en-US" dirty="0"/>
          </a:p>
          <a:p>
            <a:r>
              <a:rPr lang="en-US" dirty="0"/>
              <a:t>Teknik Resampling </a:t>
            </a:r>
            <a:r>
              <a:rPr lang="en-US" dirty="0" err="1"/>
              <a:t>terbaik</a:t>
            </a:r>
            <a:endParaRPr lang="en-US" dirty="0"/>
          </a:p>
          <a:p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Resampling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ML </a:t>
            </a:r>
            <a:r>
              <a:rPr lang="en-US" dirty="0" err="1"/>
              <a:t>terbaik</a:t>
            </a:r>
            <a:endParaRPr lang="en-US" dirty="0"/>
          </a:p>
          <a:p>
            <a:r>
              <a:rPr lang="en-US" dirty="0" err="1"/>
              <a:t>Undersampling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Oversampling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99183F-A355-4DF0-91DB-E704B9F90D27}"/>
              </a:ext>
            </a:extLst>
          </p:cNvPr>
          <p:cNvSpPr/>
          <p:nvPr/>
        </p:nvSpPr>
        <p:spPr>
          <a:xfrm>
            <a:off x="1079500" y="2333625"/>
            <a:ext cx="3937000" cy="498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5734BF59-2B9E-4EB2-96A9-B4C8D0B3C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73137"/>
              </p:ext>
            </p:extLst>
          </p:nvPr>
        </p:nvGraphicFramePr>
        <p:xfrm>
          <a:off x="1384300" y="4001294"/>
          <a:ext cx="9601200" cy="2595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734600193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1979848847"/>
                    </a:ext>
                  </a:extLst>
                </a:gridCol>
                <a:gridCol w="1691888">
                  <a:extLst>
                    <a:ext uri="{9D8B030D-6E8A-4147-A177-3AD203B41FA5}">
                      <a16:colId xmlns:a16="http://schemas.microsoft.com/office/drawing/2014/main" val="4162711499"/>
                    </a:ext>
                  </a:extLst>
                </a:gridCol>
                <a:gridCol w="1475809">
                  <a:extLst>
                    <a:ext uri="{9D8B030D-6E8A-4147-A177-3AD203B41FA5}">
                      <a16:colId xmlns:a16="http://schemas.microsoft.com/office/drawing/2014/main" val="2584326600"/>
                    </a:ext>
                  </a:extLst>
                </a:gridCol>
                <a:gridCol w="1429703">
                  <a:extLst>
                    <a:ext uri="{9D8B030D-6E8A-4147-A177-3AD203B41FA5}">
                      <a16:colId xmlns:a16="http://schemas.microsoft.com/office/drawing/2014/main" val="146407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Resampling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Acc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Pre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13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Oversampling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932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35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Borderline-SMOTE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18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ADASYN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77.18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27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Tomek 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23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</a:t>
                      </a:r>
                      <a:r>
                        <a:rPr lang="en-US" dirty="0" err="1"/>
                        <a:t>Undersampling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887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768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4658823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D55BCA4-15D7-47C1-BB48-2BAE2D0E7D9E}"/>
              </a:ext>
            </a:extLst>
          </p:cNvPr>
          <p:cNvSpPr txBox="1">
            <a:spLocks/>
          </p:cNvSpPr>
          <p:nvPr/>
        </p:nvSpPr>
        <p:spPr>
          <a:xfrm>
            <a:off x="838199" y="365124"/>
            <a:ext cx="39476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Target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B91B44-E7B7-4A68-8893-40766FA7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ML </a:t>
            </a:r>
            <a:r>
              <a:rPr lang="en-US" dirty="0" err="1"/>
              <a:t>terbaik</a:t>
            </a:r>
            <a:endParaRPr lang="en-US" dirty="0"/>
          </a:p>
          <a:p>
            <a:r>
              <a:rPr lang="en-US" dirty="0"/>
              <a:t>Teknik Resampling </a:t>
            </a:r>
            <a:r>
              <a:rPr lang="en-US" dirty="0" err="1"/>
              <a:t>terbaik</a:t>
            </a:r>
            <a:endParaRPr lang="en-US" dirty="0"/>
          </a:p>
          <a:p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Resampling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ML </a:t>
            </a:r>
            <a:r>
              <a:rPr lang="en-US" dirty="0" err="1"/>
              <a:t>terbaik</a:t>
            </a:r>
            <a:endParaRPr lang="en-US" dirty="0"/>
          </a:p>
          <a:p>
            <a:r>
              <a:rPr lang="en-US" dirty="0" err="1"/>
              <a:t>Undersampling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Oversampling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99183F-A355-4DF0-91DB-E704B9F90D27}"/>
              </a:ext>
            </a:extLst>
          </p:cNvPr>
          <p:cNvSpPr/>
          <p:nvPr/>
        </p:nvSpPr>
        <p:spPr>
          <a:xfrm>
            <a:off x="1140922" y="2790825"/>
            <a:ext cx="8650777" cy="498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78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4658823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D55BCA4-15D7-47C1-BB48-2BAE2D0E7D9E}"/>
              </a:ext>
            </a:extLst>
          </p:cNvPr>
          <p:cNvSpPr txBox="1">
            <a:spLocks/>
          </p:cNvSpPr>
          <p:nvPr/>
        </p:nvSpPr>
        <p:spPr>
          <a:xfrm>
            <a:off x="838199" y="365124"/>
            <a:ext cx="39476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Research Target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B91B44-E7B7-4A68-8893-40766FA7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Algoritma</a:t>
            </a:r>
            <a:r>
              <a:rPr lang="en-US" dirty="0"/>
              <a:t> ML </a:t>
            </a:r>
            <a:r>
              <a:rPr lang="en-US" dirty="0" err="1"/>
              <a:t>terbaik</a:t>
            </a:r>
            <a:endParaRPr lang="en-US" dirty="0"/>
          </a:p>
          <a:p>
            <a:r>
              <a:rPr lang="en-US" dirty="0"/>
              <a:t>Teknik Resampling </a:t>
            </a:r>
            <a:r>
              <a:rPr lang="en-US" dirty="0" err="1"/>
              <a:t>terbaik</a:t>
            </a:r>
            <a:endParaRPr lang="en-US" dirty="0"/>
          </a:p>
          <a:p>
            <a:r>
              <a:rPr lang="en-US" dirty="0" err="1"/>
              <a:t>Kombinasi</a:t>
            </a:r>
            <a:r>
              <a:rPr lang="en-US" dirty="0"/>
              <a:t> </a:t>
            </a:r>
            <a:r>
              <a:rPr lang="en-US" dirty="0" err="1"/>
              <a:t>teknik</a:t>
            </a:r>
            <a:r>
              <a:rPr lang="en-US" dirty="0"/>
              <a:t> Resampling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ML </a:t>
            </a:r>
            <a:r>
              <a:rPr lang="en-US" dirty="0" err="1"/>
              <a:t>terbaik</a:t>
            </a:r>
            <a:endParaRPr lang="en-US" dirty="0"/>
          </a:p>
          <a:p>
            <a:r>
              <a:rPr lang="en-US" dirty="0" err="1"/>
              <a:t>Undersampling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Oversampling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99183F-A355-4DF0-91DB-E704B9F90D27}"/>
              </a:ext>
            </a:extLst>
          </p:cNvPr>
          <p:cNvSpPr/>
          <p:nvPr/>
        </p:nvSpPr>
        <p:spPr>
          <a:xfrm>
            <a:off x="1102823" y="3311525"/>
            <a:ext cx="5183678" cy="498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78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7D4E7A-18EF-466C-A90E-51E5A89FE6B6}"/>
              </a:ext>
            </a:extLst>
          </p:cNvPr>
          <p:cNvSpPr txBox="1"/>
          <p:nvPr/>
        </p:nvSpPr>
        <p:spPr>
          <a:xfrm>
            <a:off x="5752797" y="324433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2670212408"/>
      </p:ext>
    </p:extLst>
  </p:cSld>
  <p:clrMapOvr>
    <a:masterClrMapping/>
  </p:clrMapOvr>
  <p:transition spd="med" advClick="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6250" cy="1325563"/>
          </a:xfrm>
        </p:spPr>
        <p:txBody>
          <a:bodyPr/>
          <a:lstStyle/>
          <a:p>
            <a:r>
              <a:rPr lang="en-US" dirty="0"/>
              <a:t>Resampling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3589185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9BBA01E-6C8D-4FF4-A9BD-2B37EC469F81}"/>
              </a:ext>
            </a:extLst>
          </p:cNvPr>
          <p:cNvGraphicFramePr/>
          <p:nvPr/>
        </p:nvGraphicFramePr>
        <p:xfrm>
          <a:off x="1840450" y="1523603"/>
          <a:ext cx="8128000" cy="4803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1AEACA9-22DC-4ED3-9FA2-5AF5EB5C1677}"/>
              </a:ext>
            </a:extLst>
          </p:cNvPr>
          <p:cNvSpPr/>
          <p:nvPr/>
        </p:nvSpPr>
        <p:spPr>
          <a:xfrm>
            <a:off x="590550" y="1523603"/>
            <a:ext cx="1765300" cy="381079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485CDC-BBD4-49B5-9B70-A99E068A7C22}"/>
              </a:ext>
            </a:extLst>
          </p:cNvPr>
          <p:cNvSpPr/>
          <p:nvPr/>
        </p:nvSpPr>
        <p:spPr>
          <a:xfrm>
            <a:off x="1606025" y="5868589"/>
            <a:ext cx="1765300" cy="1527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56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6250" cy="1325563"/>
          </a:xfrm>
        </p:spPr>
        <p:txBody>
          <a:bodyPr/>
          <a:lstStyle/>
          <a:p>
            <a:r>
              <a:rPr lang="en-US" dirty="0"/>
              <a:t>Imbalanced Dataset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5583085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569A4C-A416-46D5-BAC1-2D80361EE1EB}"/>
              </a:ext>
            </a:extLst>
          </p:cNvPr>
          <p:cNvCxnSpPr>
            <a:cxnSpLocks/>
          </p:cNvCxnSpPr>
          <p:nvPr/>
        </p:nvCxnSpPr>
        <p:spPr>
          <a:xfrm flipV="1">
            <a:off x="907357" y="1306286"/>
            <a:ext cx="0" cy="546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6B5C2-9EC1-4BEF-8ED8-347B2629E7E3}"/>
              </a:ext>
            </a:extLst>
          </p:cNvPr>
          <p:cNvCxnSpPr>
            <a:cxnSpLocks/>
          </p:cNvCxnSpPr>
          <p:nvPr/>
        </p:nvCxnSpPr>
        <p:spPr>
          <a:xfrm>
            <a:off x="607213" y="6440974"/>
            <a:ext cx="10568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5ADBBD0-E37D-4C3F-AB9F-07033ED90298}"/>
              </a:ext>
            </a:extLst>
          </p:cNvPr>
          <p:cNvSpPr txBox="1"/>
          <p:nvPr/>
        </p:nvSpPr>
        <p:spPr>
          <a:xfrm>
            <a:off x="10278619" y="6488668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7AE683-F2D6-42B0-A69A-17D497531924}"/>
              </a:ext>
            </a:extLst>
          </p:cNvPr>
          <p:cNvSpPr txBox="1"/>
          <p:nvPr/>
        </p:nvSpPr>
        <p:spPr>
          <a:xfrm>
            <a:off x="0" y="1258986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14B80C0-6F95-4700-B64E-033B0A9C693C}"/>
              </a:ext>
            </a:extLst>
          </p:cNvPr>
          <p:cNvSpPr/>
          <p:nvPr/>
        </p:nvSpPr>
        <p:spPr>
          <a:xfrm>
            <a:off x="5954610" y="25254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49CDD70-5FF4-465B-8720-D39FBAFA9C3A}"/>
              </a:ext>
            </a:extLst>
          </p:cNvPr>
          <p:cNvSpPr/>
          <p:nvPr/>
        </p:nvSpPr>
        <p:spPr>
          <a:xfrm>
            <a:off x="5729639" y="25254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60A6907-D929-45B9-862F-87B4EDF30950}"/>
              </a:ext>
            </a:extLst>
          </p:cNvPr>
          <p:cNvSpPr/>
          <p:nvPr/>
        </p:nvSpPr>
        <p:spPr>
          <a:xfrm>
            <a:off x="6107010" y="26778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0EB3FFA-A7BE-424E-9728-3607AF37F8E5}"/>
              </a:ext>
            </a:extLst>
          </p:cNvPr>
          <p:cNvSpPr/>
          <p:nvPr/>
        </p:nvSpPr>
        <p:spPr>
          <a:xfrm>
            <a:off x="5973162" y="27211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F090ACB-1D5A-4B7E-8A91-A7125AE95159}"/>
              </a:ext>
            </a:extLst>
          </p:cNvPr>
          <p:cNvSpPr/>
          <p:nvPr/>
        </p:nvSpPr>
        <p:spPr>
          <a:xfrm>
            <a:off x="6259410" y="28302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A57E38-EEC3-457A-9679-AEB037326BAB}"/>
              </a:ext>
            </a:extLst>
          </p:cNvPr>
          <p:cNvSpPr/>
          <p:nvPr/>
        </p:nvSpPr>
        <p:spPr>
          <a:xfrm>
            <a:off x="6136033" y="28735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B79CB51-6FF2-454A-BA41-061B133238A8}"/>
              </a:ext>
            </a:extLst>
          </p:cNvPr>
          <p:cNvSpPr/>
          <p:nvPr/>
        </p:nvSpPr>
        <p:spPr>
          <a:xfrm>
            <a:off x="5729639" y="25857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443124C-5A50-47AF-ABCF-9036EF6AD8B0}"/>
              </a:ext>
            </a:extLst>
          </p:cNvPr>
          <p:cNvSpPr/>
          <p:nvPr/>
        </p:nvSpPr>
        <p:spPr>
          <a:xfrm>
            <a:off x="5882039" y="27381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860C62A-5AA3-4662-876C-6CBA7525C92D}"/>
              </a:ext>
            </a:extLst>
          </p:cNvPr>
          <p:cNvSpPr/>
          <p:nvPr/>
        </p:nvSpPr>
        <p:spPr>
          <a:xfrm>
            <a:off x="6034439" y="28905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A83E21F-AB6E-473B-93BB-297E854C6253}"/>
              </a:ext>
            </a:extLst>
          </p:cNvPr>
          <p:cNvSpPr/>
          <p:nvPr/>
        </p:nvSpPr>
        <p:spPr>
          <a:xfrm>
            <a:off x="6186839" y="30429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58027BA-967F-47EC-AA81-3C9F2B7BA2B6}"/>
              </a:ext>
            </a:extLst>
          </p:cNvPr>
          <p:cNvSpPr/>
          <p:nvPr/>
        </p:nvSpPr>
        <p:spPr>
          <a:xfrm>
            <a:off x="6339239" y="31953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3E3DA28-006F-4BB0-84EA-90A83ABBF951}"/>
              </a:ext>
            </a:extLst>
          </p:cNvPr>
          <p:cNvSpPr/>
          <p:nvPr/>
        </p:nvSpPr>
        <p:spPr>
          <a:xfrm>
            <a:off x="5747906" y="287435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BC55A48-419C-49B4-8030-8174E15BD5B3}"/>
              </a:ext>
            </a:extLst>
          </p:cNvPr>
          <p:cNvSpPr/>
          <p:nvPr/>
        </p:nvSpPr>
        <p:spPr>
          <a:xfrm>
            <a:off x="6491639" y="33477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50729F2-AABC-45C6-8FB0-D037344A09A8}"/>
              </a:ext>
            </a:extLst>
          </p:cNvPr>
          <p:cNvSpPr/>
          <p:nvPr/>
        </p:nvSpPr>
        <p:spPr>
          <a:xfrm>
            <a:off x="5352250" y="24674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9BF67C9-A5D7-4BFA-9752-E4ACDEE509A5}"/>
              </a:ext>
            </a:extLst>
          </p:cNvPr>
          <p:cNvSpPr/>
          <p:nvPr/>
        </p:nvSpPr>
        <p:spPr>
          <a:xfrm>
            <a:off x="5127279" y="24674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D1FAD18-EEC1-4E14-82CA-452F70C46E86}"/>
              </a:ext>
            </a:extLst>
          </p:cNvPr>
          <p:cNvSpPr/>
          <p:nvPr/>
        </p:nvSpPr>
        <p:spPr>
          <a:xfrm>
            <a:off x="5504650" y="26198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07F9D96-D549-414C-B40F-4045EDBFDC26}"/>
              </a:ext>
            </a:extLst>
          </p:cNvPr>
          <p:cNvSpPr/>
          <p:nvPr/>
        </p:nvSpPr>
        <p:spPr>
          <a:xfrm>
            <a:off x="5370802" y="26631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9914999-BF06-4FD2-9E40-0D55AEE008AC}"/>
              </a:ext>
            </a:extLst>
          </p:cNvPr>
          <p:cNvSpPr/>
          <p:nvPr/>
        </p:nvSpPr>
        <p:spPr>
          <a:xfrm>
            <a:off x="5657050" y="27722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CADF0CB-4A92-4285-934A-8ED3C87AB9E7}"/>
              </a:ext>
            </a:extLst>
          </p:cNvPr>
          <p:cNvSpPr/>
          <p:nvPr/>
        </p:nvSpPr>
        <p:spPr>
          <a:xfrm>
            <a:off x="5533673" y="28155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A1E4CFF-8F40-410D-A45F-1A24B2BBAB11}"/>
              </a:ext>
            </a:extLst>
          </p:cNvPr>
          <p:cNvSpPr/>
          <p:nvPr/>
        </p:nvSpPr>
        <p:spPr>
          <a:xfrm>
            <a:off x="5127279" y="25277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9741E7B-07B6-4C15-BB43-CC66C6732FED}"/>
              </a:ext>
            </a:extLst>
          </p:cNvPr>
          <p:cNvSpPr/>
          <p:nvPr/>
        </p:nvSpPr>
        <p:spPr>
          <a:xfrm>
            <a:off x="5279679" y="26801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F5EE46D-3603-4A10-9752-E103509905A6}"/>
              </a:ext>
            </a:extLst>
          </p:cNvPr>
          <p:cNvSpPr/>
          <p:nvPr/>
        </p:nvSpPr>
        <p:spPr>
          <a:xfrm>
            <a:off x="5432079" y="28325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4C9C6AD-835F-454B-B1F9-E9D63331B319}"/>
              </a:ext>
            </a:extLst>
          </p:cNvPr>
          <p:cNvSpPr/>
          <p:nvPr/>
        </p:nvSpPr>
        <p:spPr>
          <a:xfrm>
            <a:off x="5584479" y="29849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3E0E15-DE6E-40EB-A4DA-52CD684FDE05}"/>
              </a:ext>
            </a:extLst>
          </p:cNvPr>
          <p:cNvSpPr/>
          <p:nvPr/>
        </p:nvSpPr>
        <p:spPr>
          <a:xfrm>
            <a:off x="5736879" y="31373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F1819EF-CCFC-4C3C-BCC6-8572A5D284EC}"/>
              </a:ext>
            </a:extLst>
          </p:cNvPr>
          <p:cNvSpPr/>
          <p:nvPr/>
        </p:nvSpPr>
        <p:spPr>
          <a:xfrm>
            <a:off x="5145546" y="28163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5EB5A2A-EC72-4B3E-BBBC-BF3C4B9E3D47}"/>
              </a:ext>
            </a:extLst>
          </p:cNvPr>
          <p:cNvSpPr/>
          <p:nvPr/>
        </p:nvSpPr>
        <p:spPr>
          <a:xfrm>
            <a:off x="5889279" y="32897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7A0B5CE-B624-479F-8ECE-1C6431A9BE9A}"/>
              </a:ext>
            </a:extLst>
          </p:cNvPr>
          <p:cNvSpPr/>
          <p:nvPr/>
        </p:nvSpPr>
        <p:spPr>
          <a:xfrm>
            <a:off x="4996644" y="25835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6162DF5-54C1-4F07-B9AB-98B38AB68B05}"/>
              </a:ext>
            </a:extLst>
          </p:cNvPr>
          <p:cNvSpPr/>
          <p:nvPr/>
        </p:nvSpPr>
        <p:spPr>
          <a:xfrm>
            <a:off x="4862796" y="26268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490312E-D64A-4473-A7D8-55A42AD65AFC}"/>
              </a:ext>
            </a:extLst>
          </p:cNvPr>
          <p:cNvSpPr/>
          <p:nvPr/>
        </p:nvSpPr>
        <p:spPr>
          <a:xfrm>
            <a:off x="5149044" y="27359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D0A5F7D-1F47-4EF0-95C7-BADA43003A7E}"/>
              </a:ext>
            </a:extLst>
          </p:cNvPr>
          <p:cNvSpPr/>
          <p:nvPr/>
        </p:nvSpPr>
        <p:spPr>
          <a:xfrm>
            <a:off x="5025667" y="27792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C7FE184-327A-4126-8DE0-C9E456FE5445}"/>
              </a:ext>
            </a:extLst>
          </p:cNvPr>
          <p:cNvSpPr/>
          <p:nvPr/>
        </p:nvSpPr>
        <p:spPr>
          <a:xfrm>
            <a:off x="4771673" y="26437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2DE62CB-0DCA-4BE8-B799-842892882F3A}"/>
              </a:ext>
            </a:extLst>
          </p:cNvPr>
          <p:cNvSpPr/>
          <p:nvPr/>
        </p:nvSpPr>
        <p:spPr>
          <a:xfrm>
            <a:off x="4924073" y="27961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106B0FD-8402-4B15-AA0A-CE95804B700E}"/>
              </a:ext>
            </a:extLst>
          </p:cNvPr>
          <p:cNvSpPr/>
          <p:nvPr/>
        </p:nvSpPr>
        <p:spPr>
          <a:xfrm>
            <a:off x="5076473" y="29485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C58E031-A7DD-43D7-8E39-3491696735EE}"/>
              </a:ext>
            </a:extLst>
          </p:cNvPr>
          <p:cNvSpPr/>
          <p:nvPr/>
        </p:nvSpPr>
        <p:spPr>
          <a:xfrm>
            <a:off x="5228873" y="31009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CBEA347-03D3-4106-999B-2841E36E1508}"/>
              </a:ext>
            </a:extLst>
          </p:cNvPr>
          <p:cNvSpPr/>
          <p:nvPr/>
        </p:nvSpPr>
        <p:spPr>
          <a:xfrm>
            <a:off x="4637540" y="27799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527EAF2-E7FC-4D84-88AA-B6D8B8125DF3}"/>
              </a:ext>
            </a:extLst>
          </p:cNvPr>
          <p:cNvSpPr/>
          <p:nvPr/>
        </p:nvSpPr>
        <p:spPr>
          <a:xfrm>
            <a:off x="5381273" y="32533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EF7F3F7-46B6-4724-82A8-137B7DB94192}"/>
              </a:ext>
            </a:extLst>
          </p:cNvPr>
          <p:cNvSpPr/>
          <p:nvPr/>
        </p:nvSpPr>
        <p:spPr>
          <a:xfrm>
            <a:off x="4172478" y="29179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669A81E-F127-43F5-BA78-9AA467B38324}"/>
              </a:ext>
            </a:extLst>
          </p:cNvPr>
          <p:cNvSpPr/>
          <p:nvPr/>
        </p:nvSpPr>
        <p:spPr>
          <a:xfrm>
            <a:off x="4546684" y="26778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5BEA8C9-FB47-4145-8D69-094994D8B66C}"/>
              </a:ext>
            </a:extLst>
          </p:cNvPr>
          <p:cNvSpPr/>
          <p:nvPr/>
        </p:nvSpPr>
        <p:spPr>
          <a:xfrm>
            <a:off x="4335349" y="30703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E90547B-1AF5-4E55-9A74-CE2A5560D4A7}"/>
              </a:ext>
            </a:extLst>
          </p:cNvPr>
          <p:cNvSpPr/>
          <p:nvPr/>
        </p:nvSpPr>
        <p:spPr>
          <a:xfrm>
            <a:off x="4081355" y="29348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21EA6F7-3A7F-4D39-AC83-0CA1920D4B56}"/>
              </a:ext>
            </a:extLst>
          </p:cNvPr>
          <p:cNvSpPr/>
          <p:nvPr/>
        </p:nvSpPr>
        <p:spPr>
          <a:xfrm>
            <a:off x="4233755" y="30872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FA5C540-6D1E-449B-8633-619DBEF8AEA6}"/>
              </a:ext>
            </a:extLst>
          </p:cNvPr>
          <p:cNvSpPr/>
          <p:nvPr/>
        </p:nvSpPr>
        <p:spPr>
          <a:xfrm>
            <a:off x="4474113" y="28905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7D298EC-DC07-4E3B-9078-8569176580B6}"/>
              </a:ext>
            </a:extLst>
          </p:cNvPr>
          <p:cNvSpPr/>
          <p:nvPr/>
        </p:nvSpPr>
        <p:spPr>
          <a:xfrm>
            <a:off x="4626513" y="30429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7A98E57-4C6B-4D1D-A152-9E07E12CF869}"/>
              </a:ext>
            </a:extLst>
          </p:cNvPr>
          <p:cNvSpPr/>
          <p:nvPr/>
        </p:nvSpPr>
        <p:spPr>
          <a:xfrm>
            <a:off x="4778913" y="31953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D850986-4A7F-4507-8083-09E995362707}"/>
              </a:ext>
            </a:extLst>
          </p:cNvPr>
          <p:cNvSpPr/>
          <p:nvPr/>
        </p:nvSpPr>
        <p:spPr>
          <a:xfrm>
            <a:off x="4009655" y="34130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F23BA3A-DBF1-4A59-9233-42C1CFEEB61C}"/>
              </a:ext>
            </a:extLst>
          </p:cNvPr>
          <p:cNvSpPr/>
          <p:nvPr/>
        </p:nvSpPr>
        <p:spPr>
          <a:xfrm>
            <a:off x="3875807" y="34563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A9BBB9D-E4C2-4CD4-B4F1-B5331205F500}"/>
              </a:ext>
            </a:extLst>
          </p:cNvPr>
          <p:cNvSpPr/>
          <p:nvPr/>
        </p:nvSpPr>
        <p:spPr>
          <a:xfrm>
            <a:off x="4162055" y="35654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779F9F9-DD66-4708-A823-8EF94A42E60A}"/>
              </a:ext>
            </a:extLst>
          </p:cNvPr>
          <p:cNvSpPr/>
          <p:nvPr/>
        </p:nvSpPr>
        <p:spPr>
          <a:xfrm>
            <a:off x="4038678" y="36087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5A9B9AE-4AD0-4EA9-974B-56989FF78C21}"/>
              </a:ext>
            </a:extLst>
          </p:cNvPr>
          <p:cNvSpPr/>
          <p:nvPr/>
        </p:nvSpPr>
        <p:spPr>
          <a:xfrm>
            <a:off x="3784684" y="34732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9202A21-92F6-40B2-BF60-103EAA4D16FF}"/>
              </a:ext>
            </a:extLst>
          </p:cNvPr>
          <p:cNvSpPr/>
          <p:nvPr/>
        </p:nvSpPr>
        <p:spPr>
          <a:xfrm>
            <a:off x="3937084" y="36256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C155963-8EEA-4207-AFD5-8CAD211D54D9}"/>
              </a:ext>
            </a:extLst>
          </p:cNvPr>
          <p:cNvSpPr/>
          <p:nvPr/>
        </p:nvSpPr>
        <p:spPr>
          <a:xfrm>
            <a:off x="4089484" y="37780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5C688CF-F0D4-4A90-B68D-CC317C95C9E6}"/>
              </a:ext>
            </a:extLst>
          </p:cNvPr>
          <p:cNvSpPr/>
          <p:nvPr/>
        </p:nvSpPr>
        <p:spPr>
          <a:xfrm>
            <a:off x="4241884" y="39304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4CFEBEE-C6B6-4B8A-85E1-389D8955C0E9}"/>
              </a:ext>
            </a:extLst>
          </p:cNvPr>
          <p:cNvSpPr/>
          <p:nvPr/>
        </p:nvSpPr>
        <p:spPr>
          <a:xfrm>
            <a:off x="3650551" y="36094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22CA7DF-418B-4687-AAC2-B7274C867DE8}"/>
              </a:ext>
            </a:extLst>
          </p:cNvPr>
          <p:cNvSpPr/>
          <p:nvPr/>
        </p:nvSpPr>
        <p:spPr>
          <a:xfrm>
            <a:off x="4394284" y="40828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8ED8219-3229-4B85-A982-F6633649E6A3}"/>
              </a:ext>
            </a:extLst>
          </p:cNvPr>
          <p:cNvSpPr/>
          <p:nvPr/>
        </p:nvSpPr>
        <p:spPr>
          <a:xfrm>
            <a:off x="3273447" y="33982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F651898-972E-4794-ACA0-2FAB6155A43B}"/>
              </a:ext>
            </a:extLst>
          </p:cNvPr>
          <p:cNvSpPr/>
          <p:nvPr/>
        </p:nvSpPr>
        <p:spPr>
          <a:xfrm>
            <a:off x="3559695" y="350736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F8FD6C4-DDBF-4020-ABBB-EE1E90181606}"/>
              </a:ext>
            </a:extLst>
          </p:cNvPr>
          <p:cNvSpPr/>
          <p:nvPr/>
        </p:nvSpPr>
        <p:spPr>
          <a:xfrm>
            <a:off x="3436318" y="35506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575F1CF-20DE-4E94-BE49-5C9E5413C613}"/>
              </a:ext>
            </a:extLst>
          </p:cNvPr>
          <p:cNvSpPr/>
          <p:nvPr/>
        </p:nvSpPr>
        <p:spPr>
          <a:xfrm>
            <a:off x="3530572" y="33704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646F4D2-3D28-43AA-BC06-58F1DDF96712}"/>
              </a:ext>
            </a:extLst>
          </p:cNvPr>
          <p:cNvSpPr/>
          <p:nvPr/>
        </p:nvSpPr>
        <p:spPr>
          <a:xfrm>
            <a:off x="3334724" y="35676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701B9D6-1417-48A9-84EC-787F8FB4F90B}"/>
              </a:ext>
            </a:extLst>
          </p:cNvPr>
          <p:cNvSpPr/>
          <p:nvPr/>
        </p:nvSpPr>
        <p:spPr>
          <a:xfrm>
            <a:off x="3487124" y="37200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70984AFD-0B21-4BBD-9F72-1394F648D97C}"/>
              </a:ext>
            </a:extLst>
          </p:cNvPr>
          <p:cNvSpPr/>
          <p:nvPr/>
        </p:nvSpPr>
        <p:spPr>
          <a:xfrm>
            <a:off x="3639524" y="38724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328252C-562D-4C50-AE88-815251649880}"/>
              </a:ext>
            </a:extLst>
          </p:cNvPr>
          <p:cNvSpPr/>
          <p:nvPr/>
        </p:nvSpPr>
        <p:spPr>
          <a:xfrm>
            <a:off x="3791924" y="40248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028F46F-9FDC-4D62-A15A-19E1DB1B6399}"/>
              </a:ext>
            </a:extLst>
          </p:cNvPr>
          <p:cNvSpPr/>
          <p:nvPr/>
        </p:nvSpPr>
        <p:spPr>
          <a:xfrm>
            <a:off x="4141308" y="29326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2A71A7C-151D-49C1-9D23-6B14A030621B}"/>
              </a:ext>
            </a:extLst>
          </p:cNvPr>
          <p:cNvSpPr/>
          <p:nvPr/>
        </p:nvSpPr>
        <p:spPr>
          <a:xfrm>
            <a:off x="4007460" y="29759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4778AED-A020-4986-8CCE-1800610FA295}"/>
              </a:ext>
            </a:extLst>
          </p:cNvPr>
          <p:cNvSpPr/>
          <p:nvPr/>
        </p:nvSpPr>
        <p:spPr>
          <a:xfrm>
            <a:off x="4293708" y="30850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CDD9311-0E0B-4E1D-95AE-D66DE4D8585C}"/>
              </a:ext>
            </a:extLst>
          </p:cNvPr>
          <p:cNvSpPr/>
          <p:nvPr/>
        </p:nvSpPr>
        <p:spPr>
          <a:xfrm>
            <a:off x="4170331" y="31283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01518CB-5249-4861-A765-F6AA3314CB72}"/>
              </a:ext>
            </a:extLst>
          </p:cNvPr>
          <p:cNvSpPr/>
          <p:nvPr/>
        </p:nvSpPr>
        <p:spPr>
          <a:xfrm>
            <a:off x="3916337" y="299293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1CAA7AD-85B3-4B0E-9EE1-FD35338C0C26}"/>
              </a:ext>
            </a:extLst>
          </p:cNvPr>
          <p:cNvSpPr/>
          <p:nvPr/>
        </p:nvSpPr>
        <p:spPr>
          <a:xfrm>
            <a:off x="4068737" y="314533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AE65F3C-1F64-4BB9-BB29-B77AC2BAACA1}"/>
              </a:ext>
            </a:extLst>
          </p:cNvPr>
          <p:cNvSpPr/>
          <p:nvPr/>
        </p:nvSpPr>
        <p:spPr>
          <a:xfrm>
            <a:off x="4309095" y="29485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BCD0E31-4F13-4412-97F6-F1424EE9D227}"/>
              </a:ext>
            </a:extLst>
          </p:cNvPr>
          <p:cNvSpPr/>
          <p:nvPr/>
        </p:nvSpPr>
        <p:spPr>
          <a:xfrm>
            <a:off x="4461495" y="31009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8C4C0CE-79D4-4C37-95F7-90C058EDE841}"/>
              </a:ext>
            </a:extLst>
          </p:cNvPr>
          <p:cNvSpPr/>
          <p:nvPr/>
        </p:nvSpPr>
        <p:spPr>
          <a:xfrm>
            <a:off x="3870162" y="27799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AD9CCD6-9D81-443D-81D0-8DC1AE156DA6}"/>
              </a:ext>
            </a:extLst>
          </p:cNvPr>
          <p:cNvSpPr/>
          <p:nvPr/>
        </p:nvSpPr>
        <p:spPr>
          <a:xfrm>
            <a:off x="4613895" y="32533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E577842-5E01-4340-B990-D89B0958266F}"/>
              </a:ext>
            </a:extLst>
          </p:cNvPr>
          <p:cNvSpPr/>
          <p:nvPr/>
        </p:nvSpPr>
        <p:spPr>
          <a:xfrm>
            <a:off x="3493058" y="25687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6C98705-C7E5-4523-92F4-9787EB329145}"/>
              </a:ext>
            </a:extLst>
          </p:cNvPr>
          <p:cNvSpPr/>
          <p:nvPr/>
        </p:nvSpPr>
        <p:spPr>
          <a:xfrm>
            <a:off x="3779306" y="26778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41BF18D-4899-4C3B-B7BB-C0BFFBFF602F}"/>
              </a:ext>
            </a:extLst>
          </p:cNvPr>
          <p:cNvSpPr/>
          <p:nvPr/>
        </p:nvSpPr>
        <p:spPr>
          <a:xfrm>
            <a:off x="3655929" y="27211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1EE121E-C493-482B-B4A2-403EC9F1EFC6}"/>
              </a:ext>
            </a:extLst>
          </p:cNvPr>
          <p:cNvSpPr/>
          <p:nvPr/>
        </p:nvSpPr>
        <p:spPr>
          <a:xfrm>
            <a:off x="3401935" y="25857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8D2276D-8F9F-4FF6-9487-682A3D3248D1}"/>
              </a:ext>
            </a:extLst>
          </p:cNvPr>
          <p:cNvSpPr/>
          <p:nvPr/>
        </p:nvSpPr>
        <p:spPr>
          <a:xfrm>
            <a:off x="3554335" y="27381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0AAA3DB-55D8-4E29-A288-A8F33B9D5100}"/>
              </a:ext>
            </a:extLst>
          </p:cNvPr>
          <p:cNvSpPr/>
          <p:nvPr/>
        </p:nvSpPr>
        <p:spPr>
          <a:xfrm>
            <a:off x="3706735" y="28905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765A41D-5BDF-468B-97E6-21DD1542F598}"/>
              </a:ext>
            </a:extLst>
          </p:cNvPr>
          <p:cNvSpPr/>
          <p:nvPr/>
        </p:nvSpPr>
        <p:spPr>
          <a:xfrm>
            <a:off x="3859135" y="30429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5DD483A-FF4F-4CF1-8395-0089B25256EF}"/>
              </a:ext>
            </a:extLst>
          </p:cNvPr>
          <p:cNvSpPr/>
          <p:nvPr/>
        </p:nvSpPr>
        <p:spPr>
          <a:xfrm>
            <a:off x="4011535" y="31953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5C34983-3EB1-4A22-A90B-7C4B2B463F55}"/>
              </a:ext>
            </a:extLst>
          </p:cNvPr>
          <p:cNvSpPr/>
          <p:nvPr/>
        </p:nvSpPr>
        <p:spPr>
          <a:xfrm>
            <a:off x="4964279" y="367761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3444D94-518F-4B00-AC5A-2948875E3820}"/>
              </a:ext>
            </a:extLst>
          </p:cNvPr>
          <p:cNvSpPr/>
          <p:nvPr/>
        </p:nvSpPr>
        <p:spPr>
          <a:xfrm>
            <a:off x="4873156" y="369459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89ECF529-3B0B-4394-995D-500619B98565}"/>
              </a:ext>
            </a:extLst>
          </p:cNvPr>
          <p:cNvSpPr/>
          <p:nvPr/>
        </p:nvSpPr>
        <p:spPr>
          <a:xfrm>
            <a:off x="4739023" y="38307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FF82FAD-01E8-459D-BA3B-95FE9E79B973}"/>
              </a:ext>
            </a:extLst>
          </p:cNvPr>
          <p:cNvSpPr/>
          <p:nvPr/>
        </p:nvSpPr>
        <p:spPr>
          <a:xfrm>
            <a:off x="4880396" y="42461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FB3A6B9-6D0E-42AF-AA8E-81A694CF13DB}"/>
              </a:ext>
            </a:extLst>
          </p:cNvPr>
          <p:cNvSpPr/>
          <p:nvPr/>
        </p:nvSpPr>
        <p:spPr>
          <a:xfrm>
            <a:off x="4958634" y="30013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EE180AE-5C8E-4832-A594-CF00E8E03AB3}"/>
              </a:ext>
            </a:extLst>
          </p:cNvPr>
          <p:cNvSpPr/>
          <p:nvPr/>
        </p:nvSpPr>
        <p:spPr>
          <a:xfrm>
            <a:off x="4867778" y="28992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5F8059AD-AB70-4082-B839-5C51B614794B}"/>
              </a:ext>
            </a:extLst>
          </p:cNvPr>
          <p:cNvSpPr/>
          <p:nvPr/>
        </p:nvSpPr>
        <p:spPr>
          <a:xfrm>
            <a:off x="4744401" y="29424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EF38B51B-226F-4161-AA14-0EA462EB3B9B}"/>
              </a:ext>
            </a:extLst>
          </p:cNvPr>
          <p:cNvSpPr/>
          <p:nvPr/>
        </p:nvSpPr>
        <p:spPr>
          <a:xfrm>
            <a:off x="4795207" y="31118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F79438BF-C228-4803-9C0B-A8C58300C85D}"/>
              </a:ext>
            </a:extLst>
          </p:cNvPr>
          <p:cNvSpPr/>
          <p:nvPr/>
        </p:nvSpPr>
        <p:spPr>
          <a:xfrm>
            <a:off x="4947607" y="32642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7B8371B3-517B-4427-BE1E-88A4A9AA9B69}"/>
              </a:ext>
            </a:extLst>
          </p:cNvPr>
          <p:cNvSpPr/>
          <p:nvPr/>
        </p:nvSpPr>
        <p:spPr>
          <a:xfrm>
            <a:off x="4917059" y="338279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6F8D9966-341C-424D-945F-67132BE48C48}"/>
              </a:ext>
            </a:extLst>
          </p:cNvPr>
          <p:cNvSpPr/>
          <p:nvPr/>
        </p:nvSpPr>
        <p:spPr>
          <a:xfrm>
            <a:off x="4692088" y="338279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2357DAE-25DC-48FF-A535-FFDC6A919740}"/>
              </a:ext>
            </a:extLst>
          </p:cNvPr>
          <p:cNvSpPr/>
          <p:nvPr/>
        </p:nvSpPr>
        <p:spPr>
          <a:xfrm>
            <a:off x="4935611" y="35784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C836E51-E04B-4243-A788-51D06F41FA7B}"/>
              </a:ext>
            </a:extLst>
          </p:cNvPr>
          <p:cNvSpPr/>
          <p:nvPr/>
        </p:nvSpPr>
        <p:spPr>
          <a:xfrm>
            <a:off x="4692088" y="34430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F4C2640-4171-42EA-93D8-17F5F56EBBD4}"/>
              </a:ext>
            </a:extLst>
          </p:cNvPr>
          <p:cNvSpPr/>
          <p:nvPr/>
        </p:nvSpPr>
        <p:spPr>
          <a:xfrm>
            <a:off x="4844488" y="35954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B20740A1-1EA8-4DF3-87B2-D5644610C7CD}"/>
              </a:ext>
            </a:extLst>
          </p:cNvPr>
          <p:cNvSpPr/>
          <p:nvPr/>
        </p:nvSpPr>
        <p:spPr>
          <a:xfrm>
            <a:off x="4996888" y="37478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8D78988-A1B7-410F-961F-26AA248347B7}"/>
              </a:ext>
            </a:extLst>
          </p:cNvPr>
          <p:cNvSpPr/>
          <p:nvPr/>
        </p:nvSpPr>
        <p:spPr>
          <a:xfrm>
            <a:off x="4710355" y="37316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C7EC424-CE8A-481A-BB3B-C19BCD6A5B23}"/>
              </a:ext>
            </a:extLst>
          </p:cNvPr>
          <p:cNvSpPr/>
          <p:nvPr/>
        </p:nvSpPr>
        <p:spPr>
          <a:xfrm>
            <a:off x="4561453" y="34988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B902BBCD-5A79-49D4-AAA7-093911FE9E55}"/>
              </a:ext>
            </a:extLst>
          </p:cNvPr>
          <p:cNvSpPr/>
          <p:nvPr/>
        </p:nvSpPr>
        <p:spPr>
          <a:xfrm>
            <a:off x="4427605" y="35421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A3147106-2A98-4A71-A18B-506AD9FF18D2}"/>
              </a:ext>
            </a:extLst>
          </p:cNvPr>
          <p:cNvSpPr/>
          <p:nvPr/>
        </p:nvSpPr>
        <p:spPr>
          <a:xfrm>
            <a:off x="4713853" y="36512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D7518E49-8925-45F7-BD58-855BFF63B4C9}"/>
              </a:ext>
            </a:extLst>
          </p:cNvPr>
          <p:cNvSpPr/>
          <p:nvPr/>
        </p:nvSpPr>
        <p:spPr>
          <a:xfrm>
            <a:off x="4590476" y="36945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4029144-7ECF-47F6-AFF1-DF9811C0C08B}"/>
              </a:ext>
            </a:extLst>
          </p:cNvPr>
          <p:cNvSpPr/>
          <p:nvPr/>
        </p:nvSpPr>
        <p:spPr>
          <a:xfrm>
            <a:off x="4336482" y="35591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3539621E-3DCB-4706-9109-0504E77D3E3F}"/>
              </a:ext>
            </a:extLst>
          </p:cNvPr>
          <p:cNvSpPr/>
          <p:nvPr/>
        </p:nvSpPr>
        <p:spPr>
          <a:xfrm>
            <a:off x="4488882" y="37115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BBDC7CB-9C11-41FA-BC15-2ED4CB6BB0B9}"/>
              </a:ext>
            </a:extLst>
          </p:cNvPr>
          <p:cNvSpPr/>
          <p:nvPr/>
        </p:nvSpPr>
        <p:spPr>
          <a:xfrm>
            <a:off x="4641282" y="38639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ACFDFFEB-8DD6-4EFD-ADBD-1F5E46BD1A1D}"/>
              </a:ext>
            </a:extLst>
          </p:cNvPr>
          <p:cNvSpPr/>
          <p:nvPr/>
        </p:nvSpPr>
        <p:spPr>
          <a:xfrm>
            <a:off x="4793682" y="40163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31A3353-6656-4A8B-86C9-A80E5379C495}"/>
              </a:ext>
            </a:extLst>
          </p:cNvPr>
          <p:cNvSpPr/>
          <p:nvPr/>
        </p:nvSpPr>
        <p:spPr>
          <a:xfrm>
            <a:off x="4202349" y="36953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C25405B-B12A-4906-8FA9-BE448D7B190F}"/>
              </a:ext>
            </a:extLst>
          </p:cNvPr>
          <p:cNvSpPr/>
          <p:nvPr/>
        </p:nvSpPr>
        <p:spPr>
          <a:xfrm>
            <a:off x="4111493" y="35932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1D16932-67FC-430E-9EE1-754D4DFC1A81}"/>
              </a:ext>
            </a:extLst>
          </p:cNvPr>
          <p:cNvSpPr/>
          <p:nvPr/>
        </p:nvSpPr>
        <p:spPr>
          <a:xfrm>
            <a:off x="4038922" y="38058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FCCFFFF1-C475-49B0-A9B4-9DB50EFB7605}"/>
              </a:ext>
            </a:extLst>
          </p:cNvPr>
          <p:cNvSpPr/>
          <p:nvPr/>
        </p:nvSpPr>
        <p:spPr>
          <a:xfrm>
            <a:off x="4191322" y="39582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375C1FBD-5B24-4A45-92CE-0ED97426983C}"/>
              </a:ext>
            </a:extLst>
          </p:cNvPr>
          <p:cNvSpPr/>
          <p:nvPr/>
        </p:nvSpPr>
        <p:spPr>
          <a:xfrm>
            <a:off x="4026304" y="40163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4D3F7C4-04C8-4DC8-B8E5-4599C3BD52C5}"/>
              </a:ext>
            </a:extLst>
          </p:cNvPr>
          <p:cNvSpPr/>
          <p:nvPr/>
        </p:nvSpPr>
        <p:spPr>
          <a:xfrm>
            <a:off x="4523443" y="39166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5BC77E0-C1C7-402A-94CF-8DFCB83DDE93}"/>
              </a:ext>
            </a:extLst>
          </p:cNvPr>
          <p:cNvSpPr/>
          <p:nvPr/>
        </p:nvSpPr>
        <p:spPr>
          <a:xfrm>
            <a:off x="4432587" y="38145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49C5B4D-0C0E-48EE-83BB-5F570F966D75}"/>
              </a:ext>
            </a:extLst>
          </p:cNvPr>
          <p:cNvSpPr/>
          <p:nvPr/>
        </p:nvSpPr>
        <p:spPr>
          <a:xfrm>
            <a:off x="4309210" y="38578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39DD58F-8467-4E2A-820F-F5FFE92E5419}"/>
              </a:ext>
            </a:extLst>
          </p:cNvPr>
          <p:cNvSpPr/>
          <p:nvPr/>
        </p:nvSpPr>
        <p:spPr>
          <a:xfrm>
            <a:off x="4360016" y="40272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0CA34304-A92A-4DCE-A69A-D3D0F125E5D2}"/>
              </a:ext>
            </a:extLst>
          </p:cNvPr>
          <p:cNvSpPr/>
          <p:nvPr/>
        </p:nvSpPr>
        <p:spPr>
          <a:xfrm>
            <a:off x="5860256" y="33239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79390338-C7F2-4F24-A0BD-D7A984B73922}"/>
              </a:ext>
            </a:extLst>
          </p:cNvPr>
          <p:cNvSpPr/>
          <p:nvPr/>
        </p:nvSpPr>
        <p:spPr>
          <a:xfrm>
            <a:off x="5635285" y="33239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7A3B114A-5597-4F9C-A3A6-8C9CBC106D36}"/>
              </a:ext>
            </a:extLst>
          </p:cNvPr>
          <p:cNvSpPr/>
          <p:nvPr/>
        </p:nvSpPr>
        <p:spPr>
          <a:xfrm>
            <a:off x="5878808" y="351966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C934DD47-0AAB-48DD-881B-565154C25640}"/>
              </a:ext>
            </a:extLst>
          </p:cNvPr>
          <p:cNvSpPr/>
          <p:nvPr/>
        </p:nvSpPr>
        <p:spPr>
          <a:xfrm>
            <a:off x="5635285" y="33842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74F0D3D7-50FA-455B-AF8E-532EAFC4C2C5}"/>
              </a:ext>
            </a:extLst>
          </p:cNvPr>
          <p:cNvSpPr/>
          <p:nvPr/>
        </p:nvSpPr>
        <p:spPr>
          <a:xfrm>
            <a:off x="5787685" y="35366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071991F3-BEAE-4745-A68F-7A459030D6FD}"/>
              </a:ext>
            </a:extLst>
          </p:cNvPr>
          <p:cNvSpPr/>
          <p:nvPr/>
        </p:nvSpPr>
        <p:spPr>
          <a:xfrm>
            <a:off x="5940085" y="36890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6ADC4E4-576F-48C0-A375-67BF1F999571}"/>
              </a:ext>
            </a:extLst>
          </p:cNvPr>
          <p:cNvSpPr/>
          <p:nvPr/>
        </p:nvSpPr>
        <p:spPr>
          <a:xfrm>
            <a:off x="5653552" y="36728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520B31B2-03D5-4801-9BB3-269E800057E0}"/>
              </a:ext>
            </a:extLst>
          </p:cNvPr>
          <p:cNvSpPr/>
          <p:nvPr/>
        </p:nvSpPr>
        <p:spPr>
          <a:xfrm>
            <a:off x="5504650" y="344006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7316A94-37C6-4E91-B5EC-E8249404BB5C}"/>
              </a:ext>
            </a:extLst>
          </p:cNvPr>
          <p:cNvSpPr/>
          <p:nvPr/>
        </p:nvSpPr>
        <p:spPr>
          <a:xfrm>
            <a:off x="5370802" y="34833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907947CB-1F2C-4F08-9FE6-01D8E9A80AE1}"/>
              </a:ext>
            </a:extLst>
          </p:cNvPr>
          <p:cNvSpPr/>
          <p:nvPr/>
        </p:nvSpPr>
        <p:spPr>
          <a:xfrm>
            <a:off x="5657050" y="359246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4465499D-E066-4A48-AEC0-EB66F394B596}"/>
              </a:ext>
            </a:extLst>
          </p:cNvPr>
          <p:cNvSpPr/>
          <p:nvPr/>
        </p:nvSpPr>
        <p:spPr>
          <a:xfrm>
            <a:off x="5533673" y="36357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1DE6DD9F-0162-4008-82E7-C3E766154109}"/>
              </a:ext>
            </a:extLst>
          </p:cNvPr>
          <p:cNvSpPr/>
          <p:nvPr/>
        </p:nvSpPr>
        <p:spPr>
          <a:xfrm>
            <a:off x="5279679" y="35003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A3A01F92-EE37-4C56-9AB7-63763DE6745C}"/>
              </a:ext>
            </a:extLst>
          </p:cNvPr>
          <p:cNvSpPr/>
          <p:nvPr/>
        </p:nvSpPr>
        <p:spPr>
          <a:xfrm>
            <a:off x="5432079" y="36527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5DD5E8B1-C879-4799-B9AD-6F5E850B51D8}"/>
              </a:ext>
            </a:extLst>
          </p:cNvPr>
          <p:cNvSpPr/>
          <p:nvPr/>
        </p:nvSpPr>
        <p:spPr>
          <a:xfrm>
            <a:off x="5584479" y="38051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789E5F5-6600-4630-9820-2395C6E1EF00}"/>
              </a:ext>
            </a:extLst>
          </p:cNvPr>
          <p:cNvSpPr/>
          <p:nvPr/>
        </p:nvSpPr>
        <p:spPr>
          <a:xfrm>
            <a:off x="5736879" y="39575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824638AD-5C42-444A-9C3E-16D6DEFBECF5}"/>
              </a:ext>
            </a:extLst>
          </p:cNvPr>
          <p:cNvSpPr/>
          <p:nvPr/>
        </p:nvSpPr>
        <p:spPr>
          <a:xfrm>
            <a:off x="5145546" y="36365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5515F72E-4C1D-4CA2-8748-6A731887CC65}"/>
              </a:ext>
            </a:extLst>
          </p:cNvPr>
          <p:cNvSpPr/>
          <p:nvPr/>
        </p:nvSpPr>
        <p:spPr>
          <a:xfrm>
            <a:off x="5054690" y="35344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1457965A-A00A-43C8-8803-24F201DF9B2F}"/>
              </a:ext>
            </a:extLst>
          </p:cNvPr>
          <p:cNvSpPr/>
          <p:nvPr/>
        </p:nvSpPr>
        <p:spPr>
          <a:xfrm>
            <a:off x="4982119" y="37470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42BAF0B8-26AC-46FC-8203-63A88B77FE57}"/>
              </a:ext>
            </a:extLst>
          </p:cNvPr>
          <p:cNvSpPr/>
          <p:nvPr/>
        </p:nvSpPr>
        <p:spPr>
          <a:xfrm>
            <a:off x="5134519" y="38994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BC702EDF-BB16-4AE8-9C0A-0A61E107C30A}"/>
              </a:ext>
            </a:extLst>
          </p:cNvPr>
          <p:cNvSpPr/>
          <p:nvPr/>
        </p:nvSpPr>
        <p:spPr>
          <a:xfrm>
            <a:off x="4969501" y="39575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759655E3-1AA2-4974-8EA3-0FE73A9470EC}"/>
              </a:ext>
            </a:extLst>
          </p:cNvPr>
          <p:cNvSpPr/>
          <p:nvPr/>
        </p:nvSpPr>
        <p:spPr>
          <a:xfrm>
            <a:off x="5466640" y="38578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469E6F88-725A-44EF-A832-15D0C52BB855}"/>
              </a:ext>
            </a:extLst>
          </p:cNvPr>
          <p:cNvSpPr/>
          <p:nvPr/>
        </p:nvSpPr>
        <p:spPr>
          <a:xfrm>
            <a:off x="5375784" y="37557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D6E372C9-F1EC-47F4-A6E1-CA64E2A44693}"/>
              </a:ext>
            </a:extLst>
          </p:cNvPr>
          <p:cNvSpPr/>
          <p:nvPr/>
        </p:nvSpPr>
        <p:spPr>
          <a:xfrm>
            <a:off x="5252407" y="379902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24D1BA42-25D5-4DB6-8B41-534B07FE7EC4}"/>
              </a:ext>
            </a:extLst>
          </p:cNvPr>
          <p:cNvSpPr/>
          <p:nvPr/>
        </p:nvSpPr>
        <p:spPr>
          <a:xfrm>
            <a:off x="5303213" y="39683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FD8F8635-25D1-40B6-9156-4C971DC3C64D}"/>
              </a:ext>
            </a:extLst>
          </p:cNvPr>
          <p:cNvSpPr/>
          <p:nvPr/>
        </p:nvSpPr>
        <p:spPr>
          <a:xfrm>
            <a:off x="4770940" y="30352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F9E08175-9CE0-40C6-8FB1-4EBDC8EAFFA2}"/>
              </a:ext>
            </a:extLst>
          </p:cNvPr>
          <p:cNvSpPr/>
          <p:nvPr/>
        </p:nvSpPr>
        <p:spPr>
          <a:xfrm>
            <a:off x="4923340" y="31876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0FB18A0-96F7-452B-9ADC-23C485F6BED9}"/>
              </a:ext>
            </a:extLst>
          </p:cNvPr>
          <p:cNvSpPr/>
          <p:nvPr/>
        </p:nvSpPr>
        <p:spPr>
          <a:xfrm>
            <a:off x="5075740" y="33400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A930DEF-C9B2-4E70-8AE5-7325DE28A02E}"/>
              </a:ext>
            </a:extLst>
          </p:cNvPr>
          <p:cNvSpPr/>
          <p:nvPr/>
        </p:nvSpPr>
        <p:spPr>
          <a:xfrm>
            <a:off x="4320980" y="31296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76CA2939-1345-43BE-B40A-1598BFC084C9}"/>
              </a:ext>
            </a:extLst>
          </p:cNvPr>
          <p:cNvSpPr/>
          <p:nvPr/>
        </p:nvSpPr>
        <p:spPr>
          <a:xfrm>
            <a:off x="4473380" y="32820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8005F905-0EFF-487A-A82E-8D3E74FCE3CF}"/>
              </a:ext>
            </a:extLst>
          </p:cNvPr>
          <p:cNvSpPr/>
          <p:nvPr/>
        </p:nvSpPr>
        <p:spPr>
          <a:xfrm>
            <a:off x="3812974" y="30933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9653FCF-949C-4247-83D4-0421AB4BE671}"/>
              </a:ext>
            </a:extLst>
          </p:cNvPr>
          <p:cNvSpPr/>
          <p:nvPr/>
        </p:nvSpPr>
        <p:spPr>
          <a:xfrm>
            <a:off x="3965374" y="32457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AE5CAF0F-0346-492C-8450-AD6202B243B5}"/>
              </a:ext>
            </a:extLst>
          </p:cNvPr>
          <p:cNvSpPr/>
          <p:nvPr/>
        </p:nvSpPr>
        <p:spPr>
          <a:xfrm>
            <a:off x="3267698" y="301790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CAD08292-A521-454C-82B7-E10196CCE49F}"/>
              </a:ext>
            </a:extLst>
          </p:cNvPr>
          <p:cNvSpPr/>
          <p:nvPr/>
        </p:nvSpPr>
        <p:spPr>
          <a:xfrm>
            <a:off x="3166104" y="30348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95F0653C-4CC9-464D-A205-7BEA3DEC9E1B}"/>
              </a:ext>
            </a:extLst>
          </p:cNvPr>
          <p:cNvSpPr/>
          <p:nvPr/>
        </p:nvSpPr>
        <p:spPr>
          <a:xfrm>
            <a:off x="3210614" y="30352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7A2DFD1-5B07-4BDA-808F-D8FB9A3A66C0}"/>
              </a:ext>
            </a:extLst>
          </p:cNvPr>
          <p:cNvSpPr/>
          <p:nvPr/>
        </p:nvSpPr>
        <p:spPr>
          <a:xfrm>
            <a:off x="3363014" y="31876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859F094-6961-47F4-98B2-F19A16F6B71A}"/>
              </a:ext>
            </a:extLst>
          </p:cNvPr>
          <p:cNvSpPr/>
          <p:nvPr/>
        </p:nvSpPr>
        <p:spPr>
          <a:xfrm>
            <a:off x="2942004" y="33606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FB6E0987-5F3C-4395-A51C-7203371EE0F1}"/>
              </a:ext>
            </a:extLst>
          </p:cNvPr>
          <p:cNvSpPr/>
          <p:nvPr/>
        </p:nvSpPr>
        <p:spPr>
          <a:xfrm>
            <a:off x="2808156" y="34038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BC0B4BDC-0D4A-49FF-8870-2A745C55127F}"/>
              </a:ext>
            </a:extLst>
          </p:cNvPr>
          <p:cNvSpPr/>
          <p:nvPr/>
        </p:nvSpPr>
        <p:spPr>
          <a:xfrm>
            <a:off x="3094404" y="35130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6C57DAFD-5012-463F-8F4C-8B171E5A16CA}"/>
              </a:ext>
            </a:extLst>
          </p:cNvPr>
          <p:cNvSpPr/>
          <p:nvPr/>
        </p:nvSpPr>
        <p:spPr>
          <a:xfrm>
            <a:off x="2971027" y="35562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7FC4A8A7-836D-4543-A627-B09FA4CA379C}"/>
              </a:ext>
            </a:extLst>
          </p:cNvPr>
          <p:cNvSpPr/>
          <p:nvPr/>
        </p:nvSpPr>
        <p:spPr>
          <a:xfrm>
            <a:off x="2717033" y="34208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814F3BAD-77E6-49C1-A505-E42559BDE9C0}"/>
              </a:ext>
            </a:extLst>
          </p:cNvPr>
          <p:cNvSpPr/>
          <p:nvPr/>
        </p:nvSpPr>
        <p:spPr>
          <a:xfrm>
            <a:off x="2869433" y="35732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181DBD6C-7E44-4E26-A44B-4A5DD3129537}"/>
              </a:ext>
            </a:extLst>
          </p:cNvPr>
          <p:cNvSpPr/>
          <p:nvPr/>
        </p:nvSpPr>
        <p:spPr>
          <a:xfrm>
            <a:off x="3021833" y="37256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249B8C4A-774E-45AE-8434-BAF55AD740C5}"/>
              </a:ext>
            </a:extLst>
          </p:cNvPr>
          <p:cNvSpPr/>
          <p:nvPr/>
        </p:nvSpPr>
        <p:spPr>
          <a:xfrm>
            <a:off x="3174233" y="38780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18B63E10-19E4-414F-B1F5-AC4B7FB0DA12}"/>
              </a:ext>
            </a:extLst>
          </p:cNvPr>
          <p:cNvSpPr/>
          <p:nvPr/>
        </p:nvSpPr>
        <p:spPr>
          <a:xfrm>
            <a:off x="2582900" y="35570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072B995B-2203-4B42-95AE-F5A58F882A7D}"/>
              </a:ext>
            </a:extLst>
          </p:cNvPr>
          <p:cNvSpPr/>
          <p:nvPr/>
        </p:nvSpPr>
        <p:spPr>
          <a:xfrm>
            <a:off x="3326633" y="40304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5CFE3E68-B5B1-4D48-B559-BFD0A3BA03A8}"/>
              </a:ext>
            </a:extLst>
          </p:cNvPr>
          <p:cNvSpPr/>
          <p:nvPr/>
        </p:nvSpPr>
        <p:spPr>
          <a:xfrm>
            <a:off x="2492044" y="34549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9C792722-B040-4D75-B5D1-02C6CA9FEB89}"/>
              </a:ext>
            </a:extLst>
          </p:cNvPr>
          <p:cNvSpPr/>
          <p:nvPr/>
        </p:nvSpPr>
        <p:spPr>
          <a:xfrm>
            <a:off x="2368667" y="34982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67573D11-175C-4D1E-8C6E-DD349DA901B5}"/>
              </a:ext>
            </a:extLst>
          </p:cNvPr>
          <p:cNvSpPr/>
          <p:nvPr/>
        </p:nvSpPr>
        <p:spPr>
          <a:xfrm>
            <a:off x="2267073" y="35152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3A220B82-90E1-4DAA-B7F4-269B3826BA03}"/>
              </a:ext>
            </a:extLst>
          </p:cNvPr>
          <p:cNvSpPr/>
          <p:nvPr/>
        </p:nvSpPr>
        <p:spPr>
          <a:xfrm>
            <a:off x="2419473" y="36676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28FA3515-A8FF-447B-A5EF-BB8335AEDCE9}"/>
              </a:ext>
            </a:extLst>
          </p:cNvPr>
          <p:cNvSpPr/>
          <p:nvPr/>
        </p:nvSpPr>
        <p:spPr>
          <a:xfrm>
            <a:off x="2571873" y="38200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AD4E74ED-24DB-4EF8-875B-081F09770BA8}"/>
              </a:ext>
            </a:extLst>
          </p:cNvPr>
          <p:cNvSpPr/>
          <p:nvPr/>
        </p:nvSpPr>
        <p:spPr>
          <a:xfrm>
            <a:off x="2724273" y="39724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6ADF8E4A-9D09-4250-855A-AB1A2EC3389D}"/>
              </a:ext>
            </a:extLst>
          </p:cNvPr>
          <p:cNvSpPr/>
          <p:nvPr/>
        </p:nvSpPr>
        <p:spPr>
          <a:xfrm>
            <a:off x="3226057" y="30326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94AEE726-557E-4466-AE31-9C675BC77B20}"/>
              </a:ext>
            </a:extLst>
          </p:cNvPr>
          <p:cNvSpPr/>
          <p:nvPr/>
        </p:nvSpPr>
        <p:spPr>
          <a:xfrm>
            <a:off x="3102680" y="30759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69D0B6EE-BD43-4FDC-9D1C-5D56991EBC9F}"/>
              </a:ext>
            </a:extLst>
          </p:cNvPr>
          <p:cNvSpPr/>
          <p:nvPr/>
        </p:nvSpPr>
        <p:spPr>
          <a:xfrm>
            <a:off x="2848686" y="29405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B04C8E41-6D06-4BD8-8DDF-0393BE2B70B9}"/>
              </a:ext>
            </a:extLst>
          </p:cNvPr>
          <p:cNvSpPr/>
          <p:nvPr/>
        </p:nvSpPr>
        <p:spPr>
          <a:xfrm>
            <a:off x="3001086" y="30929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5AB44CB5-6B1E-4BB4-B88B-E6C2CB9FD1F8}"/>
              </a:ext>
            </a:extLst>
          </p:cNvPr>
          <p:cNvSpPr/>
          <p:nvPr/>
        </p:nvSpPr>
        <p:spPr>
          <a:xfrm>
            <a:off x="3393844" y="30485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9DD4884E-BC46-45C8-A83A-AE64E42E0C2A}"/>
              </a:ext>
            </a:extLst>
          </p:cNvPr>
          <p:cNvSpPr/>
          <p:nvPr/>
        </p:nvSpPr>
        <p:spPr>
          <a:xfrm>
            <a:off x="3546244" y="32009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5C56CFC4-3B3D-4EBC-95EE-60504B411947}"/>
              </a:ext>
            </a:extLst>
          </p:cNvPr>
          <p:cNvSpPr/>
          <p:nvPr/>
        </p:nvSpPr>
        <p:spPr>
          <a:xfrm>
            <a:off x="2791484" y="299053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8F9B1D77-1389-4B20-A860-FEC637EB6E24}"/>
              </a:ext>
            </a:extLst>
          </p:cNvPr>
          <p:cNvSpPr/>
          <p:nvPr/>
        </p:nvSpPr>
        <p:spPr>
          <a:xfrm>
            <a:off x="2943884" y="314293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4E0A2B62-2E55-4EC2-ABAF-6CE4575FA27D}"/>
              </a:ext>
            </a:extLst>
          </p:cNvPr>
          <p:cNvSpPr/>
          <p:nvPr/>
        </p:nvSpPr>
        <p:spPr>
          <a:xfrm>
            <a:off x="3548380" y="366996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9D457C86-0DC8-4EC7-9C0E-F2DE7806146E}"/>
              </a:ext>
            </a:extLst>
          </p:cNvPr>
          <p:cNvSpPr/>
          <p:nvPr/>
        </p:nvSpPr>
        <p:spPr>
          <a:xfrm>
            <a:off x="3457257" y="36869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4BD99193-E033-4E41-9935-B9F2E038985A}"/>
              </a:ext>
            </a:extLst>
          </p:cNvPr>
          <p:cNvSpPr/>
          <p:nvPr/>
        </p:nvSpPr>
        <p:spPr>
          <a:xfrm>
            <a:off x="3323124" y="38231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7EE93460-8718-454C-93A5-C315B4EDA44D}"/>
              </a:ext>
            </a:extLst>
          </p:cNvPr>
          <p:cNvSpPr/>
          <p:nvPr/>
        </p:nvSpPr>
        <p:spPr>
          <a:xfrm>
            <a:off x="3464497" y="42384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AECE422D-2CAA-468B-9F38-1302675AB705}"/>
              </a:ext>
            </a:extLst>
          </p:cNvPr>
          <p:cNvSpPr/>
          <p:nvPr/>
        </p:nvSpPr>
        <p:spPr>
          <a:xfrm>
            <a:off x="3542735" y="29936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4F71C28D-8698-410A-A274-23A1E625E24C}"/>
              </a:ext>
            </a:extLst>
          </p:cNvPr>
          <p:cNvSpPr/>
          <p:nvPr/>
        </p:nvSpPr>
        <p:spPr>
          <a:xfrm>
            <a:off x="3379308" y="31042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32205041-3A96-4CA4-9086-CF8A09897C76}"/>
              </a:ext>
            </a:extLst>
          </p:cNvPr>
          <p:cNvSpPr/>
          <p:nvPr/>
        </p:nvSpPr>
        <p:spPr>
          <a:xfrm>
            <a:off x="3531708" y="32566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6395A92B-B529-493E-9840-02FBBEEB96EA}"/>
              </a:ext>
            </a:extLst>
          </p:cNvPr>
          <p:cNvSpPr/>
          <p:nvPr/>
        </p:nvSpPr>
        <p:spPr>
          <a:xfrm>
            <a:off x="3501160" y="337513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2830C038-E7FA-494A-AECD-4BC0223BD1B9}"/>
              </a:ext>
            </a:extLst>
          </p:cNvPr>
          <p:cNvSpPr/>
          <p:nvPr/>
        </p:nvSpPr>
        <p:spPr>
          <a:xfrm>
            <a:off x="3276189" y="337513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C8C37C52-029A-452C-BD0A-2E97C1F5CCF3}"/>
              </a:ext>
            </a:extLst>
          </p:cNvPr>
          <p:cNvSpPr/>
          <p:nvPr/>
        </p:nvSpPr>
        <p:spPr>
          <a:xfrm>
            <a:off x="3519712" y="35708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BE9A7437-AF13-4427-B05A-D4E670CE3995}"/>
              </a:ext>
            </a:extLst>
          </p:cNvPr>
          <p:cNvSpPr/>
          <p:nvPr/>
        </p:nvSpPr>
        <p:spPr>
          <a:xfrm>
            <a:off x="3276189" y="343539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90AEBAC3-CAE7-4976-9268-5C5C016EDAE8}"/>
              </a:ext>
            </a:extLst>
          </p:cNvPr>
          <p:cNvSpPr/>
          <p:nvPr/>
        </p:nvSpPr>
        <p:spPr>
          <a:xfrm>
            <a:off x="3428589" y="358779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64D8E014-CBF7-4256-B837-85A98905BD1D}"/>
              </a:ext>
            </a:extLst>
          </p:cNvPr>
          <p:cNvSpPr/>
          <p:nvPr/>
        </p:nvSpPr>
        <p:spPr>
          <a:xfrm>
            <a:off x="3580989" y="374019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2266B051-63D8-4672-8DDE-89D3E57430B2}"/>
              </a:ext>
            </a:extLst>
          </p:cNvPr>
          <p:cNvSpPr/>
          <p:nvPr/>
        </p:nvSpPr>
        <p:spPr>
          <a:xfrm>
            <a:off x="3294456" y="37240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2DF85523-AA7A-4EBA-99DF-0E069B42BCAB}"/>
              </a:ext>
            </a:extLst>
          </p:cNvPr>
          <p:cNvSpPr/>
          <p:nvPr/>
        </p:nvSpPr>
        <p:spPr>
          <a:xfrm>
            <a:off x="3493802" y="34464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FCCA201F-672D-45E5-AAA6-12609887B7F5}"/>
              </a:ext>
            </a:extLst>
          </p:cNvPr>
          <p:cNvSpPr/>
          <p:nvPr/>
        </p:nvSpPr>
        <p:spPr>
          <a:xfrm>
            <a:off x="3359954" y="34897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B03EB776-00A1-4D90-880E-8D71413E2B88}"/>
              </a:ext>
            </a:extLst>
          </p:cNvPr>
          <p:cNvSpPr/>
          <p:nvPr/>
        </p:nvSpPr>
        <p:spPr>
          <a:xfrm>
            <a:off x="3297954" y="364362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32556CED-4A9D-4CED-A3B1-A5C03A403F62}"/>
              </a:ext>
            </a:extLst>
          </p:cNvPr>
          <p:cNvSpPr/>
          <p:nvPr/>
        </p:nvSpPr>
        <p:spPr>
          <a:xfrm>
            <a:off x="3522825" y="36421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E3113687-5A09-448E-A343-38FF8AB8699F}"/>
              </a:ext>
            </a:extLst>
          </p:cNvPr>
          <p:cNvSpPr/>
          <p:nvPr/>
        </p:nvSpPr>
        <p:spPr>
          <a:xfrm>
            <a:off x="3268831" y="35067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4A36E529-C54B-4D47-828A-681882977EA9}"/>
              </a:ext>
            </a:extLst>
          </p:cNvPr>
          <p:cNvSpPr/>
          <p:nvPr/>
        </p:nvSpPr>
        <p:spPr>
          <a:xfrm>
            <a:off x="3421231" y="36591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5E9B3C6C-5F77-4C7A-91B8-1F550836FEF5}"/>
              </a:ext>
            </a:extLst>
          </p:cNvPr>
          <p:cNvSpPr/>
          <p:nvPr/>
        </p:nvSpPr>
        <p:spPr>
          <a:xfrm>
            <a:off x="3225383" y="38562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3B46AB60-1EB3-4358-ABE2-237FE22CCEF5}"/>
              </a:ext>
            </a:extLst>
          </p:cNvPr>
          <p:cNvSpPr/>
          <p:nvPr/>
        </p:nvSpPr>
        <p:spPr>
          <a:xfrm>
            <a:off x="3377783" y="40086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5393C092-8752-439E-835D-A33B767BEA92}"/>
              </a:ext>
            </a:extLst>
          </p:cNvPr>
          <p:cNvSpPr/>
          <p:nvPr/>
        </p:nvSpPr>
        <p:spPr>
          <a:xfrm>
            <a:off x="3134698" y="36429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73DB3990-8FAE-48B7-9014-4548199D66BE}"/>
              </a:ext>
            </a:extLst>
          </p:cNvPr>
          <p:cNvSpPr/>
          <p:nvPr/>
        </p:nvSpPr>
        <p:spPr>
          <a:xfrm>
            <a:off x="3043842" y="35408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C71DACD8-04A6-42FE-8397-2A4C09199223}"/>
              </a:ext>
            </a:extLst>
          </p:cNvPr>
          <p:cNvSpPr/>
          <p:nvPr/>
        </p:nvSpPr>
        <p:spPr>
          <a:xfrm>
            <a:off x="2971271" y="37534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85437629-9880-4F65-8214-F1947C9BAE3C}"/>
              </a:ext>
            </a:extLst>
          </p:cNvPr>
          <p:cNvSpPr/>
          <p:nvPr/>
        </p:nvSpPr>
        <p:spPr>
          <a:xfrm>
            <a:off x="3123671" y="39058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EC4D34FE-D534-4CB5-9810-6B2EE5892582}"/>
              </a:ext>
            </a:extLst>
          </p:cNvPr>
          <p:cNvSpPr/>
          <p:nvPr/>
        </p:nvSpPr>
        <p:spPr>
          <a:xfrm>
            <a:off x="2958653" y="39639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E6BA80BA-E282-421E-8CC9-90D36807A1AE}"/>
              </a:ext>
            </a:extLst>
          </p:cNvPr>
          <p:cNvSpPr/>
          <p:nvPr/>
        </p:nvSpPr>
        <p:spPr>
          <a:xfrm>
            <a:off x="3455792" y="38642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4DBA958E-B710-42B3-B1DB-E94F85F15996}"/>
              </a:ext>
            </a:extLst>
          </p:cNvPr>
          <p:cNvSpPr/>
          <p:nvPr/>
        </p:nvSpPr>
        <p:spPr>
          <a:xfrm>
            <a:off x="3364936" y="37621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DC5AE621-1D70-47FB-B8AC-06EE9AE106D7}"/>
              </a:ext>
            </a:extLst>
          </p:cNvPr>
          <p:cNvSpPr/>
          <p:nvPr/>
        </p:nvSpPr>
        <p:spPr>
          <a:xfrm>
            <a:off x="3241559" y="38054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77DDE540-CE79-423C-9802-57E588BE5180}"/>
              </a:ext>
            </a:extLst>
          </p:cNvPr>
          <p:cNvSpPr/>
          <p:nvPr/>
        </p:nvSpPr>
        <p:spPr>
          <a:xfrm>
            <a:off x="3292365" y="397480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75F23C6D-7688-4964-99E6-7C282E0A08C7}"/>
              </a:ext>
            </a:extLst>
          </p:cNvPr>
          <p:cNvSpPr/>
          <p:nvPr/>
        </p:nvSpPr>
        <p:spPr>
          <a:xfrm>
            <a:off x="4444357" y="331631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B917134E-0150-42E2-91F0-296D76183FEE}"/>
              </a:ext>
            </a:extLst>
          </p:cNvPr>
          <p:cNvSpPr/>
          <p:nvPr/>
        </p:nvSpPr>
        <p:spPr>
          <a:xfrm>
            <a:off x="4219386" y="331631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8E067229-517D-494C-BCA3-B74ABEC562B3}"/>
              </a:ext>
            </a:extLst>
          </p:cNvPr>
          <p:cNvSpPr/>
          <p:nvPr/>
        </p:nvSpPr>
        <p:spPr>
          <a:xfrm>
            <a:off x="4462909" y="351200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20791135-6124-47B4-8238-F03C00F42315}"/>
              </a:ext>
            </a:extLst>
          </p:cNvPr>
          <p:cNvSpPr/>
          <p:nvPr/>
        </p:nvSpPr>
        <p:spPr>
          <a:xfrm>
            <a:off x="4219386" y="33765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91F51BF0-7F87-4E57-903A-0C3FD4CB94A8}"/>
              </a:ext>
            </a:extLst>
          </p:cNvPr>
          <p:cNvSpPr/>
          <p:nvPr/>
        </p:nvSpPr>
        <p:spPr>
          <a:xfrm>
            <a:off x="4371786" y="35289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EAC43CB4-39B4-4B0B-BF1D-8067143F649D}"/>
              </a:ext>
            </a:extLst>
          </p:cNvPr>
          <p:cNvSpPr/>
          <p:nvPr/>
        </p:nvSpPr>
        <p:spPr>
          <a:xfrm>
            <a:off x="4524186" y="36813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2ED308E7-99EB-480A-8891-820285A95462}"/>
              </a:ext>
            </a:extLst>
          </p:cNvPr>
          <p:cNvSpPr/>
          <p:nvPr/>
        </p:nvSpPr>
        <p:spPr>
          <a:xfrm>
            <a:off x="4237653" y="36651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78D9472E-5635-4435-8CAE-6CCEDDFBE08B}"/>
              </a:ext>
            </a:extLst>
          </p:cNvPr>
          <p:cNvSpPr/>
          <p:nvPr/>
        </p:nvSpPr>
        <p:spPr>
          <a:xfrm>
            <a:off x="4088751" y="343241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F5E95914-7D43-412B-83EA-4DA1567F6C70}"/>
              </a:ext>
            </a:extLst>
          </p:cNvPr>
          <p:cNvSpPr/>
          <p:nvPr/>
        </p:nvSpPr>
        <p:spPr>
          <a:xfrm>
            <a:off x="3954903" y="347569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9E0AD2D4-4A7E-4D84-80C8-0F6F6C090E84}"/>
              </a:ext>
            </a:extLst>
          </p:cNvPr>
          <p:cNvSpPr/>
          <p:nvPr/>
        </p:nvSpPr>
        <p:spPr>
          <a:xfrm>
            <a:off x="4241151" y="358481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BCDDDA53-F8CF-4416-8564-35261AAB9674}"/>
              </a:ext>
            </a:extLst>
          </p:cNvPr>
          <p:cNvSpPr/>
          <p:nvPr/>
        </p:nvSpPr>
        <p:spPr>
          <a:xfrm>
            <a:off x="4117774" y="362809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AB0AEC99-B8CD-4802-B059-6FE5BFBC165C}"/>
              </a:ext>
            </a:extLst>
          </p:cNvPr>
          <p:cNvSpPr/>
          <p:nvPr/>
        </p:nvSpPr>
        <p:spPr>
          <a:xfrm>
            <a:off x="3863780" y="34926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A042D685-F570-449F-BE1C-11DC289A329A}"/>
              </a:ext>
            </a:extLst>
          </p:cNvPr>
          <p:cNvSpPr/>
          <p:nvPr/>
        </p:nvSpPr>
        <p:spPr>
          <a:xfrm>
            <a:off x="4016180" y="36450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C735E7F4-1146-4206-BB72-00E44C206BE7}"/>
              </a:ext>
            </a:extLst>
          </p:cNvPr>
          <p:cNvSpPr/>
          <p:nvPr/>
        </p:nvSpPr>
        <p:spPr>
          <a:xfrm>
            <a:off x="4168580" y="37974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9F7CF223-B70E-4E15-9098-ECFE863F308C}"/>
              </a:ext>
            </a:extLst>
          </p:cNvPr>
          <p:cNvSpPr/>
          <p:nvPr/>
        </p:nvSpPr>
        <p:spPr>
          <a:xfrm>
            <a:off x="4320980" y="39498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6B73DD48-ABE6-4EA3-98ED-31B585CEC204}"/>
              </a:ext>
            </a:extLst>
          </p:cNvPr>
          <p:cNvSpPr/>
          <p:nvPr/>
        </p:nvSpPr>
        <p:spPr>
          <a:xfrm>
            <a:off x="3729647" y="36288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EB14E31E-9E3A-445D-922C-866BB4A07A08}"/>
              </a:ext>
            </a:extLst>
          </p:cNvPr>
          <p:cNvSpPr/>
          <p:nvPr/>
        </p:nvSpPr>
        <p:spPr>
          <a:xfrm>
            <a:off x="3638791" y="352676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A4C873BB-AB17-4C5D-A60A-902411A86722}"/>
              </a:ext>
            </a:extLst>
          </p:cNvPr>
          <p:cNvSpPr/>
          <p:nvPr/>
        </p:nvSpPr>
        <p:spPr>
          <a:xfrm>
            <a:off x="3566220" y="37394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F9CCCD52-017D-4820-A6D6-81848522ED78}"/>
              </a:ext>
            </a:extLst>
          </p:cNvPr>
          <p:cNvSpPr/>
          <p:nvPr/>
        </p:nvSpPr>
        <p:spPr>
          <a:xfrm>
            <a:off x="3718620" y="38918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16249CA7-6F1B-4105-A60C-228E883501D2}"/>
              </a:ext>
            </a:extLst>
          </p:cNvPr>
          <p:cNvSpPr/>
          <p:nvPr/>
        </p:nvSpPr>
        <p:spPr>
          <a:xfrm>
            <a:off x="3553602" y="39498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FB1AEED4-8E42-4B0A-86C2-10C6DAC3FC3A}"/>
              </a:ext>
            </a:extLst>
          </p:cNvPr>
          <p:cNvSpPr/>
          <p:nvPr/>
        </p:nvSpPr>
        <p:spPr>
          <a:xfrm>
            <a:off x="4050741" y="38501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158026FE-0E0D-49E3-A277-8E35C7283AAC}"/>
              </a:ext>
            </a:extLst>
          </p:cNvPr>
          <p:cNvSpPr/>
          <p:nvPr/>
        </p:nvSpPr>
        <p:spPr>
          <a:xfrm>
            <a:off x="3959885" y="37480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95AB27B2-BB23-489D-86C3-AA913A290F20}"/>
              </a:ext>
            </a:extLst>
          </p:cNvPr>
          <p:cNvSpPr/>
          <p:nvPr/>
        </p:nvSpPr>
        <p:spPr>
          <a:xfrm>
            <a:off x="3836508" y="37913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404EBFE3-B3A1-4238-8F54-A4CC18B7DEC6}"/>
              </a:ext>
            </a:extLst>
          </p:cNvPr>
          <p:cNvSpPr/>
          <p:nvPr/>
        </p:nvSpPr>
        <p:spPr>
          <a:xfrm>
            <a:off x="3887314" y="39607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14FCEDF0-965E-45A8-800D-94DF1C9407CB}"/>
              </a:ext>
            </a:extLst>
          </p:cNvPr>
          <p:cNvSpPr/>
          <p:nvPr/>
        </p:nvSpPr>
        <p:spPr>
          <a:xfrm>
            <a:off x="5044219" y="41864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4507F113-C3B6-47FC-B22C-C353B9A6239D}"/>
              </a:ext>
            </a:extLst>
          </p:cNvPr>
          <p:cNvSpPr/>
          <p:nvPr/>
        </p:nvSpPr>
        <p:spPr>
          <a:xfrm>
            <a:off x="4953096" y="42033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141293D2-1644-4D60-9971-8C1BE26811B0}"/>
              </a:ext>
            </a:extLst>
          </p:cNvPr>
          <p:cNvSpPr/>
          <p:nvPr/>
        </p:nvSpPr>
        <p:spPr>
          <a:xfrm>
            <a:off x="4818963" y="43395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7685889D-0BD5-4875-828C-319F7178496A}"/>
              </a:ext>
            </a:extLst>
          </p:cNvPr>
          <p:cNvSpPr/>
          <p:nvPr/>
        </p:nvSpPr>
        <p:spPr>
          <a:xfrm>
            <a:off x="4353901" y="447750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047A2B9D-5718-4109-B667-8380CDEBAF06}"/>
              </a:ext>
            </a:extLst>
          </p:cNvPr>
          <p:cNvSpPr/>
          <p:nvPr/>
        </p:nvSpPr>
        <p:spPr>
          <a:xfrm>
            <a:off x="4728107" y="42374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21A0EF70-A31D-41A5-883A-C9E54EC90FDE}"/>
              </a:ext>
            </a:extLst>
          </p:cNvPr>
          <p:cNvSpPr/>
          <p:nvPr/>
        </p:nvSpPr>
        <p:spPr>
          <a:xfrm>
            <a:off x="4516772" y="462990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C10EFB4A-967B-4FD7-98B8-30A15C15C402}"/>
              </a:ext>
            </a:extLst>
          </p:cNvPr>
          <p:cNvSpPr/>
          <p:nvPr/>
        </p:nvSpPr>
        <p:spPr>
          <a:xfrm>
            <a:off x="4262778" y="44944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B880967D-B712-470F-A127-B217458DACF4}"/>
              </a:ext>
            </a:extLst>
          </p:cNvPr>
          <p:cNvSpPr/>
          <p:nvPr/>
        </p:nvSpPr>
        <p:spPr>
          <a:xfrm>
            <a:off x="4415178" y="46468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61AAB331-96BA-4A72-9A96-5B49B61C892B}"/>
              </a:ext>
            </a:extLst>
          </p:cNvPr>
          <p:cNvSpPr/>
          <p:nvPr/>
        </p:nvSpPr>
        <p:spPr>
          <a:xfrm>
            <a:off x="4655536" y="44501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00F05BA7-6905-4A5D-8177-DAC8347CCF24}"/>
              </a:ext>
            </a:extLst>
          </p:cNvPr>
          <p:cNvSpPr/>
          <p:nvPr/>
        </p:nvSpPr>
        <p:spPr>
          <a:xfrm>
            <a:off x="4807936" y="46025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6777F2F8-5772-4FE1-A046-30A90CD22FD2}"/>
              </a:ext>
            </a:extLst>
          </p:cNvPr>
          <p:cNvSpPr/>
          <p:nvPr/>
        </p:nvSpPr>
        <p:spPr>
          <a:xfrm>
            <a:off x="4960336" y="47549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C0E72736-386E-4355-A181-329E11323976}"/>
              </a:ext>
            </a:extLst>
          </p:cNvPr>
          <p:cNvSpPr/>
          <p:nvPr/>
        </p:nvSpPr>
        <p:spPr>
          <a:xfrm>
            <a:off x="4322731" y="449226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3B36FC7F-D356-4A7A-B65E-6948E61D0B93}"/>
              </a:ext>
            </a:extLst>
          </p:cNvPr>
          <p:cNvSpPr/>
          <p:nvPr/>
        </p:nvSpPr>
        <p:spPr>
          <a:xfrm>
            <a:off x="4188883" y="45355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D8F0C0F9-5E26-43DA-85A8-8753268B3A60}"/>
              </a:ext>
            </a:extLst>
          </p:cNvPr>
          <p:cNvSpPr/>
          <p:nvPr/>
        </p:nvSpPr>
        <p:spPr>
          <a:xfrm>
            <a:off x="4475131" y="464466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5E276332-0FF7-4DB2-8CC0-240C83FEA56C}"/>
              </a:ext>
            </a:extLst>
          </p:cNvPr>
          <p:cNvSpPr/>
          <p:nvPr/>
        </p:nvSpPr>
        <p:spPr>
          <a:xfrm>
            <a:off x="4351754" y="46879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5815A0E6-EFCF-46A3-A180-79DCA58EAA55}"/>
              </a:ext>
            </a:extLst>
          </p:cNvPr>
          <p:cNvSpPr/>
          <p:nvPr/>
        </p:nvSpPr>
        <p:spPr>
          <a:xfrm>
            <a:off x="4097760" y="45525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A35422CF-3FB3-4973-90E7-67FD30E2BB2A}"/>
              </a:ext>
            </a:extLst>
          </p:cNvPr>
          <p:cNvSpPr/>
          <p:nvPr/>
        </p:nvSpPr>
        <p:spPr>
          <a:xfrm>
            <a:off x="4250160" y="47049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9D58D11A-2B26-4B49-A848-7251D82EB079}"/>
              </a:ext>
            </a:extLst>
          </p:cNvPr>
          <p:cNvSpPr/>
          <p:nvPr/>
        </p:nvSpPr>
        <p:spPr>
          <a:xfrm>
            <a:off x="4490518" y="45081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AB9F32BE-0A55-40D4-808B-C83504FED617}"/>
              </a:ext>
            </a:extLst>
          </p:cNvPr>
          <p:cNvSpPr/>
          <p:nvPr/>
        </p:nvSpPr>
        <p:spPr>
          <a:xfrm>
            <a:off x="4642918" y="46605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D69F5E83-DE58-4000-BFD1-1D2FC2153335}"/>
              </a:ext>
            </a:extLst>
          </p:cNvPr>
          <p:cNvSpPr/>
          <p:nvPr/>
        </p:nvSpPr>
        <p:spPr>
          <a:xfrm>
            <a:off x="4051585" y="43395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46D42DA8-E83F-411F-BBA8-2033158743A5}"/>
              </a:ext>
            </a:extLst>
          </p:cNvPr>
          <p:cNvSpPr/>
          <p:nvPr/>
        </p:nvSpPr>
        <p:spPr>
          <a:xfrm>
            <a:off x="4795318" y="48129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32BC0B12-5485-48AA-B5B7-297C56498426}"/>
              </a:ext>
            </a:extLst>
          </p:cNvPr>
          <p:cNvSpPr/>
          <p:nvPr/>
        </p:nvSpPr>
        <p:spPr>
          <a:xfrm>
            <a:off x="3674481" y="41283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5D72E354-C524-41C1-B766-81987F3D5922}"/>
              </a:ext>
            </a:extLst>
          </p:cNvPr>
          <p:cNvSpPr/>
          <p:nvPr/>
        </p:nvSpPr>
        <p:spPr>
          <a:xfrm>
            <a:off x="3960729" y="42374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1195C553-C3BD-4279-A167-CB72D3CDD291}"/>
              </a:ext>
            </a:extLst>
          </p:cNvPr>
          <p:cNvSpPr/>
          <p:nvPr/>
        </p:nvSpPr>
        <p:spPr>
          <a:xfrm>
            <a:off x="3837352" y="42807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4127C492-BED7-483B-BD29-B6D159ABFCDE}"/>
              </a:ext>
            </a:extLst>
          </p:cNvPr>
          <p:cNvSpPr/>
          <p:nvPr/>
        </p:nvSpPr>
        <p:spPr>
          <a:xfrm>
            <a:off x="3583358" y="41453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1A7B7510-3AB4-42D3-9B9E-64C0363BECF5}"/>
              </a:ext>
            </a:extLst>
          </p:cNvPr>
          <p:cNvSpPr/>
          <p:nvPr/>
        </p:nvSpPr>
        <p:spPr>
          <a:xfrm>
            <a:off x="3735758" y="42977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C23A2452-09C8-4D57-B356-F83AFF84521E}"/>
              </a:ext>
            </a:extLst>
          </p:cNvPr>
          <p:cNvSpPr/>
          <p:nvPr/>
        </p:nvSpPr>
        <p:spPr>
          <a:xfrm>
            <a:off x="3888158" y="44501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BD5C1BBA-FFB6-4EFC-9101-05B716BC4F2C}"/>
              </a:ext>
            </a:extLst>
          </p:cNvPr>
          <p:cNvSpPr/>
          <p:nvPr/>
        </p:nvSpPr>
        <p:spPr>
          <a:xfrm>
            <a:off x="4040558" y="46025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D9977FAC-49AF-4EA0-BC34-7396A38CBFB2}"/>
              </a:ext>
            </a:extLst>
          </p:cNvPr>
          <p:cNvSpPr/>
          <p:nvPr/>
        </p:nvSpPr>
        <p:spPr>
          <a:xfrm>
            <a:off x="4192958" y="47549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169E906D-98DF-4143-BBF4-F3A58B8E1932}"/>
              </a:ext>
            </a:extLst>
          </p:cNvPr>
          <p:cNvSpPr/>
          <p:nvPr/>
        </p:nvSpPr>
        <p:spPr>
          <a:xfrm>
            <a:off x="5049201" y="44587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32F7F856-ED5C-43F9-B891-9A113433EB54}"/>
              </a:ext>
            </a:extLst>
          </p:cNvPr>
          <p:cNvSpPr/>
          <p:nvPr/>
        </p:nvSpPr>
        <p:spPr>
          <a:xfrm>
            <a:off x="4925824" y="45020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CC6FDB0F-5D46-4C04-9475-BCD45844EE1E}"/>
              </a:ext>
            </a:extLst>
          </p:cNvPr>
          <p:cNvSpPr/>
          <p:nvPr/>
        </p:nvSpPr>
        <p:spPr>
          <a:xfrm>
            <a:off x="4976630" y="46714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ADCCAC92-0B08-4982-8499-9A4506927055}"/>
              </a:ext>
            </a:extLst>
          </p:cNvPr>
          <p:cNvSpPr/>
          <p:nvPr/>
        </p:nvSpPr>
        <p:spPr>
          <a:xfrm>
            <a:off x="4952363" y="45948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CAD651E0-A644-4CE0-8287-7727FBD063C8}"/>
              </a:ext>
            </a:extLst>
          </p:cNvPr>
          <p:cNvSpPr/>
          <p:nvPr/>
        </p:nvSpPr>
        <p:spPr>
          <a:xfrm>
            <a:off x="4502403" y="468923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F25306D2-7F7C-496A-A663-F90930EDD8FA}"/>
              </a:ext>
            </a:extLst>
          </p:cNvPr>
          <p:cNvSpPr/>
          <p:nvPr/>
        </p:nvSpPr>
        <p:spPr>
          <a:xfrm>
            <a:off x="4654803" y="484163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4AA40C68-286C-49DC-AEDD-0F5593FE1B0D}"/>
              </a:ext>
            </a:extLst>
          </p:cNvPr>
          <p:cNvSpPr/>
          <p:nvPr/>
        </p:nvSpPr>
        <p:spPr>
          <a:xfrm>
            <a:off x="3994397" y="465293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F591B725-3322-4932-ADF5-6ED855BBE2CB}"/>
              </a:ext>
            </a:extLst>
          </p:cNvPr>
          <p:cNvSpPr/>
          <p:nvPr/>
        </p:nvSpPr>
        <p:spPr>
          <a:xfrm>
            <a:off x="4146797" y="480533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49BA7A56-F362-4FB5-9EAF-1B06CF7E7F7D}"/>
              </a:ext>
            </a:extLst>
          </p:cNvPr>
          <p:cNvSpPr/>
          <p:nvPr/>
        </p:nvSpPr>
        <p:spPr>
          <a:xfrm>
            <a:off x="3449121" y="45775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CA70918E-71B9-48D9-AD37-6480036DC927}"/>
              </a:ext>
            </a:extLst>
          </p:cNvPr>
          <p:cNvSpPr/>
          <p:nvPr/>
        </p:nvSpPr>
        <p:spPr>
          <a:xfrm>
            <a:off x="3347527" y="459447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92DF2594-B9B4-4C7A-A750-29F86F7761A6}"/>
              </a:ext>
            </a:extLst>
          </p:cNvPr>
          <p:cNvSpPr/>
          <p:nvPr/>
        </p:nvSpPr>
        <p:spPr>
          <a:xfrm>
            <a:off x="3392037" y="45948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2212B029-43C3-4D35-9C74-F6A234057F94}"/>
              </a:ext>
            </a:extLst>
          </p:cNvPr>
          <p:cNvSpPr/>
          <p:nvPr/>
        </p:nvSpPr>
        <p:spPr>
          <a:xfrm>
            <a:off x="3544437" y="47472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BE89CFF7-1EB2-4EB5-A82C-3284F2063BF1}"/>
              </a:ext>
            </a:extLst>
          </p:cNvPr>
          <p:cNvSpPr/>
          <p:nvPr/>
        </p:nvSpPr>
        <p:spPr>
          <a:xfrm>
            <a:off x="3407480" y="45922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AD2F91FD-D3C0-4BF4-95A9-BDDB38F3210F}"/>
              </a:ext>
            </a:extLst>
          </p:cNvPr>
          <p:cNvSpPr/>
          <p:nvPr/>
        </p:nvSpPr>
        <p:spPr>
          <a:xfrm>
            <a:off x="3284103" y="46355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CBAE8C32-57B0-4532-8E53-9BBEEBFC6BF8}"/>
              </a:ext>
            </a:extLst>
          </p:cNvPr>
          <p:cNvSpPr/>
          <p:nvPr/>
        </p:nvSpPr>
        <p:spPr>
          <a:xfrm>
            <a:off x="3227019" y="465293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4CB490A8-A141-4F7F-B02C-FBE21EF8F523}"/>
              </a:ext>
            </a:extLst>
          </p:cNvPr>
          <p:cNvSpPr/>
          <p:nvPr/>
        </p:nvSpPr>
        <p:spPr>
          <a:xfrm>
            <a:off x="3379419" y="480533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B0EAD137-39FD-4F1E-A642-592EABAAE814}"/>
              </a:ext>
            </a:extLst>
          </p:cNvPr>
          <p:cNvSpPr/>
          <p:nvPr/>
        </p:nvSpPr>
        <p:spPr>
          <a:xfrm>
            <a:off x="3724158" y="45532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62FE9740-8130-454E-A627-6F044271CA39}"/>
              </a:ext>
            </a:extLst>
          </p:cNvPr>
          <p:cNvSpPr/>
          <p:nvPr/>
        </p:nvSpPr>
        <p:spPr>
          <a:xfrm>
            <a:off x="3560731" y="46637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99023A8E-2BCC-4734-BBC2-8016A511C346}"/>
              </a:ext>
            </a:extLst>
          </p:cNvPr>
          <p:cNvSpPr/>
          <p:nvPr/>
        </p:nvSpPr>
        <p:spPr>
          <a:xfrm>
            <a:off x="3713131" y="48161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DDB1A44A-AFF9-4017-AE05-05BE7FD3753C}"/>
              </a:ext>
            </a:extLst>
          </p:cNvPr>
          <p:cNvSpPr/>
          <p:nvPr/>
        </p:nvSpPr>
        <p:spPr>
          <a:xfrm>
            <a:off x="4625780" y="48759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97E35138-1406-4977-8619-C263EDE44955}"/>
              </a:ext>
            </a:extLst>
          </p:cNvPr>
          <p:cNvSpPr/>
          <p:nvPr/>
        </p:nvSpPr>
        <p:spPr>
          <a:xfrm>
            <a:off x="4400809" y="48759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39FB32D7-D805-4688-96B0-33EE629369FC}"/>
              </a:ext>
            </a:extLst>
          </p:cNvPr>
          <p:cNvSpPr/>
          <p:nvPr/>
        </p:nvSpPr>
        <p:spPr>
          <a:xfrm>
            <a:off x="6018878" y="34942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E368F9D5-3CCB-4A12-8C65-90F0DB6AA45D}"/>
              </a:ext>
            </a:extLst>
          </p:cNvPr>
          <p:cNvSpPr/>
          <p:nvPr/>
        </p:nvSpPr>
        <p:spPr>
          <a:xfrm>
            <a:off x="5947178" y="39723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4128A4D6-41E5-4893-A5BE-3106F3372F7E}"/>
              </a:ext>
            </a:extLst>
          </p:cNvPr>
          <p:cNvSpPr/>
          <p:nvPr/>
        </p:nvSpPr>
        <p:spPr>
          <a:xfrm>
            <a:off x="5813330" y="40156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58000B1F-0948-4211-91C4-051DFFB5EC80}"/>
              </a:ext>
            </a:extLst>
          </p:cNvPr>
          <p:cNvSpPr/>
          <p:nvPr/>
        </p:nvSpPr>
        <p:spPr>
          <a:xfrm>
            <a:off x="5976201" y="41680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4541AE7C-798D-48DC-88A4-1D7B697DB061}"/>
              </a:ext>
            </a:extLst>
          </p:cNvPr>
          <p:cNvSpPr/>
          <p:nvPr/>
        </p:nvSpPr>
        <p:spPr>
          <a:xfrm>
            <a:off x="5722207" y="40325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695C7FD6-0272-4865-9791-30F48D226739}"/>
              </a:ext>
            </a:extLst>
          </p:cNvPr>
          <p:cNvSpPr/>
          <p:nvPr/>
        </p:nvSpPr>
        <p:spPr>
          <a:xfrm>
            <a:off x="5874607" y="41849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A89A44E4-9699-4C16-844D-226FB9F169CE}"/>
              </a:ext>
            </a:extLst>
          </p:cNvPr>
          <p:cNvSpPr/>
          <p:nvPr/>
        </p:nvSpPr>
        <p:spPr>
          <a:xfrm>
            <a:off x="6027007" y="43373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1DA4BFAD-F4BD-46B3-956E-484484E393BC}"/>
              </a:ext>
            </a:extLst>
          </p:cNvPr>
          <p:cNvSpPr/>
          <p:nvPr/>
        </p:nvSpPr>
        <p:spPr>
          <a:xfrm>
            <a:off x="5588074" y="41688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4396D27A-FC76-499C-ADBE-50A20642C903}"/>
              </a:ext>
            </a:extLst>
          </p:cNvPr>
          <p:cNvSpPr/>
          <p:nvPr/>
        </p:nvSpPr>
        <p:spPr>
          <a:xfrm>
            <a:off x="5210970" y="39575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5CA8F1F1-AA96-4727-8E34-7D8C471D2696}"/>
              </a:ext>
            </a:extLst>
          </p:cNvPr>
          <p:cNvSpPr/>
          <p:nvPr/>
        </p:nvSpPr>
        <p:spPr>
          <a:xfrm>
            <a:off x="5497218" y="406669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8D94A7DA-5A98-4358-B765-82957DAB3DCF}"/>
              </a:ext>
            </a:extLst>
          </p:cNvPr>
          <p:cNvSpPr/>
          <p:nvPr/>
        </p:nvSpPr>
        <p:spPr>
          <a:xfrm>
            <a:off x="5373841" y="41099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C4B1842F-E8D3-448F-8121-B8F0C8B4F4B2}"/>
              </a:ext>
            </a:extLst>
          </p:cNvPr>
          <p:cNvSpPr/>
          <p:nvPr/>
        </p:nvSpPr>
        <p:spPr>
          <a:xfrm>
            <a:off x="5119847" y="39745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D043A3AB-B142-4EB5-9E9D-803FF2F655A1}"/>
              </a:ext>
            </a:extLst>
          </p:cNvPr>
          <p:cNvSpPr/>
          <p:nvPr/>
        </p:nvSpPr>
        <p:spPr>
          <a:xfrm>
            <a:off x="5272247" y="41269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817D31ED-7EBF-4870-861B-F9ECBD52C8DE}"/>
              </a:ext>
            </a:extLst>
          </p:cNvPr>
          <p:cNvSpPr/>
          <p:nvPr/>
        </p:nvSpPr>
        <p:spPr>
          <a:xfrm>
            <a:off x="5424647" y="42793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D337CD4B-91DD-49BA-B1E9-332341F2B5FB}"/>
              </a:ext>
            </a:extLst>
          </p:cNvPr>
          <p:cNvSpPr/>
          <p:nvPr/>
        </p:nvSpPr>
        <p:spPr>
          <a:xfrm>
            <a:off x="5577047" y="44317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0FE1DA9D-94DD-4439-96AD-27376FCFAFDB}"/>
              </a:ext>
            </a:extLst>
          </p:cNvPr>
          <p:cNvSpPr/>
          <p:nvPr/>
        </p:nvSpPr>
        <p:spPr>
          <a:xfrm>
            <a:off x="5729447" y="45841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FA1D9E35-E701-4BD7-AAA1-CC48A206D9B2}"/>
              </a:ext>
            </a:extLst>
          </p:cNvPr>
          <p:cNvSpPr/>
          <p:nvPr/>
        </p:nvSpPr>
        <p:spPr>
          <a:xfrm>
            <a:off x="6078831" y="349199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89EB099E-85C6-4D24-8137-56A7FA532BDD}"/>
              </a:ext>
            </a:extLst>
          </p:cNvPr>
          <p:cNvSpPr/>
          <p:nvPr/>
        </p:nvSpPr>
        <p:spPr>
          <a:xfrm>
            <a:off x="5944983" y="35352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9EB5929E-65B5-4B64-B494-0437A4EEDB2D}"/>
              </a:ext>
            </a:extLst>
          </p:cNvPr>
          <p:cNvSpPr/>
          <p:nvPr/>
        </p:nvSpPr>
        <p:spPr>
          <a:xfrm>
            <a:off x="5853860" y="35522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602B4024-F920-4A38-9FD7-58C9D6F8CF20}"/>
              </a:ext>
            </a:extLst>
          </p:cNvPr>
          <p:cNvSpPr/>
          <p:nvPr/>
        </p:nvSpPr>
        <p:spPr>
          <a:xfrm>
            <a:off x="6006260" y="37046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6843B890-4237-4903-9AF2-C70D341C0568}"/>
              </a:ext>
            </a:extLst>
          </p:cNvPr>
          <p:cNvSpPr/>
          <p:nvPr/>
        </p:nvSpPr>
        <p:spPr>
          <a:xfrm>
            <a:off x="5807685" y="33393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61679DD1-D946-4CA3-8353-777C46254984}"/>
              </a:ext>
            </a:extLst>
          </p:cNvPr>
          <p:cNvSpPr/>
          <p:nvPr/>
        </p:nvSpPr>
        <p:spPr>
          <a:xfrm>
            <a:off x="5430581" y="31280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C2D49F36-3051-4711-8953-C9F99108F4D9}"/>
              </a:ext>
            </a:extLst>
          </p:cNvPr>
          <p:cNvSpPr/>
          <p:nvPr/>
        </p:nvSpPr>
        <p:spPr>
          <a:xfrm>
            <a:off x="5716829" y="32372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2C4F0702-0C51-49C9-B21B-30AE675E15B6}"/>
              </a:ext>
            </a:extLst>
          </p:cNvPr>
          <p:cNvSpPr/>
          <p:nvPr/>
        </p:nvSpPr>
        <p:spPr>
          <a:xfrm>
            <a:off x="5593452" y="32804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ECB4EA67-717C-4955-B474-E446FB9EBD62}"/>
              </a:ext>
            </a:extLst>
          </p:cNvPr>
          <p:cNvSpPr/>
          <p:nvPr/>
        </p:nvSpPr>
        <p:spPr>
          <a:xfrm>
            <a:off x="5339458" y="31450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FC75126E-D05F-4508-BBCF-8DD46A090BAA}"/>
              </a:ext>
            </a:extLst>
          </p:cNvPr>
          <p:cNvSpPr/>
          <p:nvPr/>
        </p:nvSpPr>
        <p:spPr>
          <a:xfrm>
            <a:off x="5491858" y="32974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E51A2079-8A0A-4C18-941C-7E04305E83A8}"/>
              </a:ext>
            </a:extLst>
          </p:cNvPr>
          <p:cNvSpPr/>
          <p:nvPr/>
        </p:nvSpPr>
        <p:spPr>
          <a:xfrm>
            <a:off x="5644258" y="34498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B4F35BD2-13C8-4BA5-986D-3E2902C02B49}"/>
              </a:ext>
            </a:extLst>
          </p:cNvPr>
          <p:cNvSpPr/>
          <p:nvPr/>
        </p:nvSpPr>
        <p:spPr>
          <a:xfrm>
            <a:off x="5796658" y="36022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1A52C8FC-D026-409B-A1D6-A27E00F161CD}"/>
              </a:ext>
            </a:extLst>
          </p:cNvPr>
          <p:cNvSpPr/>
          <p:nvPr/>
        </p:nvSpPr>
        <p:spPr>
          <a:xfrm>
            <a:off x="5949058" y="37546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56BBD351-5A9C-4250-926B-580ADD7580A3}"/>
              </a:ext>
            </a:extLst>
          </p:cNvPr>
          <p:cNvSpPr/>
          <p:nvPr/>
        </p:nvSpPr>
        <p:spPr>
          <a:xfrm>
            <a:off x="6049016" y="41525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2520829F-8068-4935-9AB6-AF69223AECD4}"/>
              </a:ext>
            </a:extLst>
          </p:cNvPr>
          <p:cNvSpPr/>
          <p:nvPr/>
        </p:nvSpPr>
        <p:spPr>
          <a:xfrm>
            <a:off x="5976445" y="436521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2BE5263A-3E5F-4836-9423-3392B2D02088}"/>
              </a:ext>
            </a:extLst>
          </p:cNvPr>
          <p:cNvSpPr/>
          <p:nvPr/>
        </p:nvSpPr>
        <p:spPr>
          <a:xfrm>
            <a:off x="5963827" y="457566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FE3BC05E-31DA-421F-B870-5AE67ED0FEAF}"/>
              </a:ext>
            </a:extLst>
          </p:cNvPr>
          <p:cNvSpPr/>
          <p:nvPr/>
        </p:nvSpPr>
        <p:spPr>
          <a:xfrm>
            <a:off x="5750497" y="36526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84B52D12-C6B6-49DB-9922-28BC98D46B1F}"/>
              </a:ext>
            </a:extLst>
          </p:cNvPr>
          <p:cNvSpPr/>
          <p:nvPr/>
        </p:nvSpPr>
        <p:spPr>
          <a:xfrm>
            <a:off x="5902897" y="38050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6C0C50E7-464C-4CB0-8448-15F67E7F2184}"/>
              </a:ext>
            </a:extLst>
          </p:cNvPr>
          <p:cNvSpPr/>
          <p:nvPr/>
        </p:nvSpPr>
        <p:spPr>
          <a:xfrm>
            <a:off x="5148137" y="35946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BC24F40F-96F9-466A-BCEE-2C1843A72550}"/>
              </a:ext>
            </a:extLst>
          </p:cNvPr>
          <p:cNvSpPr/>
          <p:nvPr/>
        </p:nvSpPr>
        <p:spPr>
          <a:xfrm>
            <a:off x="5300537" y="37470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777760DE-438C-4CA4-9816-47D88136D2A5}"/>
              </a:ext>
            </a:extLst>
          </p:cNvPr>
          <p:cNvSpPr/>
          <p:nvPr/>
        </p:nvSpPr>
        <p:spPr>
          <a:xfrm>
            <a:off x="5135519" y="38050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48EF20AB-9B97-495E-9E0A-F426EFECC326}"/>
              </a:ext>
            </a:extLst>
          </p:cNvPr>
          <p:cNvSpPr/>
          <p:nvPr/>
        </p:nvSpPr>
        <p:spPr>
          <a:xfrm>
            <a:off x="5485903" y="42292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7A456C4F-8B1C-4A08-BC12-B405D4469CCF}"/>
              </a:ext>
            </a:extLst>
          </p:cNvPr>
          <p:cNvSpPr/>
          <p:nvPr/>
        </p:nvSpPr>
        <p:spPr>
          <a:xfrm>
            <a:off x="5394780" y="424625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F980D0E5-7E9B-4639-949A-63BC2F2902F0}"/>
              </a:ext>
            </a:extLst>
          </p:cNvPr>
          <p:cNvSpPr/>
          <p:nvPr/>
        </p:nvSpPr>
        <p:spPr>
          <a:xfrm>
            <a:off x="5260647" y="438246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2CBB0F78-9EB7-455A-9468-7A2BC95BFBB2}"/>
              </a:ext>
            </a:extLst>
          </p:cNvPr>
          <p:cNvSpPr/>
          <p:nvPr/>
        </p:nvSpPr>
        <p:spPr>
          <a:xfrm>
            <a:off x="5480258" y="35529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23C2E84E-9F1F-4940-8698-8B14E1DCF746}"/>
              </a:ext>
            </a:extLst>
          </p:cNvPr>
          <p:cNvSpPr/>
          <p:nvPr/>
        </p:nvSpPr>
        <p:spPr>
          <a:xfrm>
            <a:off x="5316831" y="36635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0C46E14D-7717-43B5-85B4-4DD14F19C50D}"/>
              </a:ext>
            </a:extLst>
          </p:cNvPr>
          <p:cNvSpPr/>
          <p:nvPr/>
        </p:nvSpPr>
        <p:spPr>
          <a:xfrm>
            <a:off x="5469231" y="38159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FFBB1271-DA3F-4EBC-BAFC-BF2F9BA68A40}"/>
              </a:ext>
            </a:extLst>
          </p:cNvPr>
          <p:cNvSpPr/>
          <p:nvPr/>
        </p:nvSpPr>
        <p:spPr>
          <a:xfrm>
            <a:off x="5438683" y="39344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4987A481-6BD4-457E-977C-841B83699662}"/>
              </a:ext>
            </a:extLst>
          </p:cNvPr>
          <p:cNvSpPr/>
          <p:nvPr/>
        </p:nvSpPr>
        <p:spPr>
          <a:xfrm>
            <a:off x="5213712" y="39344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864BDD13-781F-4C03-886F-560877D2F012}"/>
              </a:ext>
            </a:extLst>
          </p:cNvPr>
          <p:cNvSpPr/>
          <p:nvPr/>
        </p:nvSpPr>
        <p:spPr>
          <a:xfrm>
            <a:off x="5457235" y="41301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74FB08BB-52F8-4936-BF9F-F13FBF3C08E7}"/>
              </a:ext>
            </a:extLst>
          </p:cNvPr>
          <p:cNvSpPr/>
          <p:nvPr/>
        </p:nvSpPr>
        <p:spPr>
          <a:xfrm>
            <a:off x="5213712" y="39947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05EBBED9-D586-4C50-BE2F-0F711BA0928B}"/>
              </a:ext>
            </a:extLst>
          </p:cNvPr>
          <p:cNvSpPr/>
          <p:nvPr/>
        </p:nvSpPr>
        <p:spPr>
          <a:xfrm>
            <a:off x="5366112" y="41471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CCFB09BA-1104-4D69-B892-1D8ACDFC897D}"/>
              </a:ext>
            </a:extLst>
          </p:cNvPr>
          <p:cNvSpPr/>
          <p:nvPr/>
        </p:nvSpPr>
        <p:spPr>
          <a:xfrm>
            <a:off x="5518512" y="42995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CE6FE076-0614-4F10-90D9-10811921D7C3}"/>
              </a:ext>
            </a:extLst>
          </p:cNvPr>
          <p:cNvSpPr/>
          <p:nvPr/>
        </p:nvSpPr>
        <p:spPr>
          <a:xfrm>
            <a:off x="5231979" y="42833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384AD5B1-7EF1-43B9-860A-2DB92A3B771D}"/>
              </a:ext>
            </a:extLst>
          </p:cNvPr>
          <p:cNvSpPr/>
          <p:nvPr/>
        </p:nvSpPr>
        <p:spPr>
          <a:xfrm>
            <a:off x="5083077" y="40505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7594B65C-8939-4DE9-BFB1-2A8465014FF2}"/>
              </a:ext>
            </a:extLst>
          </p:cNvPr>
          <p:cNvSpPr/>
          <p:nvPr/>
        </p:nvSpPr>
        <p:spPr>
          <a:xfrm>
            <a:off x="5235477" y="42029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4C7B68BB-E207-4012-A88F-62478C8702F3}"/>
              </a:ext>
            </a:extLst>
          </p:cNvPr>
          <p:cNvSpPr/>
          <p:nvPr/>
        </p:nvSpPr>
        <p:spPr>
          <a:xfrm>
            <a:off x="5112100" y="42462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CD3B5C2E-CB31-4E89-8141-2B2A5A86C078}"/>
              </a:ext>
            </a:extLst>
          </p:cNvPr>
          <p:cNvSpPr/>
          <p:nvPr/>
        </p:nvSpPr>
        <p:spPr>
          <a:xfrm>
            <a:off x="5162906" y="441560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9C21B66E-5BBC-4CE3-B37C-8A060480A948}"/>
              </a:ext>
            </a:extLst>
          </p:cNvPr>
          <p:cNvSpPr/>
          <p:nvPr/>
        </p:nvSpPr>
        <p:spPr>
          <a:xfrm>
            <a:off x="5315306" y="456800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FC0FAF2A-6A90-4AF0-8C69-A13177A24F8F}"/>
              </a:ext>
            </a:extLst>
          </p:cNvPr>
          <p:cNvSpPr/>
          <p:nvPr/>
        </p:nvSpPr>
        <p:spPr>
          <a:xfrm>
            <a:off x="5045067" y="44683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CA890313-8914-426B-9D98-A804F4CE66DA}"/>
              </a:ext>
            </a:extLst>
          </p:cNvPr>
          <p:cNvSpPr/>
          <p:nvPr/>
        </p:nvSpPr>
        <p:spPr>
          <a:xfrm>
            <a:off x="6026274" y="39917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235C1C83-A5B4-413F-AF98-A0A29FD396BE}"/>
              </a:ext>
            </a:extLst>
          </p:cNvPr>
          <p:cNvSpPr/>
          <p:nvPr/>
        </p:nvSpPr>
        <p:spPr>
          <a:xfrm>
            <a:off x="5892426" y="40350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68DFEA9D-6990-4DDA-8F72-CFDF52F4CE27}"/>
              </a:ext>
            </a:extLst>
          </p:cNvPr>
          <p:cNvSpPr/>
          <p:nvPr/>
        </p:nvSpPr>
        <p:spPr>
          <a:xfrm>
            <a:off x="6055297" y="41874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FB9D4911-7D2D-44A3-8218-93D55BE0958D}"/>
              </a:ext>
            </a:extLst>
          </p:cNvPr>
          <p:cNvSpPr/>
          <p:nvPr/>
        </p:nvSpPr>
        <p:spPr>
          <a:xfrm>
            <a:off x="5801303" y="405199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29968FD7-3BA1-4A63-A4BE-B5B493EEE788}"/>
              </a:ext>
            </a:extLst>
          </p:cNvPr>
          <p:cNvSpPr/>
          <p:nvPr/>
        </p:nvSpPr>
        <p:spPr>
          <a:xfrm>
            <a:off x="5953703" y="420439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1298CE93-A339-4723-977D-09863DA2200E}"/>
              </a:ext>
            </a:extLst>
          </p:cNvPr>
          <p:cNvSpPr/>
          <p:nvPr/>
        </p:nvSpPr>
        <p:spPr>
          <a:xfrm>
            <a:off x="5667170" y="418819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87FBB41E-F272-408B-ABDD-0C616C5D46EE}"/>
              </a:ext>
            </a:extLst>
          </p:cNvPr>
          <p:cNvSpPr/>
          <p:nvPr/>
        </p:nvSpPr>
        <p:spPr>
          <a:xfrm>
            <a:off x="5576314" y="40860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8249BFD9-87C0-40AA-B9E9-8E1B43D4688F}"/>
              </a:ext>
            </a:extLst>
          </p:cNvPr>
          <p:cNvSpPr/>
          <p:nvPr/>
        </p:nvSpPr>
        <p:spPr>
          <a:xfrm>
            <a:off x="5503743" y="42987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EF690BDA-7BB5-48C5-BB21-B1679BE4B989}"/>
              </a:ext>
            </a:extLst>
          </p:cNvPr>
          <p:cNvSpPr/>
          <p:nvPr/>
        </p:nvSpPr>
        <p:spPr>
          <a:xfrm>
            <a:off x="5656143" y="44511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CA5CC54E-DB69-4459-8A03-B4EBCDC5AE8E}"/>
              </a:ext>
            </a:extLst>
          </p:cNvPr>
          <p:cNvSpPr/>
          <p:nvPr/>
        </p:nvSpPr>
        <p:spPr>
          <a:xfrm>
            <a:off x="5491125" y="450919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0252A476-45E9-4AA3-AD1B-77ACD699E4C8}"/>
              </a:ext>
            </a:extLst>
          </p:cNvPr>
          <p:cNvSpPr/>
          <p:nvPr/>
        </p:nvSpPr>
        <p:spPr>
          <a:xfrm>
            <a:off x="5988264" y="440951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EE14FD47-E664-488B-BB20-66AD4CB65C4B}"/>
              </a:ext>
            </a:extLst>
          </p:cNvPr>
          <p:cNvSpPr/>
          <p:nvPr/>
        </p:nvSpPr>
        <p:spPr>
          <a:xfrm>
            <a:off x="5897408" y="43074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DECCE275-C74E-49E9-98DD-ED18B7D3A42F}"/>
              </a:ext>
            </a:extLst>
          </p:cNvPr>
          <p:cNvSpPr/>
          <p:nvPr/>
        </p:nvSpPr>
        <p:spPr>
          <a:xfrm>
            <a:off x="5774031" y="43506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737D90DD-4BCD-4966-B98D-2531EF73DCC3}"/>
              </a:ext>
            </a:extLst>
          </p:cNvPr>
          <p:cNvSpPr/>
          <p:nvPr/>
        </p:nvSpPr>
        <p:spPr>
          <a:xfrm>
            <a:off x="5824837" y="452006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DD8E4142-16FC-456B-81D8-ADB4B677491D}"/>
              </a:ext>
            </a:extLst>
          </p:cNvPr>
          <p:cNvSpPr/>
          <p:nvPr/>
        </p:nvSpPr>
        <p:spPr>
          <a:xfrm>
            <a:off x="5612004" y="468769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93BF55A8-A0C9-4610-B4CF-A300827EE0F6}"/>
              </a:ext>
            </a:extLst>
          </p:cNvPr>
          <p:cNvSpPr/>
          <p:nvPr/>
        </p:nvSpPr>
        <p:spPr>
          <a:xfrm>
            <a:off x="5520881" y="47046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A44CEA13-1816-4BCA-994A-99CADA4E2B5E}"/>
              </a:ext>
            </a:extLst>
          </p:cNvPr>
          <p:cNvSpPr/>
          <p:nvPr/>
        </p:nvSpPr>
        <p:spPr>
          <a:xfrm>
            <a:off x="4303001" y="40201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B130C949-334F-4461-88ED-03F7DC996CFD}"/>
              </a:ext>
            </a:extLst>
          </p:cNvPr>
          <p:cNvSpPr/>
          <p:nvPr/>
        </p:nvSpPr>
        <p:spPr>
          <a:xfrm>
            <a:off x="4465872" y="41725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128C9988-A5EA-4579-8A23-20CFD0B0B8C8}"/>
              </a:ext>
            </a:extLst>
          </p:cNvPr>
          <p:cNvSpPr/>
          <p:nvPr/>
        </p:nvSpPr>
        <p:spPr>
          <a:xfrm>
            <a:off x="4211878" y="40371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34325A9D-433C-4440-B1A5-76691CB5AFBB}"/>
              </a:ext>
            </a:extLst>
          </p:cNvPr>
          <p:cNvSpPr/>
          <p:nvPr/>
        </p:nvSpPr>
        <p:spPr>
          <a:xfrm>
            <a:off x="4364278" y="41895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74F29C01-FCAF-40E7-95F9-682802A0DDC1}"/>
              </a:ext>
            </a:extLst>
          </p:cNvPr>
          <p:cNvSpPr/>
          <p:nvPr/>
        </p:nvSpPr>
        <p:spPr>
          <a:xfrm>
            <a:off x="4604636" y="39927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6E8A3D14-AFF3-4FE7-9F7A-8EB968EBE9BA}"/>
              </a:ext>
            </a:extLst>
          </p:cNvPr>
          <p:cNvSpPr/>
          <p:nvPr/>
        </p:nvSpPr>
        <p:spPr>
          <a:xfrm>
            <a:off x="4757036" y="41451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32A05F46-A7E5-4DA5-AA3B-BFAFE0A64B2E}"/>
              </a:ext>
            </a:extLst>
          </p:cNvPr>
          <p:cNvSpPr/>
          <p:nvPr/>
        </p:nvSpPr>
        <p:spPr>
          <a:xfrm>
            <a:off x="4909436" y="42975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EE76B50D-5ACE-44F7-9C5E-5B2819D64D50}"/>
              </a:ext>
            </a:extLst>
          </p:cNvPr>
          <p:cNvSpPr/>
          <p:nvPr/>
        </p:nvSpPr>
        <p:spPr>
          <a:xfrm>
            <a:off x="4271831" y="40349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949C9964-027B-4154-971B-C7257A4EDABE}"/>
              </a:ext>
            </a:extLst>
          </p:cNvPr>
          <p:cNvSpPr/>
          <p:nvPr/>
        </p:nvSpPr>
        <p:spPr>
          <a:xfrm>
            <a:off x="4137983" y="40781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BB073781-6710-4E9C-893E-23A69D095795}"/>
              </a:ext>
            </a:extLst>
          </p:cNvPr>
          <p:cNvSpPr/>
          <p:nvPr/>
        </p:nvSpPr>
        <p:spPr>
          <a:xfrm>
            <a:off x="4424231" y="41873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C6952999-BA6B-4D23-823C-358EBA47B7B1}"/>
              </a:ext>
            </a:extLst>
          </p:cNvPr>
          <p:cNvSpPr/>
          <p:nvPr/>
        </p:nvSpPr>
        <p:spPr>
          <a:xfrm>
            <a:off x="4300854" y="42305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48BE3FF9-8985-45D8-868F-09A7E27956F5}"/>
              </a:ext>
            </a:extLst>
          </p:cNvPr>
          <p:cNvSpPr/>
          <p:nvPr/>
        </p:nvSpPr>
        <p:spPr>
          <a:xfrm>
            <a:off x="4046860" y="40951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BB9CF606-783A-48C0-947A-7BF4B75FAE14}"/>
              </a:ext>
            </a:extLst>
          </p:cNvPr>
          <p:cNvSpPr/>
          <p:nvPr/>
        </p:nvSpPr>
        <p:spPr>
          <a:xfrm>
            <a:off x="4199260" y="42475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47007969-A230-4BDE-986B-2154EC89FD49}"/>
              </a:ext>
            </a:extLst>
          </p:cNvPr>
          <p:cNvSpPr/>
          <p:nvPr/>
        </p:nvSpPr>
        <p:spPr>
          <a:xfrm>
            <a:off x="4439618" y="405082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3E539B65-7239-455C-9C3E-B8E9DCB1CE53}"/>
              </a:ext>
            </a:extLst>
          </p:cNvPr>
          <p:cNvSpPr/>
          <p:nvPr/>
        </p:nvSpPr>
        <p:spPr>
          <a:xfrm>
            <a:off x="4592018" y="420322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0381B384-7C7D-423B-A1A7-6796C18E5408}"/>
              </a:ext>
            </a:extLst>
          </p:cNvPr>
          <p:cNvSpPr/>
          <p:nvPr/>
        </p:nvSpPr>
        <p:spPr>
          <a:xfrm>
            <a:off x="4744418" y="435562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E444470C-ADC5-447A-87E8-C48E2F475B85}"/>
              </a:ext>
            </a:extLst>
          </p:cNvPr>
          <p:cNvSpPr/>
          <p:nvPr/>
        </p:nvSpPr>
        <p:spPr>
          <a:xfrm>
            <a:off x="3989658" y="41451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E2137222-B63B-46D9-B154-F45CED60AAB9}"/>
              </a:ext>
            </a:extLst>
          </p:cNvPr>
          <p:cNvSpPr/>
          <p:nvPr/>
        </p:nvSpPr>
        <p:spPr>
          <a:xfrm>
            <a:off x="4142058" y="42975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426C16BA-B140-43EA-8ABE-BEFD475E1355}"/>
              </a:ext>
            </a:extLst>
          </p:cNvPr>
          <p:cNvSpPr/>
          <p:nvPr/>
        </p:nvSpPr>
        <p:spPr>
          <a:xfrm>
            <a:off x="4998301" y="40014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8A34FC0D-BFDE-47E9-8A70-235218DB4E0E}"/>
              </a:ext>
            </a:extLst>
          </p:cNvPr>
          <p:cNvSpPr/>
          <p:nvPr/>
        </p:nvSpPr>
        <p:spPr>
          <a:xfrm>
            <a:off x="4874924" y="40447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F2C521BE-489D-4AA5-AC67-3FA9694539A5}"/>
              </a:ext>
            </a:extLst>
          </p:cNvPr>
          <p:cNvSpPr/>
          <p:nvPr/>
        </p:nvSpPr>
        <p:spPr>
          <a:xfrm>
            <a:off x="4925730" y="42140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3AA3D263-96D9-4B55-916A-76EB35150173}"/>
              </a:ext>
            </a:extLst>
          </p:cNvPr>
          <p:cNvSpPr/>
          <p:nvPr/>
        </p:nvSpPr>
        <p:spPr>
          <a:xfrm>
            <a:off x="4901463" y="41375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00D49B80-356E-4873-93E2-757CAD99920E}"/>
              </a:ext>
            </a:extLst>
          </p:cNvPr>
          <p:cNvSpPr/>
          <p:nvPr/>
        </p:nvSpPr>
        <p:spPr>
          <a:xfrm>
            <a:off x="4451503" y="42318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7E498C40-9F8D-44CD-AA0F-5B3F7F0EB329}"/>
              </a:ext>
            </a:extLst>
          </p:cNvPr>
          <p:cNvSpPr/>
          <p:nvPr/>
        </p:nvSpPr>
        <p:spPr>
          <a:xfrm>
            <a:off x="4603903" y="43842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F4270800-2625-4B08-8099-AF40E8728136}"/>
              </a:ext>
            </a:extLst>
          </p:cNvPr>
          <p:cNvSpPr/>
          <p:nvPr/>
        </p:nvSpPr>
        <p:spPr>
          <a:xfrm>
            <a:off x="4095897" y="43479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450A41D0-362A-4F56-9E99-F262533CC505}"/>
              </a:ext>
            </a:extLst>
          </p:cNvPr>
          <p:cNvSpPr/>
          <p:nvPr/>
        </p:nvSpPr>
        <p:spPr>
          <a:xfrm>
            <a:off x="4574880" y="44185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8C7686AB-98F5-4D63-9E30-E8B42D4CCDF6}"/>
              </a:ext>
            </a:extLst>
          </p:cNvPr>
          <p:cNvSpPr/>
          <p:nvPr/>
        </p:nvSpPr>
        <p:spPr>
          <a:xfrm>
            <a:off x="4349909" y="44185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C4159181-CC70-4379-848E-6DBFD2DC7538}"/>
              </a:ext>
            </a:extLst>
          </p:cNvPr>
          <p:cNvSpPr/>
          <p:nvPr/>
        </p:nvSpPr>
        <p:spPr>
          <a:xfrm>
            <a:off x="5209747" y="39250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FCBED5B6-427F-4100-A2F9-F3BBDB523799}"/>
              </a:ext>
            </a:extLst>
          </p:cNvPr>
          <p:cNvSpPr/>
          <p:nvPr/>
        </p:nvSpPr>
        <p:spPr>
          <a:xfrm>
            <a:off x="5112006" y="39582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D8566786-3804-40D2-BFA1-9651E900D330}"/>
              </a:ext>
            </a:extLst>
          </p:cNvPr>
          <p:cNvSpPr/>
          <p:nvPr/>
        </p:nvSpPr>
        <p:spPr>
          <a:xfrm>
            <a:off x="4994167" y="40109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80034729-5C31-40A1-8199-86F65993E2D9}"/>
              </a:ext>
            </a:extLst>
          </p:cNvPr>
          <p:cNvSpPr/>
          <p:nvPr/>
        </p:nvSpPr>
        <p:spPr>
          <a:xfrm>
            <a:off x="6315875" y="421429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8588E4C9-F02B-4DBC-A6E6-2DEDE11C4515}"/>
              </a:ext>
            </a:extLst>
          </p:cNvPr>
          <p:cNvSpPr/>
          <p:nvPr/>
        </p:nvSpPr>
        <p:spPr>
          <a:xfrm>
            <a:off x="6224752" y="42312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9739762E-FC92-4C63-ABA0-2A4515B5906F}"/>
              </a:ext>
            </a:extLst>
          </p:cNvPr>
          <p:cNvSpPr/>
          <p:nvPr/>
        </p:nvSpPr>
        <p:spPr>
          <a:xfrm>
            <a:off x="6287207" y="41151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FA8B32EC-69AA-4320-AB04-8ED42304A6F4}"/>
              </a:ext>
            </a:extLst>
          </p:cNvPr>
          <p:cNvSpPr/>
          <p:nvPr/>
        </p:nvSpPr>
        <p:spPr>
          <a:xfrm>
            <a:off x="6043684" y="39797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8DEC9B34-8B87-46AD-AEDC-EAB49CFE85F8}"/>
              </a:ext>
            </a:extLst>
          </p:cNvPr>
          <p:cNvSpPr/>
          <p:nvPr/>
        </p:nvSpPr>
        <p:spPr>
          <a:xfrm>
            <a:off x="6196084" y="41321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31AF5D1D-395F-4BC5-8A43-8E7499E829EE}"/>
              </a:ext>
            </a:extLst>
          </p:cNvPr>
          <p:cNvSpPr/>
          <p:nvPr/>
        </p:nvSpPr>
        <p:spPr>
          <a:xfrm>
            <a:off x="6348484" y="42845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AFBE4F33-D307-47A3-8A3F-45DD70D3BCC0}"/>
              </a:ext>
            </a:extLst>
          </p:cNvPr>
          <p:cNvSpPr/>
          <p:nvPr/>
        </p:nvSpPr>
        <p:spPr>
          <a:xfrm>
            <a:off x="6061951" y="426833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0F841765-6E01-435F-A120-718EE9A651F7}"/>
              </a:ext>
            </a:extLst>
          </p:cNvPr>
          <p:cNvSpPr/>
          <p:nvPr/>
        </p:nvSpPr>
        <p:spPr>
          <a:xfrm>
            <a:off x="5913049" y="40355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8D5DDCC0-3EAA-41DC-8846-57DC92EA0ABF}"/>
              </a:ext>
            </a:extLst>
          </p:cNvPr>
          <p:cNvSpPr/>
          <p:nvPr/>
        </p:nvSpPr>
        <p:spPr>
          <a:xfrm>
            <a:off x="6065449" y="41879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val 461">
            <a:extLst>
              <a:ext uri="{FF2B5EF4-FFF2-40B4-BE49-F238E27FC236}">
                <a16:creationId xmlns:a16="http://schemas.microsoft.com/office/drawing/2014/main" id="{7AC9B233-615E-43B2-9B4B-4BE95D42C8E1}"/>
              </a:ext>
            </a:extLst>
          </p:cNvPr>
          <p:cNvSpPr/>
          <p:nvPr/>
        </p:nvSpPr>
        <p:spPr>
          <a:xfrm>
            <a:off x="5942072" y="42312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312E5022-9E9C-4490-A831-27147470F73A}"/>
              </a:ext>
            </a:extLst>
          </p:cNvPr>
          <p:cNvSpPr/>
          <p:nvPr/>
        </p:nvSpPr>
        <p:spPr>
          <a:xfrm>
            <a:off x="7230404" y="40563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71256DFA-AF38-4AF9-B0BF-A9F455F01F93}"/>
              </a:ext>
            </a:extLst>
          </p:cNvPr>
          <p:cNvSpPr/>
          <p:nvPr/>
        </p:nvSpPr>
        <p:spPr>
          <a:xfrm>
            <a:off x="7139281" y="40733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3F68D45E-C381-4247-A6CF-AB1BEFD87271}"/>
              </a:ext>
            </a:extLst>
          </p:cNvPr>
          <p:cNvSpPr/>
          <p:nvPr/>
        </p:nvSpPr>
        <p:spPr>
          <a:xfrm>
            <a:off x="7291681" y="42257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47258BD5-047A-4ECC-AFF0-BDB5A1AC6F57}"/>
              </a:ext>
            </a:extLst>
          </p:cNvPr>
          <p:cNvSpPr/>
          <p:nvPr/>
        </p:nvSpPr>
        <p:spPr>
          <a:xfrm>
            <a:off x="7005148" y="420952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4A4371A3-1BBF-492F-8E7D-72315E0AC0FF}"/>
              </a:ext>
            </a:extLst>
          </p:cNvPr>
          <p:cNvSpPr/>
          <p:nvPr/>
        </p:nvSpPr>
        <p:spPr>
          <a:xfrm>
            <a:off x="6856246" y="39767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8E5B6A2C-B9DF-4DDA-A71E-4E83C881A0AF}"/>
              </a:ext>
            </a:extLst>
          </p:cNvPr>
          <p:cNvSpPr/>
          <p:nvPr/>
        </p:nvSpPr>
        <p:spPr>
          <a:xfrm>
            <a:off x="6722398" y="40200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741D99F0-F52F-4A83-903D-0EEBCAE7564A}"/>
              </a:ext>
            </a:extLst>
          </p:cNvPr>
          <p:cNvSpPr/>
          <p:nvPr/>
        </p:nvSpPr>
        <p:spPr>
          <a:xfrm>
            <a:off x="7008646" y="41291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AB8D64F9-B48E-4357-B643-EAA985BE36BD}"/>
              </a:ext>
            </a:extLst>
          </p:cNvPr>
          <p:cNvSpPr/>
          <p:nvPr/>
        </p:nvSpPr>
        <p:spPr>
          <a:xfrm>
            <a:off x="6885269" y="41724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B61B7D8A-3B9E-4D69-82DD-D93FCE531833}"/>
              </a:ext>
            </a:extLst>
          </p:cNvPr>
          <p:cNvSpPr/>
          <p:nvPr/>
        </p:nvSpPr>
        <p:spPr>
          <a:xfrm>
            <a:off x="6631275" y="403700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58D21BAA-F198-4613-BC9D-F60A09AFDCE5}"/>
              </a:ext>
            </a:extLst>
          </p:cNvPr>
          <p:cNvSpPr/>
          <p:nvPr/>
        </p:nvSpPr>
        <p:spPr>
          <a:xfrm>
            <a:off x="6783675" y="418940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A85F5447-A895-4AA2-A2F8-8E1E113B2DD3}"/>
              </a:ext>
            </a:extLst>
          </p:cNvPr>
          <p:cNvSpPr/>
          <p:nvPr/>
        </p:nvSpPr>
        <p:spPr>
          <a:xfrm>
            <a:off x="6497142" y="41732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4D763737-3488-4803-84EE-90AD13B2A148}"/>
              </a:ext>
            </a:extLst>
          </p:cNvPr>
          <p:cNvSpPr/>
          <p:nvPr/>
        </p:nvSpPr>
        <p:spPr>
          <a:xfrm>
            <a:off x="6406286" y="40711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474">
            <a:extLst>
              <a:ext uri="{FF2B5EF4-FFF2-40B4-BE49-F238E27FC236}">
                <a16:creationId xmlns:a16="http://schemas.microsoft.com/office/drawing/2014/main" id="{199B5A29-E4A9-42BF-B353-1ECFAFECD4AE}"/>
              </a:ext>
            </a:extLst>
          </p:cNvPr>
          <p:cNvSpPr/>
          <p:nvPr/>
        </p:nvSpPr>
        <p:spPr>
          <a:xfrm>
            <a:off x="6333715" y="42837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8BDE77CE-A2B6-43A5-8C7C-6B48B1EC1746}"/>
              </a:ext>
            </a:extLst>
          </p:cNvPr>
          <p:cNvSpPr/>
          <p:nvPr/>
        </p:nvSpPr>
        <p:spPr>
          <a:xfrm>
            <a:off x="6727380" y="42924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D1E5D5B3-A74F-4A3A-8355-9FFFF0B7CBA0}"/>
              </a:ext>
            </a:extLst>
          </p:cNvPr>
          <p:cNvSpPr/>
          <p:nvPr/>
        </p:nvSpPr>
        <p:spPr>
          <a:xfrm>
            <a:off x="6604003" y="43357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AD7E05B0-F682-4AAF-8694-0C7E974DFCCE}"/>
              </a:ext>
            </a:extLst>
          </p:cNvPr>
          <p:cNvSpPr/>
          <p:nvPr/>
        </p:nvSpPr>
        <p:spPr>
          <a:xfrm>
            <a:off x="7370474" y="40308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D442CB52-CBAE-49E8-87B7-A1B24E727B18}"/>
              </a:ext>
            </a:extLst>
          </p:cNvPr>
          <p:cNvSpPr/>
          <p:nvPr/>
        </p:nvSpPr>
        <p:spPr>
          <a:xfrm>
            <a:off x="7430427" y="40286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34328B37-05AE-47C7-8D4C-F855330A4311}"/>
              </a:ext>
            </a:extLst>
          </p:cNvPr>
          <p:cNvSpPr/>
          <p:nvPr/>
        </p:nvSpPr>
        <p:spPr>
          <a:xfrm>
            <a:off x="7296579" y="40719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Oval 480">
            <a:extLst>
              <a:ext uri="{FF2B5EF4-FFF2-40B4-BE49-F238E27FC236}">
                <a16:creationId xmlns:a16="http://schemas.microsoft.com/office/drawing/2014/main" id="{DF5DE1C8-3AE0-48F7-9370-0E2A12A03E7D}"/>
              </a:ext>
            </a:extLst>
          </p:cNvPr>
          <p:cNvSpPr/>
          <p:nvPr/>
        </p:nvSpPr>
        <p:spPr>
          <a:xfrm>
            <a:off x="7205456" y="40889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328E8376-CCA7-49F3-81C0-9BE450A13EE1}"/>
              </a:ext>
            </a:extLst>
          </p:cNvPr>
          <p:cNvSpPr/>
          <p:nvPr/>
        </p:nvSpPr>
        <p:spPr>
          <a:xfrm>
            <a:off x="7357856" y="42413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C2A4F4F7-CAD7-4FF9-9154-8BBC36592787}"/>
              </a:ext>
            </a:extLst>
          </p:cNvPr>
          <p:cNvSpPr/>
          <p:nvPr/>
        </p:nvSpPr>
        <p:spPr>
          <a:xfrm>
            <a:off x="6995854" y="39865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0CEE9687-48CD-42D7-A923-9049297FEA25}"/>
              </a:ext>
            </a:extLst>
          </p:cNvPr>
          <p:cNvSpPr/>
          <p:nvPr/>
        </p:nvSpPr>
        <p:spPr>
          <a:xfrm>
            <a:off x="7148254" y="41389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41503BB5-FA75-44F8-B4D8-2273C075EB38}"/>
              </a:ext>
            </a:extLst>
          </p:cNvPr>
          <p:cNvSpPr/>
          <p:nvPr/>
        </p:nvSpPr>
        <p:spPr>
          <a:xfrm>
            <a:off x="7300654" y="42913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006A888E-55E4-43E1-89BD-93A84CB143E7}"/>
              </a:ext>
            </a:extLst>
          </p:cNvPr>
          <p:cNvSpPr/>
          <p:nvPr/>
        </p:nvSpPr>
        <p:spPr>
          <a:xfrm>
            <a:off x="7102093" y="41893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58E4EE42-9EC5-4B41-B0D1-720CB861A944}"/>
              </a:ext>
            </a:extLst>
          </p:cNvPr>
          <p:cNvSpPr/>
          <p:nvPr/>
        </p:nvSpPr>
        <p:spPr>
          <a:xfrm>
            <a:off x="6499733" y="41312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5580D380-FE78-434E-B9EB-60264BE05705}"/>
              </a:ext>
            </a:extLst>
          </p:cNvPr>
          <p:cNvSpPr/>
          <p:nvPr/>
        </p:nvSpPr>
        <p:spPr>
          <a:xfrm>
            <a:off x="6652133" y="42836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5F25828B-B126-4AD0-B94F-C984CABBEFC9}"/>
              </a:ext>
            </a:extLst>
          </p:cNvPr>
          <p:cNvSpPr/>
          <p:nvPr/>
        </p:nvSpPr>
        <p:spPr>
          <a:xfrm>
            <a:off x="6831854" y="40896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D18124E8-1D37-4401-A154-C05A649FF91D}"/>
              </a:ext>
            </a:extLst>
          </p:cNvPr>
          <p:cNvSpPr/>
          <p:nvPr/>
        </p:nvSpPr>
        <p:spPr>
          <a:xfrm>
            <a:off x="6668427" y="420020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63DBF161-67C1-44E7-829D-8881C99EA43E}"/>
              </a:ext>
            </a:extLst>
          </p:cNvPr>
          <p:cNvSpPr/>
          <p:nvPr/>
        </p:nvSpPr>
        <p:spPr>
          <a:xfrm>
            <a:off x="8696659" y="25109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BA10BE62-D053-41D0-8D07-D2B5A0373332}"/>
              </a:ext>
            </a:extLst>
          </p:cNvPr>
          <p:cNvSpPr/>
          <p:nvPr/>
        </p:nvSpPr>
        <p:spPr>
          <a:xfrm>
            <a:off x="8605803" y="24087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FAF1726-765E-4E3E-89D7-B31A98EBE7DB}"/>
              </a:ext>
            </a:extLst>
          </p:cNvPr>
          <p:cNvSpPr/>
          <p:nvPr/>
        </p:nvSpPr>
        <p:spPr>
          <a:xfrm>
            <a:off x="8482426" y="24520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A20CB26C-A27E-471B-9414-0F668A534B4E}"/>
              </a:ext>
            </a:extLst>
          </p:cNvPr>
          <p:cNvSpPr/>
          <p:nvPr/>
        </p:nvSpPr>
        <p:spPr>
          <a:xfrm>
            <a:off x="8380832" y="24690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CE32DCDE-C556-496D-B3C1-47F2DFAD29C0}"/>
              </a:ext>
            </a:extLst>
          </p:cNvPr>
          <p:cNvSpPr/>
          <p:nvPr/>
        </p:nvSpPr>
        <p:spPr>
          <a:xfrm>
            <a:off x="8533232" y="26214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7EEC8835-FCA9-44CD-8456-2329B7B0054A}"/>
              </a:ext>
            </a:extLst>
          </p:cNvPr>
          <p:cNvSpPr/>
          <p:nvPr/>
        </p:nvSpPr>
        <p:spPr>
          <a:xfrm>
            <a:off x="8685632" y="27738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954754D3-A0EF-498E-88DF-8EC3814D5CEA}"/>
              </a:ext>
            </a:extLst>
          </p:cNvPr>
          <p:cNvSpPr/>
          <p:nvPr/>
        </p:nvSpPr>
        <p:spPr>
          <a:xfrm>
            <a:off x="8094299" y="245286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7BF025EE-0A65-47A9-AC6E-85E36A167B8D}"/>
              </a:ext>
            </a:extLst>
          </p:cNvPr>
          <p:cNvSpPr/>
          <p:nvPr/>
        </p:nvSpPr>
        <p:spPr>
          <a:xfrm>
            <a:off x="8838032" y="29262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31327B3F-EFD4-4D1F-8981-C25302570017}"/>
              </a:ext>
            </a:extLst>
          </p:cNvPr>
          <p:cNvSpPr/>
          <p:nvPr/>
        </p:nvSpPr>
        <p:spPr>
          <a:xfrm>
            <a:off x="7974420" y="24157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77906D6D-3A5E-49F2-9485-E4A2C97F3F21}"/>
              </a:ext>
            </a:extLst>
          </p:cNvPr>
          <p:cNvSpPr/>
          <p:nvPr/>
        </p:nvSpPr>
        <p:spPr>
          <a:xfrm>
            <a:off x="7872826" y="24327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7A97B2BA-CF46-4925-B16A-D734E3DE5750}"/>
              </a:ext>
            </a:extLst>
          </p:cNvPr>
          <p:cNvSpPr/>
          <p:nvPr/>
        </p:nvSpPr>
        <p:spPr>
          <a:xfrm>
            <a:off x="8025226" y="25851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>
            <a:extLst>
              <a:ext uri="{FF2B5EF4-FFF2-40B4-BE49-F238E27FC236}">
                <a16:creationId xmlns:a16="http://schemas.microsoft.com/office/drawing/2014/main" id="{681E0B03-7D5E-4C8A-B65D-A31B6CE2EDEA}"/>
              </a:ext>
            </a:extLst>
          </p:cNvPr>
          <p:cNvSpPr/>
          <p:nvPr/>
        </p:nvSpPr>
        <p:spPr>
          <a:xfrm>
            <a:off x="8177626" y="27375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Oval 502">
            <a:extLst>
              <a:ext uri="{FF2B5EF4-FFF2-40B4-BE49-F238E27FC236}">
                <a16:creationId xmlns:a16="http://schemas.microsoft.com/office/drawing/2014/main" id="{A4E7CD5F-AFB2-42C6-84B9-4CBD2375958E}"/>
              </a:ext>
            </a:extLst>
          </p:cNvPr>
          <p:cNvSpPr/>
          <p:nvPr/>
        </p:nvSpPr>
        <p:spPr>
          <a:xfrm>
            <a:off x="7586293" y="24165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Oval 503">
            <a:extLst>
              <a:ext uri="{FF2B5EF4-FFF2-40B4-BE49-F238E27FC236}">
                <a16:creationId xmlns:a16="http://schemas.microsoft.com/office/drawing/2014/main" id="{18DCDA2A-C46B-4ADE-8D8D-F6B170E65E35}"/>
              </a:ext>
            </a:extLst>
          </p:cNvPr>
          <p:cNvSpPr/>
          <p:nvPr/>
        </p:nvSpPr>
        <p:spPr>
          <a:xfrm>
            <a:off x="8330026" y="28899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Oval 504">
            <a:extLst>
              <a:ext uri="{FF2B5EF4-FFF2-40B4-BE49-F238E27FC236}">
                <a16:creationId xmlns:a16="http://schemas.microsoft.com/office/drawing/2014/main" id="{90DBF5E4-6C8D-4ABD-AC79-DDE087FF0CBC}"/>
              </a:ext>
            </a:extLst>
          </p:cNvPr>
          <p:cNvSpPr/>
          <p:nvPr/>
        </p:nvSpPr>
        <p:spPr>
          <a:xfrm>
            <a:off x="7121231" y="25544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Oval 505">
            <a:extLst>
              <a:ext uri="{FF2B5EF4-FFF2-40B4-BE49-F238E27FC236}">
                <a16:creationId xmlns:a16="http://schemas.microsoft.com/office/drawing/2014/main" id="{9F6D6857-7652-40B2-AC1C-5DF23A78B3F6}"/>
              </a:ext>
            </a:extLst>
          </p:cNvPr>
          <p:cNvSpPr/>
          <p:nvPr/>
        </p:nvSpPr>
        <p:spPr>
          <a:xfrm>
            <a:off x="7284102" y="27068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Oval 506">
            <a:extLst>
              <a:ext uri="{FF2B5EF4-FFF2-40B4-BE49-F238E27FC236}">
                <a16:creationId xmlns:a16="http://schemas.microsoft.com/office/drawing/2014/main" id="{27B26233-0D8F-4DE0-9B8C-D56F83D26511}"/>
              </a:ext>
            </a:extLst>
          </p:cNvPr>
          <p:cNvSpPr/>
          <p:nvPr/>
        </p:nvSpPr>
        <p:spPr>
          <a:xfrm>
            <a:off x="7030108" y="25714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Oval 507">
            <a:extLst>
              <a:ext uri="{FF2B5EF4-FFF2-40B4-BE49-F238E27FC236}">
                <a16:creationId xmlns:a16="http://schemas.microsoft.com/office/drawing/2014/main" id="{D78E6868-2C65-47C5-AC0B-48C9A23B00C1}"/>
              </a:ext>
            </a:extLst>
          </p:cNvPr>
          <p:cNvSpPr/>
          <p:nvPr/>
        </p:nvSpPr>
        <p:spPr>
          <a:xfrm>
            <a:off x="7182508" y="27238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Oval 508">
            <a:extLst>
              <a:ext uri="{FF2B5EF4-FFF2-40B4-BE49-F238E27FC236}">
                <a16:creationId xmlns:a16="http://schemas.microsoft.com/office/drawing/2014/main" id="{1A9C537C-E64F-47B3-9AFA-684C964BD4EF}"/>
              </a:ext>
            </a:extLst>
          </p:cNvPr>
          <p:cNvSpPr/>
          <p:nvPr/>
        </p:nvSpPr>
        <p:spPr>
          <a:xfrm>
            <a:off x="7422866" y="25271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Oval 509">
            <a:extLst>
              <a:ext uri="{FF2B5EF4-FFF2-40B4-BE49-F238E27FC236}">
                <a16:creationId xmlns:a16="http://schemas.microsoft.com/office/drawing/2014/main" id="{F7E2480A-7F12-43DD-9BAF-7745BB5DD30B}"/>
              </a:ext>
            </a:extLst>
          </p:cNvPr>
          <p:cNvSpPr/>
          <p:nvPr/>
        </p:nvSpPr>
        <p:spPr>
          <a:xfrm>
            <a:off x="7575266" y="26795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Oval 510">
            <a:extLst>
              <a:ext uri="{FF2B5EF4-FFF2-40B4-BE49-F238E27FC236}">
                <a16:creationId xmlns:a16="http://schemas.microsoft.com/office/drawing/2014/main" id="{3582D21E-8A96-45A0-B929-2BA1EA69B90D}"/>
              </a:ext>
            </a:extLst>
          </p:cNvPr>
          <p:cNvSpPr/>
          <p:nvPr/>
        </p:nvSpPr>
        <p:spPr>
          <a:xfrm>
            <a:off x="7727666" y="28319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DF44AFCB-F68B-4D39-B4D8-2336C7F62E0B}"/>
              </a:ext>
            </a:extLst>
          </p:cNvPr>
          <p:cNvSpPr/>
          <p:nvPr/>
        </p:nvSpPr>
        <p:spPr>
          <a:xfrm>
            <a:off x="6958408" y="30495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Oval 512">
            <a:extLst>
              <a:ext uri="{FF2B5EF4-FFF2-40B4-BE49-F238E27FC236}">
                <a16:creationId xmlns:a16="http://schemas.microsoft.com/office/drawing/2014/main" id="{103C70AD-6575-488D-9EAF-875756364C98}"/>
              </a:ext>
            </a:extLst>
          </p:cNvPr>
          <p:cNvSpPr/>
          <p:nvPr/>
        </p:nvSpPr>
        <p:spPr>
          <a:xfrm>
            <a:off x="6824560" y="30928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DE21B198-8B97-4339-A492-329333E42A73}"/>
              </a:ext>
            </a:extLst>
          </p:cNvPr>
          <p:cNvSpPr/>
          <p:nvPr/>
        </p:nvSpPr>
        <p:spPr>
          <a:xfrm>
            <a:off x="7110808" y="32019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Oval 514">
            <a:extLst>
              <a:ext uri="{FF2B5EF4-FFF2-40B4-BE49-F238E27FC236}">
                <a16:creationId xmlns:a16="http://schemas.microsoft.com/office/drawing/2014/main" id="{881E02C8-D159-4E02-A873-4DC6610B57F2}"/>
              </a:ext>
            </a:extLst>
          </p:cNvPr>
          <p:cNvSpPr/>
          <p:nvPr/>
        </p:nvSpPr>
        <p:spPr>
          <a:xfrm>
            <a:off x="6987431" y="32452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Oval 515">
            <a:extLst>
              <a:ext uri="{FF2B5EF4-FFF2-40B4-BE49-F238E27FC236}">
                <a16:creationId xmlns:a16="http://schemas.microsoft.com/office/drawing/2014/main" id="{036F313B-C719-4951-9551-290463E344A9}"/>
              </a:ext>
            </a:extLst>
          </p:cNvPr>
          <p:cNvSpPr/>
          <p:nvPr/>
        </p:nvSpPr>
        <p:spPr>
          <a:xfrm>
            <a:off x="6733437" y="31098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6909C00D-E583-4E66-AF5C-2334E2C17385}"/>
              </a:ext>
            </a:extLst>
          </p:cNvPr>
          <p:cNvSpPr/>
          <p:nvPr/>
        </p:nvSpPr>
        <p:spPr>
          <a:xfrm>
            <a:off x="6885837" y="32622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D6C98E07-9040-44EB-94F9-447AE46C0206}"/>
              </a:ext>
            </a:extLst>
          </p:cNvPr>
          <p:cNvSpPr/>
          <p:nvPr/>
        </p:nvSpPr>
        <p:spPr>
          <a:xfrm>
            <a:off x="7038237" y="34146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BDF222C3-4794-4477-A7FA-1F984C2FFEDD}"/>
              </a:ext>
            </a:extLst>
          </p:cNvPr>
          <p:cNvSpPr/>
          <p:nvPr/>
        </p:nvSpPr>
        <p:spPr>
          <a:xfrm>
            <a:off x="7190637" y="35670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Oval 519">
            <a:extLst>
              <a:ext uri="{FF2B5EF4-FFF2-40B4-BE49-F238E27FC236}">
                <a16:creationId xmlns:a16="http://schemas.microsoft.com/office/drawing/2014/main" id="{5102624F-6467-47FF-BD2B-249A1DB4906E}"/>
              </a:ext>
            </a:extLst>
          </p:cNvPr>
          <p:cNvSpPr/>
          <p:nvPr/>
        </p:nvSpPr>
        <p:spPr>
          <a:xfrm>
            <a:off x="6599304" y="32460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8C964786-83C1-48F5-9902-3AF8BE5D68AC}"/>
              </a:ext>
            </a:extLst>
          </p:cNvPr>
          <p:cNvSpPr/>
          <p:nvPr/>
        </p:nvSpPr>
        <p:spPr>
          <a:xfrm>
            <a:off x="7343037" y="37194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Oval 521">
            <a:extLst>
              <a:ext uri="{FF2B5EF4-FFF2-40B4-BE49-F238E27FC236}">
                <a16:creationId xmlns:a16="http://schemas.microsoft.com/office/drawing/2014/main" id="{0D4E2A42-0B84-493E-9A7A-15C8906CE737}"/>
              </a:ext>
            </a:extLst>
          </p:cNvPr>
          <p:cNvSpPr/>
          <p:nvPr/>
        </p:nvSpPr>
        <p:spPr>
          <a:xfrm>
            <a:off x="6222200" y="30348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Oval 522">
            <a:extLst>
              <a:ext uri="{FF2B5EF4-FFF2-40B4-BE49-F238E27FC236}">
                <a16:creationId xmlns:a16="http://schemas.microsoft.com/office/drawing/2014/main" id="{CB7FCA5A-3DB7-4B57-BB8D-85B3CFFFEA72}"/>
              </a:ext>
            </a:extLst>
          </p:cNvPr>
          <p:cNvSpPr/>
          <p:nvPr/>
        </p:nvSpPr>
        <p:spPr>
          <a:xfrm>
            <a:off x="6508448" y="31439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Oval 523">
            <a:extLst>
              <a:ext uri="{FF2B5EF4-FFF2-40B4-BE49-F238E27FC236}">
                <a16:creationId xmlns:a16="http://schemas.microsoft.com/office/drawing/2014/main" id="{7206ACF2-50B8-4215-A5DE-C7A77BC9A8DF}"/>
              </a:ext>
            </a:extLst>
          </p:cNvPr>
          <p:cNvSpPr/>
          <p:nvPr/>
        </p:nvSpPr>
        <p:spPr>
          <a:xfrm>
            <a:off x="6385071" y="31872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Oval 524">
            <a:extLst>
              <a:ext uri="{FF2B5EF4-FFF2-40B4-BE49-F238E27FC236}">
                <a16:creationId xmlns:a16="http://schemas.microsoft.com/office/drawing/2014/main" id="{D046CCB6-FBAD-4089-A773-E44778B51F62}"/>
              </a:ext>
            </a:extLst>
          </p:cNvPr>
          <p:cNvSpPr/>
          <p:nvPr/>
        </p:nvSpPr>
        <p:spPr>
          <a:xfrm>
            <a:off x="6131077" y="30517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Oval 525">
            <a:extLst>
              <a:ext uri="{FF2B5EF4-FFF2-40B4-BE49-F238E27FC236}">
                <a16:creationId xmlns:a16="http://schemas.microsoft.com/office/drawing/2014/main" id="{C2D78D7D-BC32-491A-9BBE-19E7216348CF}"/>
              </a:ext>
            </a:extLst>
          </p:cNvPr>
          <p:cNvSpPr/>
          <p:nvPr/>
        </p:nvSpPr>
        <p:spPr>
          <a:xfrm>
            <a:off x="6283477" y="32041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Oval 526">
            <a:extLst>
              <a:ext uri="{FF2B5EF4-FFF2-40B4-BE49-F238E27FC236}">
                <a16:creationId xmlns:a16="http://schemas.microsoft.com/office/drawing/2014/main" id="{6D45F710-05C8-446F-95CB-95C08F901363}"/>
              </a:ext>
            </a:extLst>
          </p:cNvPr>
          <p:cNvSpPr/>
          <p:nvPr/>
        </p:nvSpPr>
        <p:spPr>
          <a:xfrm>
            <a:off x="6435877" y="33565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Oval 527">
            <a:extLst>
              <a:ext uri="{FF2B5EF4-FFF2-40B4-BE49-F238E27FC236}">
                <a16:creationId xmlns:a16="http://schemas.microsoft.com/office/drawing/2014/main" id="{C1766DC6-F5F1-43FF-9DCE-AC61337E79C0}"/>
              </a:ext>
            </a:extLst>
          </p:cNvPr>
          <p:cNvSpPr/>
          <p:nvPr/>
        </p:nvSpPr>
        <p:spPr>
          <a:xfrm>
            <a:off x="6588277" y="35089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Oval 528">
            <a:extLst>
              <a:ext uri="{FF2B5EF4-FFF2-40B4-BE49-F238E27FC236}">
                <a16:creationId xmlns:a16="http://schemas.microsoft.com/office/drawing/2014/main" id="{5452DD34-9D22-4CF2-8E8F-53B6EA73673B}"/>
              </a:ext>
            </a:extLst>
          </p:cNvPr>
          <p:cNvSpPr/>
          <p:nvPr/>
        </p:nvSpPr>
        <p:spPr>
          <a:xfrm>
            <a:off x="6740677" y="36613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36CCCDEA-957F-44D1-A7AA-6A3FF1EADBBE}"/>
              </a:ext>
            </a:extLst>
          </p:cNvPr>
          <p:cNvSpPr/>
          <p:nvPr/>
        </p:nvSpPr>
        <p:spPr>
          <a:xfrm>
            <a:off x="7090061" y="25692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Oval 530">
            <a:extLst>
              <a:ext uri="{FF2B5EF4-FFF2-40B4-BE49-F238E27FC236}">
                <a16:creationId xmlns:a16="http://schemas.microsoft.com/office/drawing/2014/main" id="{A72AC581-C80A-4BD7-AF8F-772A118DD5CD}"/>
              </a:ext>
            </a:extLst>
          </p:cNvPr>
          <p:cNvSpPr/>
          <p:nvPr/>
        </p:nvSpPr>
        <p:spPr>
          <a:xfrm>
            <a:off x="6956213" y="26125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Oval 531">
            <a:extLst>
              <a:ext uri="{FF2B5EF4-FFF2-40B4-BE49-F238E27FC236}">
                <a16:creationId xmlns:a16="http://schemas.microsoft.com/office/drawing/2014/main" id="{76C6D794-5F43-467E-A8E1-05E63D8FBDEE}"/>
              </a:ext>
            </a:extLst>
          </p:cNvPr>
          <p:cNvSpPr/>
          <p:nvPr/>
        </p:nvSpPr>
        <p:spPr>
          <a:xfrm>
            <a:off x="7242461" y="27216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Oval 532">
            <a:extLst>
              <a:ext uri="{FF2B5EF4-FFF2-40B4-BE49-F238E27FC236}">
                <a16:creationId xmlns:a16="http://schemas.microsoft.com/office/drawing/2014/main" id="{3D2E8C33-1E73-4F83-A082-7E005A9D85B0}"/>
              </a:ext>
            </a:extLst>
          </p:cNvPr>
          <p:cNvSpPr/>
          <p:nvPr/>
        </p:nvSpPr>
        <p:spPr>
          <a:xfrm>
            <a:off x="7119084" y="27649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Oval 533">
            <a:extLst>
              <a:ext uri="{FF2B5EF4-FFF2-40B4-BE49-F238E27FC236}">
                <a16:creationId xmlns:a16="http://schemas.microsoft.com/office/drawing/2014/main" id="{2F447C16-A0A8-43FD-A8BF-0C4E5F2AFCAB}"/>
              </a:ext>
            </a:extLst>
          </p:cNvPr>
          <p:cNvSpPr/>
          <p:nvPr/>
        </p:nvSpPr>
        <p:spPr>
          <a:xfrm>
            <a:off x="6865090" y="26294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39CC75AF-C2BB-49C4-8191-6FCAD9F370B9}"/>
              </a:ext>
            </a:extLst>
          </p:cNvPr>
          <p:cNvSpPr/>
          <p:nvPr/>
        </p:nvSpPr>
        <p:spPr>
          <a:xfrm>
            <a:off x="7017490" y="27818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7DF4A0C8-52DC-44EA-A9F6-311D41EF0F37}"/>
              </a:ext>
            </a:extLst>
          </p:cNvPr>
          <p:cNvSpPr/>
          <p:nvPr/>
        </p:nvSpPr>
        <p:spPr>
          <a:xfrm>
            <a:off x="7257848" y="25851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C4AC4355-DD9E-4900-B9FB-58D61F38E7C7}"/>
              </a:ext>
            </a:extLst>
          </p:cNvPr>
          <p:cNvSpPr/>
          <p:nvPr/>
        </p:nvSpPr>
        <p:spPr>
          <a:xfrm>
            <a:off x="7410248" y="27375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6740C654-04FC-476A-B500-D5A4AE5514F3}"/>
              </a:ext>
            </a:extLst>
          </p:cNvPr>
          <p:cNvSpPr/>
          <p:nvPr/>
        </p:nvSpPr>
        <p:spPr>
          <a:xfrm>
            <a:off x="6818915" y="24165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Oval 538">
            <a:extLst>
              <a:ext uri="{FF2B5EF4-FFF2-40B4-BE49-F238E27FC236}">
                <a16:creationId xmlns:a16="http://schemas.microsoft.com/office/drawing/2014/main" id="{E67A36F8-FC8B-4770-8AB6-90BAD94905C9}"/>
              </a:ext>
            </a:extLst>
          </p:cNvPr>
          <p:cNvSpPr/>
          <p:nvPr/>
        </p:nvSpPr>
        <p:spPr>
          <a:xfrm>
            <a:off x="7562648" y="28899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Oval 539">
            <a:extLst>
              <a:ext uri="{FF2B5EF4-FFF2-40B4-BE49-F238E27FC236}">
                <a16:creationId xmlns:a16="http://schemas.microsoft.com/office/drawing/2014/main" id="{8683AE50-A8B4-4FBA-BB9E-97F1701665A9}"/>
              </a:ext>
            </a:extLst>
          </p:cNvPr>
          <p:cNvSpPr/>
          <p:nvPr/>
        </p:nvSpPr>
        <p:spPr>
          <a:xfrm>
            <a:off x="6655488" y="25271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B3BCF0F6-D88F-4B15-8B9B-3B9C41012CEE}"/>
              </a:ext>
            </a:extLst>
          </p:cNvPr>
          <p:cNvSpPr/>
          <p:nvPr/>
        </p:nvSpPr>
        <p:spPr>
          <a:xfrm>
            <a:off x="6807888" y="26795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BECB5A83-A3D0-41BD-BB43-EC266AEAC854}"/>
              </a:ext>
            </a:extLst>
          </p:cNvPr>
          <p:cNvSpPr/>
          <p:nvPr/>
        </p:nvSpPr>
        <p:spPr>
          <a:xfrm>
            <a:off x="6960288" y="28319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A52B7D8E-9CE2-4996-917E-4CCEE741667E}"/>
              </a:ext>
            </a:extLst>
          </p:cNvPr>
          <p:cNvSpPr/>
          <p:nvPr/>
        </p:nvSpPr>
        <p:spPr>
          <a:xfrm>
            <a:off x="7913032" y="33141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Oval 543">
            <a:extLst>
              <a:ext uri="{FF2B5EF4-FFF2-40B4-BE49-F238E27FC236}">
                <a16:creationId xmlns:a16="http://schemas.microsoft.com/office/drawing/2014/main" id="{4E535B4F-6572-404D-9C0C-7CE789BDA91B}"/>
              </a:ext>
            </a:extLst>
          </p:cNvPr>
          <p:cNvSpPr/>
          <p:nvPr/>
        </p:nvSpPr>
        <p:spPr>
          <a:xfrm>
            <a:off x="7821909" y="33311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9340B041-12D9-410E-B501-B4DECFC26D9A}"/>
              </a:ext>
            </a:extLst>
          </p:cNvPr>
          <p:cNvSpPr/>
          <p:nvPr/>
        </p:nvSpPr>
        <p:spPr>
          <a:xfrm>
            <a:off x="7687776" y="34673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Oval 545">
            <a:extLst>
              <a:ext uri="{FF2B5EF4-FFF2-40B4-BE49-F238E27FC236}">
                <a16:creationId xmlns:a16="http://schemas.microsoft.com/office/drawing/2014/main" id="{D8F56C22-701E-438E-A8C2-74006F371762}"/>
              </a:ext>
            </a:extLst>
          </p:cNvPr>
          <p:cNvSpPr/>
          <p:nvPr/>
        </p:nvSpPr>
        <p:spPr>
          <a:xfrm>
            <a:off x="7829149" y="38827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28F99F16-1ED9-4490-AE7F-357827862209}"/>
              </a:ext>
            </a:extLst>
          </p:cNvPr>
          <p:cNvSpPr/>
          <p:nvPr/>
        </p:nvSpPr>
        <p:spPr>
          <a:xfrm>
            <a:off x="7907387" y="26378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14A9DBD8-D3C9-4FD9-9D31-11875AE7C79B}"/>
              </a:ext>
            </a:extLst>
          </p:cNvPr>
          <p:cNvSpPr/>
          <p:nvPr/>
        </p:nvSpPr>
        <p:spPr>
          <a:xfrm>
            <a:off x="7816531" y="253576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482F20B9-C2DA-491E-84A9-E78C0675FC0F}"/>
              </a:ext>
            </a:extLst>
          </p:cNvPr>
          <p:cNvSpPr/>
          <p:nvPr/>
        </p:nvSpPr>
        <p:spPr>
          <a:xfrm>
            <a:off x="7693154" y="25790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6A85878E-A47F-4762-BB2C-74BBE8F025BE}"/>
              </a:ext>
            </a:extLst>
          </p:cNvPr>
          <p:cNvSpPr/>
          <p:nvPr/>
        </p:nvSpPr>
        <p:spPr>
          <a:xfrm>
            <a:off x="7743960" y="27484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37EC5797-1901-4D36-B93E-6C9164C77D62}"/>
              </a:ext>
            </a:extLst>
          </p:cNvPr>
          <p:cNvSpPr/>
          <p:nvPr/>
        </p:nvSpPr>
        <p:spPr>
          <a:xfrm>
            <a:off x="7896360" y="29008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Oval 551">
            <a:extLst>
              <a:ext uri="{FF2B5EF4-FFF2-40B4-BE49-F238E27FC236}">
                <a16:creationId xmlns:a16="http://schemas.microsoft.com/office/drawing/2014/main" id="{0EA730F6-7107-44BF-B3E5-BDC6243EEFFE}"/>
              </a:ext>
            </a:extLst>
          </p:cNvPr>
          <p:cNvSpPr/>
          <p:nvPr/>
        </p:nvSpPr>
        <p:spPr>
          <a:xfrm>
            <a:off x="7865812" y="30193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Oval 552">
            <a:extLst>
              <a:ext uri="{FF2B5EF4-FFF2-40B4-BE49-F238E27FC236}">
                <a16:creationId xmlns:a16="http://schemas.microsoft.com/office/drawing/2014/main" id="{E9A9AB5B-AEA8-493E-8498-B8C186738C17}"/>
              </a:ext>
            </a:extLst>
          </p:cNvPr>
          <p:cNvSpPr/>
          <p:nvPr/>
        </p:nvSpPr>
        <p:spPr>
          <a:xfrm>
            <a:off x="7640841" y="30193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Oval 553">
            <a:extLst>
              <a:ext uri="{FF2B5EF4-FFF2-40B4-BE49-F238E27FC236}">
                <a16:creationId xmlns:a16="http://schemas.microsoft.com/office/drawing/2014/main" id="{9FF28F24-A421-4A01-81BC-5C24E0734AF8}"/>
              </a:ext>
            </a:extLst>
          </p:cNvPr>
          <p:cNvSpPr/>
          <p:nvPr/>
        </p:nvSpPr>
        <p:spPr>
          <a:xfrm>
            <a:off x="7884364" y="321503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AC84F2A4-A95F-4C89-9094-B9FAC9DCE2E5}"/>
              </a:ext>
            </a:extLst>
          </p:cNvPr>
          <p:cNvSpPr/>
          <p:nvPr/>
        </p:nvSpPr>
        <p:spPr>
          <a:xfrm>
            <a:off x="7640841" y="307961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54C4A408-5790-4E70-BC53-D477E7CC6662}"/>
              </a:ext>
            </a:extLst>
          </p:cNvPr>
          <p:cNvSpPr/>
          <p:nvPr/>
        </p:nvSpPr>
        <p:spPr>
          <a:xfrm>
            <a:off x="7793241" y="323201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1AA8BEF7-EB59-4526-83A7-1AE579C649FF}"/>
              </a:ext>
            </a:extLst>
          </p:cNvPr>
          <p:cNvSpPr/>
          <p:nvPr/>
        </p:nvSpPr>
        <p:spPr>
          <a:xfrm>
            <a:off x="7945641" y="338441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C52C5AFA-C732-44BB-BF63-E8959650D387}"/>
              </a:ext>
            </a:extLst>
          </p:cNvPr>
          <p:cNvSpPr/>
          <p:nvPr/>
        </p:nvSpPr>
        <p:spPr>
          <a:xfrm>
            <a:off x="7659108" y="33682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FABBA0A3-C14A-4322-8674-5C3D34952978}"/>
              </a:ext>
            </a:extLst>
          </p:cNvPr>
          <p:cNvSpPr/>
          <p:nvPr/>
        </p:nvSpPr>
        <p:spPr>
          <a:xfrm>
            <a:off x="7510206" y="31354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03D6CEC9-2207-4479-BF46-8E5363D324E9}"/>
              </a:ext>
            </a:extLst>
          </p:cNvPr>
          <p:cNvSpPr/>
          <p:nvPr/>
        </p:nvSpPr>
        <p:spPr>
          <a:xfrm>
            <a:off x="7376358" y="317873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id="{E8847C97-20D3-459A-AA88-FC9ECDAF13EA}"/>
              </a:ext>
            </a:extLst>
          </p:cNvPr>
          <p:cNvSpPr/>
          <p:nvPr/>
        </p:nvSpPr>
        <p:spPr>
          <a:xfrm>
            <a:off x="7662606" y="32878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>
            <a:extLst>
              <a:ext uri="{FF2B5EF4-FFF2-40B4-BE49-F238E27FC236}">
                <a16:creationId xmlns:a16="http://schemas.microsoft.com/office/drawing/2014/main" id="{7D3CC5FC-3056-4C62-8241-59F033386900}"/>
              </a:ext>
            </a:extLst>
          </p:cNvPr>
          <p:cNvSpPr/>
          <p:nvPr/>
        </p:nvSpPr>
        <p:spPr>
          <a:xfrm>
            <a:off x="7539229" y="333113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val 562">
            <a:extLst>
              <a:ext uri="{FF2B5EF4-FFF2-40B4-BE49-F238E27FC236}">
                <a16:creationId xmlns:a16="http://schemas.microsoft.com/office/drawing/2014/main" id="{B164F614-8755-4B73-92F7-74D961FD876D}"/>
              </a:ext>
            </a:extLst>
          </p:cNvPr>
          <p:cNvSpPr/>
          <p:nvPr/>
        </p:nvSpPr>
        <p:spPr>
          <a:xfrm>
            <a:off x="7285235" y="31957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Oval 563">
            <a:extLst>
              <a:ext uri="{FF2B5EF4-FFF2-40B4-BE49-F238E27FC236}">
                <a16:creationId xmlns:a16="http://schemas.microsoft.com/office/drawing/2014/main" id="{10F058C4-B131-4220-A49F-4971A8C2E436}"/>
              </a:ext>
            </a:extLst>
          </p:cNvPr>
          <p:cNvSpPr/>
          <p:nvPr/>
        </p:nvSpPr>
        <p:spPr>
          <a:xfrm>
            <a:off x="7437635" y="33481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val 564">
            <a:extLst>
              <a:ext uri="{FF2B5EF4-FFF2-40B4-BE49-F238E27FC236}">
                <a16:creationId xmlns:a16="http://schemas.microsoft.com/office/drawing/2014/main" id="{1396A51E-A5CC-46E2-BCD8-7721C5A6790E}"/>
              </a:ext>
            </a:extLst>
          </p:cNvPr>
          <p:cNvSpPr/>
          <p:nvPr/>
        </p:nvSpPr>
        <p:spPr>
          <a:xfrm>
            <a:off x="7590035" y="35005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Oval 565">
            <a:extLst>
              <a:ext uri="{FF2B5EF4-FFF2-40B4-BE49-F238E27FC236}">
                <a16:creationId xmlns:a16="http://schemas.microsoft.com/office/drawing/2014/main" id="{44B70BC7-F6E0-4CA8-81EE-2C7ACCC82C08}"/>
              </a:ext>
            </a:extLst>
          </p:cNvPr>
          <p:cNvSpPr/>
          <p:nvPr/>
        </p:nvSpPr>
        <p:spPr>
          <a:xfrm>
            <a:off x="7742435" y="36529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Oval 566">
            <a:extLst>
              <a:ext uri="{FF2B5EF4-FFF2-40B4-BE49-F238E27FC236}">
                <a16:creationId xmlns:a16="http://schemas.microsoft.com/office/drawing/2014/main" id="{DC0882A6-391F-4518-821B-4A4B12D9B422}"/>
              </a:ext>
            </a:extLst>
          </p:cNvPr>
          <p:cNvSpPr/>
          <p:nvPr/>
        </p:nvSpPr>
        <p:spPr>
          <a:xfrm>
            <a:off x="7151102" y="33319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Oval 567">
            <a:extLst>
              <a:ext uri="{FF2B5EF4-FFF2-40B4-BE49-F238E27FC236}">
                <a16:creationId xmlns:a16="http://schemas.microsoft.com/office/drawing/2014/main" id="{69FAA339-ED91-4C68-9539-802B0ED26233}"/>
              </a:ext>
            </a:extLst>
          </p:cNvPr>
          <p:cNvSpPr/>
          <p:nvPr/>
        </p:nvSpPr>
        <p:spPr>
          <a:xfrm>
            <a:off x="7060246" y="32297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Oval 568">
            <a:extLst>
              <a:ext uri="{FF2B5EF4-FFF2-40B4-BE49-F238E27FC236}">
                <a16:creationId xmlns:a16="http://schemas.microsoft.com/office/drawing/2014/main" id="{90CB8C58-5427-43EA-9A96-251680DCEDBB}"/>
              </a:ext>
            </a:extLst>
          </p:cNvPr>
          <p:cNvSpPr/>
          <p:nvPr/>
        </p:nvSpPr>
        <p:spPr>
          <a:xfrm>
            <a:off x="6987675" y="34424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Oval 569">
            <a:extLst>
              <a:ext uri="{FF2B5EF4-FFF2-40B4-BE49-F238E27FC236}">
                <a16:creationId xmlns:a16="http://schemas.microsoft.com/office/drawing/2014/main" id="{EFE758CF-0CA1-493C-ABF3-C965AE059680}"/>
              </a:ext>
            </a:extLst>
          </p:cNvPr>
          <p:cNvSpPr/>
          <p:nvPr/>
        </p:nvSpPr>
        <p:spPr>
          <a:xfrm>
            <a:off x="7140075" y="35948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Oval 570">
            <a:extLst>
              <a:ext uri="{FF2B5EF4-FFF2-40B4-BE49-F238E27FC236}">
                <a16:creationId xmlns:a16="http://schemas.microsoft.com/office/drawing/2014/main" id="{13B06D9B-4297-41E2-A942-8E73B0146F77}"/>
              </a:ext>
            </a:extLst>
          </p:cNvPr>
          <p:cNvSpPr/>
          <p:nvPr/>
        </p:nvSpPr>
        <p:spPr>
          <a:xfrm>
            <a:off x="6975057" y="36529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Oval 571">
            <a:extLst>
              <a:ext uri="{FF2B5EF4-FFF2-40B4-BE49-F238E27FC236}">
                <a16:creationId xmlns:a16="http://schemas.microsoft.com/office/drawing/2014/main" id="{3B715ADE-AE5E-416F-B519-C5EB72D0BB24}"/>
              </a:ext>
            </a:extLst>
          </p:cNvPr>
          <p:cNvSpPr/>
          <p:nvPr/>
        </p:nvSpPr>
        <p:spPr>
          <a:xfrm>
            <a:off x="7472196" y="35532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Oval 572">
            <a:extLst>
              <a:ext uri="{FF2B5EF4-FFF2-40B4-BE49-F238E27FC236}">
                <a16:creationId xmlns:a16="http://schemas.microsoft.com/office/drawing/2014/main" id="{12AB2029-FC38-441F-85F0-22CD96071068}"/>
              </a:ext>
            </a:extLst>
          </p:cNvPr>
          <p:cNvSpPr/>
          <p:nvPr/>
        </p:nvSpPr>
        <p:spPr>
          <a:xfrm>
            <a:off x="7381340" y="345111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Oval 573">
            <a:extLst>
              <a:ext uri="{FF2B5EF4-FFF2-40B4-BE49-F238E27FC236}">
                <a16:creationId xmlns:a16="http://schemas.microsoft.com/office/drawing/2014/main" id="{47C9AC28-4B49-4744-841D-CB47FF41C83C}"/>
              </a:ext>
            </a:extLst>
          </p:cNvPr>
          <p:cNvSpPr/>
          <p:nvPr/>
        </p:nvSpPr>
        <p:spPr>
          <a:xfrm>
            <a:off x="7257963" y="34943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Oval 574">
            <a:extLst>
              <a:ext uri="{FF2B5EF4-FFF2-40B4-BE49-F238E27FC236}">
                <a16:creationId xmlns:a16="http://schemas.microsoft.com/office/drawing/2014/main" id="{275C0F2D-AFF2-429F-AB60-54AE6B79D315}"/>
              </a:ext>
            </a:extLst>
          </p:cNvPr>
          <p:cNvSpPr/>
          <p:nvPr/>
        </p:nvSpPr>
        <p:spPr>
          <a:xfrm>
            <a:off x="7308769" y="36637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Oval 575">
            <a:extLst>
              <a:ext uri="{FF2B5EF4-FFF2-40B4-BE49-F238E27FC236}">
                <a16:creationId xmlns:a16="http://schemas.microsoft.com/office/drawing/2014/main" id="{00E423EB-C8FA-473B-978B-1320CA115005}"/>
              </a:ext>
            </a:extLst>
          </p:cNvPr>
          <p:cNvSpPr/>
          <p:nvPr/>
        </p:nvSpPr>
        <p:spPr>
          <a:xfrm>
            <a:off x="8809009" y="29605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Oval 576">
            <a:extLst>
              <a:ext uri="{FF2B5EF4-FFF2-40B4-BE49-F238E27FC236}">
                <a16:creationId xmlns:a16="http://schemas.microsoft.com/office/drawing/2014/main" id="{44A00F98-A8E3-4A59-A649-3C33562E3133}"/>
              </a:ext>
            </a:extLst>
          </p:cNvPr>
          <p:cNvSpPr/>
          <p:nvPr/>
        </p:nvSpPr>
        <p:spPr>
          <a:xfrm>
            <a:off x="8584038" y="29605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704887C6-DA0D-4903-A168-FBB642293745}"/>
              </a:ext>
            </a:extLst>
          </p:cNvPr>
          <p:cNvSpPr/>
          <p:nvPr/>
        </p:nvSpPr>
        <p:spPr>
          <a:xfrm>
            <a:off x="8827561" y="315622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8131A7AB-29D8-481F-A711-D7AB34A40B8E}"/>
              </a:ext>
            </a:extLst>
          </p:cNvPr>
          <p:cNvSpPr/>
          <p:nvPr/>
        </p:nvSpPr>
        <p:spPr>
          <a:xfrm>
            <a:off x="8584038" y="30207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83ED88AE-7380-4E09-B8FF-546CA37E8060}"/>
              </a:ext>
            </a:extLst>
          </p:cNvPr>
          <p:cNvSpPr/>
          <p:nvPr/>
        </p:nvSpPr>
        <p:spPr>
          <a:xfrm>
            <a:off x="8736438" y="31731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568C6F10-023F-47EF-AB72-2AA136A4833C}"/>
              </a:ext>
            </a:extLst>
          </p:cNvPr>
          <p:cNvSpPr/>
          <p:nvPr/>
        </p:nvSpPr>
        <p:spPr>
          <a:xfrm>
            <a:off x="8602305" y="33094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C4802A81-E9BD-4BF2-BCFA-EEFBD87C95EB}"/>
              </a:ext>
            </a:extLst>
          </p:cNvPr>
          <p:cNvSpPr/>
          <p:nvPr/>
        </p:nvSpPr>
        <p:spPr>
          <a:xfrm>
            <a:off x="8453403" y="30766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331FEBFB-4CE6-4C9E-B100-6E4D897A531F}"/>
              </a:ext>
            </a:extLst>
          </p:cNvPr>
          <p:cNvSpPr/>
          <p:nvPr/>
        </p:nvSpPr>
        <p:spPr>
          <a:xfrm>
            <a:off x="8319555" y="31199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Oval 583">
            <a:extLst>
              <a:ext uri="{FF2B5EF4-FFF2-40B4-BE49-F238E27FC236}">
                <a16:creationId xmlns:a16="http://schemas.microsoft.com/office/drawing/2014/main" id="{6F9A2CA2-DA6E-4FD8-A448-07BE1071F9C3}"/>
              </a:ext>
            </a:extLst>
          </p:cNvPr>
          <p:cNvSpPr/>
          <p:nvPr/>
        </p:nvSpPr>
        <p:spPr>
          <a:xfrm>
            <a:off x="8605803" y="32290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Oval 584">
            <a:extLst>
              <a:ext uri="{FF2B5EF4-FFF2-40B4-BE49-F238E27FC236}">
                <a16:creationId xmlns:a16="http://schemas.microsoft.com/office/drawing/2014/main" id="{7823A510-5028-4EA3-B0E3-FE0AE22A4072}"/>
              </a:ext>
            </a:extLst>
          </p:cNvPr>
          <p:cNvSpPr/>
          <p:nvPr/>
        </p:nvSpPr>
        <p:spPr>
          <a:xfrm>
            <a:off x="8482426" y="32723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4228911F-79E7-4711-A1DE-9893C94F0092}"/>
              </a:ext>
            </a:extLst>
          </p:cNvPr>
          <p:cNvSpPr/>
          <p:nvPr/>
        </p:nvSpPr>
        <p:spPr>
          <a:xfrm>
            <a:off x="8228432" y="31368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15F7CBE8-8F54-45AD-9AD5-511D673C3199}"/>
              </a:ext>
            </a:extLst>
          </p:cNvPr>
          <p:cNvSpPr/>
          <p:nvPr/>
        </p:nvSpPr>
        <p:spPr>
          <a:xfrm>
            <a:off x="8380832" y="32892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18A9A9AF-81C3-43E7-BF16-E34DB99F3356}"/>
              </a:ext>
            </a:extLst>
          </p:cNvPr>
          <p:cNvSpPr/>
          <p:nvPr/>
        </p:nvSpPr>
        <p:spPr>
          <a:xfrm>
            <a:off x="8533232" y="34416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9D65EF80-48BB-4F1B-B00F-93611207E21E}"/>
              </a:ext>
            </a:extLst>
          </p:cNvPr>
          <p:cNvSpPr/>
          <p:nvPr/>
        </p:nvSpPr>
        <p:spPr>
          <a:xfrm>
            <a:off x="8685632" y="35940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F85645CE-DC22-46B9-8198-AA6915AEDCF0}"/>
              </a:ext>
            </a:extLst>
          </p:cNvPr>
          <p:cNvSpPr/>
          <p:nvPr/>
        </p:nvSpPr>
        <p:spPr>
          <a:xfrm>
            <a:off x="8094299" y="327309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Oval 590">
            <a:extLst>
              <a:ext uri="{FF2B5EF4-FFF2-40B4-BE49-F238E27FC236}">
                <a16:creationId xmlns:a16="http://schemas.microsoft.com/office/drawing/2014/main" id="{2E33BD1A-07F8-4F82-8984-507B00B06F47}"/>
              </a:ext>
            </a:extLst>
          </p:cNvPr>
          <p:cNvSpPr/>
          <p:nvPr/>
        </p:nvSpPr>
        <p:spPr>
          <a:xfrm>
            <a:off x="8003443" y="31709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85C77101-F5BE-4923-9048-8D3CE036FD6A}"/>
              </a:ext>
            </a:extLst>
          </p:cNvPr>
          <p:cNvSpPr/>
          <p:nvPr/>
        </p:nvSpPr>
        <p:spPr>
          <a:xfrm>
            <a:off x="7930872" y="33836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Oval 592">
            <a:extLst>
              <a:ext uri="{FF2B5EF4-FFF2-40B4-BE49-F238E27FC236}">
                <a16:creationId xmlns:a16="http://schemas.microsoft.com/office/drawing/2014/main" id="{0E7D6A18-A0BD-4558-BF59-5501D9C616BB}"/>
              </a:ext>
            </a:extLst>
          </p:cNvPr>
          <p:cNvSpPr/>
          <p:nvPr/>
        </p:nvSpPr>
        <p:spPr>
          <a:xfrm>
            <a:off x="8083272" y="35360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Oval 593">
            <a:extLst>
              <a:ext uri="{FF2B5EF4-FFF2-40B4-BE49-F238E27FC236}">
                <a16:creationId xmlns:a16="http://schemas.microsoft.com/office/drawing/2014/main" id="{DB49187A-AB4F-4FA1-B42A-A20E80EDC05E}"/>
              </a:ext>
            </a:extLst>
          </p:cNvPr>
          <p:cNvSpPr/>
          <p:nvPr/>
        </p:nvSpPr>
        <p:spPr>
          <a:xfrm>
            <a:off x="7918254" y="35940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Oval 594">
            <a:extLst>
              <a:ext uri="{FF2B5EF4-FFF2-40B4-BE49-F238E27FC236}">
                <a16:creationId xmlns:a16="http://schemas.microsoft.com/office/drawing/2014/main" id="{9CB94857-29EA-4A1B-9DFD-E318C3014E56}"/>
              </a:ext>
            </a:extLst>
          </p:cNvPr>
          <p:cNvSpPr/>
          <p:nvPr/>
        </p:nvSpPr>
        <p:spPr>
          <a:xfrm>
            <a:off x="8415393" y="34944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Oval 595">
            <a:extLst>
              <a:ext uri="{FF2B5EF4-FFF2-40B4-BE49-F238E27FC236}">
                <a16:creationId xmlns:a16="http://schemas.microsoft.com/office/drawing/2014/main" id="{F3C792C9-126D-44F6-BE70-AC860CC742FF}"/>
              </a:ext>
            </a:extLst>
          </p:cNvPr>
          <p:cNvSpPr/>
          <p:nvPr/>
        </p:nvSpPr>
        <p:spPr>
          <a:xfrm>
            <a:off x="8324537" y="33922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Oval 596">
            <a:extLst>
              <a:ext uri="{FF2B5EF4-FFF2-40B4-BE49-F238E27FC236}">
                <a16:creationId xmlns:a16="http://schemas.microsoft.com/office/drawing/2014/main" id="{9EAD1CF2-250B-4F37-A005-F24FFF7F005D}"/>
              </a:ext>
            </a:extLst>
          </p:cNvPr>
          <p:cNvSpPr/>
          <p:nvPr/>
        </p:nvSpPr>
        <p:spPr>
          <a:xfrm>
            <a:off x="8201160" y="34355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Oval 597">
            <a:extLst>
              <a:ext uri="{FF2B5EF4-FFF2-40B4-BE49-F238E27FC236}">
                <a16:creationId xmlns:a16="http://schemas.microsoft.com/office/drawing/2014/main" id="{5B2B8A72-EDBA-44D7-8989-A8408A1688D3}"/>
              </a:ext>
            </a:extLst>
          </p:cNvPr>
          <p:cNvSpPr/>
          <p:nvPr/>
        </p:nvSpPr>
        <p:spPr>
          <a:xfrm>
            <a:off x="8251966" y="36049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Oval 598">
            <a:extLst>
              <a:ext uri="{FF2B5EF4-FFF2-40B4-BE49-F238E27FC236}">
                <a16:creationId xmlns:a16="http://schemas.microsoft.com/office/drawing/2014/main" id="{7300CC66-8371-4B5A-BD28-8B86FE091E49}"/>
              </a:ext>
            </a:extLst>
          </p:cNvPr>
          <p:cNvSpPr/>
          <p:nvPr/>
        </p:nvSpPr>
        <p:spPr>
          <a:xfrm>
            <a:off x="7719693" y="26718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Oval 599">
            <a:extLst>
              <a:ext uri="{FF2B5EF4-FFF2-40B4-BE49-F238E27FC236}">
                <a16:creationId xmlns:a16="http://schemas.microsoft.com/office/drawing/2014/main" id="{AB4D1093-5E1C-45A8-AA99-6E74E8AE6AE9}"/>
              </a:ext>
            </a:extLst>
          </p:cNvPr>
          <p:cNvSpPr/>
          <p:nvPr/>
        </p:nvSpPr>
        <p:spPr>
          <a:xfrm>
            <a:off x="7872093" y="28242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A057C6CD-E35F-46D7-AAD2-3437C79EAFAE}"/>
              </a:ext>
            </a:extLst>
          </p:cNvPr>
          <p:cNvSpPr/>
          <p:nvPr/>
        </p:nvSpPr>
        <p:spPr>
          <a:xfrm>
            <a:off x="8024493" y="29766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98FD81EB-424C-4CF1-9A44-14A0174F2370}"/>
              </a:ext>
            </a:extLst>
          </p:cNvPr>
          <p:cNvSpPr/>
          <p:nvPr/>
        </p:nvSpPr>
        <p:spPr>
          <a:xfrm>
            <a:off x="7269733" y="27662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007D6E47-5C27-47B4-988B-A4AD21D33873}"/>
              </a:ext>
            </a:extLst>
          </p:cNvPr>
          <p:cNvSpPr/>
          <p:nvPr/>
        </p:nvSpPr>
        <p:spPr>
          <a:xfrm>
            <a:off x="7422133" y="29186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5AC5592B-A4E3-4B20-9B9A-BA7C143D12D3}"/>
              </a:ext>
            </a:extLst>
          </p:cNvPr>
          <p:cNvSpPr/>
          <p:nvPr/>
        </p:nvSpPr>
        <p:spPr>
          <a:xfrm>
            <a:off x="6761727" y="272989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1518A536-ABEF-4547-9FAF-3953F0135062}"/>
              </a:ext>
            </a:extLst>
          </p:cNvPr>
          <p:cNvSpPr/>
          <p:nvPr/>
        </p:nvSpPr>
        <p:spPr>
          <a:xfrm>
            <a:off x="6914127" y="288229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6552DE6A-6710-4C3F-9D64-F1BFBBCD7944}"/>
              </a:ext>
            </a:extLst>
          </p:cNvPr>
          <p:cNvSpPr/>
          <p:nvPr/>
        </p:nvSpPr>
        <p:spPr>
          <a:xfrm>
            <a:off x="6159367" y="26718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0E4B66EA-5E70-496B-8952-0DF205A69DAE}"/>
              </a:ext>
            </a:extLst>
          </p:cNvPr>
          <p:cNvSpPr/>
          <p:nvPr/>
        </p:nvSpPr>
        <p:spPr>
          <a:xfrm>
            <a:off x="6311767" y="28242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014A8361-63B5-4753-A4D4-478573F08400}"/>
              </a:ext>
            </a:extLst>
          </p:cNvPr>
          <p:cNvSpPr/>
          <p:nvPr/>
        </p:nvSpPr>
        <p:spPr>
          <a:xfrm>
            <a:off x="5927138" y="37117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8FA69E72-6E70-4A12-9864-14DA16527C95}"/>
              </a:ext>
            </a:extLst>
          </p:cNvPr>
          <p:cNvSpPr/>
          <p:nvPr/>
        </p:nvSpPr>
        <p:spPr>
          <a:xfrm>
            <a:off x="5994349" y="272989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B484BA10-BA00-4864-A278-894F23C56E9D}"/>
              </a:ext>
            </a:extLst>
          </p:cNvPr>
          <p:cNvSpPr/>
          <p:nvPr/>
        </p:nvSpPr>
        <p:spPr>
          <a:xfrm>
            <a:off x="6146749" y="288229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EFE0E505-CAD6-4C97-B5D4-429BC07859C0}"/>
              </a:ext>
            </a:extLst>
          </p:cNvPr>
          <p:cNvSpPr/>
          <p:nvPr/>
        </p:nvSpPr>
        <p:spPr>
          <a:xfrm>
            <a:off x="6497133" y="33065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DC18E1D3-DCA9-4B30-81DD-D0DCE54BBBD3}"/>
              </a:ext>
            </a:extLst>
          </p:cNvPr>
          <p:cNvSpPr/>
          <p:nvPr/>
        </p:nvSpPr>
        <p:spPr>
          <a:xfrm>
            <a:off x="6406010" y="332349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516B6BC2-759D-44DC-90F9-FF9A8DBA5698}"/>
              </a:ext>
            </a:extLst>
          </p:cNvPr>
          <p:cNvSpPr/>
          <p:nvPr/>
        </p:nvSpPr>
        <p:spPr>
          <a:xfrm>
            <a:off x="6271877" y="345969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A402AFF0-784D-43FF-BA39-444B62A60A86}"/>
              </a:ext>
            </a:extLst>
          </p:cNvPr>
          <p:cNvSpPr/>
          <p:nvPr/>
        </p:nvSpPr>
        <p:spPr>
          <a:xfrm>
            <a:off x="6413250" y="38750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066664B1-F541-43DC-99D1-2788953E8288}"/>
              </a:ext>
            </a:extLst>
          </p:cNvPr>
          <p:cNvSpPr/>
          <p:nvPr/>
        </p:nvSpPr>
        <p:spPr>
          <a:xfrm>
            <a:off x="6491488" y="26302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E1ECFED1-2DAE-43A0-88B9-8F022CACB5E6}"/>
              </a:ext>
            </a:extLst>
          </p:cNvPr>
          <p:cNvSpPr/>
          <p:nvPr/>
        </p:nvSpPr>
        <p:spPr>
          <a:xfrm>
            <a:off x="6328061" y="27407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819D193D-EB36-4C5A-971D-A479A867E3D9}"/>
              </a:ext>
            </a:extLst>
          </p:cNvPr>
          <p:cNvSpPr/>
          <p:nvPr/>
        </p:nvSpPr>
        <p:spPr>
          <a:xfrm>
            <a:off x="6480461" y="28931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D4F2A2FC-9E67-495E-BFEE-F07C3814239F}"/>
              </a:ext>
            </a:extLst>
          </p:cNvPr>
          <p:cNvSpPr/>
          <p:nvPr/>
        </p:nvSpPr>
        <p:spPr>
          <a:xfrm>
            <a:off x="6449913" y="30116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2389A71C-9402-4374-A5DB-92FB6DE28804}"/>
              </a:ext>
            </a:extLst>
          </p:cNvPr>
          <p:cNvSpPr/>
          <p:nvPr/>
        </p:nvSpPr>
        <p:spPr>
          <a:xfrm>
            <a:off x="6224942" y="30116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09C0962E-03F8-4DF6-9A7C-621B0A1B5CAF}"/>
              </a:ext>
            </a:extLst>
          </p:cNvPr>
          <p:cNvSpPr/>
          <p:nvPr/>
        </p:nvSpPr>
        <p:spPr>
          <a:xfrm>
            <a:off x="6468465" y="32073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5C29963C-8EBE-480F-BAF4-D18599AE13BE}"/>
              </a:ext>
            </a:extLst>
          </p:cNvPr>
          <p:cNvSpPr/>
          <p:nvPr/>
        </p:nvSpPr>
        <p:spPr>
          <a:xfrm>
            <a:off x="6224942" y="30719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A2E4B06F-1AC6-46F0-845C-15F6D51D166D}"/>
              </a:ext>
            </a:extLst>
          </p:cNvPr>
          <p:cNvSpPr/>
          <p:nvPr/>
        </p:nvSpPr>
        <p:spPr>
          <a:xfrm>
            <a:off x="6377342" y="32243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7A92864D-A926-4DED-A4E4-B3C674E4B6AC}"/>
              </a:ext>
            </a:extLst>
          </p:cNvPr>
          <p:cNvSpPr/>
          <p:nvPr/>
        </p:nvSpPr>
        <p:spPr>
          <a:xfrm>
            <a:off x="6529742" y="33767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32E8E1F0-DBEC-4409-BB6B-E494B2CACEA1}"/>
              </a:ext>
            </a:extLst>
          </p:cNvPr>
          <p:cNvSpPr/>
          <p:nvPr/>
        </p:nvSpPr>
        <p:spPr>
          <a:xfrm>
            <a:off x="6243209" y="33605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3C74F536-DE9E-4DC8-B350-9303FBF60BDF}"/>
              </a:ext>
            </a:extLst>
          </p:cNvPr>
          <p:cNvSpPr/>
          <p:nvPr/>
        </p:nvSpPr>
        <p:spPr>
          <a:xfrm>
            <a:off x="6094307" y="31277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4BE0ED7B-6904-41FB-ADCD-5A2AE32094BD}"/>
              </a:ext>
            </a:extLst>
          </p:cNvPr>
          <p:cNvSpPr/>
          <p:nvPr/>
        </p:nvSpPr>
        <p:spPr>
          <a:xfrm>
            <a:off x="5960459" y="317107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21A66CD3-0BA2-43EE-AC11-584FF5A712F4}"/>
              </a:ext>
            </a:extLst>
          </p:cNvPr>
          <p:cNvSpPr/>
          <p:nvPr/>
        </p:nvSpPr>
        <p:spPr>
          <a:xfrm>
            <a:off x="6246707" y="32801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Oval 627">
            <a:extLst>
              <a:ext uri="{FF2B5EF4-FFF2-40B4-BE49-F238E27FC236}">
                <a16:creationId xmlns:a16="http://schemas.microsoft.com/office/drawing/2014/main" id="{F124CC7E-D3E4-488E-A53C-B5EE1CF3EB40}"/>
              </a:ext>
            </a:extLst>
          </p:cNvPr>
          <p:cNvSpPr/>
          <p:nvPr/>
        </p:nvSpPr>
        <p:spPr>
          <a:xfrm>
            <a:off x="6123330" y="332347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Oval 628">
            <a:extLst>
              <a:ext uri="{FF2B5EF4-FFF2-40B4-BE49-F238E27FC236}">
                <a16:creationId xmlns:a16="http://schemas.microsoft.com/office/drawing/2014/main" id="{091C7625-5EDB-4A06-A42F-C0D758373B05}"/>
              </a:ext>
            </a:extLst>
          </p:cNvPr>
          <p:cNvSpPr/>
          <p:nvPr/>
        </p:nvSpPr>
        <p:spPr>
          <a:xfrm>
            <a:off x="6021736" y="33404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Oval 629">
            <a:extLst>
              <a:ext uri="{FF2B5EF4-FFF2-40B4-BE49-F238E27FC236}">
                <a16:creationId xmlns:a16="http://schemas.microsoft.com/office/drawing/2014/main" id="{14BA60C6-7C8B-4A06-BF27-6751A14D7661}"/>
              </a:ext>
            </a:extLst>
          </p:cNvPr>
          <p:cNvSpPr/>
          <p:nvPr/>
        </p:nvSpPr>
        <p:spPr>
          <a:xfrm>
            <a:off x="6174136" y="34928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Oval 630">
            <a:extLst>
              <a:ext uri="{FF2B5EF4-FFF2-40B4-BE49-F238E27FC236}">
                <a16:creationId xmlns:a16="http://schemas.microsoft.com/office/drawing/2014/main" id="{CB325EEF-014D-459E-B4B1-7270C54DD482}"/>
              </a:ext>
            </a:extLst>
          </p:cNvPr>
          <p:cNvSpPr/>
          <p:nvPr/>
        </p:nvSpPr>
        <p:spPr>
          <a:xfrm>
            <a:off x="6326536" y="36452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Oval 631">
            <a:extLst>
              <a:ext uri="{FF2B5EF4-FFF2-40B4-BE49-F238E27FC236}">
                <a16:creationId xmlns:a16="http://schemas.microsoft.com/office/drawing/2014/main" id="{22C48514-5BD5-416B-9B78-4D7CF2A92361}"/>
              </a:ext>
            </a:extLst>
          </p:cNvPr>
          <p:cNvSpPr/>
          <p:nvPr/>
        </p:nvSpPr>
        <p:spPr>
          <a:xfrm>
            <a:off x="6056297" y="354556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Oval 632">
            <a:extLst>
              <a:ext uri="{FF2B5EF4-FFF2-40B4-BE49-F238E27FC236}">
                <a16:creationId xmlns:a16="http://schemas.microsoft.com/office/drawing/2014/main" id="{7B1B0B0E-E7FB-4BCE-952F-FA172C16E341}"/>
              </a:ext>
            </a:extLst>
          </p:cNvPr>
          <p:cNvSpPr/>
          <p:nvPr/>
        </p:nvSpPr>
        <p:spPr>
          <a:xfrm>
            <a:off x="5965441" y="344345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Oval 633">
            <a:extLst>
              <a:ext uri="{FF2B5EF4-FFF2-40B4-BE49-F238E27FC236}">
                <a16:creationId xmlns:a16="http://schemas.microsoft.com/office/drawing/2014/main" id="{B3B93F5E-8985-4AEF-AE0C-8BBBA5F4981A}"/>
              </a:ext>
            </a:extLst>
          </p:cNvPr>
          <p:cNvSpPr/>
          <p:nvPr/>
        </p:nvSpPr>
        <p:spPr>
          <a:xfrm>
            <a:off x="7393110" y="29528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Oval 634">
            <a:extLst>
              <a:ext uri="{FF2B5EF4-FFF2-40B4-BE49-F238E27FC236}">
                <a16:creationId xmlns:a16="http://schemas.microsoft.com/office/drawing/2014/main" id="{3332754A-1649-45EA-9145-93FE781DFF67}"/>
              </a:ext>
            </a:extLst>
          </p:cNvPr>
          <p:cNvSpPr/>
          <p:nvPr/>
        </p:nvSpPr>
        <p:spPr>
          <a:xfrm>
            <a:off x="7168139" y="29528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Oval 635">
            <a:extLst>
              <a:ext uri="{FF2B5EF4-FFF2-40B4-BE49-F238E27FC236}">
                <a16:creationId xmlns:a16="http://schemas.microsoft.com/office/drawing/2014/main" id="{FFAA6CBA-D13F-4A5A-A77E-5DA75FB469B8}"/>
              </a:ext>
            </a:extLst>
          </p:cNvPr>
          <p:cNvSpPr/>
          <p:nvPr/>
        </p:nvSpPr>
        <p:spPr>
          <a:xfrm>
            <a:off x="7411662" y="31485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Oval 636">
            <a:extLst>
              <a:ext uri="{FF2B5EF4-FFF2-40B4-BE49-F238E27FC236}">
                <a16:creationId xmlns:a16="http://schemas.microsoft.com/office/drawing/2014/main" id="{9486792C-F8F7-4173-AC17-C862C3B95931}"/>
              </a:ext>
            </a:extLst>
          </p:cNvPr>
          <p:cNvSpPr/>
          <p:nvPr/>
        </p:nvSpPr>
        <p:spPr>
          <a:xfrm>
            <a:off x="7168139" y="30131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Oval 637">
            <a:extLst>
              <a:ext uri="{FF2B5EF4-FFF2-40B4-BE49-F238E27FC236}">
                <a16:creationId xmlns:a16="http://schemas.microsoft.com/office/drawing/2014/main" id="{74C72ECD-B1BC-4999-8718-353E3667B2C3}"/>
              </a:ext>
            </a:extLst>
          </p:cNvPr>
          <p:cNvSpPr/>
          <p:nvPr/>
        </p:nvSpPr>
        <p:spPr>
          <a:xfrm>
            <a:off x="7320539" y="31655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Oval 638">
            <a:extLst>
              <a:ext uri="{FF2B5EF4-FFF2-40B4-BE49-F238E27FC236}">
                <a16:creationId xmlns:a16="http://schemas.microsoft.com/office/drawing/2014/main" id="{73E63320-B463-416B-BFC5-325851F473F2}"/>
              </a:ext>
            </a:extLst>
          </p:cNvPr>
          <p:cNvSpPr/>
          <p:nvPr/>
        </p:nvSpPr>
        <p:spPr>
          <a:xfrm>
            <a:off x="7472939" y="33179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Oval 639">
            <a:extLst>
              <a:ext uri="{FF2B5EF4-FFF2-40B4-BE49-F238E27FC236}">
                <a16:creationId xmlns:a16="http://schemas.microsoft.com/office/drawing/2014/main" id="{A9F0D2AD-8152-4FEA-9C4E-0D46E5EBD1F9}"/>
              </a:ext>
            </a:extLst>
          </p:cNvPr>
          <p:cNvSpPr/>
          <p:nvPr/>
        </p:nvSpPr>
        <p:spPr>
          <a:xfrm>
            <a:off x="7186406" y="33017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Oval 640">
            <a:extLst>
              <a:ext uri="{FF2B5EF4-FFF2-40B4-BE49-F238E27FC236}">
                <a16:creationId xmlns:a16="http://schemas.microsoft.com/office/drawing/2014/main" id="{304FCEE8-6314-4E3B-BA36-B65B54A28C0E}"/>
              </a:ext>
            </a:extLst>
          </p:cNvPr>
          <p:cNvSpPr/>
          <p:nvPr/>
        </p:nvSpPr>
        <p:spPr>
          <a:xfrm>
            <a:off x="7037504" y="306896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Oval 641">
            <a:extLst>
              <a:ext uri="{FF2B5EF4-FFF2-40B4-BE49-F238E27FC236}">
                <a16:creationId xmlns:a16="http://schemas.microsoft.com/office/drawing/2014/main" id="{A4FE2148-91E4-4CA4-B560-84D186C8A219}"/>
              </a:ext>
            </a:extLst>
          </p:cNvPr>
          <p:cNvSpPr/>
          <p:nvPr/>
        </p:nvSpPr>
        <p:spPr>
          <a:xfrm>
            <a:off x="6903656" y="31122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Oval 642">
            <a:extLst>
              <a:ext uri="{FF2B5EF4-FFF2-40B4-BE49-F238E27FC236}">
                <a16:creationId xmlns:a16="http://schemas.microsoft.com/office/drawing/2014/main" id="{75E03D0A-ECE9-40F8-A893-45BC6C852965}"/>
              </a:ext>
            </a:extLst>
          </p:cNvPr>
          <p:cNvSpPr/>
          <p:nvPr/>
        </p:nvSpPr>
        <p:spPr>
          <a:xfrm>
            <a:off x="7189904" y="322136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Oval 643">
            <a:extLst>
              <a:ext uri="{FF2B5EF4-FFF2-40B4-BE49-F238E27FC236}">
                <a16:creationId xmlns:a16="http://schemas.microsoft.com/office/drawing/2014/main" id="{3931E774-B84A-4E1A-87B0-0D6F0C8C4185}"/>
              </a:ext>
            </a:extLst>
          </p:cNvPr>
          <p:cNvSpPr/>
          <p:nvPr/>
        </p:nvSpPr>
        <p:spPr>
          <a:xfrm>
            <a:off x="7066527" y="32646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Oval 644">
            <a:extLst>
              <a:ext uri="{FF2B5EF4-FFF2-40B4-BE49-F238E27FC236}">
                <a16:creationId xmlns:a16="http://schemas.microsoft.com/office/drawing/2014/main" id="{C77707E4-50F3-4E39-BED4-1183ED226D3D}"/>
              </a:ext>
            </a:extLst>
          </p:cNvPr>
          <p:cNvSpPr/>
          <p:nvPr/>
        </p:nvSpPr>
        <p:spPr>
          <a:xfrm>
            <a:off x="6812533" y="31292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Oval 645">
            <a:extLst>
              <a:ext uri="{FF2B5EF4-FFF2-40B4-BE49-F238E27FC236}">
                <a16:creationId xmlns:a16="http://schemas.microsoft.com/office/drawing/2014/main" id="{367766F1-061B-452C-A720-D7CED4C0F2EF}"/>
              </a:ext>
            </a:extLst>
          </p:cNvPr>
          <p:cNvSpPr/>
          <p:nvPr/>
        </p:nvSpPr>
        <p:spPr>
          <a:xfrm>
            <a:off x="6964933" y="32816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Oval 646">
            <a:extLst>
              <a:ext uri="{FF2B5EF4-FFF2-40B4-BE49-F238E27FC236}">
                <a16:creationId xmlns:a16="http://schemas.microsoft.com/office/drawing/2014/main" id="{D26E661A-3CE2-4B95-BCB3-5ACCF9DA253E}"/>
              </a:ext>
            </a:extLst>
          </p:cNvPr>
          <p:cNvSpPr/>
          <p:nvPr/>
        </p:nvSpPr>
        <p:spPr>
          <a:xfrm>
            <a:off x="7117333" y="34340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Oval 647">
            <a:extLst>
              <a:ext uri="{FF2B5EF4-FFF2-40B4-BE49-F238E27FC236}">
                <a16:creationId xmlns:a16="http://schemas.microsoft.com/office/drawing/2014/main" id="{EC18138D-2338-4921-BE53-0E931C9359FD}"/>
              </a:ext>
            </a:extLst>
          </p:cNvPr>
          <p:cNvSpPr/>
          <p:nvPr/>
        </p:nvSpPr>
        <p:spPr>
          <a:xfrm>
            <a:off x="7269733" y="35864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Oval 648">
            <a:extLst>
              <a:ext uri="{FF2B5EF4-FFF2-40B4-BE49-F238E27FC236}">
                <a16:creationId xmlns:a16="http://schemas.microsoft.com/office/drawing/2014/main" id="{EFFF0C79-D79B-428B-91CE-C99C519EE05E}"/>
              </a:ext>
            </a:extLst>
          </p:cNvPr>
          <p:cNvSpPr/>
          <p:nvPr/>
        </p:nvSpPr>
        <p:spPr>
          <a:xfrm>
            <a:off x="6678400" y="32654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Oval 649">
            <a:extLst>
              <a:ext uri="{FF2B5EF4-FFF2-40B4-BE49-F238E27FC236}">
                <a16:creationId xmlns:a16="http://schemas.microsoft.com/office/drawing/2014/main" id="{11F1F217-9CFF-4F24-8B21-2DB433521D64}"/>
              </a:ext>
            </a:extLst>
          </p:cNvPr>
          <p:cNvSpPr/>
          <p:nvPr/>
        </p:nvSpPr>
        <p:spPr>
          <a:xfrm>
            <a:off x="6587544" y="316332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88D5450B-06D5-4FDB-9AFF-401EFC7AC793}"/>
              </a:ext>
            </a:extLst>
          </p:cNvPr>
          <p:cNvSpPr/>
          <p:nvPr/>
        </p:nvSpPr>
        <p:spPr>
          <a:xfrm>
            <a:off x="6514973" y="33759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Oval 651">
            <a:extLst>
              <a:ext uri="{FF2B5EF4-FFF2-40B4-BE49-F238E27FC236}">
                <a16:creationId xmlns:a16="http://schemas.microsoft.com/office/drawing/2014/main" id="{8EDF6B7E-4008-4406-ADCE-97393FC277B2}"/>
              </a:ext>
            </a:extLst>
          </p:cNvPr>
          <p:cNvSpPr/>
          <p:nvPr/>
        </p:nvSpPr>
        <p:spPr>
          <a:xfrm>
            <a:off x="6667373" y="35283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Oval 652">
            <a:extLst>
              <a:ext uri="{FF2B5EF4-FFF2-40B4-BE49-F238E27FC236}">
                <a16:creationId xmlns:a16="http://schemas.microsoft.com/office/drawing/2014/main" id="{025047CB-F4A3-4F67-9F63-F5FA5B65F608}"/>
              </a:ext>
            </a:extLst>
          </p:cNvPr>
          <p:cNvSpPr/>
          <p:nvPr/>
        </p:nvSpPr>
        <p:spPr>
          <a:xfrm>
            <a:off x="6502355" y="35864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Oval 653">
            <a:extLst>
              <a:ext uri="{FF2B5EF4-FFF2-40B4-BE49-F238E27FC236}">
                <a16:creationId xmlns:a16="http://schemas.microsoft.com/office/drawing/2014/main" id="{92A5FD40-E07E-4D97-83C3-472C88A5EFB2}"/>
              </a:ext>
            </a:extLst>
          </p:cNvPr>
          <p:cNvSpPr/>
          <p:nvPr/>
        </p:nvSpPr>
        <p:spPr>
          <a:xfrm>
            <a:off x="6999494" y="34867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Oval 654">
            <a:extLst>
              <a:ext uri="{FF2B5EF4-FFF2-40B4-BE49-F238E27FC236}">
                <a16:creationId xmlns:a16="http://schemas.microsoft.com/office/drawing/2014/main" id="{0DA46F35-4B49-401B-9A68-C2F8541A4F1F}"/>
              </a:ext>
            </a:extLst>
          </p:cNvPr>
          <p:cNvSpPr/>
          <p:nvPr/>
        </p:nvSpPr>
        <p:spPr>
          <a:xfrm>
            <a:off x="6908638" y="338463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Oval 655">
            <a:extLst>
              <a:ext uri="{FF2B5EF4-FFF2-40B4-BE49-F238E27FC236}">
                <a16:creationId xmlns:a16="http://schemas.microsoft.com/office/drawing/2014/main" id="{03150AE7-FE50-4F7A-AEBB-0A7904887D3F}"/>
              </a:ext>
            </a:extLst>
          </p:cNvPr>
          <p:cNvSpPr/>
          <p:nvPr/>
        </p:nvSpPr>
        <p:spPr>
          <a:xfrm>
            <a:off x="6785261" y="34279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Oval 656">
            <a:extLst>
              <a:ext uri="{FF2B5EF4-FFF2-40B4-BE49-F238E27FC236}">
                <a16:creationId xmlns:a16="http://schemas.microsoft.com/office/drawing/2014/main" id="{2BAEFC31-18B5-4480-B059-0B34626874C6}"/>
              </a:ext>
            </a:extLst>
          </p:cNvPr>
          <p:cNvSpPr/>
          <p:nvPr/>
        </p:nvSpPr>
        <p:spPr>
          <a:xfrm>
            <a:off x="6836067" y="359729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Oval 657">
            <a:extLst>
              <a:ext uri="{FF2B5EF4-FFF2-40B4-BE49-F238E27FC236}">
                <a16:creationId xmlns:a16="http://schemas.microsoft.com/office/drawing/2014/main" id="{56D22E11-E34F-4F69-B742-747170AB370B}"/>
              </a:ext>
            </a:extLst>
          </p:cNvPr>
          <p:cNvSpPr/>
          <p:nvPr/>
        </p:nvSpPr>
        <p:spPr>
          <a:xfrm>
            <a:off x="7992972" y="38229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Oval 658">
            <a:extLst>
              <a:ext uri="{FF2B5EF4-FFF2-40B4-BE49-F238E27FC236}">
                <a16:creationId xmlns:a16="http://schemas.microsoft.com/office/drawing/2014/main" id="{BBAF4196-6E72-4175-B5B5-D3EADEAE0D48}"/>
              </a:ext>
            </a:extLst>
          </p:cNvPr>
          <p:cNvSpPr/>
          <p:nvPr/>
        </p:nvSpPr>
        <p:spPr>
          <a:xfrm>
            <a:off x="7901849" y="38399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79CDFD2C-6CB9-41DC-B730-95D489DE32AE}"/>
              </a:ext>
            </a:extLst>
          </p:cNvPr>
          <p:cNvSpPr/>
          <p:nvPr/>
        </p:nvSpPr>
        <p:spPr>
          <a:xfrm>
            <a:off x="7767716" y="39761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B8D1FDE7-8609-4D1E-8DCD-6EFA4CB2FC6D}"/>
              </a:ext>
            </a:extLst>
          </p:cNvPr>
          <p:cNvSpPr/>
          <p:nvPr/>
        </p:nvSpPr>
        <p:spPr>
          <a:xfrm>
            <a:off x="7302654" y="41140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Oval 661">
            <a:extLst>
              <a:ext uri="{FF2B5EF4-FFF2-40B4-BE49-F238E27FC236}">
                <a16:creationId xmlns:a16="http://schemas.microsoft.com/office/drawing/2014/main" id="{58FA5AE9-E0C2-40E4-A461-E05CD793F2B5}"/>
              </a:ext>
            </a:extLst>
          </p:cNvPr>
          <p:cNvSpPr/>
          <p:nvPr/>
        </p:nvSpPr>
        <p:spPr>
          <a:xfrm>
            <a:off x="7676860" y="38740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Oval 662">
            <a:extLst>
              <a:ext uri="{FF2B5EF4-FFF2-40B4-BE49-F238E27FC236}">
                <a16:creationId xmlns:a16="http://schemas.microsoft.com/office/drawing/2014/main" id="{6468EFDB-102B-4C6C-8A64-E8F2974E2D45}"/>
              </a:ext>
            </a:extLst>
          </p:cNvPr>
          <p:cNvSpPr/>
          <p:nvPr/>
        </p:nvSpPr>
        <p:spPr>
          <a:xfrm>
            <a:off x="7465525" y="42664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Oval 663">
            <a:extLst>
              <a:ext uri="{FF2B5EF4-FFF2-40B4-BE49-F238E27FC236}">
                <a16:creationId xmlns:a16="http://schemas.microsoft.com/office/drawing/2014/main" id="{13014A23-6F9E-4189-9C00-DBDA0C99BB9A}"/>
              </a:ext>
            </a:extLst>
          </p:cNvPr>
          <p:cNvSpPr/>
          <p:nvPr/>
        </p:nvSpPr>
        <p:spPr>
          <a:xfrm>
            <a:off x="7211531" y="41310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Oval 664">
            <a:extLst>
              <a:ext uri="{FF2B5EF4-FFF2-40B4-BE49-F238E27FC236}">
                <a16:creationId xmlns:a16="http://schemas.microsoft.com/office/drawing/2014/main" id="{12F86632-3BCE-43AA-9DA0-5AA2F995BEE3}"/>
              </a:ext>
            </a:extLst>
          </p:cNvPr>
          <p:cNvSpPr/>
          <p:nvPr/>
        </p:nvSpPr>
        <p:spPr>
          <a:xfrm>
            <a:off x="7363931" y="42834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F9EDBAE5-3084-4DDE-9297-5B02DDAF59EB}"/>
              </a:ext>
            </a:extLst>
          </p:cNvPr>
          <p:cNvSpPr/>
          <p:nvPr/>
        </p:nvSpPr>
        <p:spPr>
          <a:xfrm>
            <a:off x="7604289" y="40867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44C6DFE3-8494-4686-8A01-1452029C1396}"/>
              </a:ext>
            </a:extLst>
          </p:cNvPr>
          <p:cNvSpPr/>
          <p:nvPr/>
        </p:nvSpPr>
        <p:spPr>
          <a:xfrm>
            <a:off x="7756689" y="42391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9D262B18-2593-4A5C-B078-B119BA93CE97}"/>
              </a:ext>
            </a:extLst>
          </p:cNvPr>
          <p:cNvSpPr/>
          <p:nvPr/>
        </p:nvSpPr>
        <p:spPr>
          <a:xfrm>
            <a:off x="7909089" y="43915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CE0EDCDD-672B-42EA-928B-AFE5210C2535}"/>
              </a:ext>
            </a:extLst>
          </p:cNvPr>
          <p:cNvSpPr/>
          <p:nvPr/>
        </p:nvSpPr>
        <p:spPr>
          <a:xfrm>
            <a:off x="7271484" y="412882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D7EF3633-05EC-4B1E-BC4B-2EF5D1F8C4F5}"/>
              </a:ext>
            </a:extLst>
          </p:cNvPr>
          <p:cNvSpPr/>
          <p:nvPr/>
        </p:nvSpPr>
        <p:spPr>
          <a:xfrm>
            <a:off x="7137636" y="417211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3A792600-05DB-4990-AB00-0E36919928AF}"/>
              </a:ext>
            </a:extLst>
          </p:cNvPr>
          <p:cNvSpPr/>
          <p:nvPr/>
        </p:nvSpPr>
        <p:spPr>
          <a:xfrm>
            <a:off x="7423884" y="428122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B14858BD-4196-44B5-8797-6C2E4272D0C4}"/>
              </a:ext>
            </a:extLst>
          </p:cNvPr>
          <p:cNvSpPr/>
          <p:nvPr/>
        </p:nvSpPr>
        <p:spPr>
          <a:xfrm>
            <a:off x="7300507" y="432451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49DAD3FB-B3F9-41A6-A8E0-B8CF7ED1951E}"/>
              </a:ext>
            </a:extLst>
          </p:cNvPr>
          <p:cNvSpPr/>
          <p:nvPr/>
        </p:nvSpPr>
        <p:spPr>
          <a:xfrm>
            <a:off x="7046513" y="41890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1687FA7F-64DD-41D6-9ECC-2EA8BEDC1148}"/>
              </a:ext>
            </a:extLst>
          </p:cNvPr>
          <p:cNvSpPr/>
          <p:nvPr/>
        </p:nvSpPr>
        <p:spPr>
          <a:xfrm>
            <a:off x="7198913" y="43414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AE7DA746-3F6A-485F-9BCD-2894B80C5BC8}"/>
              </a:ext>
            </a:extLst>
          </p:cNvPr>
          <p:cNvSpPr/>
          <p:nvPr/>
        </p:nvSpPr>
        <p:spPr>
          <a:xfrm>
            <a:off x="7439271" y="41447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Oval 675">
            <a:extLst>
              <a:ext uri="{FF2B5EF4-FFF2-40B4-BE49-F238E27FC236}">
                <a16:creationId xmlns:a16="http://schemas.microsoft.com/office/drawing/2014/main" id="{AEDF18AC-09E4-4A7B-9C65-9F6365A2C922}"/>
              </a:ext>
            </a:extLst>
          </p:cNvPr>
          <p:cNvSpPr/>
          <p:nvPr/>
        </p:nvSpPr>
        <p:spPr>
          <a:xfrm>
            <a:off x="7591671" y="42971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Oval 676">
            <a:extLst>
              <a:ext uri="{FF2B5EF4-FFF2-40B4-BE49-F238E27FC236}">
                <a16:creationId xmlns:a16="http://schemas.microsoft.com/office/drawing/2014/main" id="{7F5E2C66-8D55-4133-AC1F-0FEE30D857B0}"/>
              </a:ext>
            </a:extLst>
          </p:cNvPr>
          <p:cNvSpPr/>
          <p:nvPr/>
        </p:nvSpPr>
        <p:spPr>
          <a:xfrm>
            <a:off x="7000338" y="39761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Oval 677">
            <a:extLst>
              <a:ext uri="{FF2B5EF4-FFF2-40B4-BE49-F238E27FC236}">
                <a16:creationId xmlns:a16="http://schemas.microsoft.com/office/drawing/2014/main" id="{BCAB7245-E2CB-45F8-B0AE-7095DB97EF49}"/>
              </a:ext>
            </a:extLst>
          </p:cNvPr>
          <p:cNvSpPr/>
          <p:nvPr/>
        </p:nvSpPr>
        <p:spPr>
          <a:xfrm>
            <a:off x="7744071" y="44495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Oval 678">
            <a:extLst>
              <a:ext uri="{FF2B5EF4-FFF2-40B4-BE49-F238E27FC236}">
                <a16:creationId xmlns:a16="http://schemas.microsoft.com/office/drawing/2014/main" id="{C82B1F27-DDA4-493D-92F2-8A7BC9C431A1}"/>
              </a:ext>
            </a:extLst>
          </p:cNvPr>
          <p:cNvSpPr/>
          <p:nvPr/>
        </p:nvSpPr>
        <p:spPr>
          <a:xfrm>
            <a:off x="6623234" y="37649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Oval 679">
            <a:extLst>
              <a:ext uri="{FF2B5EF4-FFF2-40B4-BE49-F238E27FC236}">
                <a16:creationId xmlns:a16="http://schemas.microsoft.com/office/drawing/2014/main" id="{90235D88-CA66-4BF7-8145-BFEF808DCA4A}"/>
              </a:ext>
            </a:extLst>
          </p:cNvPr>
          <p:cNvSpPr/>
          <p:nvPr/>
        </p:nvSpPr>
        <p:spPr>
          <a:xfrm>
            <a:off x="6909482" y="38740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Oval 680">
            <a:extLst>
              <a:ext uri="{FF2B5EF4-FFF2-40B4-BE49-F238E27FC236}">
                <a16:creationId xmlns:a16="http://schemas.microsoft.com/office/drawing/2014/main" id="{74A29952-0564-409B-BE71-21FF76E1E601}"/>
              </a:ext>
            </a:extLst>
          </p:cNvPr>
          <p:cNvSpPr/>
          <p:nvPr/>
        </p:nvSpPr>
        <p:spPr>
          <a:xfrm>
            <a:off x="6786105" y="39173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1FD959AC-E9FA-48E4-9CDC-AF8AD6F5402F}"/>
              </a:ext>
            </a:extLst>
          </p:cNvPr>
          <p:cNvSpPr/>
          <p:nvPr/>
        </p:nvSpPr>
        <p:spPr>
          <a:xfrm>
            <a:off x="6532111" y="37819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A2624BD3-73D7-4681-9ADD-E0B29B76B0C7}"/>
              </a:ext>
            </a:extLst>
          </p:cNvPr>
          <p:cNvSpPr/>
          <p:nvPr/>
        </p:nvSpPr>
        <p:spPr>
          <a:xfrm>
            <a:off x="6684511" y="39343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Oval 683">
            <a:extLst>
              <a:ext uri="{FF2B5EF4-FFF2-40B4-BE49-F238E27FC236}">
                <a16:creationId xmlns:a16="http://schemas.microsoft.com/office/drawing/2014/main" id="{684A9CCC-8AA6-4925-94B3-98E244857CF9}"/>
              </a:ext>
            </a:extLst>
          </p:cNvPr>
          <p:cNvSpPr/>
          <p:nvPr/>
        </p:nvSpPr>
        <p:spPr>
          <a:xfrm>
            <a:off x="6836911" y="40867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Oval 684">
            <a:extLst>
              <a:ext uri="{FF2B5EF4-FFF2-40B4-BE49-F238E27FC236}">
                <a16:creationId xmlns:a16="http://schemas.microsoft.com/office/drawing/2014/main" id="{E4F973EE-8FCB-4E24-978F-D1884F9C3EA2}"/>
              </a:ext>
            </a:extLst>
          </p:cNvPr>
          <p:cNvSpPr/>
          <p:nvPr/>
        </p:nvSpPr>
        <p:spPr>
          <a:xfrm>
            <a:off x="6989311" y="42391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Oval 685">
            <a:extLst>
              <a:ext uri="{FF2B5EF4-FFF2-40B4-BE49-F238E27FC236}">
                <a16:creationId xmlns:a16="http://schemas.microsoft.com/office/drawing/2014/main" id="{80F1D968-3F9B-4752-BBE2-47D233417496}"/>
              </a:ext>
            </a:extLst>
          </p:cNvPr>
          <p:cNvSpPr/>
          <p:nvPr/>
        </p:nvSpPr>
        <p:spPr>
          <a:xfrm>
            <a:off x="7141711" y="43915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Oval 686">
            <a:extLst>
              <a:ext uri="{FF2B5EF4-FFF2-40B4-BE49-F238E27FC236}">
                <a16:creationId xmlns:a16="http://schemas.microsoft.com/office/drawing/2014/main" id="{3F265495-19ED-42ED-A3E4-234C29A17C97}"/>
              </a:ext>
            </a:extLst>
          </p:cNvPr>
          <p:cNvSpPr/>
          <p:nvPr/>
        </p:nvSpPr>
        <p:spPr>
          <a:xfrm>
            <a:off x="7997954" y="40953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Oval 687">
            <a:extLst>
              <a:ext uri="{FF2B5EF4-FFF2-40B4-BE49-F238E27FC236}">
                <a16:creationId xmlns:a16="http://schemas.microsoft.com/office/drawing/2014/main" id="{B2D1C2C4-5A6A-42F7-A78D-4F0CD56CB815}"/>
              </a:ext>
            </a:extLst>
          </p:cNvPr>
          <p:cNvSpPr/>
          <p:nvPr/>
        </p:nvSpPr>
        <p:spPr>
          <a:xfrm>
            <a:off x="7874577" y="41386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Oval 688">
            <a:extLst>
              <a:ext uri="{FF2B5EF4-FFF2-40B4-BE49-F238E27FC236}">
                <a16:creationId xmlns:a16="http://schemas.microsoft.com/office/drawing/2014/main" id="{8896A72B-20A6-463A-A9D5-F0EAD0BD6146}"/>
              </a:ext>
            </a:extLst>
          </p:cNvPr>
          <p:cNvSpPr/>
          <p:nvPr/>
        </p:nvSpPr>
        <p:spPr>
          <a:xfrm>
            <a:off x="7925383" y="43080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Oval 689">
            <a:extLst>
              <a:ext uri="{FF2B5EF4-FFF2-40B4-BE49-F238E27FC236}">
                <a16:creationId xmlns:a16="http://schemas.microsoft.com/office/drawing/2014/main" id="{8C33688B-16FB-4E57-81A3-2F12A92C0E19}"/>
              </a:ext>
            </a:extLst>
          </p:cNvPr>
          <p:cNvSpPr/>
          <p:nvPr/>
        </p:nvSpPr>
        <p:spPr>
          <a:xfrm>
            <a:off x="7901116" y="42314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Oval 690">
            <a:extLst>
              <a:ext uri="{FF2B5EF4-FFF2-40B4-BE49-F238E27FC236}">
                <a16:creationId xmlns:a16="http://schemas.microsoft.com/office/drawing/2014/main" id="{D0A41AFB-85F8-4A24-948F-7F726E9E045B}"/>
              </a:ext>
            </a:extLst>
          </p:cNvPr>
          <p:cNvSpPr/>
          <p:nvPr/>
        </p:nvSpPr>
        <p:spPr>
          <a:xfrm>
            <a:off x="7451156" y="43257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Oval 691">
            <a:extLst>
              <a:ext uri="{FF2B5EF4-FFF2-40B4-BE49-F238E27FC236}">
                <a16:creationId xmlns:a16="http://schemas.microsoft.com/office/drawing/2014/main" id="{AE7CD0F0-AF73-47A3-9E0C-A1EB9DCBD08E}"/>
              </a:ext>
            </a:extLst>
          </p:cNvPr>
          <p:cNvSpPr/>
          <p:nvPr/>
        </p:nvSpPr>
        <p:spPr>
          <a:xfrm>
            <a:off x="7603556" y="44781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Oval 692">
            <a:extLst>
              <a:ext uri="{FF2B5EF4-FFF2-40B4-BE49-F238E27FC236}">
                <a16:creationId xmlns:a16="http://schemas.microsoft.com/office/drawing/2014/main" id="{9758C362-DC6F-447A-AF2F-DED5CD242114}"/>
              </a:ext>
            </a:extLst>
          </p:cNvPr>
          <p:cNvSpPr/>
          <p:nvPr/>
        </p:nvSpPr>
        <p:spPr>
          <a:xfrm>
            <a:off x="6943150" y="42894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Oval 693">
            <a:extLst>
              <a:ext uri="{FF2B5EF4-FFF2-40B4-BE49-F238E27FC236}">
                <a16:creationId xmlns:a16="http://schemas.microsoft.com/office/drawing/2014/main" id="{3D7FDA56-F434-4D25-A2C6-4E301FE42220}"/>
              </a:ext>
            </a:extLst>
          </p:cNvPr>
          <p:cNvSpPr/>
          <p:nvPr/>
        </p:nvSpPr>
        <p:spPr>
          <a:xfrm>
            <a:off x="7095550" y="44418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Oval 694">
            <a:extLst>
              <a:ext uri="{FF2B5EF4-FFF2-40B4-BE49-F238E27FC236}">
                <a16:creationId xmlns:a16="http://schemas.microsoft.com/office/drawing/2014/main" id="{3C87373A-15C6-48A0-9816-B8998A58F084}"/>
              </a:ext>
            </a:extLst>
          </p:cNvPr>
          <p:cNvSpPr/>
          <p:nvPr/>
        </p:nvSpPr>
        <p:spPr>
          <a:xfrm>
            <a:off x="6049626" y="42588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Oval 695">
            <a:extLst>
              <a:ext uri="{FF2B5EF4-FFF2-40B4-BE49-F238E27FC236}">
                <a16:creationId xmlns:a16="http://schemas.microsoft.com/office/drawing/2014/main" id="{4A46DE36-7BE8-4A2F-BF8E-FD24FD641C9C}"/>
              </a:ext>
            </a:extLst>
          </p:cNvPr>
          <p:cNvSpPr/>
          <p:nvPr/>
        </p:nvSpPr>
        <p:spPr>
          <a:xfrm>
            <a:off x="5948032" y="42757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Oval 696">
            <a:extLst>
              <a:ext uri="{FF2B5EF4-FFF2-40B4-BE49-F238E27FC236}">
                <a16:creationId xmlns:a16="http://schemas.microsoft.com/office/drawing/2014/main" id="{3FADE3CF-5EBE-4CF4-9E33-E2A2C4FC8E93}"/>
              </a:ext>
            </a:extLst>
          </p:cNvPr>
          <p:cNvSpPr/>
          <p:nvPr/>
        </p:nvSpPr>
        <p:spPr>
          <a:xfrm>
            <a:off x="6340790" y="42314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Oval 697">
            <a:extLst>
              <a:ext uri="{FF2B5EF4-FFF2-40B4-BE49-F238E27FC236}">
                <a16:creationId xmlns:a16="http://schemas.microsoft.com/office/drawing/2014/main" id="{9226CCB4-EC92-4C5A-AC09-992CE13E60AA}"/>
              </a:ext>
            </a:extLst>
          </p:cNvPr>
          <p:cNvSpPr/>
          <p:nvPr/>
        </p:nvSpPr>
        <p:spPr>
          <a:xfrm>
            <a:off x="6493190" y="43838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Oval 698">
            <a:extLst>
              <a:ext uri="{FF2B5EF4-FFF2-40B4-BE49-F238E27FC236}">
                <a16:creationId xmlns:a16="http://schemas.microsoft.com/office/drawing/2014/main" id="{3D46A684-9A54-491E-BA59-524A54B2F8B2}"/>
              </a:ext>
            </a:extLst>
          </p:cNvPr>
          <p:cNvSpPr/>
          <p:nvPr/>
        </p:nvSpPr>
        <p:spPr>
          <a:xfrm>
            <a:off x="6007985" y="42735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Oval 699">
            <a:extLst>
              <a:ext uri="{FF2B5EF4-FFF2-40B4-BE49-F238E27FC236}">
                <a16:creationId xmlns:a16="http://schemas.microsoft.com/office/drawing/2014/main" id="{20F679E4-F4E3-4BBD-93E8-127F26A04F38}"/>
              </a:ext>
            </a:extLst>
          </p:cNvPr>
          <p:cNvSpPr/>
          <p:nvPr/>
        </p:nvSpPr>
        <p:spPr>
          <a:xfrm>
            <a:off x="6175772" y="42894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Oval 700">
            <a:extLst>
              <a:ext uri="{FF2B5EF4-FFF2-40B4-BE49-F238E27FC236}">
                <a16:creationId xmlns:a16="http://schemas.microsoft.com/office/drawing/2014/main" id="{7B19F3C0-AF5F-45E6-9A24-D429A7E94BAA}"/>
              </a:ext>
            </a:extLst>
          </p:cNvPr>
          <p:cNvSpPr/>
          <p:nvPr/>
        </p:nvSpPr>
        <p:spPr>
          <a:xfrm>
            <a:off x="6328172" y="44418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Oval 701">
            <a:extLst>
              <a:ext uri="{FF2B5EF4-FFF2-40B4-BE49-F238E27FC236}">
                <a16:creationId xmlns:a16="http://schemas.microsoft.com/office/drawing/2014/main" id="{F9C5EA3A-703B-4692-B1D1-75EB2EDFBAF1}"/>
              </a:ext>
            </a:extLst>
          </p:cNvPr>
          <p:cNvSpPr/>
          <p:nvPr/>
        </p:nvSpPr>
        <p:spPr>
          <a:xfrm>
            <a:off x="6672911" y="418981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Oval 702">
            <a:extLst>
              <a:ext uri="{FF2B5EF4-FFF2-40B4-BE49-F238E27FC236}">
                <a16:creationId xmlns:a16="http://schemas.microsoft.com/office/drawing/2014/main" id="{C16A4636-A7AA-402F-BB3C-9C09B727DA3E}"/>
              </a:ext>
            </a:extLst>
          </p:cNvPr>
          <p:cNvSpPr/>
          <p:nvPr/>
        </p:nvSpPr>
        <p:spPr>
          <a:xfrm>
            <a:off x="6509484" y="43003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Oval 703">
            <a:extLst>
              <a:ext uri="{FF2B5EF4-FFF2-40B4-BE49-F238E27FC236}">
                <a16:creationId xmlns:a16="http://schemas.microsoft.com/office/drawing/2014/main" id="{E72666AE-EC5A-49B6-ABD9-D083E3D1A8AD}"/>
              </a:ext>
            </a:extLst>
          </p:cNvPr>
          <p:cNvSpPr/>
          <p:nvPr/>
        </p:nvSpPr>
        <p:spPr>
          <a:xfrm>
            <a:off x="6661884" y="44527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val 704">
            <a:extLst>
              <a:ext uri="{FF2B5EF4-FFF2-40B4-BE49-F238E27FC236}">
                <a16:creationId xmlns:a16="http://schemas.microsoft.com/office/drawing/2014/main" id="{E9336204-119A-462C-9E05-75D959C31301}"/>
              </a:ext>
            </a:extLst>
          </p:cNvPr>
          <p:cNvSpPr/>
          <p:nvPr/>
        </p:nvSpPr>
        <p:spPr>
          <a:xfrm>
            <a:off x="7574533" y="45124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Oval 705">
            <a:extLst>
              <a:ext uri="{FF2B5EF4-FFF2-40B4-BE49-F238E27FC236}">
                <a16:creationId xmlns:a16="http://schemas.microsoft.com/office/drawing/2014/main" id="{6EF2CDA8-F168-4BCA-B1DA-922B726DF593}"/>
              </a:ext>
            </a:extLst>
          </p:cNvPr>
          <p:cNvSpPr/>
          <p:nvPr/>
        </p:nvSpPr>
        <p:spPr>
          <a:xfrm>
            <a:off x="7349562" y="45124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Oval 706">
            <a:extLst>
              <a:ext uri="{FF2B5EF4-FFF2-40B4-BE49-F238E27FC236}">
                <a16:creationId xmlns:a16="http://schemas.microsoft.com/office/drawing/2014/main" id="{D3623B58-149C-42BE-AC93-E2FD503AB269}"/>
              </a:ext>
            </a:extLst>
          </p:cNvPr>
          <p:cNvSpPr/>
          <p:nvPr/>
        </p:nvSpPr>
        <p:spPr>
          <a:xfrm>
            <a:off x="8762083" y="36521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Oval 707">
            <a:extLst>
              <a:ext uri="{FF2B5EF4-FFF2-40B4-BE49-F238E27FC236}">
                <a16:creationId xmlns:a16="http://schemas.microsoft.com/office/drawing/2014/main" id="{7CEB7105-1B69-4533-8608-B5661253D9A0}"/>
              </a:ext>
            </a:extLst>
          </p:cNvPr>
          <p:cNvSpPr/>
          <p:nvPr/>
        </p:nvSpPr>
        <p:spPr>
          <a:xfrm>
            <a:off x="8670960" y="36691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val 708">
            <a:extLst>
              <a:ext uri="{FF2B5EF4-FFF2-40B4-BE49-F238E27FC236}">
                <a16:creationId xmlns:a16="http://schemas.microsoft.com/office/drawing/2014/main" id="{0D8BFFCB-8BA5-4FE3-BD03-8A089395BA77}"/>
              </a:ext>
            </a:extLst>
          </p:cNvPr>
          <p:cNvSpPr/>
          <p:nvPr/>
        </p:nvSpPr>
        <p:spPr>
          <a:xfrm>
            <a:off x="8823360" y="38215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Oval 709">
            <a:extLst>
              <a:ext uri="{FF2B5EF4-FFF2-40B4-BE49-F238E27FC236}">
                <a16:creationId xmlns:a16="http://schemas.microsoft.com/office/drawing/2014/main" id="{7DF639AC-35E4-46E6-99A3-B7585D5D781E}"/>
              </a:ext>
            </a:extLst>
          </p:cNvPr>
          <p:cNvSpPr/>
          <p:nvPr/>
        </p:nvSpPr>
        <p:spPr>
          <a:xfrm>
            <a:off x="8536827" y="38053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Oval 710">
            <a:extLst>
              <a:ext uri="{FF2B5EF4-FFF2-40B4-BE49-F238E27FC236}">
                <a16:creationId xmlns:a16="http://schemas.microsoft.com/office/drawing/2014/main" id="{40248776-F705-4FE8-AF02-58D0AE4F9853}"/>
              </a:ext>
            </a:extLst>
          </p:cNvPr>
          <p:cNvSpPr/>
          <p:nvPr/>
        </p:nvSpPr>
        <p:spPr>
          <a:xfrm>
            <a:off x="8159723" y="35941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val 711">
            <a:extLst>
              <a:ext uri="{FF2B5EF4-FFF2-40B4-BE49-F238E27FC236}">
                <a16:creationId xmlns:a16="http://schemas.microsoft.com/office/drawing/2014/main" id="{EF20B019-A8CC-44C8-B87B-6D98C9931B1D}"/>
              </a:ext>
            </a:extLst>
          </p:cNvPr>
          <p:cNvSpPr/>
          <p:nvPr/>
        </p:nvSpPr>
        <p:spPr>
          <a:xfrm>
            <a:off x="8445971" y="37032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Oval 712">
            <a:extLst>
              <a:ext uri="{FF2B5EF4-FFF2-40B4-BE49-F238E27FC236}">
                <a16:creationId xmlns:a16="http://schemas.microsoft.com/office/drawing/2014/main" id="{76BBEA91-8689-4BB0-B106-A9ED29BA7CCD}"/>
              </a:ext>
            </a:extLst>
          </p:cNvPr>
          <p:cNvSpPr/>
          <p:nvPr/>
        </p:nvSpPr>
        <p:spPr>
          <a:xfrm>
            <a:off x="8322594" y="37465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B2A42B3F-9143-47FC-B277-8679CA4D1F95}"/>
              </a:ext>
            </a:extLst>
          </p:cNvPr>
          <p:cNvSpPr/>
          <p:nvPr/>
        </p:nvSpPr>
        <p:spPr>
          <a:xfrm>
            <a:off x="8068600" y="36111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Oval 714">
            <a:extLst>
              <a:ext uri="{FF2B5EF4-FFF2-40B4-BE49-F238E27FC236}">
                <a16:creationId xmlns:a16="http://schemas.microsoft.com/office/drawing/2014/main" id="{D84F97BF-2893-4014-825B-215E1BFE76E3}"/>
              </a:ext>
            </a:extLst>
          </p:cNvPr>
          <p:cNvSpPr/>
          <p:nvPr/>
        </p:nvSpPr>
        <p:spPr>
          <a:xfrm>
            <a:off x="8221000" y="37635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Oval 715">
            <a:extLst>
              <a:ext uri="{FF2B5EF4-FFF2-40B4-BE49-F238E27FC236}">
                <a16:creationId xmlns:a16="http://schemas.microsoft.com/office/drawing/2014/main" id="{4B760C9F-82CB-4B91-BF81-CA73F25F53D9}"/>
              </a:ext>
            </a:extLst>
          </p:cNvPr>
          <p:cNvSpPr/>
          <p:nvPr/>
        </p:nvSpPr>
        <p:spPr>
          <a:xfrm>
            <a:off x="8373400" y="39159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val 716">
            <a:extLst>
              <a:ext uri="{FF2B5EF4-FFF2-40B4-BE49-F238E27FC236}">
                <a16:creationId xmlns:a16="http://schemas.microsoft.com/office/drawing/2014/main" id="{7D6D944D-6008-4F5D-BB00-7D01D50A68B0}"/>
              </a:ext>
            </a:extLst>
          </p:cNvPr>
          <p:cNvSpPr/>
          <p:nvPr/>
        </p:nvSpPr>
        <p:spPr>
          <a:xfrm>
            <a:off x="8525800" y="40683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Oval 717">
            <a:extLst>
              <a:ext uri="{FF2B5EF4-FFF2-40B4-BE49-F238E27FC236}">
                <a16:creationId xmlns:a16="http://schemas.microsoft.com/office/drawing/2014/main" id="{1AD57450-D242-4666-A312-7441575D5974}"/>
              </a:ext>
            </a:extLst>
          </p:cNvPr>
          <p:cNvSpPr/>
          <p:nvPr/>
        </p:nvSpPr>
        <p:spPr>
          <a:xfrm>
            <a:off x="8678200" y="42207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Oval 718">
            <a:extLst>
              <a:ext uri="{FF2B5EF4-FFF2-40B4-BE49-F238E27FC236}">
                <a16:creationId xmlns:a16="http://schemas.microsoft.com/office/drawing/2014/main" id="{FB6A1C2C-AF96-49D0-B63D-E5909375C62E}"/>
              </a:ext>
            </a:extLst>
          </p:cNvPr>
          <p:cNvSpPr/>
          <p:nvPr/>
        </p:nvSpPr>
        <p:spPr>
          <a:xfrm>
            <a:off x="8802613" y="318881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val 719">
            <a:extLst>
              <a:ext uri="{FF2B5EF4-FFF2-40B4-BE49-F238E27FC236}">
                <a16:creationId xmlns:a16="http://schemas.microsoft.com/office/drawing/2014/main" id="{1D5334BD-5B89-458F-9FB0-78E29AFB464A}"/>
              </a:ext>
            </a:extLst>
          </p:cNvPr>
          <p:cNvSpPr/>
          <p:nvPr/>
        </p:nvSpPr>
        <p:spPr>
          <a:xfrm>
            <a:off x="8756438" y="29758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Oval 720">
            <a:extLst>
              <a:ext uri="{FF2B5EF4-FFF2-40B4-BE49-F238E27FC236}">
                <a16:creationId xmlns:a16="http://schemas.microsoft.com/office/drawing/2014/main" id="{005A87BE-9646-4B4E-8B77-D3FC92C86A34}"/>
              </a:ext>
            </a:extLst>
          </p:cNvPr>
          <p:cNvSpPr/>
          <p:nvPr/>
        </p:nvSpPr>
        <p:spPr>
          <a:xfrm>
            <a:off x="8379334" y="27646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Oval 721">
            <a:extLst>
              <a:ext uri="{FF2B5EF4-FFF2-40B4-BE49-F238E27FC236}">
                <a16:creationId xmlns:a16="http://schemas.microsoft.com/office/drawing/2014/main" id="{C7BA7C6A-F758-48FA-ACD0-3ABA30227556}"/>
              </a:ext>
            </a:extLst>
          </p:cNvPr>
          <p:cNvSpPr/>
          <p:nvPr/>
        </p:nvSpPr>
        <p:spPr>
          <a:xfrm>
            <a:off x="8665582" y="287376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val 722">
            <a:extLst>
              <a:ext uri="{FF2B5EF4-FFF2-40B4-BE49-F238E27FC236}">
                <a16:creationId xmlns:a16="http://schemas.microsoft.com/office/drawing/2014/main" id="{20FE13A0-2ACC-4F43-92F5-2FF70027FDD4}"/>
              </a:ext>
            </a:extLst>
          </p:cNvPr>
          <p:cNvSpPr/>
          <p:nvPr/>
        </p:nvSpPr>
        <p:spPr>
          <a:xfrm>
            <a:off x="8542205" y="29170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Oval 723">
            <a:extLst>
              <a:ext uri="{FF2B5EF4-FFF2-40B4-BE49-F238E27FC236}">
                <a16:creationId xmlns:a16="http://schemas.microsoft.com/office/drawing/2014/main" id="{39FBCB28-F61A-4D28-BB8C-DAD6390F42E5}"/>
              </a:ext>
            </a:extLst>
          </p:cNvPr>
          <p:cNvSpPr/>
          <p:nvPr/>
        </p:nvSpPr>
        <p:spPr>
          <a:xfrm>
            <a:off x="8288211" y="27816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Oval 724">
            <a:extLst>
              <a:ext uri="{FF2B5EF4-FFF2-40B4-BE49-F238E27FC236}">
                <a16:creationId xmlns:a16="http://schemas.microsoft.com/office/drawing/2014/main" id="{567C7B5B-E8FA-4D99-AACC-0439E273CBB9}"/>
              </a:ext>
            </a:extLst>
          </p:cNvPr>
          <p:cNvSpPr/>
          <p:nvPr/>
        </p:nvSpPr>
        <p:spPr>
          <a:xfrm>
            <a:off x="8440611" y="29340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Oval 725">
            <a:extLst>
              <a:ext uri="{FF2B5EF4-FFF2-40B4-BE49-F238E27FC236}">
                <a16:creationId xmlns:a16="http://schemas.microsoft.com/office/drawing/2014/main" id="{F101FF0E-B5EE-4837-85BA-2D6F0392F57D}"/>
              </a:ext>
            </a:extLst>
          </p:cNvPr>
          <p:cNvSpPr/>
          <p:nvPr/>
        </p:nvSpPr>
        <p:spPr>
          <a:xfrm>
            <a:off x="8593011" y="30864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Oval 726">
            <a:extLst>
              <a:ext uri="{FF2B5EF4-FFF2-40B4-BE49-F238E27FC236}">
                <a16:creationId xmlns:a16="http://schemas.microsoft.com/office/drawing/2014/main" id="{88EB81A6-4CDF-4349-B367-4D874022CCDF}"/>
              </a:ext>
            </a:extLst>
          </p:cNvPr>
          <p:cNvSpPr/>
          <p:nvPr/>
        </p:nvSpPr>
        <p:spPr>
          <a:xfrm>
            <a:off x="8745411" y="32388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Oval 727">
            <a:extLst>
              <a:ext uri="{FF2B5EF4-FFF2-40B4-BE49-F238E27FC236}">
                <a16:creationId xmlns:a16="http://schemas.microsoft.com/office/drawing/2014/main" id="{421C176F-B911-42F7-89E9-73EE6DC8E551}"/>
              </a:ext>
            </a:extLst>
          </p:cNvPr>
          <p:cNvSpPr/>
          <p:nvPr/>
        </p:nvSpPr>
        <p:spPr>
          <a:xfrm>
            <a:off x="8699250" y="32892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Oval 728">
            <a:extLst>
              <a:ext uri="{FF2B5EF4-FFF2-40B4-BE49-F238E27FC236}">
                <a16:creationId xmlns:a16="http://schemas.microsoft.com/office/drawing/2014/main" id="{114D89DB-2AED-4850-AAFC-3F373C43DDE0}"/>
              </a:ext>
            </a:extLst>
          </p:cNvPr>
          <p:cNvSpPr/>
          <p:nvPr/>
        </p:nvSpPr>
        <p:spPr>
          <a:xfrm>
            <a:off x="8851650" y="34416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66919AAC-0CB0-47AC-AC3B-3A92AB3A9967}"/>
              </a:ext>
            </a:extLst>
          </p:cNvPr>
          <p:cNvSpPr/>
          <p:nvPr/>
        </p:nvSpPr>
        <p:spPr>
          <a:xfrm>
            <a:off x="8096890" y="323116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Oval 730">
            <a:extLst>
              <a:ext uri="{FF2B5EF4-FFF2-40B4-BE49-F238E27FC236}">
                <a16:creationId xmlns:a16="http://schemas.microsoft.com/office/drawing/2014/main" id="{135B2F0B-03C7-4060-9513-2941E89D2497}"/>
              </a:ext>
            </a:extLst>
          </p:cNvPr>
          <p:cNvSpPr/>
          <p:nvPr/>
        </p:nvSpPr>
        <p:spPr>
          <a:xfrm>
            <a:off x="8249290" y="338356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Oval 731">
            <a:extLst>
              <a:ext uri="{FF2B5EF4-FFF2-40B4-BE49-F238E27FC236}">
                <a16:creationId xmlns:a16="http://schemas.microsoft.com/office/drawing/2014/main" id="{1721CCD3-B445-4E43-9C4D-5CEE571D953E}"/>
              </a:ext>
            </a:extLst>
          </p:cNvPr>
          <p:cNvSpPr/>
          <p:nvPr/>
        </p:nvSpPr>
        <p:spPr>
          <a:xfrm>
            <a:off x="8084272" y="34416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04F48A0A-F5FD-4E52-8914-84E455D3A180}"/>
              </a:ext>
            </a:extLst>
          </p:cNvPr>
          <p:cNvSpPr/>
          <p:nvPr/>
        </p:nvSpPr>
        <p:spPr>
          <a:xfrm>
            <a:off x="8434656" y="38658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D0ECD225-5B1F-4F5F-A3B8-2C9935C6C02C}"/>
              </a:ext>
            </a:extLst>
          </p:cNvPr>
          <p:cNvSpPr/>
          <p:nvPr/>
        </p:nvSpPr>
        <p:spPr>
          <a:xfrm>
            <a:off x="8343533" y="38828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EB5F71CA-38CF-4CF3-8375-A4A1FD2BFB34}"/>
              </a:ext>
            </a:extLst>
          </p:cNvPr>
          <p:cNvSpPr/>
          <p:nvPr/>
        </p:nvSpPr>
        <p:spPr>
          <a:xfrm>
            <a:off x="8209400" y="40190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Oval 735">
            <a:extLst>
              <a:ext uri="{FF2B5EF4-FFF2-40B4-BE49-F238E27FC236}">
                <a16:creationId xmlns:a16="http://schemas.microsoft.com/office/drawing/2014/main" id="{C1002944-7A90-4292-8881-FCC07DAF1C2C}"/>
              </a:ext>
            </a:extLst>
          </p:cNvPr>
          <p:cNvSpPr/>
          <p:nvPr/>
        </p:nvSpPr>
        <p:spPr>
          <a:xfrm>
            <a:off x="8429011" y="31895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4F17B2BC-A77B-41EE-8FE4-663C2EBE21D3}"/>
              </a:ext>
            </a:extLst>
          </p:cNvPr>
          <p:cNvSpPr/>
          <p:nvPr/>
        </p:nvSpPr>
        <p:spPr>
          <a:xfrm>
            <a:off x="8265584" y="33000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6451E4BF-4BDC-4D78-9B3B-2B39371DD06A}"/>
              </a:ext>
            </a:extLst>
          </p:cNvPr>
          <p:cNvSpPr/>
          <p:nvPr/>
        </p:nvSpPr>
        <p:spPr>
          <a:xfrm>
            <a:off x="8417984" y="34524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738">
            <a:extLst>
              <a:ext uri="{FF2B5EF4-FFF2-40B4-BE49-F238E27FC236}">
                <a16:creationId xmlns:a16="http://schemas.microsoft.com/office/drawing/2014/main" id="{5074A066-A8D2-4F68-9819-D485F5216EE4}"/>
              </a:ext>
            </a:extLst>
          </p:cNvPr>
          <p:cNvSpPr/>
          <p:nvPr/>
        </p:nvSpPr>
        <p:spPr>
          <a:xfrm>
            <a:off x="8387436" y="357101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Oval 739">
            <a:extLst>
              <a:ext uri="{FF2B5EF4-FFF2-40B4-BE49-F238E27FC236}">
                <a16:creationId xmlns:a16="http://schemas.microsoft.com/office/drawing/2014/main" id="{AA4D4BC2-1AAD-4B9C-A833-B4AC17E81068}"/>
              </a:ext>
            </a:extLst>
          </p:cNvPr>
          <p:cNvSpPr/>
          <p:nvPr/>
        </p:nvSpPr>
        <p:spPr>
          <a:xfrm>
            <a:off x="8162465" y="357101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Oval 740">
            <a:extLst>
              <a:ext uri="{FF2B5EF4-FFF2-40B4-BE49-F238E27FC236}">
                <a16:creationId xmlns:a16="http://schemas.microsoft.com/office/drawing/2014/main" id="{BA3F9CC7-AE6B-42E9-839E-3FBD3F86A04C}"/>
              </a:ext>
            </a:extLst>
          </p:cNvPr>
          <p:cNvSpPr/>
          <p:nvPr/>
        </p:nvSpPr>
        <p:spPr>
          <a:xfrm>
            <a:off x="8405988" y="37667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512D5E51-44A5-41B6-A76D-FBC9D1ECFCCC}"/>
              </a:ext>
            </a:extLst>
          </p:cNvPr>
          <p:cNvSpPr/>
          <p:nvPr/>
        </p:nvSpPr>
        <p:spPr>
          <a:xfrm>
            <a:off x="8162465" y="36312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Oval 742">
            <a:extLst>
              <a:ext uri="{FF2B5EF4-FFF2-40B4-BE49-F238E27FC236}">
                <a16:creationId xmlns:a16="http://schemas.microsoft.com/office/drawing/2014/main" id="{2E5F0570-E0F8-4F46-BA49-B9044C0B9E5C}"/>
              </a:ext>
            </a:extLst>
          </p:cNvPr>
          <p:cNvSpPr/>
          <p:nvPr/>
        </p:nvSpPr>
        <p:spPr>
          <a:xfrm>
            <a:off x="8314865" y="37836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Oval 743">
            <a:extLst>
              <a:ext uri="{FF2B5EF4-FFF2-40B4-BE49-F238E27FC236}">
                <a16:creationId xmlns:a16="http://schemas.microsoft.com/office/drawing/2014/main" id="{ED35B9A7-32FA-4CDE-B56E-ED381C777F4E}"/>
              </a:ext>
            </a:extLst>
          </p:cNvPr>
          <p:cNvSpPr/>
          <p:nvPr/>
        </p:nvSpPr>
        <p:spPr>
          <a:xfrm>
            <a:off x="8467265" y="39360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Oval 744">
            <a:extLst>
              <a:ext uri="{FF2B5EF4-FFF2-40B4-BE49-F238E27FC236}">
                <a16:creationId xmlns:a16="http://schemas.microsoft.com/office/drawing/2014/main" id="{36EA25C7-B151-4EA8-B21A-2394C2F2E0CB}"/>
              </a:ext>
            </a:extLst>
          </p:cNvPr>
          <p:cNvSpPr/>
          <p:nvPr/>
        </p:nvSpPr>
        <p:spPr>
          <a:xfrm>
            <a:off x="8180732" y="39198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A6DBB4BB-91BD-469C-9298-4EB02186517C}"/>
              </a:ext>
            </a:extLst>
          </p:cNvPr>
          <p:cNvSpPr/>
          <p:nvPr/>
        </p:nvSpPr>
        <p:spPr>
          <a:xfrm>
            <a:off x="8031830" y="36871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469C7AC8-D4B1-46E7-A644-D0AA4FCCEF36}"/>
              </a:ext>
            </a:extLst>
          </p:cNvPr>
          <p:cNvSpPr/>
          <p:nvPr/>
        </p:nvSpPr>
        <p:spPr>
          <a:xfrm>
            <a:off x="8184230" y="38395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Oval 747">
            <a:extLst>
              <a:ext uri="{FF2B5EF4-FFF2-40B4-BE49-F238E27FC236}">
                <a16:creationId xmlns:a16="http://schemas.microsoft.com/office/drawing/2014/main" id="{FFA5EA55-1C8E-4422-A32F-AC5C7D0B06C8}"/>
              </a:ext>
            </a:extLst>
          </p:cNvPr>
          <p:cNvSpPr/>
          <p:nvPr/>
        </p:nvSpPr>
        <p:spPr>
          <a:xfrm>
            <a:off x="8060853" y="388279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D7585D5E-211F-4F6E-A77A-084BCDA439F0}"/>
              </a:ext>
            </a:extLst>
          </p:cNvPr>
          <p:cNvSpPr/>
          <p:nvPr/>
        </p:nvSpPr>
        <p:spPr>
          <a:xfrm>
            <a:off x="8111659" y="40521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Oval 749">
            <a:extLst>
              <a:ext uri="{FF2B5EF4-FFF2-40B4-BE49-F238E27FC236}">
                <a16:creationId xmlns:a16="http://schemas.microsoft.com/office/drawing/2014/main" id="{F26C9C36-1D04-466A-AE2A-2E1A1F95543A}"/>
              </a:ext>
            </a:extLst>
          </p:cNvPr>
          <p:cNvSpPr/>
          <p:nvPr/>
        </p:nvSpPr>
        <p:spPr>
          <a:xfrm>
            <a:off x="8264059" y="42045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Oval 750">
            <a:extLst>
              <a:ext uri="{FF2B5EF4-FFF2-40B4-BE49-F238E27FC236}">
                <a16:creationId xmlns:a16="http://schemas.microsoft.com/office/drawing/2014/main" id="{81825468-99C4-4A25-90D2-58EFDED23BFF}"/>
              </a:ext>
            </a:extLst>
          </p:cNvPr>
          <p:cNvSpPr/>
          <p:nvPr/>
        </p:nvSpPr>
        <p:spPr>
          <a:xfrm>
            <a:off x="7993820" y="41048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Oval 751">
            <a:extLst>
              <a:ext uri="{FF2B5EF4-FFF2-40B4-BE49-F238E27FC236}">
                <a16:creationId xmlns:a16="http://schemas.microsoft.com/office/drawing/2014/main" id="{0620DD7A-D975-45FB-8780-A986BD7970B7}"/>
              </a:ext>
            </a:extLst>
          </p:cNvPr>
          <p:cNvSpPr/>
          <p:nvPr/>
        </p:nvSpPr>
        <p:spPr>
          <a:xfrm>
            <a:off x="8841179" y="36715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B9D311B6-9732-4146-B7AD-85B67568694E}"/>
              </a:ext>
            </a:extLst>
          </p:cNvPr>
          <p:cNvSpPr/>
          <p:nvPr/>
        </p:nvSpPr>
        <p:spPr>
          <a:xfrm>
            <a:off x="8750056" y="36885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Oval 753">
            <a:extLst>
              <a:ext uri="{FF2B5EF4-FFF2-40B4-BE49-F238E27FC236}">
                <a16:creationId xmlns:a16="http://schemas.microsoft.com/office/drawing/2014/main" id="{C26C6A53-D307-4BFE-A4F2-0FF7B315A0EE}"/>
              </a:ext>
            </a:extLst>
          </p:cNvPr>
          <p:cNvSpPr/>
          <p:nvPr/>
        </p:nvSpPr>
        <p:spPr>
          <a:xfrm>
            <a:off x="8615923" y="38247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Oval 754">
            <a:extLst>
              <a:ext uri="{FF2B5EF4-FFF2-40B4-BE49-F238E27FC236}">
                <a16:creationId xmlns:a16="http://schemas.microsoft.com/office/drawing/2014/main" id="{BA5A8E1F-E8A2-4013-AE9B-AB3557D48149}"/>
              </a:ext>
            </a:extLst>
          </p:cNvPr>
          <p:cNvSpPr/>
          <p:nvPr/>
        </p:nvSpPr>
        <p:spPr>
          <a:xfrm>
            <a:off x="8525067" y="37226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Oval 755">
            <a:extLst>
              <a:ext uri="{FF2B5EF4-FFF2-40B4-BE49-F238E27FC236}">
                <a16:creationId xmlns:a16="http://schemas.microsoft.com/office/drawing/2014/main" id="{2DE393EB-2B1E-4664-AFE0-03B007E5AA61}"/>
              </a:ext>
            </a:extLst>
          </p:cNvPr>
          <p:cNvSpPr/>
          <p:nvPr/>
        </p:nvSpPr>
        <p:spPr>
          <a:xfrm>
            <a:off x="8452496" y="393530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Oval 756">
            <a:extLst>
              <a:ext uri="{FF2B5EF4-FFF2-40B4-BE49-F238E27FC236}">
                <a16:creationId xmlns:a16="http://schemas.microsoft.com/office/drawing/2014/main" id="{66269E9C-1CD2-43FE-A178-0845E14B181E}"/>
              </a:ext>
            </a:extLst>
          </p:cNvPr>
          <p:cNvSpPr/>
          <p:nvPr/>
        </p:nvSpPr>
        <p:spPr>
          <a:xfrm>
            <a:off x="8604896" y="408770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8F2417E3-F08D-4135-8D78-C876E7BC2D5A}"/>
              </a:ext>
            </a:extLst>
          </p:cNvPr>
          <p:cNvSpPr/>
          <p:nvPr/>
        </p:nvSpPr>
        <p:spPr>
          <a:xfrm>
            <a:off x="8439878" y="41457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Oval 758">
            <a:extLst>
              <a:ext uri="{FF2B5EF4-FFF2-40B4-BE49-F238E27FC236}">
                <a16:creationId xmlns:a16="http://schemas.microsoft.com/office/drawing/2014/main" id="{223CA30E-0D25-4D58-84EE-879091567258}"/>
              </a:ext>
            </a:extLst>
          </p:cNvPr>
          <p:cNvSpPr/>
          <p:nvPr/>
        </p:nvSpPr>
        <p:spPr>
          <a:xfrm>
            <a:off x="8846161" y="39439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Oval 759">
            <a:extLst>
              <a:ext uri="{FF2B5EF4-FFF2-40B4-BE49-F238E27FC236}">
                <a16:creationId xmlns:a16="http://schemas.microsoft.com/office/drawing/2014/main" id="{143AE6D2-443F-4C48-BE99-61329C79D12A}"/>
              </a:ext>
            </a:extLst>
          </p:cNvPr>
          <p:cNvSpPr/>
          <p:nvPr/>
        </p:nvSpPr>
        <p:spPr>
          <a:xfrm>
            <a:off x="8722784" y="39872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A852DF91-24AC-475F-89C6-3197C079F8C1}"/>
              </a:ext>
            </a:extLst>
          </p:cNvPr>
          <p:cNvSpPr/>
          <p:nvPr/>
        </p:nvSpPr>
        <p:spPr>
          <a:xfrm>
            <a:off x="8773590" y="41566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8BDEFE85-99A3-4D05-842E-191AACC2319E}"/>
              </a:ext>
            </a:extLst>
          </p:cNvPr>
          <p:cNvSpPr/>
          <p:nvPr/>
        </p:nvSpPr>
        <p:spPr>
          <a:xfrm>
            <a:off x="8560757" y="43242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Oval 762">
            <a:extLst>
              <a:ext uri="{FF2B5EF4-FFF2-40B4-BE49-F238E27FC236}">
                <a16:creationId xmlns:a16="http://schemas.microsoft.com/office/drawing/2014/main" id="{DEC41CC7-E588-4C74-9039-BBB9DC35663F}"/>
              </a:ext>
            </a:extLst>
          </p:cNvPr>
          <p:cNvSpPr/>
          <p:nvPr/>
        </p:nvSpPr>
        <p:spPr>
          <a:xfrm>
            <a:off x="8469634" y="43412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Oval 763">
            <a:extLst>
              <a:ext uri="{FF2B5EF4-FFF2-40B4-BE49-F238E27FC236}">
                <a16:creationId xmlns:a16="http://schemas.microsoft.com/office/drawing/2014/main" id="{8127BD7D-2B83-4BDB-B74E-D81AEE870780}"/>
              </a:ext>
            </a:extLst>
          </p:cNvPr>
          <p:cNvSpPr/>
          <p:nvPr/>
        </p:nvSpPr>
        <p:spPr>
          <a:xfrm>
            <a:off x="7251754" y="36567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Oval 764">
            <a:extLst>
              <a:ext uri="{FF2B5EF4-FFF2-40B4-BE49-F238E27FC236}">
                <a16:creationId xmlns:a16="http://schemas.microsoft.com/office/drawing/2014/main" id="{BF41E41B-CBD8-48DC-B37C-11AE33C6A004}"/>
              </a:ext>
            </a:extLst>
          </p:cNvPr>
          <p:cNvSpPr/>
          <p:nvPr/>
        </p:nvSpPr>
        <p:spPr>
          <a:xfrm>
            <a:off x="7414625" y="38091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Oval 765">
            <a:extLst>
              <a:ext uri="{FF2B5EF4-FFF2-40B4-BE49-F238E27FC236}">
                <a16:creationId xmlns:a16="http://schemas.microsoft.com/office/drawing/2014/main" id="{8CF931E7-358B-497D-A262-A62ED61C2398}"/>
              </a:ext>
            </a:extLst>
          </p:cNvPr>
          <p:cNvSpPr/>
          <p:nvPr/>
        </p:nvSpPr>
        <p:spPr>
          <a:xfrm>
            <a:off x="7160631" y="36736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Oval 766">
            <a:extLst>
              <a:ext uri="{FF2B5EF4-FFF2-40B4-BE49-F238E27FC236}">
                <a16:creationId xmlns:a16="http://schemas.microsoft.com/office/drawing/2014/main" id="{BD5010C6-D0B6-4FEF-977A-B38B598CA634}"/>
              </a:ext>
            </a:extLst>
          </p:cNvPr>
          <p:cNvSpPr/>
          <p:nvPr/>
        </p:nvSpPr>
        <p:spPr>
          <a:xfrm>
            <a:off x="7313031" y="38260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Oval 767">
            <a:extLst>
              <a:ext uri="{FF2B5EF4-FFF2-40B4-BE49-F238E27FC236}">
                <a16:creationId xmlns:a16="http://schemas.microsoft.com/office/drawing/2014/main" id="{F26AAAF4-71A8-4314-A9AC-12B6EE02A5DB}"/>
              </a:ext>
            </a:extLst>
          </p:cNvPr>
          <p:cNvSpPr/>
          <p:nvPr/>
        </p:nvSpPr>
        <p:spPr>
          <a:xfrm>
            <a:off x="7553389" y="36293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Oval 768">
            <a:extLst>
              <a:ext uri="{FF2B5EF4-FFF2-40B4-BE49-F238E27FC236}">
                <a16:creationId xmlns:a16="http://schemas.microsoft.com/office/drawing/2014/main" id="{F1E51902-963E-4E64-B2F3-683BB63288CC}"/>
              </a:ext>
            </a:extLst>
          </p:cNvPr>
          <p:cNvSpPr/>
          <p:nvPr/>
        </p:nvSpPr>
        <p:spPr>
          <a:xfrm>
            <a:off x="7705789" y="37817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Oval 769">
            <a:extLst>
              <a:ext uri="{FF2B5EF4-FFF2-40B4-BE49-F238E27FC236}">
                <a16:creationId xmlns:a16="http://schemas.microsoft.com/office/drawing/2014/main" id="{8C6DDC01-5D06-44CA-B3FA-D18F99F724DD}"/>
              </a:ext>
            </a:extLst>
          </p:cNvPr>
          <p:cNvSpPr/>
          <p:nvPr/>
        </p:nvSpPr>
        <p:spPr>
          <a:xfrm>
            <a:off x="7858189" y="39341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Oval 770">
            <a:extLst>
              <a:ext uri="{FF2B5EF4-FFF2-40B4-BE49-F238E27FC236}">
                <a16:creationId xmlns:a16="http://schemas.microsoft.com/office/drawing/2014/main" id="{C859E53D-1DE0-4EFA-94B6-1A9528142142}"/>
              </a:ext>
            </a:extLst>
          </p:cNvPr>
          <p:cNvSpPr/>
          <p:nvPr/>
        </p:nvSpPr>
        <p:spPr>
          <a:xfrm>
            <a:off x="7220584" y="367146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Oval 771">
            <a:extLst>
              <a:ext uri="{FF2B5EF4-FFF2-40B4-BE49-F238E27FC236}">
                <a16:creationId xmlns:a16="http://schemas.microsoft.com/office/drawing/2014/main" id="{33A4E1C8-6711-43E2-B6C6-92805325516F}"/>
              </a:ext>
            </a:extLst>
          </p:cNvPr>
          <p:cNvSpPr/>
          <p:nvPr/>
        </p:nvSpPr>
        <p:spPr>
          <a:xfrm>
            <a:off x="7086736" y="37147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Oval 772">
            <a:extLst>
              <a:ext uri="{FF2B5EF4-FFF2-40B4-BE49-F238E27FC236}">
                <a16:creationId xmlns:a16="http://schemas.microsoft.com/office/drawing/2014/main" id="{FD5272C0-2D58-4B4A-94AE-2A12BADE8C1B}"/>
              </a:ext>
            </a:extLst>
          </p:cNvPr>
          <p:cNvSpPr/>
          <p:nvPr/>
        </p:nvSpPr>
        <p:spPr>
          <a:xfrm>
            <a:off x="7372984" y="382386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Oval 773">
            <a:extLst>
              <a:ext uri="{FF2B5EF4-FFF2-40B4-BE49-F238E27FC236}">
                <a16:creationId xmlns:a16="http://schemas.microsoft.com/office/drawing/2014/main" id="{AF8C74D3-BC8B-4B49-BBC3-2C94EDAA26C2}"/>
              </a:ext>
            </a:extLst>
          </p:cNvPr>
          <p:cNvSpPr/>
          <p:nvPr/>
        </p:nvSpPr>
        <p:spPr>
          <a:xfrm>
            <a:off x="7249607" y="38671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Oval 774">
            <a:extLst>
              <a:ext uri="{FF2B5EF4-FFF2-40B4-BE49-F238E27FC236}">
                <a16:creationId xmlns:a16="http://schemas.microsoft.com/office/drawing/2014/main" id="{1543E0DB-6F6F-491E-960B-6C136D15F703}"/>
              </a:ext>
            </a:extLst>
          </p:cNvPr>
          <p:cNvSpPr/>
          <p:nvPr/>
        </p:nvSpPr>
        <p:spPr>
          <a:xfrm>
            <a:off x="6995613" y="37317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Oval 775">
            <a:extLst>
              <a:ext uri="{FF2B5EF4-FFF2-40B4-BE49-F238E27FC236}">
                <a16:creationId xmlns:a16="http://schemas.microsoft.com/office/drawing/2014/main" id="{B5E0E015-2BB7-42AD-B2D5-196EA37CA29B}"/>
              </a:ext>
            </a:extLst>
          </p:cNvPr>
          <p:cNvSpPr/>
          <p:nvPr/>
        </p:nvSpPr>
        <p:spPr>
          <a:xfrm>
            <a:off x="7148013" y="38841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Oval 776">
            <a:extLst>
              <a:ext uri="{FF2B5EF4-FFF2-40B4-BE49-F238E27FC236}">
                <a16:creationId xmlns:a16="http://schemas.microsoft.com/office/drawing/2014/main" id="{FF0B178B-73B5-40B5-B045-5538EB8A2F88}"/>
              </a:ext>
            </a:extLst>
          </p:cNvPr>
          <p:cNvSpPr/>
          <p:nvPr/>
        </p:nvSpPr>
        <p:spPr>
          <a:xfrm>
            <a:off x="7388371" y="36873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Oval 777">
            <a:extLst>
              <a:ext uri="{FF2B5EF4-FFF2-40B4-BE49-F238E27FC236}">
                <a16:creationId xmlns:a16="http://schemas.microsoft.com/office/drawing/2014/main" id="{5DF6DE53-79AF-45F1-A372-21EF6545A0A0}"/>
              </a:ext>
            </a:extLst>
          </p:cNvPr>
          <p:cNvSpPr/>
          <p:nvPr/>
        </p:nvSpPr>
        <p:spPr>
          <a:xfrm>
            <a:off x="7540771" y="38397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Oval 778">
            <a:extLst>
              <a:ext uri="{FF2B5EF4-FFF2-40B4-BE49-F238E27FC236}">
                <a16:creationId xmlns:a16="http://schemas.microsoft.com/office/drawing/2014/main" id="{BEFD66D0-F5C7-4268-B4E1-B61EC0CA4BE8}"/>
              </a:ext>
            </a:extLst>
          </p:cNvPr>
          <p:cNvSpPr/>
          <p:nvPr/>
        </p:nvSpPr>
        <p:spPr>
          <a:xfrm>
            <a:off x="7693171" y="39921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Oval 779">
            <a:extLst>
              <a:ext uri="{FF2B5EF4-FFF2-40B4-BE49-F238E27FC236}">
                <a16:creationId xmlns:a16="http://schemas.microsoft.com/office/drawing/2014/main" id="{DDDA093A-CEB2-4D2D-BA3F-A23097E10D4D}"/>
              </a:ext>
            </a:extLst>
          </p:cNvPr>
          <p:cNvSpPr/>
          <p:nvPr/>
        </p:nvSpPr>
        <p:spPr>
          <a:xfrm>
            <a:off x="6938411" y="37817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Oval 780">
            <a:extLst>
              <a:ext uri="{FF2B5EF4-FFF2-40B4-BE49-F238E27FC236}">
                <a16:creationId xmlns:a16="http://schemas.microsoft.com/office/drawing/2014/main" id="{7C77D497-4582-402B-ABB8-D16BEA8CE406}"/>
              </a:ext>
            </a:extLst>
          </p:cNvPr>
          <p:cNvSpPr/>
          <p:nvPr/>
        </p:nvSpPr>
        <p:spPr>
          <a:xfrm>
            <a:off x="7090811" y="39341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Oval 781">
            <a:extLst>
              <a:ext uri="{FF2B5EF4-FFF2-40B4-BE49-F238E27FC236}">
                <a16:creationId xmlns:a16="http://schemas.microsoft.com/office/drawing/2014/main" id="{49FF896A-4DBF-4D81-807E-10F880559B89}"/>
              </a:ext>
            </a:extLst>
          </p:cNvPr>
          <p:cNvSpPr/>
          <p:nvPr/>
        </p:nvSpPr>
        <p:spPr>
          <a:xfrm>
            <a:off x="7947054" y="363799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Oval 782">
            <a:extLst>
              <a:ext uri="{FF2B5EF4-FFF2-40B4-BE49-F238E27FC236}">
                <a16:creationId xmlns:a16="http://schemas.microsoft.com/office/drawing/2014/main" id="{95CCCF79-22C9-4743-A606-180C70109FD0}"/>
              </a:ext>
            </a:extLst>
          </p:cNvPr>
          <p:cNvSpPr/>
          <p:nvPr/>
        </p:nvSpPr>
        <p:spPr>
          <a:xfrm>
            <a:off x="7823677" y="36812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Oval 783">
            <a:extLst>
              <a:ext uri="{FF2B5EF4-FFF2-40B4-BE49-F238E27FC236}">
                <a16:creationId xmlns:a16="http://schemas.microsoft.com/office/drawing/2014/main" id="{86AC59B9-BA0F-4D7C-9AE4-FBAD2C460337}"/>
              </a:ext>
            </a:extLst>
          </p:cNvPr>
          <p:cNvSpPr/>
          <p:nvPr/>
        </p:nvSpPr>
        <p:spPr>
          <a:xfrm>
            <a:off x="7874483" y="38506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5" name="Oval 784">
            <a:extLst>
              <a:ext uri="{FF2B5EF4-FFF2-40B4-BE49-F238E27FC236}">
                <a16:creationId xmlns:a16="http://schemas.microsoft.com/office/drawing/2014/main" id="{3AE44DE0-3000-49B5-A62B-B6BDEBDD6F55}"/>
              </a:ext>
            </a:extLst>
          </p:cNvPr>
          <p:cNvSpPr/>
          <p:nvPr/>
        </p:nvSpPr>
        <p:spPr>
          <a:xfrm>
            <a:off x="7850216" y="37740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Oval 785">
            <a:extLst>
              <a:ext uri="{FF2B5EF4-FFF2-40B4-BE49-F238E27FC236}">
                <a16:creationId xmlns:a16="http://schemas.microsoft.com/office/drawing/2014/main" id="{9B349349-AC2E-4752-9503-51C52BAE521E}"/>
              </a:ext>
            </a:extLst>
          </p:cNvPr>
          <p:cNvSpPr/>
          <p:nvPr/>
        </p:nvSpPr>
        <p:spPr>
          <a:xfrm>
            <a:off x="7400256" y="38684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Oval 786">
            <a:extLst>
              <a:ext uri="{FF2B5EF4-FFF2-40B4-BE49-F238E27FC236}">
                <a16:creationId xmlns:a16="http://schemas.microsoft.com/office/drawing/2014/main" id="{611ECE41-D3FF-4572-839F-6BC4D748A285}"/>
              </a:ext>
            </a:extLst>
          </p:cNvPr>
          <p:cNvSpPr/>
          <p:nvPr/>
        </p:nvSpPr>
        <p:spPr>
          <a:xfrm>
            <a:off x="7552656" y="40208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Oval 787">
            <a:extLst>
              <a:ext uri="{FF2B5EF4-FFF2-40B4-BE49-F238E27FC236}">
                <a16:creationId xmlns:a16="http://schemas.microsoft.com/office/drawing/2014/main" id="{5DB4C933-4E5D-4436-A48A-A24C8EC1C6D8}"/>
              </a:ext>
            </a:extLst>
          </p:cNvPr>
          <p:cNvSpPr/>
          <p:nvPr/>
        </p:nvSpPr>
        <p:spPr>
          <a:xfrm>
            <a:off x="7044650" y="39845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Oval 788">
            <a:extLst>
              <a:ext uri="{FF2B5EF4-FFF2-40B4-BE49-F238E27FC236}">
                <a16:creationId xmlns:a16="http://schemas.microsoft.com/office/drawing/2014/main" id="{8D6B19FE-443F-401C-A5D7-3997EDA43921}"/>
              </a:ext>
            </a:extLst>
          </p:cNvPr>
          <p:cNvSpPr/>
          <p:nvPr/>
        </p:nvSpPr>
        <p:spPr>
          <a:xfrm>
            <a:off x="7523633" y="405510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Oval 789">
            <a:extLst>
              <a:ext uri="{FF2B5EF4-FFF2-40B4-BE49-F238E27FC236}">
                <a16:creationId xmlns:a16="http://schemas.microsoft.com/office/drawing/2014/main" id="{D88B0A2B-F150-4A73-9548-7CB77C88D37A}"/>
              </a:ext>
            </a:extLst>
          </p:cNvPr>
          <p:cNvSpPr/>
          <p:nvPr/>
        </p:nvSpPr>
        <p:spPr>
          <a:xfrm>
            <a:off x="7298662" y="405510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" name="Oval 790">
            <a:extLst>
              <a:ext uri="{FF2B5EF4-FFF2-40B4-BE49-F238E27FC236}">
                <a16:creationId xmlns:a16="http://schemas.microsoft.com/office/drawing/2014/main" id="{87BB5C25-4E81-4584-B9F3-5AA2C14872E5}"/>
              </a:ext>
            </a:extLst>
          </p:cNvPr>
          <p:cNvSpPr/>
          <p:nvPr/>
        </p:nvSpPr>
        <p:spPr>
          <a:xfrm>
            <a:off x="8158500" y="35616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Oval 791">
            <a:extLst>
              <a:ext uri="{FF2B5EF4-FFF2-40B4-BE49-F238E27FC236}">
                <a16:creationId xmlns:a16="http://schemas.microsoft.com/office/drawing/2014/main" id="{DB7BB457-8ABB-4515-A12E-91870F4932CF}"/>
              </a:ext>
            </a:extLst>
          </p:cNvPr>
          <p:cNvSpPr/>
          <p:nvPr/>
        </p:nvSpPr>
        <p:spPr>
          <a:xfrm>
            <a:off x="8060759" y="35948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Oval 792">
            <a:extLst>
              <a:ext uri="{FF2B5EF4-FFF2-40B4-BE49-F238E27FC236}">
                <a16:creationId xmlns:a16="http://schemas.microsoft.com/office/drawing/2014/main" id="{793E67AB-31BA-4576-B17D-2AD494F41B65}"/>
              </a:ext>
            </a:extLst>
          </p:cNvPr>
          <p:cNvSpPr/>
          <p:nvPr/>
        </p:nvSpPr>
        <p:spPr>
          <a:xfrm>
            <a:off x="7942920" y="36475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Oval 793">
            <a:extLst>
              <a:ext uri="{FF2B5EF4-FFF2-40B4-BE49-F238E27FC236}">
                <a16:creationId xmlns:a16="http://schemas.microsoft.com/office/drawing/2014/main" id="{4A8276B4-7793-4DD5-BACA-65B8C2C9D15B}"/>
              </a:ext>
            </a:extLst>
          </p:cNvPr>
          <p:cNvSpPr/>
          <p:nvPr/>
        </p:nvSpPr>
        <p:spPr>
          <a:xfrm>
            <a:off x="8861802" y="36721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" name="Oval 794">
            <a:extLst>
              <a:ext uri="{FF2B5EF4-FFF2-40B4-BE49-F238E27FC236}">
                <a16:creationId xmlns:a16="http://schemas.microsoft.com/office/drawing/2014/main" id="{54329B32-7C75-4A83-A873-62CD443D4D30}"/>
              </a:ext>
            </a:extLst>
          </p:cNvPr>
          <p:cNvSpPr/>
          <p:nvPr/>
        </p:nvSpPr>
        <p:spPr>
          <a:xfrm>
            <a:off x="6889961" y="47932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Oval 795">
            <a:extLst>
              <a:ext uri="{FF2B5EF4-FFF2-40B4-BE49-F238E27FC236}">
                <a16:creationId xmlns:a16="http://schemas.microsoft.com/office/drawing/2014/main" id="{DAE3CDE3-3952-40E3-B9F4-1AE00BCDFE1D}"/>
              </a:ext>
            </a:extLst>
          </p:cNvPr>
          <p:cNvSpPr/>
          <p:nvPr/>
        </p:nvSpPr>
        <p:spPr>
          <a:xfrm>
            <a:off x="6287601" y="47352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Oval 796">
            <a:extLst>
              <a:ext uri="{FF2B5EF4-FFF2-40B4-BE49-F238E27FC236}">
                <a16:creationId xmlns:a16="http://schemas.microsoft.com/office/drawing/2014/main" id="{B4ED880F-E9C8-4FDB-87F0-8167E2BF17F2}"/>
              </a:ext>
            </a:extLst>
          </p:cNvPr>
          <p:cNvSpPr/>
          <p:nvPr/>
        </p:nvSpPr>
        <p:spPr>
          <a:xfrm>
            <a:off x="6440001" y="48876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Oval 797">
            <a:extLst>
              <a:ext uri="{FF2B5EF4-FFF2-40B4-BE49-F238E27FC236}">
                <a16:creationId xmlns:a16="http://schemas.microsoft.com/office/drawing/2014/main" id="{1F419BEB-83AA-4B64-BC2F-A42BED9785A1}"/>
              </a:ext>
            </a:extLst>
          </p:cNvPr>
          <p:cNvSpPr/>
          <p:nvPr/>
        </p:nvSpPr>
        <p:spPr>
          <a:xfrm>
            <a:off x="6592401" y="50400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Oval 798">
            <a:extLst>
              <a:ext uri="{FF2B5EF4-FFF2-40B4-BE49-F238E27FC236}">
                <a16:creationId xmlns:a16="http://schemas.microsoft.com/office/drawing/2014/main" id="{01EDAD47-C77E-4349-87AE-390868A43A18}"/>
              </a:ext>
            </a:extLst>
          </p:cNvPr>
          <p:cNvSpPr/>
          <p:nvPr/>
        </p:nvSpPr>
        <p:spPr>
          <a:xfrm>
            <a:off x="6839399" y="48210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Oval 799">
            <a:extLst>
              <a:ext uri="{FF2B5EF4-FFF2-40B4-BE49-F238E27FC236}">
                <a16:creationId xmlns:a16="http://schemas.microsoft.com/office/drawing/2014/main" id="{ABC4CEA8-ABD0-4B57-94FA-96F63B7E0623}"/>
              </a:ext>
            </a:extLst>
          </p:cNvPr>
          <p:cNvSpPr/>
          <p:nvPr/>
        </p:nvSpPr>
        <p:spPr>
          <a:xfrm>
            <a:off x="6826781" y="50315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Oval 800">
            <a:extLst>
              <a:ext uri="{FF2B5EF4-FFF2-40B4-BE49-F238E27FC236}">
                <a16:creationId xmlns:a16="http://schemas.microsoft.com/office/drawing/2014/main" id="{3EA3E897-6FA8-45C4-93F1-ADC2463EAE41}"/>
              </a:ext>
            </a:extLst>
          </p:cNvPr>
          <p:cNvSpPr/>
          <p:nvPr/>
        </p:nvSpPr>
        <p:spPr>
          <a:xfrm>
            <a:off x="6348857" y="46851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Oval 801">
            <a:extLst>
              <a:ext uri="{FF2B5EF4-FFF2-40B4-BE49-F238E27FC236}">
                <a16:creationId xmlns:a16="http://schemas.microsoft.com/office/drawing/2014/main" id="{BE623EC7-A297-4BA6-A176-B20AC0566D86}"/>
              </a:ext>
            </a:extLst>
          </p:cNvPr>
          <p:cNvSpPr/>
          <p:nvPr/>
        </p:nvSpPr>
        <p:spPr>
          <a:xfrm>
            <a:off x="6257734" y="47021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Oval 802">
            <a:extLst>
              <a:ext uri="{FF2B5EF4-FFF2-40B4-BE49-F238E27FC236}">
                <a16:creationId xmlns:a16="http://schemas.microsoft.com/office/drawing/2014/main" id="{50830CFC-BD56-442D-9F94-1379C54B9144}"/>
              </a:ext>
            </a:extLst>
          </p:cNvPr>
          <p:cNvSpPr/>
          <p:nvPr/>
        </p:nvSpPr>
        <p:spPr>
          <a:xfrm>
            <a:off x="6123601" y="48383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Oval 803">
            <a:extLst>
              <a:ext uri="{FF2B5EF4-FFF2-40B4-BE49-F238E27FC236}">
                <a16:creationId xmlns:a16="http://schemas.microsoft.com/office/drawing/2014/main" id="{3137E4B1-35DD-45AD-94CA-CA9E0AB36E4F}"/>
              </a:ext>
            </a:extLst>
          </p:cNvPr>
          <p:cNvSpPr/>
          <p:nvPr/>
        </p:nvSpPr>
        <p:spPr>
          <a:xfrm>
            <a:off x="6381466" y="47553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4CC89B7E-E051-4A13-A1D1-42AD8E7DA771}"/>
              </a:ext>
            </a:extLst>
          </p:cNvPr>
          <p:cNvSpPr/>
          <p:nvPr/>
        </p:nvSpPr>
        <p:spPr>
          <a:xfrm>
            <a:off x="6094933" y="47391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Oval 805">
            <a:extLst>
              <a:ext uri="{FF2B5EF4-FFF2-40B4-BE49-F238E27FC236}">
                <a16:creationId xmlns:a16="http://schemas.microsoft.com/office/drawing/2014/main" id="{4A8B5F76-C7A8-40E7-B30A-167EBF6B9A38}"/>
              </a:ext>
            </a:extLst>
          </p:cNvPr>
          <p:cNvSpPr/>
          <p:nvPr/>
        </p:nvSpPr>
        <p:spPr>
          <a:xfrm>
            <a:off x="6178260" y="50238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Oval 806">
            <a:extLst>
              <a:ext uri="{FF2B5EF4-FFF2-40B4-BE49-F238E27FC236}">
                <a16:creationId xmlns:a16="http://schemas.microsoft.com/office/drawing/2014/main" id="{2E0811FB-95A2-4046-8CFC-50A1349AC7B6}"/>
              </a:ext>
            </a:extLst>
          </p:cNvPr>
          <p:cNvSpPr/>
          <p:nvPr/>
        </p:nvSpPr>
        <p:spPr>
          <a:xfrm>
            <a:off x="6366697" y="47546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Oval 807">
            <a:extLst>
              <a:ext uri="{FF2B5EF4-FFF2-40B4-BE49-F238E27FC236}">
                <a16:creationId xmlns:a16="http://schemas.microsoft.com/office/drawing/2014/main" id="{625FBC54-C522-470A-A8C0-023F72C963D9}"/>
              </a:ext>
            </a:extLst>
          </p:cNvPr>
          <p:cNvSpPr/>
          <p:nvPr/>
        </p:nvSpPr>
        <p:spPr>
          <a:xfrm>
            <a:off x="6519097" y="49070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8694A14F-A40F-4AF9-97B5-F38E573ED08B}"/>
              </a:ext>
            </a:extLst>
          </p:cNvPr>
          <p:cNvSpPr/>
          <p:nvPr/>
        </p:nvSpPr>
        <p:spPr>
          <a:xfrm>
            <a:off x="6354079" y="49650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Oval 809">
            <a:extLst>
              <a:ext uri="{FF2B5EF4-FFF2-40B4-BE49-F238E27FC236}">
                <a16:creationId xmlns:a16="http://schemas.microsoft.com/office/drawing/2014/main" id="{C5970DCA-F570-4444-B73B-D960540DBF5B}"/>
              </a:ext>
            </a:extLst>
          </p:cNvPr>
          <p:cNvSpPr/>
          <p:nvPr/>
        </p:nvSpPr>
        <p:spPr>
          <a:xfrm>
            <a:off x="6851218" y="48653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Oval 810">
            <a:extLst>
              <a:ext uri="{FF2B5EF4-FFF2-40B4-BE49-F238E27FC236}">
                <a16:creationId xmlns:a16="http://schemas.microsoft.com/office/drawing/2014/main" id="{9306794C-9425-4860-8C86-1EB8D3A9C84E}"/>
              </a:ext>
            </a:extLst>
          </p:cNvPr>
          <p:cNvSpPr/>
          <p:nvPr/>
        </p:nvSpPr>
        <p:spPr>
          <a:xfrm>
            <a:off x="6760362" y="47632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E6E84CE5-405D-4A0E-8236-535F5C36093B}"/>
              </a:ext>
            </a:extLst>
          </p:cNvPr>
          <p:cNvSpPr/>
          <p:nvPr/>
        </p:nvSpPr>
        <p:spPr>
          <a:xfrm>
            <a:off x="6636985" y="48065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CF59151-CD63-4749-8628-D71DC78EEB0C}"/>
              </a:ext>
            </a:extLst>
          </p:cNvPr>
          <p:cNvSpPr/>
          <p:nvPr/>
        </p:nvSpPr>
        <p:spPr>
          <a:xfrm>
            <a:off x="6687791" y="49759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FF965B47-AA88-4E2D-A02C-F278FE1AA36F}"/>
              </a:ext>
            </a:extLst>
          </p:cNvPr>
          <p:cNvSpPr/>
          <p:nvPr/>
        </p:nvSpPr>
        <p:spPr>
          <a:xfrm>
            <a:off x="6474958" y="51435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B892691D-1685-4464-AA6C-F68541322CFC}"/>
              </a:ext>
            </a:extLst>
          </p:cNvPr>
          <p:cNvSpPr/>
          <p:nvPr/>
        </p:nvSpPr>
        <p:spPr>
          <a:xfrm>
            <a:off x="6383835" y="51605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9B8B857B-BBAC-4CB2-A80D-ABBF128914C9}"/>
              </a:ext>
            </a:extLst>
          </p:cNvPr>
          <p:cNvSpPr/>
          <p:nvPr/>
        </p:nvSpPr>
        <p:spPr>
          <a:xfrm>
            <a:off x="7087706" y="46871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6F939E16-9727-46D4-A78C-0250CD0D6D8C}"/>
              </a:ext>
            </a:extLst>
          </p:cNvPr>
          <p:cNvSpPr/>
          <p:nvPr/>
        </p:nvSpPr>
        <p:spPr>
          <a:xfrm>
            <a:off x="7211438" y="47404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5ED22200-7344-475D-8066-4674DE433E91}"/>
              </a:ext>
            </a:extLst>
          </p:cNvPr>
          <p:cNvSpPr/>
          <p:nvPr/>
        </p:nvSpPr>
        <p:spPr>
          <a:xfrm>
            <a:off x="6924905" y="47242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B218F039-7B58-4B0B-A4A4-C9B327195F87}"/>
              </a:ext>
            </a:extLst>
          </p:cNvPr>
          <p:cNvSpPr/>
          <p:nvPr/>
        </p:nvSpPr>
        <p:spPr>
          <a:xfrm>
            <a:off x="6805026" y="46871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9D5B5C6F-F221-40AA-A548-EC8806D8991D}"/>
              </a:ext>
            </a:extLst>
          </p:cNvPr>
          <p:cNvSpPr/>
          <p:nvPr/>
        </p:nvSpPr>
        <p:spPr>
          <a:xfrm>
            <a:off x="7196669" y="473963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2891B038-7020-4A54-825E-B0E28661519D}"/>
              </a:ext>
            </a:extLst>
          </p:cNvPr>
          <p:cNvSpPr/>
          <p:nvPr/>
        </p:nvSpPr>
        <p:spPr>
          <a:xfrm>
            <a:off x="7590334" y="47482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E31DCEE0-6A15-44AE-A260-EDB1F0A776B4}"/>
              </a:ext>
            </a:extLst>
          </p:cNvPr>
          <p:cNvSpPr/>
          <p:nvPr/>
        </p:nvSpPr>
        <p:spPr>
          <a:xfrm>
            <a:off x="7466957" y="47915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8D5E847E-74BD-46F2-8FCD-671EB86237D2}"/>
              </a:ext>
            </a:extLst>
          </p:cNvPr>
          <p:cNvSpPr/>
          <p:nvPr/>
        </p:nvSpPr>
        <p:spPr>
          <a:xfrm>
            <a:off x="7515087" y="473956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3ADE91E8-1A77-41B0-AB62-338D962C29B5}"/>
              </a:ext>
            </a:extLst>
          </p:cNvPr>
          <p:cNvSpPr/>
          <p:nvPr/>
        </p:nvSpPr>
        <p:spPr>
          <a:xfrm>
            <a:off x="6912580" y="47146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1C5ED108-A197-41F5-8953-04F083E2992E}"/>
              </a:ext>
            </a:extLst>
          </p:cNvPr>
          <p:cNvSpPr/>
          <p:nvPr/>
        </p:nvSpPr>
        <p:spPr>
          <a:xfrm>
            <a:off x="6810986" y="47316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2AE8C70C-80D1-45BF-8D8E-A54B8AFD99E9}"/>
              </a:ext>
            </a:extLst>
          </p:cNvPr>
          <p:cNvSpPr/>
          <p:nvPr/>
        </p:nvSpPr>
        <p:spPr>
          <a:xfrm>
            <a:off x="7203744" y="46873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FDE26DC4-331B-47DD-B508-008A716603B8}"/>
              </a:ext>
            </a:extLst>
          </p:cNvPr>
          <p:cNvSpPr/>
          <p:nvPr/>
        </p:nvSpPr>
        <p:spPr>
          <a:xfrm>
            <a:off x="7356144" y="48397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D2AF69A5-1A97-49C9-BDA6-1567EA4ECA13}"/>
              </a:ext>
            </a:extLst>
          </p:cNvPr>
          <p:cNvSpPr/>
          <p:nvPr/>
        </p:nvSpPr>
        <p:spPr>
          <a:xfrm>
            <a:off x="6870939" y="472943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03D6B7EE-1368-4908-9F48-3752E327FC73}"/>
              </a:ext>
            </a:extLst>
          </p:cNvPr>
          <p:cNvSpPr/>
          <p:nvPr/>
        </p:nvSpPr>
        <p:spPr>
          <a:xfrm>
            <a:off x="7038726" y="474536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F947D6AF-826A-4EAB-8651-0D0561486673}"/>
              </a:ext>
            </a:extLst>
          </p:cNvPr>
          <p:cNvSpPr/>
          <p:nvPr/>
        </p:nvSpPr>
        <p:spPr>
          <a:xfrm>
            <a:off x="7191126" y="489776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B1182586-CC67-4D55-8FAD-7A1003F0EF36}"/>
              </a:ext>
            </a:extLst>
          </p:cNvPr>
          <p:cNvSpPr/>
          <p:nvPr/>
        </p:nvSpPr>
        <p:spPr>
          <a:xfrm>
            <a:off x="7372438" y="47562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6923D03C-C91A-4DC9-9F87-388EF7D03C9C}"/>
              </a:ext>
            </a:extLst>
          </p:cNvPr>
          <p:cNvSpPr/>
          <p:nvPr/>
        </p:nvSpPr>
        <p:spPr>
          <a:xfrm>
            <a:off x="7524838" y="49086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Oval 832">
            <a:extLst>
              <a:ext uri="{FF2B5EF4-FFF2-40B4-BE49-F238E27FC236}">
                <a16:creationId xmlns:a16="http://schemas.microsoft.com/office/drawing/2014/main" id="{91783DF4-8034-485E-91E7-7007040B0FC2}"/>
              </a:ext>
            </a:extLst>
          </p:cNvPr>
          <p:cNvSpPr/>
          <p:nvPr/>
        </p:nvSpPr>
        <p:spPr>
          <a:xfrm>
            <a:off x="7007167" y="247449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Oval 833">
            <a:extLst>
              <a:ext uri="{FF2B5EF4-FFF2-40B4-BE49-F238E27FC236}">
                <a16:creationId xmlns:a16="http://schemas.microsoft.com/office/drawing/2014/main" id="{609F8ED8-43DE-44DB-B4FA-DE6772989516}"/>
              </a:ext>
            </a:extLst>
          </p:cNvPr>
          <p:cNvSpPr/>
          <p:nvPr/>
        </p:nvSpPr>
        <p:spPr>
          <a:xfrm>
            <a:off x="6873319" y="25177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Oval 834">
            <a:extLst>
              <a:ext uri="{FF2B5EF4-FFF2-40B4-BE49-F238E27FC236}">
                <a16:creationId xmlns:a16="http://schemas.microsoft.com/office/drawing/2014/main" id="{0F651D6D-0832-4049-8086-BBBD2C23DE86}"/>
              </a:ext>
            </a:extLst>
          </p:cNvPr>
          <p:cNvSpPr/>
          <p:nvPr/>
        </p:nvSpPr>
        <p:spPr>
          <a:xfrm>
            <a:off x="7036190" y="26701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Oval 835">
            <a:extLst>
              <a:ext uri="{FF2B5EF4-FFF2-40B4-BE49-F238E27FC236}">
                <a16:creationId xmlns:a16="http://schemas.microsoft.com/office/drawing/2014/main" id="{1D5C6347-33BF-4D70-A1C0-418396B7BEDB}"/>
              </a:ext>
            </a:extLst>
          </p:cNvPr>
          <p:cNvSpPr/>
          <p:nvPr/>
        </p:nvSpPr>
        <p:spPr>
          <a:xfrm>
            <a:off x="6782196" y="25347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Oval 836">
            <a:extLst>
              <a:ext uri="{FF2B5EF4-FFF2-40B4-BE49-F238E27FC236}">
                <a16:creationId xmlns:a16="http://schemas.microsoft.com/office/drawing/2014/main" id="{A203C54D-4FF5-439E-8AB2-530FF63C48B6}"/>
              </a:ext>
            </a:extLst>
          </p:cNvPr>
          <p:cNvSpPr/>
          <p:nvPr/>
        </p:nvSpPr>
        <p:spPr>
          <a:xfrm>
            <a:off x="6934596" y="26871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Oval 837">
            <a:extLst>
              <a:ext uri="{FF2B5EF4-FFF2-40B4-BE49-F238E27FC236}">
                <a16:creationId xmlns:a16="http://schemas.microsoft.com/office/drawing/2014/main" id="{D41AABA5-8B83-4F79-A186-B17DBAB6CD9E}"/>
              </a:ext>
            </a:extLst>
          </p:cNvPr>
          <p:cNvSpPr/>
          <p:nvPr/>
        </p:nvSpPr>
        <p:spPr>
          <a:xfrm>
            <a:off x="6648063" y="26709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Oval 838">
            <a:extLst>
              <a:ext uri="{FF2B5EF4-FFF2-40B4-BE49-F238E27FC236}">
                <a16:creationId xmlns:a16="http://schemas.microsoft.com/office/drawing/2014/main" id="{A57DF1F2-6BBC-44CA-AC60-C7AEF33BA84C}"/>
              </a:ext>
            </a:extLst>
          </p:cNvPr>
          <p:cNvSpPr/>
          <p:nvPr/>
        </p:nvSpPr>
        <p:spPr>
          <a:xfrm>
            <a:off x="6183001" y="28088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Oval 839">
            <a:extLst>
              <a:ext uri="{FF2B5EF4-FFF2-40B4-BE49-F238E27FC236}">
                <a16:creationId xmlns:a16="http://schemas.microsoft.com/office/drawing/2014/main" id="{2622ABD9-D582-43DF-88EE-D293A3A96450}"/>
              </a:ext>
            </a:extLst>
          </p:cNvPr>
          <p:cNvSpPr/>
          <p:nvPr/>
        </p:nvSpPr>
        <p:spPr>
          <a:xfrm>
            <a:off x="6557207" y="25688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Oval 840">
            <a:extLst>
              <a:ext uri="{FF2B5EF4-FFF2-40B4-BE49-F238E27FC236}">
                <a16:creationId xmlns:a16="http://schemas.microsoft.com/office/drawing/2014/main" id="{BDBEE88E-E15A-454E-9804-B26849A573CA}"/>
              </a:ext>
            </a:extLst>
          </p:cNvPr>
          <p:cNvSpPr/>
          <p:nvPr/>
        </p:nvSpPr>
        <p:spPr>
          <a:xfrm>
            <a:off x="6345872" y="29612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Oval 841">
            <a:extLst>
              <a:ext uri="{FF2B5EF4-FFF2-40B4-BE49-F238E27FC236}">
                <a16:creationId xmlns:a16="http://schemas.microsoft.com/office/drawing/2014/main" id="{CE0B735C-EA5E-43A2-B9A2-1BA551AFC7AA}"/>
              </a:ext>
            </a:extLst>
          </p:cNvPr>
          <p:cNvSpPr/>
          <p:nvPr/>
        </p:nvSpPr>
        <p:spPr>
          <a:xfrm>
            <a:off x="6091878" y="28258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Oval 842">
            <a:extLst>
              <a:ext uri="{FF2B5EF4-FFF2-40B4-BE49-F238E27FC236}">
                <a16:creationId xmlns:a16="http://schemas.microsoft.com/office/drawing/2014/main" id="{D670B89E-4A51-4CE3-A604-F095F98489E7}"/>
              </a:ext>
            </a:extLst>
          </p:cNvPr>
          <p:cNvSpPr/>
          <p:nvPr/>
        </p:nvSpPr>
        <p:spPr>
          <a:xfrm>
            <a:off x="6244278" y="29782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Oval 843">
            <a:extLst>
              <a:ext uri="{FF2B5EF4-FFF2-40B4-BE49-F238E27FC236}">
                <a16:creationId xmlns:a16="http://schemas.microsoft.com/office/drawing/2014/main" id="{CC454B61-2DF1-4704-8C96-B1DF00C6351C}"/>
              </a:ext>
            </a:extLst>
          </p:cNvPr>
          <p:cNvSpPr/>
          <p:nvPr/>
        </p:nvSpPr>
        <p:spPr>
          <a:xfrm>
            <a:off x="6484636" y="27815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5" name="Oval 844">
            <a:extLst>
              <a:ext uri="{FF2B5EF4-FFF2-40B4-BE49-F238E27FC236}">
                <a16:creationId xmlns:a16="http://schemas.microsoft.com/office/drawing/2014/main" id="{132B4139-3ABB-4136-85B5-83B1B2CD2146}"/>
              </a:ext>
            </a:extLst>
          </p:cNvPr>
          <p:cNvSpPr/>
          <p:nvPr/>
        </p:nvSpPr>
        <p:spPr>
          <a:xfrm>
            <a:off x="6637036" y="29339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Oval 845">
            <a:extLst>
              <a:ext uri="{FF2B5EF4-FFF2-40B4-BE49-F238E27FC236}">
                <a16:creationId xmlns:a16="http://schemas.microsoft.com/office/drawing/2014/main" id="{F2772FF5-491B-41FF-A514-2CF92F7E6049}"/>
              </a:ext>
            </a:extLst>
          </p:cNvPr>
          <p:cNvSpPr/>
          <p:nvPr/>
        </p:nvSpPr>
        <p:spPr>
          <a:xfrm>
            <a:off x="6789436" y="30863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Oval 846">
            <a:extLst>
              <a:ext uri="{FF2B5EF4-FFF2-40B4-BE49-F238E27FC236}">
                <a16:creationId xmlns:a16="http://schemas.microsoft.com/office/drawing/2014/main" id="{3C701112-0C3B-494E-8B2B-F1CE33712979}"/>
              </a:ext>
            </a:extLst>
          </p:cNvPr>
          <p:cNvSpPr/>
          <p:nvPr/>
        </p:nvSpPr>
        <p:spPr>
          <a:xfrm>
            <a:off x="6020178" y="33039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Oval 847">
            <a:extLst>
              <a:ext uri="{FF2B5EF4-FFF2-40B4-BE49-F238E27FC236}">
                <a16:creationId xmlns:a16="http://schemas.microsoft.com/office/drawing/2014/main" id="{6470D0C8-A1D8-4AEB-B17B-2CE26ED4ACB3}"/>
              </a:ext>
            </a:extLst>
          </p:cNvPr>
          <p:cNvSpPr/>
          <p:nvPr/>
        </p:nvSpPr>
        <p:spPr>
          <a:xfrm>
            <a:off x="6172578" y="34563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" name="Oval 848">
            <a:extLst>
              <a:ext uri="{FF2B5EF4-FFF2-40B4-BE49-F238E27FC236}">
                <a16:creationId xmlns:a16="http://schemas.microsoft.com/office/drawing/2014/main" id="{DDEE80C6-6337-4276-A392-917D4BCE55D3}"/>
              </a:ext>
            </a:extLst>
          </p:cNvPr>
          <p:cNvSpPr/>
          <p:nvPr/>
        </p:nvSpPr>
        <p:spPr>
          <a:xfrm>
            <a:off x="6049201" y="349966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Oval 849">
            <a:extLst>
              <a:ext uri="{FF2B5EF4-FFF2-40B4-BE49-F238E27FC236}">
                <a16:creationId xmlns:a16="http://schemas.microsoft.com/office/drawing/2014/main" id="{AC7077E2-FE99-4261-9A73-56E3038B59E9}"/>
              </a:ext>
            </a:extLst>
          </p:cNvPr>
          <p:cNvSpPr/>
          <p:nvPr/>
        </p:nvSpPr>
        <p:spPr>
          <a:xfrm>
            <a:off x="5947607" y="35166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" name="Oval 850">
            <a:extLst>
              <a:ext uri="{FF2B5EF4-FFF2-40B4-BE49-F238E27FC236}">
                <a16:creationId xmlns:a16="http://schemas.microsoft.com/office/drawing/2014/main" id="{29D73730-4C0C-426D-932F-C923ABC24A92}"/>
              </a:ext>
            </a:extLst>
          </p:cNvPr>
          <p:cNvSpPr/>
          <p:nvPr/>
        </p:nvSpPr>
        <p:spPr>
          <a:xfrm>
            <a:off x="6100007" y="36690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Oval 851">
            <a:extLst>
              <a:ext uri="{FF2B5EF4-FFF2-40B4-BE49-F238E27FC236}">
                <a16:creationId xmlns:a16="http://schemas.microsoft.com/office/drawing/2014/main" id="{664B33FA-2DEB-47AD-B66B-95B05CC2927C}"/>
              </a:ext>
            </a:extLst>
          </p:cNvPr>
          <p:cNvSpPr/>
          <p:nvPr/>
        </p:nvSpPr>
        <p:spPr>
          <a:xfrm>
            <a:off x="6252407" y="38214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" name="Oval 852">
            <a:extLst>
              <a:ext uri="{FF2B5EF4-FFF2-40B4-BE49-F238E27FC236}">
                <a16:creationId xmlns:a16="http://schemas.microsoft.com/office/drawing/2014/main" id="{7882588D-6012-40E7-9F55-FF6F859C6558}"/>
              </a:ext>
            </a:extLst>
          </p:cNvPr>
          <p:cNvSpPr/>
          <p:nvPr/>
        </p:nvSpPr>
        <p:spPr>
          <a:xfrm>
            <a:off x="6404807" y="39738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Oval 853">
            <a:extLst>
              <a:ext uri="{FF2B5EF4-FFF2-40B4-BE49-F238E27FC236}">
                <a16:creationId xmlns:a16="http://schemas.microsoft.com/office/drawing/2014/main" id="{40A338BF-B482-4095-AD2E-E27895EFAAE8}"/>
              </a:ext>
            </a:extLst>
          </p:cNvPr>
          <p:cNvSpPr/>
          <p:nvPr/>
        </p:nvSpPr>
        <p:spPr>
          <a:xfrm>
            <a:off x="6151831" y="28236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" name="Oval 854">
            <a:extLst>
              <a:ext uri="{FF2B5EF4-FFF2-40B4-BE49-F238E27FC236}">
                <a16:creationId xmlns:a16="http://schemas.microsoft.com/office/drawing/2014/main" id="{3729EEB4-DEC3-468E-8F04-5A6C0A6A05C0}"/>
              </a:ext>
            </a:extLst>
          </p:cNvPr>
          <p:cNvSpPr/>
          <p:nvPr/>
        </p:nvSpPr>
        <p:spPr>
          <a:xfrm>
            <a:off x="6017983" y="28669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Oval 855">
            <a:extLst>
              <a:ext uri="{FF2B5EF4-FFF2-40B4-BE49-F238E27FC236}">
                <a16:creationId xmlns:a16="http://schemas.microsoft.com/office/drawing/2014/main" id="{F5DA5687-B29C-461F-91FF-379DF8F35499}"/>
              </a:ext>
            </a:extLst>
          </p:cNvPr>
          <p:cNvSpPr/>
          <p:nvPr/>
        </p:nvSpPr>
        <p:spPr>
          <a:xfrm>
            <a:off x="6304231" y="29760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" name="Oval 856">
            <a:extLst>
              <a:ext uri="{FF2B5EF4-FFF2-40B4-BE49-F238E27FC236}">
                <a16:creationId xmlns:a16="http://schemas.microsoft.com/office/drawing/2014/main" id="{2DB8A6DA-F154-40CD-A6A1-5C7D7572F895}"/>
              </a:ext>
            </a:extLst>
          </p:cNvPr>
          <p:cNvSpPr/>
          <p:nvPr/>
        </p:nvSpPr>
        <p:spPr>
          <a:xfrm>
            <a:off x="6180854" y="30193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Oval 857">
            <a:extLst>
              <a:ext uri="{FF2B5EF4-FFF2-40B4-BE49-F238E27FC236}">
                <a16:creationId xmlns:a16="http://schemas.microsoft.com/office/drawing/2014/main" id="{5FCE52C1-F8DA-45FA-8EA2-43E823515EC8}"/>
              </a:ext>
            </a:extLst>
          </p:cNvPr>
          <p:cNvSpPr/>
          <p:nvPr/>
        </p:nvSpPr>
        <p:spPr>
          <a:xfrm>
            <a:off x="6079260" y="30362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Oval 858">
            <a:extLst>
              <a:ext uri="{FF2B5EF4-FFF2-40B4-BE49-F238E27FC236}">
                <a16:creationId xmlns:a16="http://schemas.microsoft.com/office/drawing/2014/main" id="{D21EF261-6263-4641-A0E4-8F907459CE1A}"/>
              </a:ext>
            </a:extLst>
          </p:cNvPr>
          <p:cNvSpPr/>
          <p:nvPr/>
        </p:nvSpPr>
        <p:spPr>
          <a:xfrm>
            <a:off x="6319618" y="28395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Oval 859">
            <a:extLst>
              <a:ext uri="{FF2B5EF4-FFF2-40B4-BE49-F238E27FC236}">
                <a16:creationId xmlns:a16="http://schemas.microsoft.com/office/drawing/2014/main" id="{8DAC13A6-5B55-44DF-AFD8-5F65BF7E972F}"/>
              </a:ext>
            </a:extLst>
          </p:cNvPr>
          <p:cNvSpPr/>
          <p:nvPr/>
        </p:nvSpPr>
        <p:spPr>
          <a:xfrm>
            <a:off x="6472018" y="29919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Oval 860">
            <a:extLst>
              <a:ext uri="{FF2B5EF4-FFF2-40B4-BE49-F238E27FC236}">
                <a16:creationId xmlns:a16="http://schemas.microsoft.com/office/drawing/2014/main" id="{9FD2E456-44AF-46C7-BEC2-9A5ECA58DA03}"/>
              </a:ext>
            </a:extLst>
          </p:cNvPr>
          <p:cNvSpPr/>
          <p:nvPr/>
        </p:nvSpPr>
        <p:spPr>
          <a:xfrm>
            <a:off x="6624418" y="31443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Oval 861">
            <a:extLst>
              <a:ext uri="{FF2B5EF4-FFF2-40B4-BE49-F238E27FC236}">
                <a16:creationId xmlns:a16="http://schemas.microsoft.com/office/drawing/2014/main" id="{36E00B37-05AA-4440-A496-E5344D163F18}"/>
              </a:ext>
            </a:extLst>
          </p:cNvPr>
          <p:cNvSpPr/>
          <p:nvPr/>
        </p:nvSpPr>
        <p:spPr>
          <a:xfrm>
            <a:off x="6022058" y="30863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Oval 862">
            <a:extLst>
              <a:ext uri="{FF2B5EF4-FFF2-40B4-BE49-F238E27FC236}">
                <a16:creationId xmlns:a16="http://schemas.microsoft.com/office/drawing/2014/main" id="{56280592-A3C4-4E00-AF78-4F5CC834861B}"/>
              </a:ext>
            </a:extLst>
          </p:cNvPr>
          <p:cNvSpPr/>
          <p:nvPr/>
        </p:nvSpPr>
        <p:spPr>
          <a:xfrm>
            <a:off x="6974802" y="35685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Oval 863">
            <a:extLst>
              <a:ext uri="{FF2B5EF4-FFF2-40B4-BE49-F238E27FC236}">
                <a16:creationId xmlns:a16="http://schemas.microsoft.com/office/drawing/2014/main" id="{8ED7EAFB-C5A2-4F1A-81AA-778986FDA03E}"/>
              </a:ext>
            </a:extLst>
          </p:cNvPr>
          <p:cNvSpPr/>
          <p:nvPr/>
        </p:nvSpPr>
        <p:spPr>
          <a:xfrm>
            <a:off x="6883679" y="35855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Oval 864">
            <a:extLst>
              <a:ext uri="{FF2B5EF4-FFF2-40B4-BE49-F238E27FC236}">
                <a16:creationId xmlns:a16="http://schemas.microsoft.com/office/drawing/2014/main" id="{1162C5BF-A511-4298-8363-0C17FD098B70}"/>
              </a:ext>
            </a:extLst>
          </p:cNvPr>
          <p:cNvSpPr/>
          <p:nvPr/>
        </p:nvSpPr>
        <p:spPr>
          <a:xfrm>
            <a:off x="6749546" y="37217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Oval 865">
            <a:extLst>
              <a:ext uri="{FF2B5EF4-FFF2-40B4-BE49-F238E27FC236}">
                <a16:creationId xmlns:a16="http://schemas.microsoft.com/office/drawing/2014/main" id="{9A053632-6EBB-4BBF-B8D3-452CFE8254E9}"/>
              </a:ext>
            </a:extLst>
          </p:cNvPr>
          <p:cNvSpPr/>
          <p:nvPr/>
        </p:nvSpPr>
        <p:spPr>
          <a:xfrm>
            <a:off x="6890919" y="413711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7" name="Oval 866">
            <a:extLst>
              <a:ext uri="{FF2B5EF4-FFF2-40B4-BE49-F238E27FC236}">
                <a16:creationId xmlns:a16="http://schemas.microsoft.com/office/drawing/2014/main" id="{B3949E5C-EA8E-4C97-9246-11A0861D3495}"/>
              </a:ext>
            </a:extLst>
          </p:cNvPr>
          <p:cNvSpPr/>
          <p:nvPr/>
        </p:nvSpPr>
        <p:spPr>
          <a:xfrm>
            <a:off x="6969157" y="28922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Oval 867">
            <a:extLst>
              <a:ext uri="{FF2B5EF4-FFF2-40B4-BE49-F238E27FC236}">
                <a16:creationId xmlns:a16="http://schemas.microsoft.com/office/drawing/2014/main" id="{4F1419B5-1E69-421E-ADD5-133BFD44951F}"/>
              </a:ext>
            </a:extLst>
          </p:cNvPr>
          <p:cNvSpPr/>
          <p:nvPr/>
        </p:nvSpPr>
        <p:spPr>
          <a:xfrm>
            <a:off x="6878301" y="27901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9" name="Oval 868">
            <a:extLst>
              <a:ext uri="{FF2B5EF4-FFF2-40B4-BE49-F238E27FC236}">
                <a16:creationId xmlns:a16="http://schemas.microsoft.com/office/drawing/2014/main" id="{9D837A41-867B-4A95-8599-F76430B22C57}"/>
              </a:ext>
            </a:extLst>
          </p:cNvPr>
          <p:cNvSpPr/>
          <p:nvPr/>
        </p:nvSpPr>
        <p:spPr>
          <a:xfrm>
            <a:off x="6754924" y="28334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Oval 869">
            <a:extLst>
              <a:ext uri="{FF2B5EF4-FFF2-40B4-BE49-F238E27FC236}">
                <a16:creationId xmlns:a16="http://schemas.microsoft.com/office/drawing/2014/main" id="{E0083BD3-8994-4E9F-87ED-DC063B7F2EB7}"/>
              </a:ext>
            </a:extLst>
          </p:cNvPr>
          <p:cNvSpPr/>
          <p:nvPr/>
        </p:nvSpPr>
        <p:spPr>
          <a:xfrm>
            <a:off x="6805730" y="30028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Oval 870">
            <a:extLst>
              <a:ext uri="{FF2B5EF4-FFF2-40B4-BE49-F238E27FC236}">
                <a16:creationId xmlns:a16="http://schemas.microsoft.com/office/drawing/2014/main" id="{AE0A1D89-8DB5-476E-8AAF-1C4E21195CFB}"/>
              </a:ext>
            </a:extLst>
          </p:cNvPr>
          <p:cNvSpPr/>
          <p:nvPr/>
        </p:nvSpPr>
        <p:spPr>
          <a:xfrm>
            <a:off x="6958130" y="31552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Oval 871">
            <a:extLst>
              <a:ext uri="{FF2B5EF4-FFF2-40B4-BE49-F238E27FC236}">
                <a16:creationId xmlns:a16="http://schemas.microsoft.com/office/drawing/2014/main" id="{A9BE7182-4382-4A08-A351-2578584E9B0C}"/>
              </a:ext>
            </a:extLst>
          </p:cNvPr>
          <p:cNvSpPr/>
          <p:nvPr/>
        </p:nvSpPr>
        <p:spPr>
          <a:xfrm>
            <a:off x="6927582" y="32737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3" name="Oval 872">
            <a:extLst>
              <a:ext uri="{FF2B5EF4-FFF2-40B4-BE49-F238E27FC236}">
                <a16:creationId xmlns:a16="http://schemas.microsoft.com/office/drawing/2014/main" id="{E2E42385-4A60-465F-8560-711BBFCF4D75}"/>
              </a:ext>
            </a:extLst>
          </p:cNvPr>
          <p:cNvSpPr/>
          <p:nvPr/>
        </p:nvSpPr>
        <p:spPr>
          <a:xfrm>
            <a:off x="6702611" y="32737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Oval 873">
            <a:extLst>
              <a:ext uri="{FF2B5EF4-FFF2-40B4-BE49-F238E27FC236}">
                <a16:creationId xmlns:a16="http://schemas.microsoft.com/office/drawing/2014/main" id="{6B684B4D-C899-4C89-9848-68E51FC7C36A}"/>
              </a:ext>
            </a:extLst>
          </p:cNvPr>
          <p:cNvSpPr/>
          <p:nvPr/>
        </p:nvSpPr>
        <p:spPr>
          <a:xfrm>
            <a:off x="6946134" y="34694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5" name="Oval 874">
            <a:extLst>
              <a:ext uri="{FF2B5EF4-FFF2-40B4-BE49-F238E27FC236}">
                <a16:creationId xmlns:a16="http://schemas.microsoft.com/office/drawing/2014/main" id="{9ABF546B-D38E-47BF-B06D-84B42BDA10F9}"/>
              </a:ext>
            </a:extLst>
          </p:cNvPr>
          <p:cNvSpPr/>
          <p:nvPr/>
        </p:nvSpPr>
        <p:spPr>
          <a:xfrm>
            <a:off x="6702611" y="33340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B6952763-8BD2-458C-AD81-969F3E5BF5D0}"/>
              </a:ext>
            </a:extLst>
          </p:cNvPr>
          <p:cNvSpPr/>
          <p:nvPr/>
        </p:nvSpPr>
        <p:spPr>
          <a:xfrm>
            <a:off x="6855011" y="34864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3A096F01-EB2C-4CE2-A6E4-E1F266A69EE5}"/>
              </a:ext>
            </a:extLst>
          </p:cNvPr>
          <p:cNvSpPr/>
          <p:nvPr/>
        </p:nvSpPr>
        <p:spPr>
          <a:xfrm>
            <a:off x="7007411" y="36388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5F42EA29-07FA-4044-8CE6-4778AB73CBDB}"/>
              </a:ext>
            </a:extLst>
          </p:cNvPr>
          <p:cNvSpPr/>
          <p:nvPr/>
        </p:nvSpPr>
        <p:spPr>
          <a:xfrm>
            <a:off x="6720878" y="36226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D6956CEA-2EEC-4DCD-B3A4-02D0018E1A1E}"/>
              </a:ext>
            </a:extLst>
          </p:cNvPr>
          <p:cNvSpPr/>
          <p:nvPr/>
        </p:nvSpPr>
        <p:spPr>
          <a:xfrm>
            <a:off x="6571976" y="33898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E4C2A874-56EC-40FF-AAA0-8C0F4FB6550E}"/>
              </a:ext>
            </a:extLst>
          </p:cNvPr>
          <p:cNvSpPr/>
          <p:nvPr/>
        </p:nvSpPr>
        <p:spPr>
          <a:xfrm>
            <a:off x="6438128" y="34331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335207BA-EF22-4688-A60F-3F2C3B53D0A5}"/>
              </a:ext>
            </a:extLst>
          </p:cNvPr>
          <p:cNvSpPr/>
          <p:nvPr/>
        </p:nvSpPr>
        <p:spPr>
          <a:xfrm>
            <a:off x="6724376" y="35422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8BA48C85-0706-4625-8D97-FC6D74C21042}"/>
              </a:ext>
            </a:extLst>
          </p:cNvPr>
          <p:cNvSpPr/>
          <p:nvPr/>
        </p:nvSpPr>
        <p:spPr>
          <a:xfrm>
            <a:off x="6600999" y="35855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>
            <a:extLst>
              <a:ext uri="{FF2B5EF4-FFF2-40B4-BE49-F238E27FC236}">
                <a16:creationId xmlns:a16="http://schemas.microsoft.com/office/drawing/2014/main" id="{747F5F55-DD10-47BF-BBDB-EA1A9F2E4B3B}"/>
              </a:ext>
            </a:extLst>
          </p:cNvPr>
          <p:cNvSpPr/>
          <p:nvPr/>
        </p:nvSpPr>
        <p:spPr>
          <a:xfrm>
            <a:off x="6347005" y="34501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6F24723A-99A6-4883-92D2-84F5B09AEBD6}"/>
              </a:ext>
            </a:extLst>
          </p:cNvPr>
          <p:cNvSpPr/>
          <p:nvPr/>
        </p:nvSpPr>
        <p:spPr>
          <a:xfrm>
            <a:off x="6499405" y="36025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>
            <a:extLst>
              <a:ext uri="{FF2B5EF4-FFF2-40B4-BE49-F238E27FC236}">
                <a16:creationId xmlns:a16="http://schemas.microsoft.com/office/drawing/2014/main" id="{11255DFE-75F6-4474-9511-28704AEBC6FB}"/>
              </a:ext>
            </a:extLst>
          </p:cNvPr>
          <p:cNvSpPr/>
          <p:nvPr/>
        </p:nvSpPr>
        <p:spPr>
          <a:xfrm>
            <a:off x="6651805" y="37549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>
            <a:extLst>
              <a:ext uri="{FF2B5EF4-FFF2-40B4-BE49-F238E27FC236}">
                <a16:creationId xmlns:a16="http://schemas.microsoft.com/office/drawing/2014/main" id="{F844B1CE-6531-4678-8487-4293C0FA0E37}"/>
              </a:ext>
            </a:extLst>
          </p:cNvPr>
          <p:cNvSpPr/>
          <p:nvPr/>
        </p:nvSpPr>
        <p:spPr>
          <a:xfrm>
            <a:off x="6804205" y="39073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7A6E86F8-25E1-42E2-9469-72CB244F39DA}"/>
              </a:ext>
            </a:extLst>
          </p:cNvPr>
          <p:cNvSpPr/>
          <p:nvPr/>
        </p:nvSpPr>
        <p:spPr>
          <a:xfrm>
            <a:off x="6212872" y="35863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6666A671-9E8F-45CD-9EC5-11C05BEDBF93}"/>
              </a:ext>
            </a:extLst>
          </p:cNvPr>
          <p:cNvSpPr/>
          <p:nvPr/>
        </p:nvSpPr>
        <p:spPr>
          <a:xfrm>
            <a:off x="6122016" y="34842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>
            <a:extLst>
              <a:ext uri="{FF2B5EF4-FFF2-40B4-BE49-F238E27FC236}">
                <a16:creationId xmlns:a16="http://schemas.microsoft.com/office/drawing/2014/main" id="{7D4C756D-6DC9-487F-8C2F-2550DCC2DE54}"/>
              </a:ext>
            </a:extLst>
          </p:cNvPr>
          <p:cNvSpPr/>
          <p:nvPr/>
        </p:nvSpPr>
        <p:spPr>
          <a:xfrm>
            <a:off x="6049445" y="36968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Oval 889">
            <a:extLst>
              <a:ext uri="{FF2B5EF4-FFF2-40B4-BE49-F238E27FC236}">
                <a16:creationId xmlns:a16="http://schemas.microsoft.com/office/drawing/2014/main" id="{21E862DB-14CD-4F2A-9A4B-8F2D3944B201}"/>
              </a:ext>
            </a:extLst>
          </p:cNvPr>
          <p:cNvSpPr/>
          <p:nvPr/>
        </p:nvSpPr>
        <p:spPr>
          <a:xfrm>
            <a:off x="6201845" y="38492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73239A6D-0A36-4F68-88D9-AA01BEF08165}"/>
              </a:ext>
            </a:extLst>
          </p:cNvPr>
          <p:cNvSpPr/>
          <p:nvPr/>
        </p:nvSpPr>
        <p:spPr>
          <a:xfrm>
            <a:off x="6036827" y="39073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2" name="Oval 891">
            <a:extLst>
              <a:ext uri="{FF2B5EF4-FFF2-40B4-BE49-F238E27FC236}">
                <a16:creationId xmlns:a16="http://schemas.microsoft.com/office/drawing/2014/main" id="{C3523BB1-1B4C-4156-91D1-181ED3AE5D70}"/>
              </a:ext>
            </a:extLst>
          </p:cNvPr>
          <p:cNvSpPr/>
          <p:nvPr/>
        </p:nvSpPr>
        <p:spPr>
          <a:xfrm>
            <a:off x="6533966" y="38076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3" name="Oval 892">
            <a:extLst>
              <a:ext uri="{FF2B5EF4-FFF2-40B4-BE49-F238E27FC236}">
                <a16:creationId xmlns:a16="http://schemas.microsoft.com/office/drawing/2014/main" id="{C6EF012F-32ED-4A9A-9370-1579C10648DC}"/>
              </a:ext>
            </a:extLst>
          </p:cNvPr>
          <p:cNvSpPr/>
          <p:nvPr/>
        </p:nvSpPr>
        <p:spPr>
          <a:xfrm>
            <a:off x="6443110" y="370551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Oval 893">
            <a:extLst>
              <a:ext uri="{FF2B5EF4-FFF2-40B4-BE49-F238E27FC236}">
                <a16:creationId xmlns:a16="http://schemas.microsoft.com/office/drawing/2014/main" id="{21466011-AA27-485D-A596-5B89E76D4908}"/>
              </a:ext>
            </a:extLst>
          </p:cNvPr>
          <p:cNvSpPr/>
          <p:nvPr/>
        </p:nvSpPr>
        <p:spPr>
          <a:xfrm>
            <a:off x="6319733" y="374880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Oval 894">
            <a:extLst>
              <a:ext uri="{FF2B5EF4-FFF2-40B4-BE49-F238E27FC236}">
                <a16:creationId xmlns:a16="http://schemas.microsoft.com/office/drawing/2014/main" id="{09109A46-27E3-445E-B5F7-3B2EAE826F3D}"/>
              </a:ext>
            </a:extLst>
          </p:cNvPr>
          <p:cNvSpPr/>
          <p:nvPr/>
        </p:nvSpPr>
        <p:spPr>
          <a:xfrm>
            <a:off x="6370539" y="39181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6" name="Oval 895">
            <a:extLst>
              <a:ext uri="{FF2B5EF4-FFF2-40B4-BE49-F238E27FC236}">
                <a16:creationId xmlns:a16="http://schemas.microsoft.com/office/drawing/2014/main" id="{51864B67-28A1-4EED-B092-990F50D2D365}"/>
              </a:ext>
            </a:extLst>
          </p:cNvPr>
          <p:cNvSpPr/>
          <p:nvPr/>
        </p:nvSpPr>
        <p:spPr>
          <a:xfrm>
            <a:off x="6992642" y="36380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D516E898-50ED-411F-A64D-FDE96CD5C596}"/>
              </a:ext>
            </a:extLst>
          </p:cNvPr>
          <p:cNvSpPr/>
          <p:nvPr/>
        </p:nvSpPr>
        <p:spPr>
          <a:xfrm>
            <a:off x="6980024" y="384849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4ABD7FCE-DBBD-463D-A72C-EF908739300C}"/>
              </a:ext>
            </a:extLst>
          </p:cNvPr>
          <p:cNvSpPr/>
          <p:nvPr/>
        </p:nvSpPr>
        <p:spPr>
          <a:xfrm>
            <a:off x="6781463" y="29262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32F997A3-0458-4955-B214-9D093CEA7845}"/>
              </a:ext>
            </a:extLst>
          </p:cNvPr>
          <p:cNvSpPr/>
          <p:nvPr/>
        </p:nvSpPr>
        <p:spPr>
          <a:xfrm>
            <a:off x="6933863" y="30786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Oval 899">
            <a:extLst>
              <a:ext uri="{FF2B5EF4-FFF2-40B4-BE49-F238E27FC236}">
                <a16:creationId xmlns:a16="http://schemas.microsoft.com/office/drawing/2014/main" id="{0AEB7412-9BAA-42E6-AE87-80ADCEAB893E}"/>
              </a:ext>
            </a:extLst>
          </p:cNvPr>
          <p:cNvSpPr/>
          <p:nvPr/>
        </p:nvSpPr>
        <p:spPr>
          <a:xfrm>
            <a:off x="6331503" y="302060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" name="Oval 900">
            <a:extLst>
              <a:ext uri="{FF2B5EF4-FFF2-40B4-BE49-F238E27FC236}">
                <a16:creationId xmlns:a16="http://schemas.microsoft.com/office/drawing/2014/main" id="{39A8741C-F304-4458-B74E-575A93A70D19}"/>
              </a:ext>
            </a:extLst>
          </p:cNvPr>
          <p:cNvSpPr/>
          <p:nvPr/>
        </p:nvSpPr>
        <p:spPr>
          <a:xfrm>
            <a:off x="6483903" y="317300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2" name="Oval 901">
            <a:extLst>
              <a:ext uri="{FF2B5EF4-FFF2-40B4-BE49-F238E27FC236}">
                <a16:creationId xmlns:a16="http://schemas.microsoft.com/office/drawing/2014/main" id="{18B9D599-BACE-4C7E-9F88-EA6B20266925}"/>
              </a:ext>
            </a:extLst>
          </p:cNvPr>
          <p:cNvSpPr/>
          <p:nvPr/>
        </p:nvSpPr>
        <p:spPr>
          <a:xfrm>
            <a:off x="5975897" y="31367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Oval 902">
            <a:extLst>
              <a:ext uri="{FF2B5EF4-FFF2-40B4-BE49-F238E27FC236}">
                <a16:creationId xmlns:a16="http://schemas.microsoft.com/office/drawing/2014/main" id="{16E33EFA-1B57-4AAA-B3D8-A21FC0815291}"/>
              </a:ext>
            </a:extLst>
          </p:cNvPr>
          <p:cNvSpPr/>
          <p:nvPr/>
        </p:nvSpPr>
        <p:spPr>
          <a:xfrm>
            <a:off x="6454880" y="32072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5BD9C754-367E-4254-8062-3D676F1A3B1D}"/>
              </a:ext>
            </a:extLst>
          </p:cNvPr>
          <p:cNvSpPr/>
          <p:nvPr/>
        </p:nvSpPr>
        <p:spPr>
          <a:xfrm>
            <a:off x="6229909" y="32072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>
            <a:extLst>
              <a:ext uri="{FF2B5EF4-FFF2-40B4-BE49-F238E27FC236}">
                <a16:creationId xmlns:a16="http://schemas.microsoft.com/office/drawing/2014/main" id="{F0A684E7-7015-4129-B74C-408FD6FE4993}"/>
              </a:ext>
            </a:extLst>
          </p:cNvPr>
          <p:cNvSpPr/>
          <p:nvPr/>
        </p:nvSpPr>
        <p:spPr>
          <a:xfrm>
            <a:off x="6473432" y="340297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>
            <a:extLst>
              <a:ext uri="{FF2B5EF4-FFF2-40B4-BE49-F238E27FC236}">
                <a16:creationId xmlns:a16="http://schemas.microsoft.com/office/drawing/2014/main" id="{6DEEEB52-5926-477F-BB05-88F144D00E08}"/>
              </a:ext>
            </a:extLst>
          </p:cNvPr>
          <p:cNvSpPr/>
          <p:nvPr/>
        </p:nvSpPr>
        <p:spPr>
          <a:xfrm>
            <a:off x="6229909" y="32675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>
            <a:extLst>
              <a:ext uri="{FF2B5EF4-FFF2-40B4-BE49-F238E27FC236}">
                <a16:creationId xmlns:a16="http://schemas.microsoft.com/office/drawing/2014/main" id="{8FBBED13-7A76-4DF0-A3F3-66F6C1CF75F0}"/>
              </a:ext>
            </a:extLst>
          </p:cNvPr>
          <p:cNvSpPr/>
          <p:nvPr/>
        </p:nvSpPr>
        <p:spPr>
          <a:xfrm>
            <a:off x="6382309" y="34199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>
            <a:extLst>
              <a:ext uri="{FF2B5EF4-FFF2-40B4-BE49-F238E27FC236}">
                <a16:creationId xmlns:a16="http://schemas.microsoft.com/office/drawing/2014/main" id="{C12E05FC-80C0-47DF-BF2D-DD017B673688}"/>
              </a:ext>
            </a:extLst>
          </p:cNvPr>
          <p:cNvSpPr/>
          <p:nvPr/>
        </p:nvSpPr>
        <p:spPr>
          <a:xfrm>
            <a:off x="6534709" y="35723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>
            <a:extLst>
              <a:ext uri="{FF2B5EF4-FFF2-40B4-BE49-F238E27FC236}">
                <a16:creationId xmlns:a16="http://schemas.microsoft.com/office/drawing/2014/main" id="{620973F1-9F6E-41DF-BF02-FD39B491E7E4}"/>
              </a:ext>
            </a:extLst>
          </p:cNvPr>
          <p:cNvSpPr/>
          <p:nvPr/>
        </p:nvSpPr>
        <p:spPr>
          <a:xfrm>
            <a:off x="6248176" y="35561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>
            <a:extLst>
              <a:ext uri="{FF2B5EF4-FFF2-40B4-BE49-F238E27FC236}">
                <a16:creationId xmlns:a16="http://schemas.microsoft.com/office/drawing/2014/main" id="{C022D1BE-1560-494E-AF5A-1AA6C703155D}"/>
              </a:ext>
            </a:extLst>
          </p:cNvPr>
          <p:cNvSpPr/>
          <p:nvPr/>
        </p:nvSpPr>
        <p:spPr>
          <a:xfrm>
            <a:off x="6099274" y="33233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" name="Oval 910">
            <a:extLst>
              <a:ext uri="{FF2B5EF4-FFF2-40B4-BE49-F238E27FC236}">
                <a16:creationId xmlns:a16="http://schemas.microsoft.com/office/drawing/2014/main" id="{F8456FA5-D7D3-4DAB-8BCC-50B8F36370D0}"/>
              </a:ext>
            </a:extLst>
          </p:cNvPr>
          <p:cNvSpPr/>
          <p:nvPr/>
        </p:nvSpPr>
        <p:spPr>
          <a:xfrm>
            <a:off x="5965426" y="336666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" name="Oval 911">
            <a:extLst>
              <a:ext uri="{FF2B5EF4-FFF2-40B4-BE49-F238E27FC236}">
                <a16:creationId xmlns:a16="http://schemas.microsoft.com/office/drawing/2014/main" id="{834AE14A-287C-413C-8D94-F559A34A9488}"/>
              </a:ext>
            </a:extLst>
          </p:cNvPr>
          <p:cNvSpPr/>
          <p:nvPr/>
        </p:nvSpPr>
        <p:spPr>
          <a:xfrm>
            <a:off x="6251674" y="34757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" name="Oval 912">
            <a:extLst>
              <a:ext uri="{FF2B5EF4-FFF2-40B4-BE49-F238E27FC236}">
                <a16:creationId xmlns:a16="http://schemas.microsoft.com/office/drawing/2014/main" id="{30A20320-5231-4FA3-9CAA-8FDD9CD4677C}"/>
              </a:ext>
            </a:extLst>
          </p:cNvPr>
          <p:cNvSpPr/>
          <p:nvPr/>
        </p:nvSpPr>
        <p:spPr>
          <a:xfrm>
            <a:off x="6128297" y="351906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Oval 913">
            <a:extLst>
              <a:ext uri="{FF2B5EF4-FFF2-40B4-BE49-F238E27FC236}">
                <a16:creationId xmlns:a16="http://schemas.microsoft.com/office/drawing/2014/main" id="{CED7CE3E-129E-4CB6-B4F6-3E1334B45B6D}"/>
              </a:ext>
            </a:extLst>
          </p:cNvPr>
          <p:cNvSpPr/>
          <p:nvPr/>
        </p:nvSpPr>
        <p:spPr>
          <a:xfrm>
            <a:off x="6026703" y="35360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Oval 914">
            <a:extLst>
              <a:ext uri="{FF2B5EF4-FFF2-40B4-BE49-F238E27FC236}">
                <a16:creationId xmlns:a16="http://schemas.microsoft.com/office/drawing/2014/main" id="{2FA337EB-421E-4161-9709-4B792157A7DB}"/>
              </a:ext>
            </a:extLst>
          </p:cNvPr>
          <p:cNvSpPr/>
          <p:nvPr/>
        </p:nvSpPr>
        <p:spPr>
          <a:xfrm>
            <a:off x="6179103" y="36884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Oval 915">
            <a:extLst>
              <a:ext uri="{FF2B5EF4-FFF2-40B4-BE49-F238E27FC236}">
                <a16:creationId xmlns:a16="http://schemas.microsoft.com/office/drawing/2014/main" id="{926326D1-D2EF-4CA3-9514-E54FB0C993A0}"/>
              </a:ext>
            </a:extLst>
          </p:cNvPr>
          <p:cNvSpPr/>
          <p:nvPr/>
        </p:nvSpPr>
        <p:spPr>
          <a:xfrm>
            <a:off x="6331503" y="38408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Oval 916">
            <a:extLst>
              <a:ext uri="{FF2B5EF4-FFF2-40B4-BE49-F238E27FC236}">
                <a16:creationId xmlns:a16="http://schemas.microsoft.com/office/drawing/2014/main" id="{8876B246-F56E-411B-9066-925F254935F0}"/>
              </a:ext>
            </a:extLst>
          </p:cNvPr>
          <p:cNvSpPr/>
          <p:nvPr/>
        </p:nvSpPr>
        <p:spPr>
          <a:xfrm>
            <a:off x="6061264" y="37411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" name="Oval 917">
            <a:extLst>
              <a:ext uri="{FF2B5EF4-FFF2-40B4-BE49-F238E27FC236}">
                <a16:creationId xmlns:a16="http://schemas.microsoft.com/office/drawing/2014/main" id="{AE3889C9-6CAC-4591-817F-8016C54EEAC2}"/>
              </a:ext>
            </a:extLst>
          </p:cNvPr>
          <p:cNvSpPr/>
          <p:nvPr/>
        </p:nvSpPr>
        <p:spPr>
          <a:xfrm>
            <a:off x="5970408" y="36390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9" name="Oval 918">
            <a:extLst>
              <a:ext uri="{FF2B5EF4-FFF2-40B4-BE49-F238E27FC236}">
                <a16:creationId xmlns:a16="http://schemas.microsoft.com/office/drawing/2014/main" id="{193D8A95-31C3-4BD3-AB3C-B0F21ACBCFC2}"/>
              </a:ext>
            </a:extLst>
          </p:cNvPr>
          <p:cNvSpPr/>
          <p:nvPr/>
        </p:nvSpPr>
        <p:spPr>
          <a:xfrm>
            <a:off x="6963619" y="40943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>
            <a:extLst>
              <a:ext uri="{FF2B5EF4-FFF2-40B4-BE49-F238E27FC236}">
                <a16:creationId xmlns:a16="http://schemas.microsoft.com/office/drawing/2014/main" id="{B94BFF67-76BF-4C2A-9FA6-584ED836F7FD}"/>
              </a:ext>
            </a:extLst>
          </p:cNvPr>
          <p:cNvSpPr/>
          <p:nvPr/>
        </p:nvSpPr>
        <p:spPr>
          <a:xfrm>
            <a:off x="6829486" y="42305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>
            <a:extLst>
              <a:ext uri="{FF2B5EF4-FFF2-40B4-BE49-F238E27FC236}">
                <a16:creationId xmlns:a16="http://schemas.microsoft.com/office/drawing/2014/main" id="{694A8134-A034-477F-8FAF-CC6EC29EF788}"/>
              </a:ext>
            </a:extLst>
          </p:cNvPr>
          <p:cNvSpPr/>
          <p:nvPr/>
        </p:nvSpPr>
        <p:spPr>
          <a:xfrm>
            <a:off x="6738630" y="41284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>
            <a:extLst>
              <a:ext uri="{FF2B5EF4-FFF2-40B4-BE49-F238E27FC236}">
                <a16:creationId xmlns:a16="http://schemas.microsoft.com/office/drawing/2014/main" id="{A3EBB082-B5F4-41EE-B6C0-3215B2D91320}"/>
              </a:ext>
            </a:extLst>
          </p:cNvPr>
          <p:cNvSpPr/>
          <p:nvPr/>
        </p:nvSpPr>
        <p:spPr>
          <a:xfrm>
            <a:off x="6666059" y="434110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" name="Oval 922">
            <a:extLst>
              <a:ext uri="{FF2B5EF4-FFF2-40B4-BE49-F238E27FC236}">
                <a16:creationId xmlns:a16="http://schemas.microsoft.com/office/drawing/2014/main" id="{CF2861DD-6AD2-4106-BDF3-B3E54198FC80}"/>
              </a:ext>
            </a:extLst>
          </p:cNvPr>
          <p:cNvSpPr/>
          <p:nvPr/>
        </p:nvSpPr>
        <p:spPr>
          <a:xfrm>
            <a:off x="6062108" y="42305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" name="Oval 923">
            <a:extLst>
              <a:ext uri="{FF2B5EF4-FFF2-40B4-BE49-F238E27FC236}">
                <a16:creationId xmlns:a16="http://schemas.microsoft.com/office/drawing/2014/main" id="{41CB865A-2E8F-464A-9FA4-B6241D5F1A7C}"/>
              </a:ext>
            </a:extLst>
          </p:cNvPr>
          <p:cNvSpPr/>
          <p:nvPr/>
        </p:nvSpPr>
        <p:spPr>
          <a:xfrm>
            <a:off x="5971252" y="41284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Oval 924">
            <a:extLst>
              <a:ext uri="{FF2B5EF4-FFF2-40B4-BE49-F238E27FC236}">
                <a16:creationId xmlns:a16="http://schemas.microsoft.com/office/drawing/2014/main" id="{639E0139-4470-40DF-92F8-F046973C1113}"/>
              </a:ext>
            </a:extLst>
          </p:cNvPr>
          <p:cNvSpPr/>
          <p:nvPr/>
        </p:nvSpPr>
        <p:spPr>
          <a:xfrm>
            <a:off x="6313524" y="39111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" name="Oval 925">
            <a:extLst>
              <a:ext uri="{FF2B5EF4-FFF2-40B4-BE49-F238E27FC236}">
                <a16:creationId xmlns:a16="http://schemas.microsoft.com/office/drawing/2014/main" id="{7FFCBB1D-BDC2-4523-8F5A-5C718B5FA22F}"/>
              </a:ext>
            </a:extLst>
          </p:cNvPr>
          <p:cNvSpPr/>
          <p:nvPr/>
        </p:nvSpPr>
        <p:spPr>
          <a:xfrm>
            <a:off x="6476395" y="40635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" name="Oval 926">
            <a:extLst>
              <a:ext uri="{FF2B5EF4-FFF2-40B4-BE49-F238E27FC236}">
                <a16:creationId xmlns:a16="http://schemas.microsoft.com/office/drawing/2014/main" id="{E65AAAF1-2B4C-4CAD-A91C-E5F8BE1A701A}"/>
              </a:ext>
            </a:extLst>
          </p:cNvPr>
          <p:cNvSpPr/>
          <p:nvPr/>
        </p:nvSpPr>
        <p:spPr>
          <a:xfrm>
            <a:off x="6222401" y="39280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Oval 927">
            <a:extLst>
              <a:ext uri="{FF2B5EF4-FFF2-40B4-BE49-F238E27FC236}">
                <a16:creationId xmlns:a16="http://schemas.microsoft.com/office/drawing/2014/main" id="{1DDE2888-55A5-4450-9033-D0B77F4E2D3D}"/>
              </a:ext>
            </a:extLst>
          </p:cNvPr>
          <p:cNvSpPr/>
          <p:nvPr/>
        </p:nvSpPr>
        <p:spPr>
          <a:xfrm>
            <a:off x="6374801" y="40804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" name="Oval 928">
            <a:extLst>
              <a:ext uri="{FF2B5EF4-FFF2-40B4-BE49-F238E27FC236}">
                <a16:creationId xmlns:a16="http://schemas.microsoft.com/office/drawing/2014/main" id="{AF664543-7174-4DD8-840C-288E22A723E9}"/>
              </a:ext>
            </a:extLst>
          </p:cNvPr>
          <p:cNvSpPr/>
          <p:nvPr/>
        </p:nvSpPr>
        <p:spPr>
          <a:xfrm>
            <a:off x="6615159" y="38837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" name="Oval 929">
            <a:extLst>
              <a:ext uri="{FF2B5EF4-FFF2-40B4-BE49-F238E27FC236}">
                <a16:creationId xmlns:a16="http://schemas.microsoft.com/office/drawing/2014/main" id="{23FB7279-454F-425A-AF43-51C08CAF98CF}"/>
              </a:ext>
            </a:extLst>
          </p:cNvPr>
          <p:cNvSpPr/>
          <p:nvPr/>
        </p:nvSpPr>
        <p:spPr>
          <a:xfrm>
            <a:off x="6767559" y="40361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" name="Oval 930">
            <a:extLst>
              <a:ext uri="{FF2B5EF4-FFF2-40B4-BE49-F238E27FC236}">
                <a16:creationId xmlns:a16="http://schemas.microsoft.com/office/drawing/2014/main" id="{935190DA-4DB6-40C2-B574-3A985F19855D}"/>
              </a:ext>
            </a:extLst>
          </p:cNvPr>
          <p:cNvSpPr/>
          <p:nvPr/>
        </p:nvSpPr>
        <p:spPr>
          <a:xfrm>
            <a:off x="6919959" y="41885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613B4BDC-A129-4896-A65F-CE5B9E2C0AA9}"/>
              </a:ext>
            </a:extLst>
          </p:cNvPr>
          <p:cNvSpPr/>
          <p:nvPr/>
        </p:nvSpPr>
        <p:spPr>
          <a:xfrm>
            <a:off x="6282354" y="39258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B6E37EC3-4380-4C75-A971-776FDB3F592A}"/>
              </a:ext>
            </a:extLst>
          </p:cNvPr>
          <p:cNvSpPr/>
          <p:nvPr/>
        </p:nvSpPr>
        <p:spPr>
          <a:xfrm>
            <a:off x="6148506" y="39691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4" name="Oval 933">
            <a:extLst>
              <a:ext uri="{FF2B5EF4-FFF2-40B4-BE49-F238E27FC236}">
                <a16:creationId xmlns:a16="http://schemas.microsoft.com/office/drawing/2014/main" id="{2A99F4DE-4F61-45A2-9626-FA50B3E503CA}"/>
              </a:ext>
            </a:extLst>
          </p:cNvPr>
          <p:cNvSpPr/>
          <p:nvPr/>
        </p:nvSpPr>
        <p:spPr>
          <a:xfrm>
            <a:off x="6434754" y="40782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5" name="Oval 934">
            <a:extLst>
              <a:ext uri="{FF2B5EF4-FFF2-40B4-BE49-F238E27FC236}">
                <a16:creationId xmlns:a16="http://schemas.microsoft.com/office/drawing/2014/main" id="{CDD3A825-54B7-4E92-A718-746FE46D349E}"/>
              </a:ext>
            </a:extLst>
          </p:cNvPr>
          <p:cNvSpPr/>
          <p:nvPr/>
        </p:nvSpPr>
        <p:spPr>
          <a:xfrm>
            <a:off x="6311377" y="41215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764B76B6-3022-40A5-B40D-985F301195AA}"/>
              </a:ext>
            </a:extLst>
          </p:cNvPr>
          <p:cNvSpPr/>
          <p:nvPr/>
        </p:nvSpPr>
        <p:spPr>
          <a:xfrm>
            <a:off x="6057383" y="39861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B811EDE2-424E-4AD2-8130-8A66D4702C32}"/>
              </a:ext>
            </a:extLst>
          </p:cNvPr>
          <p:cNvSpPr/>
          <p:nvPr/>
        </p:nvSpPr>
        <p:spPr>
          <a:xfrm>
            <a:off x="6209783" y="41385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Oval 937">
            <a:extLst>
              <a:ext uri="{FF2B5EF4-FFF2-40B4-BE49-F238E27FC236}">
                <a16:creationId xmlns:a16="http://schemas.microsoft.com/office/drawing/2014/main" id="{0299B5FC-DD12-4B3A-8950-ADF2C04FA32B}"/>
              </a:ext>
            </a:extLst>
          </p:cNvPr>
          <p:cNvSpPr/>
          <p:nvPr/>
        </p:nvSpPr>
        <p:spPr>
          <a:xfrm>
            <a:off x="6450141" y="39417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38722557-C6A2-4F86-A76E-E1E86B52F918}"/>
              </a:ext>
            </a:extLst>
          </p:cNvPr>
          <p:cNvSpPr/>
          <p:nvPr/>
        </p:nvSpPr>
        <p:spPr>
          <a:xfrm>
            <a:off x="6602541" y="40941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0" name="Oval 939">
            <a:extLst>
              <a:ext uri="{FF2B5EF4-FFF2-40B4-BE49-F238E27FC236}">
                <a16:creationId xmlns:a16="http://schemas.microsoft.com/office/drawing/2014/main" id="{5126C8A3-1FE0-42B4-9F48-7BD12E1E5A7B}"/>
              </a:ext>
            </a:extLst>
          </p:cNvPr>
          <p:cNvSpPr/>
          <p:nvPr/>
        </p:nvSpPr>
        <p:spPr>
          <a:xfrm>
            <a:off x="6754941" y="42465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1" name="Oval 940">
            <a:extLst>
              <a:ext uri="{FF2B5EF4-FFF2-40B4-BE49-F238E27FC236}">
                <a16:creationId xmlns:a16="http://schemas.microsoft.com/office/drawing/2014/main" id="{06078711-C072-4DAE-9880-8132C4C4480F}"/>
              </a:ext>
            </a:extLst>
          </p:cNvPr>
          <p:cNvSpPr/>
          <p:nvPr/>
        </p:nvSpPr>
        <p:spPr>
          <a:xfrm>
            <a:off x="6000181" y="40361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Oval 941">
            <a:extLst>
              <a:ext uri="{FF2B5EF4-FFF2-40B4-BE49-F238E27FC236}">
                <a16:creationId xmlns:a16="http://schemas.microsoft.com/office/drawing/2014/main" id="{DAA72B5F-DEE9-4243-A239-939E5A540AD7}"/>
              </a:ext>
            </a:extLst>
          </p:cNvPr>
          <p:cNvSpPr/>
          <p:nvPr/>
        </p:nvSpPr>
        <p:spPr>
          <a:xfrm>
            <a:off x="6152581" y="41885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3" name="Oval 942">
            <a:extLst>
              <a:ext uri="{FF2B5EF4-FFF2-40B4-BE49-F238E27FC236}">
                <a16:creationId xmlns:a16="http://schemas.microsoft.com/office/drawing/2014/main" id="{662A4B07-4F5B-4E9F-8350-4E458CD4106A}"/>
              </a:ext>
            </a:extLst>
          </p:cNvPr>
          <p:cNvSpPr/>
          <p:nvPr/>
        </p:nvSpPr>
        <p:spPr>
          <a:xfrm>
            <a:off x="7008824" y="389239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4" name="Oval 943">
            <a:extLst>
              <a:ext uri="{FF2B5EF4-FFF2-40B4-BE49-F238E27FC236}">
                <a16:creationId xmlns:a16="http://schemas.microsoft.com/office/drawing/2014/main" id="{B328A9E6-89F8-4E2A-A518-E8295296BEC0}"/>
              </a:ext>
            </a:extLst>
          </p:cNvPr>
          <p:cNvSpPr/>
          <p:nvPr/>
        </p:nvSpPr>
        <p:spPr>
          <a:xfrm>
            <a:off x="6885447" y="39356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5" name="Oval 944">
            <a:extLst>
              <a:ext uri="{FF2B5EF4-FFF2-40B4-BE49-F238E27FC236}">
                <a16:creationId xmlns:a16="http://schemas.microsoft.com/office/drawing/2014/main" id="{5A928F42-5CFD-49C7-A96E-2768D2B239D7}"/>
              </a:ext>
            </a:extLst>
          </p:cNvPr>
          <p:cNvSpPr/>
          <p:nvPr/>
        </p:nvSpPr>
        <p:spPr>
          <a:xfrm>
            <a:off x="6936253" y="41050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" name="Oval 945">
            <a:extLst>
              <a:ext uri="{FF2B5EF4-FFF2-40B4-BE49-F238E27FC236}">
                <a16:creationId xmlns:a16="http://schemas.microsoft.com/office/drawing/2014/main" id="{498BF2F0-A4A6-48B3-AAD6-6D1BE885DB22}"/>
              </a:ext>
            </a:extLst>
          </p:cNvPr>
          <p:cNvSpPr/>
          <p:nvPr/>
        </p:nvSpPr>
        <p:spPr>
          <a:xfrm>
            <a:off x="6911986" y="40284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" name="Oval 946">
            <a:extLst>
              <a:ext uri="{FF2B5EF4-FFF2-40B4-BE49-F238E27FC236}">
                <a16:creationId xmlns:a16="http://schemas.microsoft.com/office/drawing/2014/main" id="{08F2C27B-B62D-4E40-8116-1A513AB73019}"/>
              </a:ext>
            </a:extLst>
          </p:cNvPr>
          <p:cNvSpPr/>
          <p:nvPr/>
        </p:nvSpPr>
        <p:spPr>
          <a:xfrm>
            <a:off x="6462026" y="41228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8" name="Oval 947">
            <a:extLst>
              <a:ext uri="{FF2B5EF4-FFF2-40B4-BE49-F238E27FC236}">
                <a16:creationId xmlns:a16="http://schemas.microsoft.com/office/drawing/2014/main" id="{A0C2E8A8-2EF8-45BA-8B5C-1817D2EC8F3F}"/>
              </a:ext>
            </a:extLst>
          </p:cNvPr>
          <p:cNvSpPr/>
          <p:nvPr/>
        </p:nvSpPr>
        <p:spPr>
          <a:xfrm>
            <a:off x="6614426" y="42752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" name="Oval 948">
            <a:extLst>
              <a:ext uri="{FF2B5EF4-FFF2-40B4-BE49-F238E27FC236}">
                <a16:creationId xmlns:a16="http://schemas.microsoft.com/office/drawing/2014/main" id="{43A06346-1F73-4684-B967-6B6E7466C781}"/>
              </a:ext>
            </a:extLst>
          </p:cNvPr>
          <p:cNvSpPr/>
          <p:nvPr/>
        </p:nvSpPr>
        <p:spPr>
          <a:xfrm>
            <a:off x="6106420" y="42389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" name="Oval 949">
            <a:extLst>
              <a:ext uri="{FF2B5EF4-FFF2-40B4-BE49-F238E27FC236}">
                <a16:creationId xmlns:a16="http://schemas.microsoft.com/office/drawing/2014/main" id="{4F00F259-A148-4E37-AE5B-22C443255E14}"/>
              </a:ext>
            </a:extLst>
          </p:cNvPr>
          <p:cNvSpPr/>
          <p:nvPr/>
        </p:nvSpPr>
        <p:spPr>
          <a:xfrm>
            <a:off x="6585403" y="43095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" name="Oval 950">
            <a:extLst>
              <a:ext uri="{FF2B5EF4-FFF2-40B4-BE49-F238E27FC236}">
                <a16:creationId xmlns:a16="http://schemas.microsoft.com/office/drawing/2014/main" id="{5C719A3D-6155-4378-B296-2ED76F7B4F9E}"/>
              </a:ext>
            </a:extLst>
          </p:cNvPr>
          <p:cNvSpPr/>
          <p:nvPr/>
        </p:nvSpPr>
        <p:spPr>
          <a:xfrm>
            <a:off x="6360432" y="43095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" name="Oval 951">
            <a:extLst>
              <a:ext uri="{FF2B5EF4-FFF2-40B4-BE49-F238E27FC236}">
                <a16:creationId xmlns:a16="http://schemas.microsoft.com/office/drawing/2014/main" id="{A615C273-D010-4B1B-88A3-FABCECDD55D3}"/>
              </a:ext>
            </a:extLst>
          </p:cNvPr>
          <p:cNvSpPr/>
          <p:nvPr/>
        </p:nvSpPr>
        <p:spPr>
          <a:xfrm>
            <a:off x="7004690" y="39019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" name="Oval 952">
            <a:extLst>
              <a:ext uri="{FF2B5EF4-FFF2-40B4-BE49-F238E27FC236}">
                <a16:creationId xmlns:a16="http://schemas.microsoft.com/office/drawing/2014/main" id="{BCE85727-6FAF-4516-810B-E8E1ED37EFC7}"/>
              </a:ext>
            </a:extLst>
          </p:cNvPr>
          <p:cNvSpPr/>
          <p:nvPr/>
        </p:nvSpPr>
        <p:spPr>
          <a:xfrm>
            <a:off x="4866452" y="42189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" name="Oval 953">
            <a:extLst>
              <a:ext uri="{FF2B5EF4-FFF2-40B4-BE49-F238E27FC236}">
                <a16:creationId xmlns:a16="http://schemas.microsoft.com/office/drawing/2014/main" id="{0F15DE5D-2115-4193-9A77-D41D75F47BE4}"/>
              </a:ext>
            </a:extLst>
          </p:cNvPr>
          <p:cNvSpPr/>
          <p:nvPr/>
        </p:nvSpPr>
        <p:spPr>
          <a:xfrm>
            <a:off x="4872733" y="42538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Oval 954">
            <a:extLst>
              <a:ext uri="{FF2B5EF4-FFF2-40B4-BE49-F238E27FC236}">
                <a16:creationId xmlns:a16="http://schemas.microsoft.com/office/drawing/2014/main" id="{A03D2115-C3D2-4188-823A-36B70FC445DA}"/>
              </a:ext>
            </a:extLst>
          </p:cNvPr>
          <p:cNvSpPr/>
          <p:nvPr/>
        </p:nvSpPr>
        <p:spPr>
          <a:xfrm>
            <a:off x="5133311" y="42807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9837B424-321B-4874-BBC2-29EA9F1F75CC}"/>
              </a:ext>
            </a:extLst>
          </p:cNvPr>
          <p:cNvSpPr/>
          <p:nvPr/>
        </p:nvSpPr>
        <p:spPr>
          <a:xfrm>
            <a:off x="5042188" y="42976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6608AD80-0B08-4873-9613-AF631BF51C58}"/>
              </a:ext>
            </a:extLst>
          </p:cNvPr>
          <p:cNvSpPr/>
          <p:nvPr/>
        </p:nvSpPr>
        <p:spPr>
          <a:xfrm>
            <a:off x="5104643" y="41815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8A176DF8-426E-465D-B51D-B9567A614757}"/>
              </a:ext>
            </a:extLst>
          </p:cNvPr>
          <p:cNvSpPr/>
          <p:nvPr/>
        </p:nvSpPr>
        <p:spPr>
          <a:xfrm>
            <a:off x="4861120" y="40461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E55C0794-B2B3-4114-919F-04EB528308C4}"/>
              </a:ext>
            </a:extLst>
          </p:cNvPr>
          <p:cNvSpPr/>
          <p:nvPr/>
        </p:nvSpPr>
        <p:spPr>
          <a:xfrm>
            <a:off x="5013520" y="41985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F6353AE5-8B6E-4E99-A12A-D7E330A0DDC2}"/>
              </a:ext>
            </a:extLst>
          </p:cNvPr>
          <p:cNvSpPr/>
          <p:nvPr/>
        </p:nvSpPr>
        <p:spPr>
          <a:xfrm>
            <a:off x="5165920" y="43509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F474C114-4FB4-438A-BACA-4343AFC5DC7A}"/>
              </a:ext>
            </a:extLst>
          </p:cNvPr>
          <p:cNvSpPr/>
          <p:nvPr/>
        </p:nvSpPr>
        <p:spPr>
          <a:xfrm>
            <a:off x="4879387" y="43347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A771618A-9792-4007-83EF-7FB8F6BF1571}"/>
              </a:ext>
            </a:extLst>
          </p:cNvPr>
          <p:cNvSpPr/>
          <p:nvPr/>
        </p:nvSpPr>
        <p:spPr>
          <a:xfrm>
            <a:off x="4882885" y="42543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3724AE80-35E8-403E-8493-5C00B9B64B7F}"/>
              </a:ext>
            </a:extLst>
          </p:cNvPr>
          <p:cNvSpPr/>
          <p:nvPr/>
        </p:nvSpPr>
        <p:spPr>
          <a:xfrm>
            <a:off x="5822584" y="42759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B1D85259-AD85-4372-8063-8C41FCFD451D}"/>
              </a:ext>
            </a:extLst>
          </p:cNvPr>
          <p:cNvSpPr/>
          <p:nvPr/>
        </p:nvSpPr>
        <p:spPr>
          <a:xfrm>
            <a:off x="5673682" y="404316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1E79A206-B068-4AA8-A86B-41E0CD5A2A53}"/>
              </a:ext>
            </a:extLst>
          </p:cNvPr>
          <p:cNvSpPr/>
          <p:nvPr/>
        </p:nvSpPr>
        <p:spPr>
          <a:xfrm>
            <a:off x="5539834" y="40864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D7FAA7DD-F56E-4C90-94DF-7C78276FF5C9}"/>
              </a:ext>
            </a:extLst>
          </p:cNvPr>
          <p:cNvSpPr/>
          <p:nvPr/>
        </p:nvSpPr>
        <p:spPr>
          <a:xfrm>
            <a:off x="5826082" y="419556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7" name="Oval 966">
            <a:extLst>
              <a:ext uri="{FF2B5EF4-FFF2-40B4-BE49-F238E27FC236}">
                <a16:creationId xmlns:a16="http://schemas.microsoft.com/office/drawing/2014/main" id="{CF6432EC-AAD1-41FB-87E1-4E4DFCA41931}"/>
              </a:ext>
            </a:extLst>
          </p:cNvPr>
          <p:cNvSpPr/>
          <p:nvPr/>
        </p:nvSpPr>
        <p:spPr>
          <a:xfrm>
            <a:off x="5702705" y="42388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8" name="Oval 967">
            <a:extLst>
              <a:ext uri="{FF2B5EF4-FFF2-40B4-BE49-F238E27FC236}">
                <a16:creationId xmlns:a16="http://schemas.microsoft.com/office/drawing/2014/main" id="{AE114C81-EFA4-4923-A325-8A61148FDDE4}"/>
              </a:ext>
            </a:extLst>
          </p:cNvPr>
          <p:cNvSpPr/>
          <p:nvPr/>
        </p:nvSpPr>
        <p:spPr>
          <a:xfrm>
            <a:off x="5448711" y="41034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9" name="Oval 968">
            <a:extLst>
              <a:ext uri="{FF2B5EF4-FFF2-40B4-BE49-F238E27FC236}">
                <a16:creationId xmlns:a16="http://schemas.microsoft.com/office/drawing/2014/main" id="{0362A6EB-C3B3-4EA2-8663-65FEDB10466C}"/>
              </a:ext>
            </a:extLst>
          </p:cNvPr>
          <p:cNvSpPr/>
          <p:nvPr/>
        </p:nvSpPr>
        <p:spPr>
          <a:xfrm>
            <a:off x="5601111" y="42558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0" name="Oval 969">
            <a:extLst>
              <a:ext uri="{FF2B5EF4-FFF2-40B4-BE49-F238E27FC236}">
                <a16:creationId xmlns:a16="http://schemas.microsoft.com/office/drawing/2014/main" id="{F4851AB8-B72E-4B0D-91E9-A6ED80D1EDF3}"/>
              </a:ext>
            </a:extLst>
          </p:cNvPr>
          <p:cNvSpPr/>
          <p:nvPr/>
        </p:nvSpPr>
        <p:spPr>
          <a:xfrm>
            <a:off x="5314578" y="423963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1" name="Oval 970">
            <a:extLst>
              <a:ext uri="{FF2B5EF4-FFF2-40B4-BE49-F238E27FC236}">
                <a16:creationId xmlns:a16="http://schemas.microsoft.com/office/drawing/2014/main" id="{5AE81B1A-51AC-448C-A0C2-448FC2F0984E}"/>
              </a:ext>
            </a:extLst>
          </p:cNvPr>
          <p:cNvSpPr/>
          <p:nvPr/>
        </p:nvSpPr>
        <p:spPr>
          <a:xfrm>
            <a:off x="5223722" y="41375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" name="Oval 971">
            <a:extLst>
              <a:ext uri="{FF2B5EF4-FFF2-40B4-BE49-F238E27FC236}">
                <a16:creationId xmlns:a16="http://schemas.microsoft.com/office/drawing/2014/main" id="{2C63BFD0-8C9E-43AE-A5DE-CE4F4911493B}"/>
              </a:ext>
            </a:extLst>
          </p:cNvPr>
          <p:cNvSpPr/>
          <p:nvPr/>
        </p:nvSpPr>
        <p:spPr>
          <a:xfrm>
            <a:off x="5151151" y="43501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Oval 972">
            <a:extLst>
              <a:ext uri="{FF2B5EF4-FFF2-40B4-BE49-F238E27FC236}">
                <a16:creationId xmlns:a16="http://schemas.microsoft.com/office/drawing/2014/main" id="{DE305C62-9880-401A-B5BD-238A1048898F}"/>
              </a:ext>
            </a:extLst>
          </p:cNvPr>
          <p:cNvSpPr/>
          <p:nvPr/>
        </p:nvSpPr>
        <p:spPr>
          <a:xfrm>
            <a:off x="5544816" y="43588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4" name="Oval 973">
            <a:extLst>
              <a:ext uri="{FF2B5EF4-FFF2-40B4-BE49-F238E27FC236}">
                <a16:creationId xmlns:a16="http://schemas.microsoft.com/office/drawing/2014/main" id="{D4C3D2E2-7F9D-4DF9-8FF4-4F03358FFCCD}"/>
              </a:ext>
            </a:extLst>
          </p:cNvPr>
          <p:cNvSpPr/>
          <p:nvPr/>
        </p:nvSpPr>
        <p:spPr>
          <a:xfrm>
            <a:off x="5421439" y="440212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Oval 974">
            <a:extLst>
              <a:ext uri="{FF2B5EF4-FFF2-40B4-BE49-F238E27FC236}">
                <a16:creationId xmlns:a16="http://schemas.microsoft.com/office/drawing/2014/main" id="{E40C92FE-E4AE-4D27-B753-4E1E38048FEB}"/>
              </a:ext>
            </a:extLst>
          </p:cNvPr>
          <p:cNvSpPr/>
          <p:nvPr/>
        </p:nvSpPr>
        <p:spPr>
          <a:xfrm>
            <a:off x="5813290" y="40529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6" name="Oval 975">
            <a:extLst>
              <a:ext uri="{FF2B5EF4-FFF2-40B4-BE49-F238E27FC236}">
                <a16:creationId xmlns:a16="http://schemas.microsoft.com/office/drawing/2014/main" id="{04DB5816-2312-49CC-9F49-A9C0450162EB}"/>
              </a:ext>
            </a:extLst>
          </p:cNvPr>
          <p:cNvSpPr/>
          <p:nvPr/>
        </p:nvSpPr>
        <p:spPr>
          <a:xfrm>
            <a:off x="5317169" y="41977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7" name="Oval 976">
            <a:extLst>
              <a:ext uri="{FF2B5EF4-FFF2-40B4-BE49-F238E27FC236}">
                <a16:creationId xmlns:a16="http://schemas.microsoft.com/office/drawing/2014/main" id="{AC8159D8-EBF1-4553-B8F3-FCA2D8710D3D}"/>
              </a:ext>
            </a:extLst>
          </p:cNvPr>
          <p:cNvSpPr/>
          <p:nvPr/>
        </p:nvSpPr>
        <p:spPr>
          <a:xfrm>
            <a:off x="5469569" y="43501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8" name="Oval 977">
            <a:extLst>
              <a:ext uri="{FF2B5EF4-FFF2-40B4-BE49-F238E27FC236}">
                <a16:creationId xmlns:a16="http://schemas.microsoft.com/office/drawing/2014/main" id="{81379783-A343-48E3-B073-827F3A3602EC}"/>
              </a:ext>
            </a:extLst>
          </p:cNvPr>
          <p:cNvSpPr/>
          <p:nvPr/>
        </p:nvSpPr>
        <p:spPr>
          <a:xfrm>
            <a:off x="5649290" y="41560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9" name="Oval 978">
            <a:extLst>
              <a:ext uri="{FF2B5EF4-FFF2-40B4-BE49-F238E27FC236}">
                <a16:creationId xmlns:a16="http://schemas.microsoft.com/office/drawing/2014/main" id="{DEBFD460-7B59-4D50-BD5F-AE289091A197}"/>
              </a:ext>
            </a:extLst>
          </p:cNvPr>
          <p:cNvSpPr/>
          <p:nvPr/>
        </p:nvSpPr>
        <p:spPr>
          <a:xfrm>
            <a:off x="5485863" y="42666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Oval 979">
            <a:extLst>
              <a:ext uri="{FF2B5EF4-FFF2-40B4-BE49-F238E27FC236}">
                <a16:creationId xmlns:a16="http://schemas.microsoft.com/office/drawing/2014/main" id="{ACCD58EC-C997-4D7F-91C0-8984C6B5EFC0}"/>
              </a:ext>
            </a:extLst>
          </p:cNvPr>
          <p:cNvSpPr/>
          <p:nvPr/>
        </p:nvSpPr>
        <p:spPr>
          <a:xfrm>
            <a:off x="5230686" y="39414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1" name="Oval 980">
            <a:extLst>
              <a:ext uri="{FF2B5EF4-FFF2-40B4-BE49-F238E27FC236}">
                <a16:creationId xmlns:a16="http://schemas.microsoft.com/office/drawing/2014/main" id="{6F3BB9AC-D486-42D1-A0A8-2C3AFB05552D}"/>
              </a:ext>
            </a:extLst>
          </p:cNvPr>
          <p:cNvSpPr/>
          <p:nvPr/>
        </p:nvSpPr>
        <p:spPr>
          <a:xfrm>
            <a:off x="5863949" y="42555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2" name="Oval 981">
            <a:extLst>
              <a:ext uri="{FF2B5EF4-FFF2-40B4-BE49-F238E27FC236}">
                <a16:creationId xmlns:a16="http://schemas.microsoft.com/office/drawing/2014/main" id="{A4C58E9E-E652-4B68-9F6D-5EB3425D82EE}"/>
              </a:ext>
            </a:extLst>
          </p:cNvPr>
          <p:cNvSpPr/>
          <p:nvPr/>
        </p:nvSpPr>
        <p:spPr>
          <a:xfrm>
            <a:off x="5817774" y="404257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3" name="Oval 982">
            <a:extLst>
              <a:ext uri="{FF2B5EF4-FFF2-40B4-BE49-F238E27FC236}">
                <a16:creationId xmlns:a16="http://schemas.microsoft.com/office/drawing/2014/main" id="{16D41BC4-3148-4C3D-88D4-6A7D4AF9F252}"/>
              </a:ext>
            </a:extLst>
          </p:cNvPr>
          <p:cNvSpPr/>
          <p:nvPr/>
        </p:nvSpPr>
        <p:spPr>
          <a:xfrm>
            <a:off x="5440670" y="38313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4" name="Oval 983">
            <a:extLst>
              <a:ext uri="{FF2B5EF4-FFF2-40B4-BE49-F238E27FC236}">
                <a16:creationId xmlns:a16="http://schemas.microsoft.com/office/drawing/2014/main" id="{D8615151-98F4-4739-8EA5-CA5730F521AF}"/>
              </a:ext>
            </a:extLst>
          </p:cNvPr>
          <p:cNvSpPr/>
          <p:nvPr/>
        </p:nvSpPr>
        <p:spPr>
          <a:xfrm>
            <a:off x="5726918" y="39404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5" name="Oval 984">
            <a:extLst>
              <a:ext uri="{FF2B5EF4-FFF2-40B4-BE49-F238E27FC236}">
                <a16:creationId xmlns:a16="http://schemas.microsoft.com/office/drawing/2014/main" id="{92ECD437-9D89-4037-8B18-66DDC841CA36}"/>
              </a:ext>
            </a:extLst>
          </p:cNvPr>
          <p:cNvSpPr/>
          <p:nvPr/>
        </p:nvSpPr>
        <p:spPr>
          <a:xfrm>
            <a:off x="5603541" y="39837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6" name="Oval 985">
            <a:extLst>
              <a:ext uri="{FF2B5EF4-FFF2-40B4-BE49-F238E27FC236}">
                <a16:creationId xmlns:a16="http://schemas.microsoft.com/office/drawing/2014/main" id="{21171B74-AEE9-4BDC-AF52-1E35992534B6}"/>
              </a:ext>
            </a:extLst>
          </p:cNvPr>
          <p:cNvSpPr/>
          <p:nvPr/>
        </p:nvSpPr>
        <p:spPr>
          <a:xfrm>
            <a:off x="5349547" y="38483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7" name="Oval 986">
            <a:extLst>
              <a:ext uri="{FF2B5EF4-FFF2-40B4-BE49-F238E27FC236}">
                <a16:creationId xmlns:a16="http://schemas.microsoft.com/office/drawing/2014/main" id="{43B5DCB4-90BC-4430-8FCB-18BC1CDDDC41}"/>
              </a:ext>
            </a:extLst>
          </p:cNvPr>
          <p:cNvSpPr/>
          <p:nvPr/>
        </p:nvSpPr>
        <p:spPr>
          <a:xfrm>
            <a:off x="5501947" y="40007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8" name="Oval 987">
            <a:extLst>
              <a:ext uri="{FF2B5EF4-FFF2-40B4-BE49-F238E27FC236}">
                <a16:creationId xmlns:a16="http://schemas.microsoft.com/office/drawing/2014/main" id="{6403C62B-2FD8-4201-BA52-BD5B23A064ED}"/>
              </a:ext>
            </a:extLst>
          </p:cNvPr>
          <p:cNvSpPr/>
          <p:nvPr/>
        </p:nvSpPr>
        <p:spPr>
          <a:xfrm>
            <a:off x="5654347" y="41531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9" name="Oval 988">
            <a:extLst>
              <a:ext uri="{FF2B5EF4-FFF2-40B4-BE49-F238E27FC236}">
                <a16:creationId xmlns:a16="http://schemas.microsoft.com/office/drawing/2014/main" id="{AD41D390-7299-4A6D-91EF-7623B28B23BB}"/>
              </a:ext>
            </a:extLst>
          </p:cNvPr>
          <p:cNvSpPr/>
          <p:nvPr/>
        </p:nvSpPr>
        <p:spPr>
          <a:xfrm>
            <a:off x="5806747" y="43055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0" name="Oval 989">
            <a:extLst>
              <a:ext uri="{FF2B5EF4-FFF2-40B4-BE49-F238E27FC236}">
                <a16:creationId xmlns:a16="http://schemas.microsoft.com/office/drawing/2014/main" id="{4AE542C3-AEB7-4BA0-A458-3840CA6ECCAC}"/>
              </a:ext>
            </a:extLst>
          </p:cNvPr>
          <p:cNvSpPr/>
          <p:nvPr/>
        </p:nvSpPr>
        <p:spPr>
          <a:xfrm>
            <a:off x="5760586" y="43559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1" name="Oval 990">
            <a:extLst>
              <a:ext uri="{FF2B5EF4-FFF2-40B4-BE49-F238E27FC236}">
                <a16:creationId xmlns:a16="http://schemas.microsoft.com/office/drawing/2014/main" id="{5744E28D-1D05-4562-9E62-54E90419B6E5}"/>
              </a:ext>
            </a:extLst>
          </p:cNvPr>
          <p:cNvSpPr/>
          <p:nvPr/>
        </p:nvSpPr>
        <p:spPr>
          <a:xfrm>
            <a:off x="4867062" y="43252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2" name="Oval 991">
            <a:extLst>
              <a:ext uri="{FF2B5EF4-FFF2-40B4-BE49-F238E27FC236}">
                <a16:creationId xmlns:a16="http://schemas.microsoft.com/office/drawing/2014/main" id="{EBA652B2-968C-4F55-B5E4-D3413B17CB92}"/>
              </a:ext>
            </a:extLst>
          </p:cNvPr>
          <p:cNvSpPr/>
          <p:nvPr/>
        </p:nvSpPr>
        <p:spPr>
          <a:xfrm>
            <a:off x="5158226" y="42978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3" name="Oval 992">
            <a:extLst>
              <a:ext uri="{FF2B5EF4-FFF2-40B4-BE49-F238E27FC236}">
                <a16:creationId xmlns:a16="http://schemas.microsoft.com/office/drawing/2014/main" id="{C3984A47-D997-415C-A8F9-0A9CF8DF8B16}"/>
              </a:ext>
            </a:extLst>
          </p:cNvPr>
          <p:cNvSpPr/>
          <p:nvPr/>
        </p:nvSpPr>
        <p:spPr>
          <a:xfrm>
            <a:off x="5310626" y="44502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4" name="Oval 993">
            <a:extLst>
              <a:ext uri="{FF2B5EF4-FFF2-40B4-BE49-F238E27FC236}">
                <a16:creationId xmlns:a16="http://schemas.microsoft.com/office/drawing/2014/main" id="{C6DA173D-4328-4239-BE53-B3C8B1B164B5}"/>
              </a:ext>
            </a:extLst>
          </p:cNvPr>
          <p:cNvSpPr/>
          <p:nvPr/>
        </p:nvSpPr>
        <p:spPr>
          <a:xfrm>
            <a:off x="4993208" y="43559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5" name="Oval 994">
            <a:extLst>
              <a:ext uri="{FF2B5EF4-FFF2-40B4-BE49-F238E27FC236}">
                <a16:creationId xmlns:a16="http://schemas.microsoft.com/office/drawing/2014/main" id="{F57B7D1A-727D-4035-AC01-41F430B7EA28}"/>
              </a:ext>
            </a:extLst>
          </p:cNvPr>
          <p:cNvSpPr/>
          <p:nvPr/>
        </p:nvSpPr>
        <p:spPr>
          <a:xfrm>
            <a:off x="5145608" y="45083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6" name="Oval 995">
            <a:extLst>
              <a:ext uri="{FF2B5EF4-FFF2-40B4-BE49-F238E27FC236}">
                <a16:creationId xmlns:a16="http://schemas.microsoft.com/office/drawing/2014/main" id="{7D7784CA-1782-470A-BB8C-35690E8B5ED9}"/>
              </a:ext>
            </a:extLst>
          </p:cNvPr>
          <p:cNvSpPr/>
          <p:nvPr/>
        </p:nvSpPr>
        <p:spPr>
          <a:xfrm>
            <a:off x="5490347" y="42562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7" name="Oval 996">
            <a:extLst>
              <a:ext uri="{FF2B5EF4-FFF2-40B4-BE49-F238E27FC236}">
                <a16:creationId xmlns:a16="http://schemas.microsoft.com/office/drawing/2014/main" id="{C425AE67-D250-41C5-9BCF-E261E35BCE33}"/>
              </a:ext>
            </a:extLst>
          </p:cNvPr>
          <p:cNvSpPr/>
          <p:nvPr/>
        </p:nvSpPr>
        <p:spPr>
          <a:xfrm>
            <a:off x="5326920" y="43667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8" name="Oval 997">
            <a:extLst>
              <a:ext uri="{FF2B5EF4-FFF2-40B4-BE49-F238E27FC236}">
                <a16:creationId xmlns:a16="http://schemas.microsoft.com/office/drawing/2014/main" id="{8DBD4454-B968-4753-AEF9-8178E944FE54}"/>
              </a:ext>
            </a:extLst>
          </p:cNvPr>
          <p:cNvSpPr/>
          <p:nvPr/>
        </p:nvSpPr>
        <p:spPr>
          <a:xfrm>
            <a:off x="5479320" y="45191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9" name="Oval 998">
            <a:extLst>
              <a:ext uri="{FF2B5EF4-FFF2-40B4-BE49-F238E27FC236}">
                <a16:creationId xmlns:a16="http://schemas.microsoft.com/office/drawing/2014/main" id="{9119EF9C-A240-45E2-9F56-C3755E7AFEB8}"/>
              </a:ext>
            </a:extLst>
          </p:cNvPr>
          <p:cNvSpPr/>
          <p:nvPr/>
        </p:nvSpPr>
        <p:spPr>
          <a:xfrm>
            <a:off x="5813049" y="379813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0" name="Oval 999">
            <a:extLst>
              <a:ext uri="{FF2B5EF4-FFF2-40B4-BE49-F238E27FC236}">
                <a16:creationId xmlns:a16="http://schemas.microsoft.com/office/drawing/2014/main" id="{35546114-64B0-4B1F-93D3-5AA2D9A79A89}"/>
              </a:ext>
            </a:extLst>
          </p:cNvPr>
          <p:cNvSpPr/>
          <p:nvPr/>
        </p:nvSpPr>
        <p:spPr>
          <a:xfrm>
            <a:off x="5755847" y="38481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1" name="Oval 1000">
            <a:extLst>
              <a:ext uri="{FF2B5EF4-FFF2-40B4-BE49-F238E27FC236}">
                <a16:creationId xmlns:a16="http://schemas.microsoft.com/office/drawing/2014/main" id="{778A6CD3-B3B2-46D5-89B2-2A7AF804185D}"/>
              </a:ext>
            </a:extLst>
          </p:cNvPr>
          <p:cNvSpPr/>
          <p:nvPr/>
        </p:nvSpPr>
        <p:spPr>
          <a:xfrm>
            <a:off x="5862086" y="40509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Oval 1001">
            <a:extLst>
              <a:ext uri="{FF2B5EF4-FFF2-40B4-BE49-F238E27FC236}">
                <a16:creationId xmlns:a16="http://schemas.microsoft.com/office/drawing/2014/main" id="{B06D6CA0-0BBD-4481-95F4-96AA94633569}"/>
              </a:ext>
            </a:extLst>
          </p:cNvPr>
          <p:cNvSpPr/>
          <p:nvPr/>
        </p:nvSpPr>
        <p:spPr>
          <a:xfrm>
            <a:off x="5707397" y="48596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8B614C3C-6332-4F6B-A653-067A30FC32D8}"/>
              </a:ext>
            </a:extLst>
          </p:cNvPr>
          <p:cNvSpPr/>
          <p:nvPr/>
        </p:nvSpPr>
        <p:spPr>
          <a:xfrm>
            <a:off x="5105037" y="48016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C62C71EC-D9C1-40C6-B43C-480AEDBA61C4}"/>
              </a:ext>
            </a:extLst>
          </p:cNvPr>
          <p:cNvSpPr/>
          <p:nvPr/>
        </p:nvSpPr>
        <p:spPr>
          <a:xfrm>
            <a:off x="5257437" y="49540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AA906014-5E2F-45B2-8BA2-D811695C3F15}"/>
              </a:ext>
            </a:extLst>
          </p:cNvPr>
          <p:cNvSpPr/>
          <p:nvPr/>
        </p:nvSpPr>
        <p:spPr>
          <a:xfrm>
            <a:off x="5409837" y="51064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" name="Oval 1005">
            <a:extLst>
              <a:ext uri="{FF2B5EF4-FFF2-40B4-BE49-F238E27FC236}">
                <a16:creationId xmlns:a16="http://schemas.microsoft.com/office/drawing/2014/main" id="{12EC61CF-9C21-4FA8-B512-13349E515B50}"/>
              </a:ext>
            </a:extLst>
          </p:cNvPr>
          <p:cNvSpPr/>
          <p:nvPr/>
        </p:nvSpPr>
        <p:spPr>
          <a:xfrm>
            <a:off x="5656835" y="48875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C18B5FC6-683D-43EE-A887-B8D910AC0C91}"/>
              </a:ext>
            </a:extLst>
          </p:cNvPr>
          <p:cNvSpPr/>
          <p:nvPr/>
        </p:nvSpPr>
        <p:spPr>
          <a:xfrm>
            <a:off x="5644217" y="509795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8" name="Oval 1007">
            <a:extLst>
              <a:ext uri="{FF2B5EF4-FFF2-40B4-BE49-F238E27FC236}">
                <a16:creationId xmlns:a16="http://schemas.microsoft.com/office/drawing/2014/main" id="{70BA05C0-290A-4781-915C-9CFA35E6DF42}"/>
              </a:ext>
            </a:extLst>
          </p:cNvPr>
          <p:cNvSpPr/>
          <p:nvPr/>
        </p:nvSpPr>
        <p:spPr>
          <a:xfrm>
            <a:off x="5166293" y="47515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9" name="Oval 1008">
            <a:extLst>
              <a:ext uri="{FF2B5EF4-FFF2-40B4-BE49-F238E27FC236}">
                <a16:creationId xmlns:a16="http://schemas.microsoft.com/office/drawing/2014/main" id="{0DB911DD-083A-473D-8A82-C0817293BE8B}"/>
              </a:ext>
            </a:extLst>
          </p:cNvPr>
          <p:cNvSpPr/>
          <p:nvPr/>
        </p:nvSpPr>
        <p:spPr>
          <a:xfrm>
            <a:off x="5075170" y="47685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0" name="Oval 1009">
            <a:extLst>
              <a:ext uri="{FF2B5EF4-FFF2-40B4-BE49-F238E27FC236}">
                <a16:creationId xmlns:a16="http://schemas.microsoft.com/office/drawing/2014/main" id="{DF7D18A4-3CD2-42D3-A4EF-4B5D59E4A387}"/>
              </a:ext>
            </a:extLst>
          </p:cNvPr>
          <p:cNvSpPr/>
          <p:nvPr/>
        </p:nvSpPr>
        <p:spPr>
          <a:xfrm>
            <a:off x="4941037" y="49047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" name="Oval 1010">
            <a:extLst>
              <a:ext uri="{FF2B5EF4-FFF2-40B4-BE49-F238E27FC236}">
                <a16:creationId xmlns:a16="http://schemas.microsoft.com/office/drawing/2014/main" id="{33D8CD47-5985-4CBF-AD96-8BFCF860DA7C}"/>
              </a:ext>
            </a:extLst>
          </p:cNvPr>
          <p:cNvSpPr/>
          <p:nvPr/>
        </p:nvSpPr>
        <p:spPr>
          <a:xfrm>
            <a:off x="5198902" y="48218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2" name="Oval 1011">
            <a:extLst>
              <a:ext uri="{FF2B5EF4-FFF2-40B4-BE49-F238E27FC236}">
                <a16:creationId xmlns:a16="http://schemas.microsoft.com/office/drawing/2014/main" id="{6ED3ABBD-AAC7-4D1A-B692-789C7EC18EB6}"/>
              </a:ext>
            </a:extLst>
          </p:cNvPr>
          <p:cNvSpPr/>
          <p:nvPr/>
        </p:nvSpPr>
        <p:spPr>
          <a:xfrm>
            <a:off x="4912369" y="480561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3" name="Oval 1012">
            <a:extLst>
              <a:ext uri="{FF2B5EF4-FFF2-40B4-BE49-F238E27FC236}">
                <a16:creationId xmlns:a16="http://schemas.microsoft.com/office/drawing/2014/main" id="{6FC1A21C-0EE7-4F60-A015-E145DC7ED329}"/>
              </a:ext>
            </a:extLst>
          </p:cNvPr>
          <p:cNvSpPr/>
          <p:nvPr/>
        </p:nvSpPr>
        <p:spPr>
          <a:xfrm>
            <a:off x="4995696" y="50902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4" name="Oval 1013">
            <a:extLst>
              <a:ext uri="{FF2B5EF4-FFF2-40B4-BE49-F238E27FC236}">
                <a16:creationId xmlns:a16="http://schemas.microsoft.com/office/drawing/2014/main" id="{D1473C93-539E-437F-9840-D5A57CFAA630}"/>
              </a:ext>
            </a:extLst>
          </p:cNvPr>
          <p:cNvSpPr/>
          <p:nvPr/>
        </p:nvSpPr>
        <p:spPr>
          <a:xfrm>
            <a:off x="5184133" y="48210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5" name="Oval 1014">
            <a:extLst>
              <a:ext uri="{FF2B5EF4-FFF2-40B4-BE49-F238E27FC236}">
                <a16:creationId xmlns:a16="http://schemas.microsoft.com/office/drawing/2014/main" id="{5DF60282-83AA-4B7B-95DF-496052A2602D}"/>
              </a:ext>
            </a:extLst>
          </p:cNvPr>
          <p:cNvSpPr/>
          <p:nvPr/>
        </p:nvSpPr>
        <p:spPr>
          <a:xfrm>
            <a:off x="5336533" y="49734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6" name="Oval 1015">
            <a:extLst>
              <a:ext uri="{FF2B5EF4-FFF2-40B4-BE49-F238E27FC236}">
                <a16:creationId xmlns:a16="http://schemas.microsoft.com/office/drawing/2014/main" id="{A6FBD71F-FB1D-4B53-A288-DEA60A7274C2}"/>
              </a:ext>
            </a:extLst>
          </p:cNvPr>
          <p:cNvSpPr/>
          <p:nvPr/>
        </p:nvSpPr>
        <p:spPr>
          <a:xfrm>
            <a:off x="5171515" y="50314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7" name="Oval 1016">
            <a:extLst>
              <a:ext uri="{FF2B5EF4-FFF2-40B4-BE49-F238E27FC236}">
                <a16:creationId xmlns:a16="http://schemas.microsoft.com/office/drawing/2014/main" id="{5B64C33B-4C78-4C93-8771-3F4022680925}"/>
              </a:ext>
            </a:extLst>
          </p:cNvPr>
          <p:cNvSpPr/>
          <p:nvPr/>
        </p:nvSpPr>
        <p:spPr>
          <a:xfrm>
            <a:off x="5668654" y="49318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8" name="Oval 1017">
            <a:extLst>
              <a:ext uri="{FF2B5EF4-FFF2-40B4-BE49-F238E27FC236}">
                <a16:creationId xmlns:a16="http://schemas.microsoft.com/office/drawing/2014/main" id="{D5CCD82C-BB62-4CFF-B19E-FD21260E0CC4}"/>
              </a:ext>
            </a:extLst>
          </p:cNvPr>
          <p:cNvSpPr/>
          <p:nvPr/>
        </p:nvSpPr>
        <p:spPr>
          <a:xfrm>
            <a:off x="5577798" y="48296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9" name="Oval 1018">
            <a:extLst>
              <a:ext uri="{FF2B5EF4-FFF2-40B4-BE49-F238E27FC236}">
                <a16:creationId xmlns:a16="http://schemas.microsoft.com/office/drawing/2014/main" id="{7F7E640D-BE32-4A13-841E-C193E0535B5B}"/>
              </a:ext>
            </a:extLst>
          </p:cNvPr>
          <p:cNvSpPr/>
          <p:nvPr/>
        </p:nvSpPr>
        <p:spPr>
          <a:xfrm>
            <a:off x="5454421" y="48729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0" name="Oval 1019">
            <a:extLst>
              <a:ext uri="{FF2B5EF4-FFF2-40B4-BE49-F238E27FC236}">
                <a16:creationId xmlns:a16="http://schemas.microsoft.com/office/drawing/2014/main" id="{77E3549D-4304-4AE6-9E8B-DB1CCAFDE55D}"/>
              </a:ext>
            </a:extLst>
          </p:cNvPr>
          <p:cNvSpPr/>
          <p:nvPr/>
        </p:nvSpPr>
        <p:spPr>
          <a:xfrm>
            <a:off x="5505227" y="50423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" name="Oval 1020">
            <a:extLst>
              <a:ext uri="{FF2B5EF4-FFF2-40B4-BE49-F238E27FC236}">
                <a16:creationId xmlns:a16="http://schemas.microsoft.com/office/drawing/2014/main" id="{EEA812D2-E089-4B13-A730-F8507841D34A}"/>
              </a:ext>
            </a:extLst>
          </p:cNvPr>
          <p:cNvSpPr/>
          <p:nvPr/>
        </p:nvSpPr>
        <p:spPr>
          <a:xfrm>
            <a:off x="5292394" y="52099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2" name="Oval 1021">
            <a:extLst>
              <a:ext uri="{FF2B5EF4-FFF2-40B4-BE49-F238E27FC236}">
                <a16:creationId xmlns:a16="http://schemas.microsoft.com/office/drawing/2014/main" id="{B238A904-DDFF-4647-82FF-414707798D6B}"/>
              </a:ext>
            </a:extLst>
          </p:cNvPr>
          <p:cNvSpPr/>
          <p:nvPr/>
        </p:nvSpPr>
        <p:spPr>
          <a:xfrm>
            <a:off x="5201271" y="52269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" name="Oval 1022">
            <a:extLst>
              <a:ext uri="{FF2B5EF4-FFF2-40B4-BE49-F238E27FC236}">
                <a16:creationId xmlns:a16="http://schemas.microsoft.com/office/drawing/2014/main" id="{A182EA8D-2687-4AEB-93E9-0417EF5E0672}"/>
              </a:ext>
            </a:extLst>
          </p:cNvPr>
          <p:cNvSpPr/>
          <p:nvPr/>
        </p:nvSpPr>
        <p:spPr>
          <a:xfrm>
            <a:off x="5742341" y="47906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14420095-DD9D-46F6-9446-31A466CFE7BD}"/>
              </a:ext>
            </a:extLst>
          </p:cNvPr>
          <p:cNvSpPr/>
          <p:nvPr/>
        </p:nvSpPr>
        <p:spPr>
          <a:xfrm>
            <a:off x="5622462" y="47535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4F97864A-F76C-4914-8743-20820688C714}"/>
              </a:ext>
            </a:extLst>
          </p:cNvPr>
          <p:cNvSpPr/>
          <p:nvPr/>
        </p:nvSpPr>
        <p:spPr>
          <a:xfrm>
            <a:off x="5730016" y="478109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Oval 1025">
            <a:extLst>
              <a:ext uri="{FF2B5EF4-FFF2-40B4-BE49-F238E27FC236}">
                <a16:creationId xmlns:a16="http://schemas.microsoft.com/office/drawing/2014/main" id="{8EED30D3-1060-4C91-96CC-FF2070EE1900}"/>
              </a:ext>
            </a:extLst>
          </p:cNvPr>
          <p:cNvSpPr/>
          <p:nvPr/>
        </p:nvSpPr>
        <p:spPr>
          <a:xfrm>
            <a:off x="5628422" y="47980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5563CC82-E56B-459D-84DD-A75CFC85F130}"/>
              </a:ext>
            </a:extLst>
          </p:cNvPr>
          <p:cNvSpPr/>
          <p:nvPr/>
        </p:nvSpPr>
        <p:spPr>
          <a:xfrm>
            <a:off x="5688375" y="47958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870DB935-AD8D-4228-AC8B-035832D2D021}"/>
              </a:ext>
            </a:extLst>
          </p:cNvPr>
          <p:cNvSpPr/>
          <p:nvPr/>
        </p:nvSpPr>
        <p:spPr>
          <a:xfrm>
            <a:off x="5856162" y="48117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BD963FAF-DDF5-4968-81CA-A7A7BF795144}"/>
              </a:ext>
            </a:extLst>
          </p:cNvPr>
          <p:cNvSpPr/>
          <p:nvPr/>
        </p:nvSpPr>
        <p:spPr>
          <a:xfrm>
            <a:off x="5069843" y="38878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5A1ECC6D-F9FC-4305-8BE0-6E52CB3B0090}"/>
              </a:ext>
            </a:extLst>
          </p:cNvPr>
          <p:cNvSpPr/>
          <p:nvPr/>
        </p:nvSpPr>
        <p:spPr>
          <a:xfrm>
            <a:off x="5222243" y="40402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CCD19F89-7B2D-4C84-A73B-D6F1532CF07E}"/>
              </a:ext>
            </a:extLst>
          </p:cNvPr>
          <p:cNvSpPr/>
          <p:nvPr/>
        </p:nvSpPr>
        <p:spPr>
          <a:xfrm>
            <a:off x="5566982" y="37881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84B9EF4F-30A3-4AE9-B9EF-15FD7FF480F4}"/>
              </a:ext>
            </a:extLst>
          </p:cNvPr>
          <p:cNvSpPr/>
          <p:nvPr/>
        </p:nvSpPr>
        <p:spPr>
          <a:xfrm>
            <a:off x="5708355" y="42035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BAB6E018-F806-4CB0-B7B2-7E866DEB747A}"/>
              </a:ext>
            </a:extLst>
          </p:cNvPr>
          <p:cNvSpPr/>
          <p:nvPr/>
        </p:nvSpPr>
        <p:spPr>
          <a:xfrm>
            <a:off x="5469241" y="38213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F111904F-38FA-4A5E-8484-918897BE7232}"/>
              </a:ext>
            </a:extLst>
          </p:cNvPr>
          <p:cNvSpPr/>
          <p:nvPr/>
        </p:nvSpPr>
        <p:spPr>
          <a:xfrm>
            <a:off x="5621641" y="39737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C7B61B39-5DA5-4D71-AA87-A1D2F3FF7190}"/>
              </a:ext>
            </a:extLst>
          </p:cNvPr>
          <p:cNvSpPr/>
          <p:nvPr/>
        </p:nvSpPr>
        <p:spPr>
          <a:xfrm>
            <a:off x="4866881" y="37632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B2BC522F-AD36-44A1-BF93-55B89F1AA74B}"/>
              </a:ext>
            </a:extLst>
          </p:cNvPr>
          <p:cNvSpPr/>
          <p:nvPr/>
        </p:nvSpPr>
        <p:spPr>
          <a:xfrm>
            <a:off x="5019281" y="39156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DA1828F9-85F0-4FB7-B801-16C018899E1E}"/>
              </a:ext>
            </a:extLst>
          </p:cNvPr>
          <p:cNvSpPr/>
          <p:nvPr/>
        </p:nvSpPr>
        <p:spPr>
          <a:xfrm>
            <a:off x="5351402" y="38740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A6AC3FE5-082E-4A83-BE3B-CFEF29E29846}"/>
              </a:ext>
            </a:extLst>
          </p:cNvPr>
          <p:cNvSpPr/>
          <p:nvPr/>
        </p:nvSpPr>
        <p:spPr>
          <a:xfrm>
            <a:off x="5260546" y="37719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B512CCA6-817D-4FD4-A848-62434DE6204F}"/>
              </a:ext>
            </a:extLst>
          </p:cNvPr>
          <p:cNvSpPr/>
          <p:nvPr/>
        </p:nvSpPr>
        <p:spPr>
          <a:xfrm>
            <a:off x="5137169" y="38152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A419D7DB-AEDC-4EC8-950E-1D209AA269A2}"/>
              </a:ext>
            </a:extLst>
          </p:cNvPr>
          <p:cNvSpPr/>
          <p:nvPr/>
        </p:nvSpPr>
        <p:spPr>
          <a:xfrm>
            <a:off x="5187975" y="39845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A39AF225-3B19-48C9-AE56-CD8C4BD45500}"/>
              </a:ext>
            </a:extLst>
          </p:cNvPr>
          <p:cNvSpPr/>
          <p:nvPr/>
        </p:nvSpPr>
        <p:spPr>
          <a:xfrm>
            <a:off x="5797460" y="39149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3DE35A8E-DA72-4DC2-82BA-45C1D7CEF43E}"/>
              </a:ext>
            </a:extLst>
          </p:cNvPr>
          <p:cNvSpPr/>
          <p:nvPr/>
        </p:nvSpPr>
        <p:spPr>
          <a:xfrm>
            <a:off x="4996539" y="37548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20A0513B-EB65-434F-BFE0-2E2A46462708}"/>
              </a:ext>
            </a:extLst>
          </p:cNvPr>
          <p:cNvSpPr/>
          <p:nvPr/>
        </p:nvSpPr>
        <p:spPr>
          <a:xfrm>
            <a:off x="5148939" y="39072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5A9D3D67-F8B2-41FE-B399-68AE5D79238F}"/>
              </a:ext>
            </a:extLst>
          </p:cNvPr>
          <p:cNvSpPr/>
          <p:nvPr/>
        </p:nvSpPr>
        <p:spPr>
          <a:xfrm>
            <a:off x="4878700" y="38075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AB664E21-CCAD-49CF-808E-A3A5BBBBCF73}"/>
              </a:ext>
            </a:extLst>
          </p:cNvPr>
          <p:cNvSpPr/>
          <p:nvPr/>
        </p:nvSpPr>
        <p:spPr>
          <a:xfrm>
            <a:off x="5781055" y="416077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E102D4B3-BEB2-4933-B459-6FAE27961019}"/>
              </a:ext>
            </a:extLst>
          </p:cNvPr>
          <p:cNvSpPr/>
          <p:nvPr/>
        </p:nvSpPr>
        <p:spPr>
          <a:xfrm>
            <a:off x="5646922" y="42969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2A608143-7216-4649-9B0C-7C59D7106FDC}"/>
              </a:ext>
            </a:extLst>
          </p:cNvPr>
          <p:cNvSpPr/>
          <p:nvPr/>
        </p:nvSpPr>
        <p:spPr>
          <a:xfrm>
            <a:off x="5556066" y="419486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E2E4B732-5915-4600-A119-31A27056AB4C}"/>
              </a:ext>
            </a:extLst>
          </p:cNvPr>
          <p:cNvSpPr/>
          <p:nvPr/>
        </p:nvSpPr>
        <p:spPr>
          <a:xfrm>
            <a:off x="5483495" y="44075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C579B676-25D7-4F6F-A848-63B93DE8F92D}"/>
              </a:ext>
            </a:extLst>
          </p:cNvPr>
          <p:cNvSpPr/>
          <p:nvPr/>
        </p:nvSpPr>
        <p:spPr>
          <a:xfrm>
            <a:off x="4879544" y="42969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5568072F-F009-401B-B6C9-0EDF1EFCBDB6}"/>
              </a:ext>
            </a:extLst>
          </p:cNvPr>
          <p:cNvSpPr/>
          <p:nvPr/>
        </p:nvSpPr>
        <p:spPr>
          <a:xfrm>
            <a:off x="5130960" y="39775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EA320AFF-F62B-47CB-B2F2-97FD0166B9FC}"/>
              </a:ext>
            </a:extLst>
          </p:cNvPr>
          <p:cNvSpPr/>
          <p:nvPr/>
        </p:nvSpPr>
        <p:spPr>
          <a:xfrm>
            <a:off x="5293831" y="41299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A6D85827-3279-4BC6-9E04-7FFA64B435D9}"/>
              </a:ext>
            </a:extLst>
          </p:cNvPr>
          <p:cNvSpPr/>
          <p:nvPr/>
        </p:nvSpPr>
        <p:spPr>
          <a:xfrm>
            <a:off x="5039837" y="39944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6021EA9E-7533-47F6-9605-08EB4FFEA346}"/>
              </a:ext>
            </a:extLst>
          </p:cNvPr>
          <p:cNvSpPr/>
          <p:nvPr/>
        </p:nvSpPr>
        <p:spPr>
          <a:xfrm>
            <a:off x="5192237" y="41468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Oval 1053">
            <a:extLst>
              <a:ext uri="{FF2B5EF4-FFF2-40B4-BE49-F238E27FC236}">
                <a16:creationId xmlns:a16="http://schemas.microsoft.com/office/drawing/2014/main" id="{D7AADD83-B75F-4BC1-B531-30A79E76F2E7}"/>
              </a:ext>
            </a:extLst>
          </p:cNvPr>
          <p:cNvSpPr/>
          <p:nvPr/>
        </p:nvSpPr>
        <p:spPr>
          <a:xfrm>
            <a:off x="5432595" y="39501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Oval 1054">
            <a:extLst>
              <a:ext uri="{FF2B5EF4-FFF2-40B4-BE49-F238E27FC236}">
                <a16:creationId xmlns:a16="http://schemas.microsoft.com/office/drawing/2014/main" id="{8FAD74C3-A3FB-4495-8549-1E758AB19928}"/>
              </a:ext>
            </a:extLst>
          </p:cNvPr>
          <p:cNvSpPr/>
          <p:nvPr/>
        </p:nvSpPr>
        <p:spPr>
          <a:xfrm>
            <a:off x="5584995" y="41025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Oval 1055">
            <a:extLst>
              <a:ext uri="{FF2B5EF4-FFF2-40B4-BE49-F238E27FC236}">
                <a16:creationId xmlns:a16="http://schemas.microsoft.com/office/drawing/2014/main" id="{6B64888B-1380-48F8-A238-94452D424FC7}"/>
              </a:ext>
            </a:extLst>
          </p:cNvPr>
          <p:cNvSpPr/>
          <p:nvPr/>
        </p:nvSpPr>
        <p:spPr>
          <a:xfrm>
            <a:off x="5737395" y="42549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Oval 1056">
            <a:extLst>
              <a:ext uri="{FF2B5EF4-FFF2-40B4-BE49-F238E27FC236}">
                <a16:creationId xmlns:a16="http://schemas.microsoft.com/office/drawing/2014/main" id="{0D03B162-41CB-4C22-8DBB-DD029101C82D}"/>
              </a:ext>
            </a:extLst>
          </p:cNvPr>
          <p:cNvSpPr/>
          <p:nvPr/>
        </p:nvSpPr>
        <p:spPr>
          <a:xfrm>
            <a:off x="5099790" y="39922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DD4ACA15-FCDA-4040-A1CF-A5F30C94E046}"/>
              </a:ext>
            </a:extLst>
          </p:cNvPr>
          <p:cNvSpPr/>
          <p:nvPr/>
        </p:nvSpPr>
        <p:spPr>
          <a:xfrm>
            <a:off x="4965942" y="40355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55F48320-8298-48F1-B3F9-1556389AD8CA}"/>
              </a:ext>
            </a:extLst>
          </p:cNvPr>
          <p:cNvSpPr/>
          <p:nvPr/>
        </p:nvSpPr>
        <p:spPr>
          <a:xfrm>
            <a:off x="5252190" y="41446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Oval 1059">
            <a:extLst>
              <a:ext uri="{FF2B5EF4-FFF2-40B4-BE49-F238E27FC236}">
                <a16:creationId xmlns:a16="http://schemas.microsoft.com/office/drawing/2014/main" id="{15545AA3-971C-46E2-B63B-FD871D1ADABE}"/>
              </a:ext>
            </a:extLst>
          </p:cNvPr>
          <p:cNvSpPr/>
          <p:nvPr/>
        </p:nvSpPr>
        <p:spPr>
          <a:xfrm>
            <a:off x="5128813" y="41879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974350E0-F5FC-42BF-AD3B-CF23839BED37}"/>
              </a:ext>
            </a:extLst>
          </p:cNvPr>
          <p:cNvSpPr/>
          <p:nvPr/>
        </p:nvSpPr>
        <p:spPr>
          <a:xfrm>
            <a:off x="4874819" y="40525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6B82FF6F-71AF-45AA-924F-84EA8F654F52}"/>
              </a:ext>
            </a:extLst>
          </p:cNvPr>
          <p:cNvSpPr/>
          <p:nvPr/>
        </p:nvSpPr>
        <p:spPr>
          <a:xfrm>
            <a:off x="5027219" y="42049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A26D334B-D774-4C08-9381-13E7B841256D}"/>
              </a:ext>
            </a:extLst>
          </p:cNvPr>
          <p:cNvSpPr/>
          <p:nvPr/>
        </p:nvSpPr>
        <p:spPr>
          <a:xfrm>
            <a:off x="5267577" y="40082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Oval 1063">
            <a:extLst>
              <a:ext uri="{FF2B5EF4-FFF2-40B4-BE49-F238E27FC236}">
                <a16:creationId xmlns:a16="http://schemas.microsoft.com/office/drawing/2014/main" id="{DF16620B-E7B5-4606-BBBE-19E79EB471AD}"/>
              </a:ext>
            </a:extLst>
          </p:cNvPr>
          <p:cNvSpPr/>
          <p:nvPr/>
        </p:nvSpPr>
        <p:spPr>
          <a:xfrm>
            <a:off x="5419977" y="41606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Oval 1064">
            <a:extLst>
              <a:ext uri="{FF2B5EF4-FFF2-40B4-BE49-F238E27FC236}">
                <a16:creationId xmlns:a16="http://schemas.microsoft.com/office/drawing/2014/main" id="{3F0405A9-9A9A-4FBB-A3E7-AE5C32A34684}"/>
              </a:ext>
            </a:extLst>
          </p:cNvPr>
          <p:cNvSpPr/>
          <p:nvPr/>
        </p:nvSpPr>
        <p:spPr>
          <a:xfrm>
            <a:off x="5572377" y="43130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FB3FEDEE-C04F-4B6D-A6DE-4A1D8D7035BF}"/>
              </a:ext>
            </a:extLst>
          </p:cNvPr>
          <p:cNvSpPr/>
          <p:nvPr/>
        </p:nvSpPr>
        <p:spPr>
          <a:xfrm>
            <a:off x="4970017" y="42549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15CE6500-875E-4D87-B275-C60AD0BE21C7}"/>
              </a:ext>
            </a:extLst>
          </p:cNvPr>
          <p:cNvSpPr/>
          <p:nvPr/>
        </p:nvSpPr>
        <p:spPr>
          <a:xfrm>
            <a:off x="5826260" y="39588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Oval 1067">
            <a:extLst>
              <a:ext uri="{FF2B5EF4-FFF2-40B4-BE49-F238E27FC236}">
                <a16:creationId xmlns:a16="http://schemas.microsoft.com/office/drawing/2014/main" id="{072FB4BB-8923-429A-9C46-B8DDC502082A}"/>
              </a:ext>
            </a:extLst>
          </p:cNvPr>
          <p:cNvSpPr/>
          <p:nvPr/>
        </p:nvSpPr>
        <p:spPr>
          <a:xfrm>
            <a:off x="5702883" y="400210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6CC2C6FF-80DE-4B7A-8B52-52A39A325E41}"/>
              </a:ext>
            </a:extLst>
          </p:cNvPr>
          <p:cNvSpPr/>
          <p:nvPr/>
        </p:nvSpPr>
        <p:spPr>
          <a:xfrm>
            <a:off x="5753689" y="41714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EF686F17-515D-40C2-9942-5AF94CC13FA7}"/>
              </a:ext>
            </a:extLst>
          </p:cNvPr>
          <p:cNvSpPr/>
          <p:nvPr/>
        </p:nvSpPr>
        <p:spPr>
          <a:xfrm>
            <a:off x="5729422" y="40949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Oval 1070">
            <a:extLst>
              <a:ext uri="{FF2B5EF4-FFF2-40B4-BE49-F238E27FC236}">
                <a16:creationId xmlns:a16="http://schemas.microsoft.com/office/drawing/2014/main" id="{53526F5C-F66A-4680-A49A-F5481FD46178}"/>
              </a:ext>
            </a:extLst>
          </p:cNvPr>
          <p:cNvSpPr/>
          <p:nvPr/>
        </p:nvSpPr>
        <p:spPr>
          <a:xfrm>
            <a:off x="5279462" y="41892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Oval 1071">
            <a:extLst>
              <a:ext uri="{FF2B5EF4-FFF2-40B4-BE49-F238E27FC236}">
                <a16:creationId xmlns:a16="http://schemas.microsoft.com/office/drawing/2014/main" id="{2171FC4A-0C57-4292-925F-120CC409DFAD}"/>
              </a:ext>
            </a:extLst>
          </p:cNvPr>
          <p:cNvSpPr/>
          <p:nvPr/>
        </p:nvSpPr>
        <p:spPr>
          <a:xfrm>
            <a:off x="5431862" y="43416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" name="Oval 1072">
            <a:extLst>
              <a:ext uri="{FF2B5EF4-FFF2-40B4-BE49-F238E27FC236}">
                <a16:creationId xmlns:a16="http://schemas.microsoft.com/office/drawing/2014/main" id="{AF221587-72AD-4D14-A500-9716F6410293}"/>
              </a:ext>
            </a:extLst>
          </p:cNvPr>
          <p:cNvSpPr/>
          <p:nvPr/>
        </p:nvSpPr>
        <p:spPr>
          <a:xfrm>
            <a:off x="4923856" y="43053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4D0B7601-4C7D-408C-BD45-BF14F8EF8109}"/>
              </a:ext>
            </a:extLst>
          </p:cNvPr>
          <p:cNvSpPr/>
          <p:nvPr/>
        </p:nvSpPr>
        <p:spPr>
          <a:xfrm>
            <a:off x="5402839" y="437593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752EB634-2816-4BDC-87E2-38F18785C261}"/>
              </a:ext>
            </a:extLst>
          </p:cNvPr>
          <p:cNvSpPr/>
          <p:nvPr/>
        </p:nvSpPr>
        <p:spPr>
          <a:xfrm>
            <a:off x="5177868" y="437593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Oval 1075">
            <a:extLst>
              <a:ext uri="{FF2B5EF4-FFF2-40B4-BE49-F238E27FC236}">
                <a16:creationId xmlns:a16="http://schemas.microsoft.com/office/drawing/2014/main" id="{EA334A69-C182-445E-ABF2-74EA8324D1A7}"/>
              </a:ext>
            </a:extLst>
          </p:cNvPr>
          <p:cNvSpPr/>
          <p:nvPr/>
        </p:nvSpPr>
        <p:spPr>
          <a:xfrm>
            <a:off x="5822126" y="39683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Oval 1076">
            <a:extLst>
              <a:ext uri="{FF2B5EF4-FFF2-40B4-BE49-F238E27FC236}">
                <a16:creationId xmlns:a16="http://schemas.microsoft.com/office/drawing/2014/main" id="{57ECC4D9-8F48-4AB2-A2D8-93FC1612330F}"/>
              </a:ext>
            </a:extLst>
          </p:cNvPr>
          <p:cNvSpPr/>
          <p:nvPr/>
        </p:nvSpPr>
        <p:spPr>
          <a:xfrm>
            <a:off x="3937344" y="284781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7F061F02-A668-434C-B48F-1C16793BA45D}"/>
              </a:ext>
            </a:extLst>
          </p:cNvPr>
          <p:cNvSpPr/>
          <p:nvPr/>
        </p:nvSpPr>
        <p:spPr>
          <a:xfrm>
            <a:off x="3813967" y="28911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762B9CDE-1619-421B-BF4B-B07F34686F21}"/>
              </a:ext>
            </a:extLst>
          </p:cNvPr>
          <p:cNvSpPr/>
          <p:nvPr/>
        </p:nvSpPr>
        <p:spPr>
          <a:xfrm>
            <a:off x="3559973" y="27556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140FEB12-DADA-40AE-8359-95BC40782C36}"/>
              </a:ext>
            </a:extLst>
          </p:cNvPr>
          <p:cNvSpPr/>
          <p:nvPr/>
        </p:nvSpPr>
        <p:spPr>
          <a:xfrm>
            <a:off x="3712373" y="29080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Oval 1080">
            <a:extLst>
              <a:ext uri="{FF2B5EF4-FFF2-40B4-BE49-F238E27FC236}">
                <a16:creationId xmlns:a16="http://schemas.microsoft.com/office/drawing/2014/main" id="{B9450E90-920C-41E4-A2EB-16F133E12942}"/>
              </a:ext>
            </a:extLst>
          </p:cNvPr>
          <p:cNvSpPr/>
          <p:nvPr/>
        </p:nvSpPr>
        <p:spPr>
          <a:xfrm>
            <a:off x="3864773" y="30604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F45DF7FF-E3C9-4269-B06B-D3D9A30EFE3D}"/>
              </a:ext>
            </a:extLst>
          </p:cNvPr>
          <p:cNvSpPr/>
          <p:nvPr/>
        </p:nvSpPr>
        <p:spPr>
          <a:xfrm>
            <a:off x="4017173" y="32128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27D6CB93-E9CB-4BDC-853B-B242E9E9CABE}"/>
              </a:ext>
            </a:extLst>
          </p:cNvPr>
          <p:cNvSpPr/>
          <p:nvPr/>
        </p:nvSpPr>
        <p:spPr>
          <a:xfrm>
            <a:off x="3425840" y="28918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Oval 1083">
            <a:extLst>
              <a:ext uri="{FF2B5EF4-FFF2-40B4-BE49-F238E27FC236}">
                <a16:creationId xmlns:a16="http://schemas.microsoft.com/office/drawing/2014/main" id="{B54CFCF8-99AF-473F-8D82-5C384C2ACE80}"/>
              </a:ext>
            </a:extLst>
          </p:cNvPr>
          <p:cNvSpPr/>
          <p:nvPr/>
        </p:nvSpPr>
        <p:spPr>
          <a:xfrm>
            <a:off x="4169573" y="33652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" name="Oval 1084">
            <a:extLst>
              <a:ext uri="{FF2B5EF4-FFF2-40B4-BE49-F238E27FC236}">
                <a16:creationId xmlns:a16="http://schemas.microsoft.com/office/drawing/2014/main" id="{BEFFE9B3-2AC7-460B-AD67-19A8865ACFF3}"/>
              </a:ext>
            </a:extLst>
          </p:cNvPr>
          <p:cNvSpPr/>
          <p:nvPr/>
        </p:nvSpPr>
        <p:spPr>
          <a:xfrm>
            <a:off x="3334984" y="27897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Oval 1085">
            <a:extLst>
              <a:ext uri="{FF2B5EF4-FFF2-40B4-BE49-F238E27FC236}">
                <a16:creationId xmlns:a16="http://schemas.microsoft.com/office/drawing/2014/main" id="{B750DEA7-4D05-4FD5-8952-4DD602574C55}"/>
              </a:ext>
            </a:extLst>
          </p:cNvPr>
          <p:cNvSpPr/>
          <p:nvPr/>
        </p:nvSpPr>
        <p:spPr>
          <a:xfrm>
            <a:off x="3211607" y="28330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EF89616B-6D9B-40B3-8B2A-2C62CEB70967}"/>
              </a:ext>
            </a:extLst>
          </p:cNvPr>
          <p:cNvSpPr/>
          <p:nvPr/>
        </p:nvSpPr>
        <p:spPr>
          <a:xfrm>
            <a:off x="3110013" y="28500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C4E4A652-DC2D-43A5-85D2-F84B2D861DAA}"/>
              </a:ext>
            </a:extLst>
          </p:cNvPr>
          <p:cNvSpPr/>
          <p:nvPr/>
        </p:nvSpPr>
        <p:spPr>
          <a:xfrm>
            <a:off x="3262413" y="30024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Oval 1088">
            <a:extLst>
              <a:ext uri="{FF2B5EF4-FFF2-40B4-BE49-F238E27FC236}">
                <a16:creationId xmlns:a16="http://schemas.microsoft.com/office/drawing/2014/main" id="{30B5B646-614D-4163-B905-6979DDE7AE5F}"/>
              </a:ext>
            </a:extLst>
          </p:cNvPr>
          <p:cNvSpPr/>
          <p:nvPr/>
        </p:nvSpPr>
        <p:spPr>
          <a:xfrm>
            <a:off x="3414813" y="31548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Oval 1089">
            <a:extLst>
              <a:ext uri="{FF2B5EF4-FFF2-40B4-BE49-F238E27FC236}">
                <a16:creationId xmlns:a16="http://schemas.microsoft.com/office/drawing/2014/main" id="{D9CEF02E-197E-4903-B835-E5C72EBED0A6}"/>
              </a:ext>
            </a:extLst>
          </p:cNvPr>
          <p:cNvSpPr/>
          <p:nvPr/>
        </p:nvSpPr>
        <p:spPr>
          <a:xfrm>
            <a:off x="3567213" y="33072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E8C0A76D-9267-4372-84F1-F689F327DF42}"/>
              </a:ext>
            </a:extLst>
          </p:cNvPr>
          <p:cNvSpPr/>
          <p:nvPr/>
        </p:nvSpPr>
        <p:spPr>
          <a:xfrm>
            <a:off x="4739568" y="29600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 1091">
            <a:extLst>
              <a:ext uri="{FF2B5EF4-FFF2-40B4-BE49-F238E27FC236}">
                <a16:creationId xmlns:a16="http://schemas.microsoft.com/office/drawing/2014/main" id="{44630817-D209-46C5-8C83-F3F3479409EC}"/>
              </a:ext>
            </a:extLst>
          </p:cNvPr>
          <p:cNvSpPr/>
          <p:nvPr/>
        </p:nvSpPr>
        <p:spPr>
          <a:xfrm>
            <a:off x="4648445" y="29769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Oval 1092">
            <a:extLst>
              <a:ext uri="{FF2B5EF4-FFF2-40B4-BE49-F238E27FC236}">
                <a16:creationId xmlns:a16="http://schemas.microsoft.com/office/drawing/2014/main" id="{BE314DFC-C23A-4C59-BF56-1A2C04793F27}"/>
              </a:ext>
            </a:extLst>
          </p:cNvPr>
          <p:cNvSpPr/>
          <p:nvPr/>
        </p:nvSpPr>
        <p:spPr>
          <a:xfrm>
            <a:off x="4514312" y="31131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0C6F0F5A-48AA-4728-B21C-D43AB7283302}"/>
              </a:ext>
            </a:extLst>
          </p:cNvPr>
          <p:cNvSpPr/>
          <p:nvPr/>
        </p:nvSpPr>
        <p:spPr>
          <a:xfrm>
            <a:off x="4655685" y="35285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 1094">
            <a:extLst>
              <a:ext uri="{FF2B5EF4-FFF2-40B4-BE49-F238E27FC236}">
                <a16:creationId xmlns:a16="http://schemas.microsoft.com/office/drawing/2014/main" id="{B221A52B-263C-4C35-AA37-9D6638378CA4}"/>
              </a:ext>
            </a:extLst>
          </p:cNvPr>
          <p:cNvSpPr/>
          <p:nvPr/>
        </p:nvSpPr>
        <p:spPr>
          <a:xfrm>
            <a:off x="4710900" y="28608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val 1095">
            <a:extLst>
              <a:ext uri="{FF2B5EF4-FFF2-40B4-BE49-F238E27FC236}">
                <a16:creationId xmlns:a16="http://schemas.microsoft.com/office/drawing/2014/main" id="{AFEC9B94-5696-470F-89FD-4E043A03B0A2}"/>
              </a:ext>
            </a:extLst>
          </p:cNvPr>
          <p:cNvSpPr/>
          <p:nvPr/>
        </p:nvSpPr>
        <p:spPr>
          <a:xfrm>
            <a:off x="4619777" y="28778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 1096">
            <a:extLst>
              <a:ext uri="{FF2B5EF4-FFF2-40B4-BE49-F238E27FC236}">
                <a16:creationId xmlns:a16="http://schemas.microsoft.com/office/drawing/2014/main" id="{D6A2230B-01E5-4F75-97BF-FBD1E86B2033}"/>
              </a:ext>
            </a:extLst>
          </p:cNvPr>
          <p:cNvSpPr/>
          <p:nvPr/>
        </p:nvSpPr>
        <p:spPr>
          <a:xfrm>
            <a:off x="4772177" y="30302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Oval 1097">
            <a:extLst>
              <a:ext uri="{FF2B5EF4-FFF2-40B4-BE49-F238E27FC236}">
                <a16:creationId xmlns:a16="http://schemas.microsoft.com/office/drawing/2014/main" id="{6005500B-F79A-45B9-865A-A14334C2C5EB}"/>
              </a:ext>
            </a:extLst>
          </p:cNvPr>
          <p:cNvSpPr/>
          <p:nvPr/>
        </p:nvSpPr>
        <p:spPr>
          <a:xfrm>
            <a:off x="4485644" y="30140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Oval 1098">
            <a:extLst>
              <a:ext uri="{FF2B5EF4-FFF2-40B4-BE49-F238E27FC236}">
                <a16:creationId xmlns:a16="http://schemas.microsoft.com/office/drawing/2014/main" id="{59B2A93C-7BFD-4F78-8487-9C3BBB337DC7}"/>
              </a:ext>
            </a:extLst>
          </p:cNvPr>
          <p:cNvSpPr/>
          <p:nvPr/>
        </p:nvSpPr>
        <p:spPr>
          <a:xfrm>
            <a:off x="4336742" y="27812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Oval 1099">
            <a:extLst>
              <a:ext uri="{FF2B5EF4-FFF2-40B4-BE49-F238E27FC236}">
                <a16:creationId xmlns:a16="http://schemas.microsoft.com/office/drawing/2014/main" id="{667AAAE3-46D1-4CB4-9BB9-863A2F8CFBA7}"/>
              </a:ext>
            </a:extLst>
          </p:cNvPr>
          <p:cNvSpPr/>
          <p:nvPr/>
        </p:nvSpPr>
        <p:spPr>
          <a:xfrm>
            <a:off x="4202894" y="282456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Oval 1100">
            <a:extLst>
              <a:ext uri="{FF2B5EF4-FFF2-40B4-BE49-F238E27FC236}">
                <a16:creationId xmlns:a16="http://schemas.microsoft.com/office/drawing/2014/main" id="{E271BCBA-BD4E-437D-8632-84F8ABCC451E}"/>
              </a:ext>
            </a:extLst>
          </p:cNvPr>
          <p:cNvSpPr/>
          <p:nvPr/>
        </p:nvSpPr>
        <p:spPr>
          <a:xfrm>
            <a:off x="4489142" y="29336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Oval 1101">
            <a:extLst>
              <a:ext uri="{FF2B5EF4-FFF2-40B4-BE49-F238E27FC236}">
                <a16:creationId xmlns:a16="http://schemas.microsoft.com/office/drawing/2014/main" id="{228A519A-EACE-4BB5-AB8C-36E5A8DD2B61}"/>
              </a:ext>
            </a:extLst>
          </p:cNvPr>
          <p:cNvSpPr/>
          <p:nvPr/>
        </p:nvSpPr>
        <p:spPr>
          <a:xfrm>
            <a:off x="4365765" y="297696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1C799678-1606-4C4F-9B10-B32BCA394D0D}"/>
              </a:ext>
            </a:extLst>
          </p:cNvPr>
          <p:cNvSpPr/>
          <p:nvPr/>
        </p:nvSpPr>
        <p:spPr>
          <a:xfrm>
            <a:off x="4111771" y="28415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4" name="Oval 1103">
            <a:extLst>
              <a:ext uri="{FF2B5EF4-FFF2-40B4-BE49-F238E27FC236}">
                <a16:creationId xmlns:a16="http://schemas.microsoft.com/office/drawing/2014/main" id="{7D7339EA-B3EE-4E1F-B690-0AA0F4295F06}"/>
              </a:ext>
            </a:extLst>
          </p:cNvPr>
          <p:cNvSpPr/>
          <p:nvPr/>
        </p:nvSpPr>
        <p:spPr>
          <a:xfrm>
            <a:off x="4264171" y="29939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5" name="Oval 1104">
            <a:extLst>
              <a:ext uri="{FF2B5EF4-FFF2-40B4-BE49-F238E27FC236}">
                <a16:creationId xmlns:a16="http://schemas.microsoft.com/office/drawing/2014/main" id="{E6F6BDA0-CA02-4EC8-AB71-EF016E56FC80}"/>
              </a:ext>
            </a:extLst>
          </p:cNvPr>
          <p:cNvSpPr/>
          <p:nvPr/>
        </p:nvSpPr>
        <p:spPr>
          <a:xfrm>
            <a:off x="4416571" y="31463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Oval 1105">
            <a:extLst>
              <a:ext uri="{FF2B5EF4-FFF2-40B4-BE49-F238E27FC236}">
                <a16:creationId xmlns:a16="http://schemas.microsoft.com/office/drawing/2014/main" id="{04955A1B-DB1B-4B92-AECF-DB0DAEB7A08F}"/>
              </a:ext>
            </a:extLst>
          </p:cNvPr>
          <p:cNvSpPr/>
          <p:nvPr/>
        </p:nvSpPr>
        <p:spPr>
          <a:xfrm>
            <a:off x="4568971" y="32987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" name="Oval 1106">
            <a:extLst>
              <a:ext uri="{FF2B5EF4-FFF2-40B4-BE49-F238E27FC236}">
                <a16:creationId xmlns:a16="http://schemas.microsoft.com/office/drawing/2014/main" id="{206369ED-40BC-42CD-A9B2-FAE000EC44FF}"/>
              </a:ext>
            </a:extLst>
          </p:cNvPr>
          <p:cNvSpPr/>
          <p:nvPr/>
        </p:nvSpPr>
        <p:spPr>
          <a:xfrm>
            <a:off x="3977638" y="29777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Oval 1107">
            <a:extLst>
              <a:ext uri="{FF2B5EF4-FFF2-40B4-BE49-F238E27FC236}">
                <a16:creationId xmlns:a16="http://schemas.microsoft.com/office/drawing/2014/main" id="{FFB58D6D-F8C1-48D1-B822-6AD7C5E3D4E3}"/>
              </a:ext>
            </a:extLst>
          </p:cNvPr>
          <p:cNvSpPr/>
          <p:nvPr/>
        </p:nvSpPr>
        <p:spPr>
          <a:xfrm>
            <a:off x="3886782" y="28756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9" name="Oval 1108">
            <a:extLst>
              <a:ext uri="{FF2B5EF4-FFF2-40B4-BE49-F238E27FC236}">
                <a16:creationId xmlns:a16="http://schemas.microsoft.com/office/drawing/2014/main" id="{EC6964E4-AD25-49B4-A508-BF6ADF8BA27B}"/>
              </a:ext>
            </a:extLst>
          </p:cNvPr>
          <p:cNvSpPr/>
          <p:nvPr/>
        </p:nvSpPr>
        <p:spPr>
          <a:xfrm>
            <a:off x="3814211" y="30882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0" name="Oval 1109">
            <a:extLst>
              <a:ext uri="{FF2B5EF4-FFF2-40B4-BE49-F238E27FC236}">
                <a16:creationId xmlns:a16="http://schemas.microsoft.com/office/drawing/2014/main" id="{1A39213C-5282-42D9-AF3A-91DA337E4385}"/>
              </a:ext>
            </a:extLst>
          </p:cNvPr>
          <p:cNvSpPr/>
          <p:nvPr/>
        </p:nvSpPr>
        <p:spPr>
          <a:xfrm>
            <a:off x="3966611" y="32406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1" name="Oval 1110">
            <a:extLst>
              <a:ext uri="{FF2B5EF4-FFF2-40B4-BE49-F238E27FC236}">
                <a16:creationId xmlns:a16="http://schemas.microsoft.com/office/drawing/2014/main" id="{B7D8EBF6-81F5-4F38-B57A-A6743886FA90}"/>
              </a:ext>
            </a:extLst>
          </p:cNvPr>
          <p:cNvSpPr/>
          <p:nvPr/>
        </p:nvSpPr>
        <p:spPr>
          <a:xfrm>
            <a:off x="3801593" y="32987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Oval 1111">
            <a:extLst>
              <a:ext uri="{FF2B5EF4-FFF2-40B4-BE49-F238E27FC236}">
                <a16:creationId xmlns:a16="http://schemas.microsoft.com/office/drawing/2014/main" id="{CC0D6996-CE75-40C8-B9AC-141E705BB8BC}"/>
              </a:ext>
            </a:extLst>
          </p:cNvPr>
          <p:cNvSpPr/>
          <p:nvPr/>
        </p:nvSpPr>
        <p:spPr>
          <a:xfrm>
            <a:off x="4298732" y="31990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3" name="Oval 1112">
            <a:extLst>
              <a:ext uri="{FF2B5EF4-FFF2-40B4-BE49-F238E27FC236}">
                <a16:creationId xmlns:a16="http://schemas.microsoft.com/office/drawing/2014/main" id="{FDE239FC-8015-48DA-8300-EC5EA3D79F5B}"/>
              </a:ext>
            </a:extLst>
          </p:cNvPr>
          <p:cNvSpPr/>
          <p:nvPr/>
        </p:nvSpPr>
        <p:spPr>
          <a:xfrm>
            <a:off x="4207876" y="30969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Oval 1113">
            <a:extLst>
              <a:ext uri="{FF2B5EF4-FFF2-40B4-BE49-F238E27FC236}">
                <a16:creationId xmlns:a16="http://schemas.microsoft.com/office/drawing/2014/main" id="{4ED374D8-8F72-4AD1-8F60-C21AE924399E}"/>
              </a:ext>
            </a:extLst>
          </p:cNvPr>
          <p:cNvSpPr/>
          <p:nvPr/>
        </p:nvSpPr>
        <p:spPr>
          <a:xfrm>
            <a:off x="4084499" y="314023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5" name="Oval 1114">
            <a:extLst>
              <a:ext uri="{FF2B5EF4-FFF2-40B4-BE49-F238E27FC236}">
                <a16:creationId xmlns:a16="http://schemas.microsoft.com/office/drawing/2014/main" id="{E5883A87-F006-44D4-9E9C-7C82F7CDD052}"/>
              </a:ext>
            </a:extLst>
          </p:cNvPr>
          <p:cNvSpPr/>
          <p:nvPr/>
        </p:nvSpPr>
        <p:spPr>
          <a:xfrm>
            <a:off x="4135305" y="330961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6" name="Oval 1115">
            <a:extLst>
              <a:ext uri="{FF2B5EF4-FFF2-40B4-BE49-F238E27FC236}">
                <a16:creationId xmlns:a16="http://schemas.microsoft.com/office/drawing/2014/main" id="{83E49453-C29A-441C-B40B-70D78D8C6B87}"/>
              </a:ext>
            </a:extLst>
          </p:cNvPr>
          <p:cNvSpPr/>
          <p:nvPr/>
        </p:nvSpPr>
        <p:spPr>
          <a:xfrm>
            <a:off x="5654097" y="28020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91A3DD61-0DEF-4DAD-ABB9-25B6A68A63C0}"/>
              </a:ext>
            </a:extLst>
          </p:cNvPr>
          <p:cNvSpPr/>
          <p:nvPr/>
        </p:nvSpPr>
        <p:spPr>
          <a:xfrm>
            <a:off x="5562974" y="28190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571319CB-CB9A-4BC2-BD9E-3FC8DED26511}"/>
              </a:ext>
            </a:extLst>
          </p:cNvPr>
          <p:cNvSpPr/>
          <p:nvPr/>
        </p:nvSpPr>
        <p:spPr>
          <a:xfrm>
            <a:off x="5715374" y="29714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Oval 1118">
            <a:extLst>
              <a:ext uri="{FF2B5EF4-FFF2-40B4-BE49-F238E27FC236}">
                <a16:creationId xmlns:a16="http://schemas.microsoft.com/office/drawing/2014/main" id="{A70A9A39-B71E-4269-A43E-1E90BAF4310C}"/>
              </a:ext>
            </a:extLst>
          </p:cNvPr>
          <p:cNvSpPr/>
          <p:nvPr/>
        </p:nvSpPr>
        <p:spPr>
          <a:xfrm>
            <a:off x="5428841" y="29552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A768E3A3-7BF1-4A54-8A3F-63164D26386F}"/>
              </a:ext>
            </a:extLst>
          </p:cNvPr>
          <p:cNvSpPr/>
          <p:nvPr/>
        </p:nvSpPr>
        <p:spPr>
          <a:xfrm>
            <a:off x="5146091" y="27657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Oval 1120">
            <a:extLst>
              <a:ext uri="{FF2B5EF4-FFF2-40B4-BE49-F238E27FC236}">
                <a16:creationId xmlns:a16="http://schemas.microsoft.com/office/drawing/2014/main" id="{D5210A0C-F71D-4EE0-86CF-D3CE6438919D}"/>
              </a:ext>
            </a:extLst>
          </p:cNvPr>
          <p:cNvSpPr/>
          <p:nvPr/>
        </p:nvSpPr>
        <p:spPr>
          <a:xfrm>
            <a:off x="5432339" y="287486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Oval 1121">
            <a:extLst>
              <a:ext uri="{FF2B5EF4-FFF2-40B4-BE49-F238E27FC236}">
                <a16:creationId xmlns:a16="http://schemas.microsoft.com/office/drawing/2014/main" id="{926D74B9-1AF7-4F42-BBC1-7570410113C2}"/>
              </a:ext>
            </a:extLst>
          </p:cNvPr>
          <p:cNvSpPr/>
          <p:nvPr/>
        </p:nvSpPr>
        <p:spPr>
          <a:xfrm>
            <a:off x="5308962" y="29181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Oval 1122">
            <a:extLst>
              <a:ext uri="{FF2B5EF4-FFF2-40B4-BE49-F238E27FC236}">
                <a16:creationId xmlns:a16="http://schemas.microsoft.com/office/drawing/2014/main" id="{7F4F5B46-0246-4A27-848F-860A8B83C302}"/>
              </a:ext>
            </a:extLst>
          </p:cNvPr>
          <p:cNvSpPr/>
          <p:nvPr/>
        </p:nvSpPr>
        <p:spPr>
          <a:xfrm>
            <a:off x="5054968" y="27827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51B986FE-C978-47F5-B7E6-5BEFDDCCD056}"/>
              </a:ext>
            </a:extLst>
          </p:cNvPr>
          <p:cNvSpPr/>
          <p:nvPr/>
        </p:nvSpPr>
        <p:spPr>
          <a:xfrm>
            <a:off x="5207368" y="29351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2331BC2A-5747-403E-8C23-9B6F96C9DFA7}"/>
              </a:ext>
            </a:extLst>
          </p:cNvPr>
          <p:cNvSpPr/>
          <p:nvPr/>
        </p:nvSpPr>
        <p:spPr>
          <a:xfrm>
            <a:off x="5359768" y="30875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Oval 1125">
            <a:extLst>
              <a:ext uri="{FF2B5EF4-FFF2-40B4-BE49-F238E27FC236}">
                <a16:creationId xmlns:a16="http://schemas.microsoft.com/office/drawing/2014/main" id="{38D994DE-E258-4FFB-99CF-692B6905FBE3}"/>
              </a:ext>
            </a:extLst>
          </p:cNvPr>
          <p:cNvSpPr/>
          <p:nvPr/>
        </p:nvSpPr>
        <p:spPr>
          <a:xfrm>
            <a:off x="5512168" y="32399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63685F01-095A-40DA-91AA-B0EE2CCDF3FF}"/>
              </a:ext>
            </a:extLst>
          </p:cNvPr>
          <p:cNvSpPr/>
          <p:nvPr/>
        </p:nvSpPr>
        <p:spPr>
          <a:xfrm>
            <a:off x="4920835" y="291893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B2194823-68AC-47C8-BE35-8B08542D0CA7}"/>
              </a:ext>
            </a:extLst>
          </p:cNvPr>
          <p:cNvSpPr/>
          <p:nvPr/>
        </p:nvSpPr>
        <p:spPr>
          <a:xfrm>
            <a:off x="4829979" y="28168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E87AD127-3792-409F-BBF5-B41DE1A4288A}"/>
              </a:ext>
            </a:extLst>
          </p:cNvPr>
          <p:cNvSpPr/>
          <p:nvPr/>
        </p:nvSpPr>
        <p:spPr>
          <a:xfrm>
            <a:off x="4757408" y="30294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Oval 1129">
            <a:extLst>
              <a:ext uri="{FF2B5EF4-FFF2-40B4-BE49-F238E27FC236}">
                <a16:creationId xmlns:a16="http://schemas.microsoft.com/office/drawing/2014/main" id="{5DB64A1B-DA54-4BF4-803C-6B3963E37744}"/>
              </a:ext>
            </a:extLst>
          </p:cNvPr>
          <p:cNvSpPr/>
          <p:nvPr/>
        </p:nvSpPr>
        <p:spPr>
          <a:xfrm>
            <a:off x="4909808" y="31818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B7E5223-1B54-4911-AAA7-1F8B8794DC2A}"/>
              </a:ext>
            </a:extLst>
          </p:cNvPr>
          <p:cNvSpPr/>
          <p:nvPr/>
        </p:nvSpPr>
        <p:spPr>
          <a:xfrm>
            <a:off x="4744790" y="32399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Oval 1131">
            <a:extLst>
              <a:ext uri="{FF2B5EF4-FFF2-40B4-BE49-F238E27FC236}">
                <a16:creationId xmlns:a16="http://schemas.microsoft.com/office/drawing/2014/main" id="{0CC66257-BBFE-4C6F-B7F7-DC18411A8813}"/>
              </a:ext>
            </a:extLst>
          </p:cNvPr>
          <p:cNvSpPr/>
          <p:nvPr/>
        </p:nvSpPr>
        <p:spPr>
          <a:xfrm>
            <a:off x="5241929" y="31402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34E8208B-86DC-4CC6-B629-6064088F6149}"/>
              </a:ext>
            </a:extLst>
          </p:cNvPr>
          <p:cNvSpPr/>
          <p:nvPr/>
        </p:nvSpPr>
        <p:spPr>
          <a:xfrm>
            <a:off x="5151073" y="30381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Oval 1133">
            <a:extLst>
              <a:ext uri="{FF2B5EF4-FFF2-40B4-BE49-F238E27FC236}">
                <a16:creationId xmlns:a16="http://schemas.microsoft.com/office/drawing/2014/main" id="{3270A226-B241-4C51-B5AB-AD03FAA2EF70}"/>
              </a:ext>
            </a:extLst>
          </p:cNvPr>
          <p:cNvSpPr/>
          <p:nvPr/>
        </p:nvSpPr>
        <p:spPr>
          <a:xfrm>
            <a:off x="5027696" y="308142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5" name="Oval 1134">
            <a:extLst>
              <a:ext uri="{FF2B5EF4-FFF2-40B4-BE49-F238E27FC236}">
                <a16:creationId xmlns:a16="http://schemas.microsoft.com/office/drawing/2014/main" id="{48801A4B-D38E-4CC0-804E-8C5B4760A505}"/>
              </a:ext>
            </a:extLst>
          </p:cNvPr>
          <p:cNvSpPr/>
          <p:nvPr/>
        </p:nvSpPr>
        <p:spPr>
          <a:xfrm>
            <a:off x="5078502" y="32507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6" name="Oval 1135">
            <a:extLst>
              <a:ext uri="{FF2B5EF4-FFF2-40B4-BE49-F238E27FC236}">
                <a16:creationId xmlns:a16="http://schemas.microsoft.com/office/drawing/2014/main" id="{BADEC1AB-B1EE-4840-910B-275F05235E41}"/>
              </a:ext>
            </a:extLst>
          </p:cNvPr>
          <p:cNvSpPr/>
          <p:nvPr/>
        </p:nvSpPr>
        <p:spPr>
          <a:xfrm>
            <a:off x="3101922" y="33128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Oval 1136">
            <a:extLst>
              <a:ext uri="{FF2B5EF4-FFF2-40B4-BE49-F238E27FC236}">
                <a16:creationId xmlns:a16="http://schemas.microsoft.com/office/drawing/2014/main" id="{441F9270-BF6A-49D2-B5B0-379E21C94F1F}"/>
              </a:ext>
            </a:extLst>
          </p:cNvPr>
          <p:cNvSpPr/>
          <p:nvPr/>
        </p:nvSpPr>
        <p:spPr>
          <a:xfrm>
            <a:off x="3323669" y="29523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Oval 1137">
            <a:extLst>
              <a:ext uri="{FF2B5EF4-FFF2-40B4-BE49-F238E27FC236}">
                <a16:creationId xmlns:a16="http://schemas.microsoft.com/office/drawing/2014/main" id="{C434EA96-4C9B-4E22-B41B-1DAF569971A7}"/>
              </a:ext>
            </a:extLst>
          </p:cNvPr>
          <p:cNvSpPr/>
          <p:nvPr/>
        </p:nvSpPr>
        <p:spPr>
          <a:xfrm>
            <a:off x="3232546" y="296933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Oval 1138">
            <a:extLst>
              <a:ext uri="{FF2B5EF4-FFF2-40B4-BE49-F238E27FC236}">
                <a16:creationId xmlns:a16="http://schemas.microsoft.com/office/drawing/2014/main" id="{EAD48B1B-A159-43F8-8311-ADB2C8DC5F6A}"/>
              </a:ext>
            </a:extLst>
          </p:cNvPr>
          <p:cNvSpPr/>
          <p:nvPr/>
        </p:nvSpPr>
        <p:spPr>
          <a:xfrm>
            <a:off x="3098413" y="31055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B1AAAE42-9BEB-4862-A03E-7B77EA52242E}"/>
              </a:ext>
            </a:extLst>
          </p:cNvPr>
          <p:cNvSpPr/>
          <p:nvPr/>
        </p:nvSpPr>
        <p:spPr>
          <a:xfrm>
            <a:off x="3239786" y="35208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1" name="Oval 1140">
            <a:extLst>
              <a:ext uri="{FF2B5EF4-FFF2-40B4-BE49-F238E27FC236}">
                <a16:creationId xmlns:a16="http://schemas.microsoft.com/office/drawing/2014/main" id="{2B9D2F54-4E03-4A7C-85C9-9669EEAECD47}"/>
              </a:ext>
            </a:extLst>
          </p:cNvPr>
          <p:cNvSpPr/>
          <p:nvPr/>
        </p:nvSpPr>
        <p:spPr>
          <a:xfrm>
            <a:off x="3295001" y="28532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2" name="Oval 1141">
            <a:extLst>
              <a:ext uri="{FF2B5EF4-FFF2-40B4-BE49-F238E27FC236}">
                <a16:creationId xmlns:a16="http://schemas.microsoft.com/office/drawing/2014/main" id="{821DCFCD-A5E2-4754-B12C-9AD8CE97EC51}"/>
              </a:ext>
            </a:extLst>
          </p:cNvPr>
          <p:cNvSpPr/>
          <p:nvPr/>
        </p:nvSpPr>
        <p:spPr>
          <a:xfrm>
            <a:off x="3203878" y="287019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181B1598-A409-46A9-828C-D96FA6D27540}"/>
              </a:ext>
            </a:extLst>
          </p:cNvPr>
          <p:cNvSpPr/>
          <p:nvPr/>
        </p:nvSpPr>
        <p:spPr>
          <a:xfrm>
            <a:off x="3356278" y="302259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4" name="Oval 1143">
            <a:extLst>
              <a:ext uri="{FF2B5EF4-FFF2-40B4-BE49-F238E27FC236}">
                <a16:creationId xmlns:a16="http://schemas.microsoft.com/office/drawing/2014/main" id="{54CE16D3-0A8C-41E9-B92D-219785487B6A}"/>
              </a:ext>
            </a:extLst>
          </p:cNvPr>
          <p:cNvSpPr/>
          <p:nvPr/>
        </p:nvSpPr>
        <p:spPr>
          <a:xfrm>
            <a:off x="3135243" y="27721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" name="Oval 1144">
            <a:extLst>
              <a:ext uri="{FF2B5EF4-FFF2-40B4-BE49-F238E27FC236}">
                <a16:creationId xmlns:a16="http://schemas.microsoft.com/office/drawing/2014/main" id="{5DBA3A24-4529-4974-9875-479E8140966E}"/>
              </a:ext>
            </a:extLst>
          </p:cNvPr>
          <p:cNvSpPr/>
          <p:nvPr/>
        </p:nvSpPr>
        <p:spPr>
          <a:xfrm>
            <a:off x="3298114" y="29245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Oval 1145">
            <a:extLst>
              <a:ext uri="{FF2B5EF4-FFF2-40B4-BE49-F238E27FC236}">
                <a16:creationId xmlns:a16="http://schemas.microsoft.com/office/drawing/2014/main" id="{6D15C626-B536-4FD5-B372-EFF5FD6CF25E}"/>
              </a:ext>
            </a:extLst>
          </p:cNvPr>
          <p:cNvSpPr/>
          <p:nvPr/>
        </p:nvSpPr>
        <p:spPr>
          <a:xfrm>
            <a:off x="3196520" y="294153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02008F51-95FB-4005-96CB-B9D980F53A7C}"/>
              </a:ext>
            </a:extLst>
          </p:cNvPr>
          <p:cNvSpPr/>
          <p:nvPr/>
        </p:nvSpPr>
        <p:spPr>
          <a:xfrm>
            <a:off x="3153072" y="32910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1F94DBCD-54A8-4F87-AAD7-CE43E14E4873}"/>
              </a:ext>
            </a:extLst>
          </p:cNvPr>
          <p:cNvSpPr/>
          <p:nvPr/>
        </p:nvSpPr>
        <p:spPr>
          <a:xfrm>
            <a:off x="3231081" y="31466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FBB61010-4416-4661-A928-7A1B4D590C0D}"/>
              </a:ext>
            </a:extLst>
          </p:cNvPr>
          <p:cNvSpPr/>
          <p:nvPr/>
        </p:nvSpPr>
        <p:spPr>
          <a:xfrm>
            <a:off x="3140225" y="30445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E91415AA-7E0C-410A-B638-E814B3D40DE3}"/>
              </a:ext>
            </a:extLst>
          </p:cNvPr>
          <p:cNvSpPr/>
          <p:nvPr/>
        </p:nvSpPr>
        <p:spPr>
          <a:xfrm>
            <a:off x="4238198" y="279440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D4BC1B0F-C6B5-4E10-B38D-D2F03C5FF7B6}"/>
              </a:ext>
            </a:extLst>
          </p:cNvPr>
          <p:cNvSpPr/>
          <p:nvPr/>
        </p:nvSpPr>
        <p:spPr>
          <a:xfrm>
            <a:off x="4147075" y="28113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A409AA84-4426-4C7F-8E06-34DC32CC7CF4}"/>
              </a:ext>
            </a:extLst>
          </p:cNvPr>
          <p:cNvSpPr/>
          <p:nvPr/>
        </p:nvSpPr>
        <p:spPr>
          <a:xfrm>
            <a:off x="4299475" y="29637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004F5B69-90DF-4805-993E-F3A1F2DEDE1C}"/>
              </a:ext>
            </a:extLst>
          </p:cNvPr>
          <p:cNvSpPr/>
          <p:nvPr/>
        </p:nvSpPr>
        <p:spPr>
          <a:xfrm>
            <a:off x="4012942" y="29475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44E3D98F-13D3-434A-B0B0-58DD977EE75C}"/>
              </a:ext>
            </a:extLst>
          </p:cNvPr>
          <p:cNvSpPr/>
          <p:nvPr/>
        </p:nvSpPr>
        <p:spPr>
          <a:xfrm>
            <a:off x="3730192" y="27580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A037E943-7ECE-478D-A767-1D65E78B76DA}"/>
              </a:ext>
            </a:extLst>
          </p:cNvPr>
          <p:cNvSpPr/>
          <p:nvPr/>
        </p:nvSpPr>
        <p:spPr>
          <a:xfrm>
            <a:off x="4016440" y="286720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Oval 1155">
            <a:extLst>
              <a:ext uri="{FF2B5EF4-FFF2-40B4-BE49-F238E27FC236}">
                <a16:creationId xmlns:a16="http://schemas.microsoft.com/office/drawing/2014/main" id="{7F8C057B-AD5A-49AA-A1A0-9C21FFC90756}"/>
              </a:ext>
            </a:extLst>
          </p:cNvPr>
          <p:cNvSpPr/>
          <p:nvPr/>
        </p:nvSpPr>
        <p:spPr>
          <a:xfrm>
            <a:off x="3893063" y="29104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Oval 1156">
            <a:extLst>
              <a:ext uri="{FF2B5EF4-FFF2-40B4-BE49-F238E27FC236}">
                <a16:creationId xmlns:a16="http://schemas.microsoft.com/office/drawing/2014/main" id="{1A4AB650-C6A9-4CB9-8955-6CFBC68B0C81}"/>
              </a:ext>
            </a:extLst>
          </p:cNvPr>
          <p:cNvSpPr/>
          <p:nvPr/>
        </p:nvSpPr>
        <p:spPr>
          <a:xfrm>
            <a:off x="3639069" y="277506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Oval 1157">
            <a:extLst>
              <a:ext uri="{FF2B5EF4-FFF2-40B4-BE49-F238E27FC236}">
                <a16:creationId xmlns:a16="http://schemas.microsoft.com/office/drawing/2014/main" id="{B18F1D1D-2AF8-4B6D-9954-6AE1B6100EE6}"/>
              </a:ext>
            </a:extLst>
          </p:cNvPr>
          <p:cNvSpPr/>
          <p:nvPr/>
        </p:nvSpPr>
        <p:spPr>
          <a:xfrm>
            <a:off x="3791469" y="292746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2465959D-D521-4EDE-8AA7-D5827FF68645}"/>
              </a:ext>
            </a:extLst>
          </p:cNvPr>
          <p:cNvSpPr/>
          <p:nvPr/>
        </p:nvSpPr>
        <p:spPr>
          <a:xfrm>
            <a:off x="3943869" y="307986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0" name="Oval 1159">
            <a:extLst>
              <a:ext uri="{FF2B5EF4-FFF2-40B4-BE49-F238E27FC236}">
                <a16:creationId xmlns:a16="http://schemas.microsoft.com/office/drawing/2014/main" id="{95B3DDF7-873E-4139-B18F-7304B4B690AA}"/>
              </a:ext>
            </a:extLst>
          </p:cNvPr>
          <p:cNvSpPr/>
          <p:nvPr/>
        </p:nvSpPr>
        <p:spPr>
          <a:xfrm>
            <a:off x="4096269" y="323226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0B3B117F-4BF7-40B3-B4E1-C4994B038D44}"/>
              </a:ext>
            </a:extLst>
          </p:cNvPr>
          <p:cNvSpPr/>
          <p:nvPr/>
        </p:nvSpPr>
        <p:spPr>
          <a:xfrm>
            <a:off x="3504936" y="29112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A0C85383-4E18-470B-8DAF-4A89D08FBD05}"/>
              </a:ext>
            </a:extLst>
          </p:cNvPr>
          <p:cNvSpPr/>
          <p:nvPr/>
        </p:nvSpPr>
        <p:spPr>
          <a:xfrm>
            <a:off x="3414080" y="28091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Oval 1162">
            <a:extLst>
              <a:ext uri="{FF2B5EF4-FFF2-40B4-BE49-F238E27FC236}">
                <a16:creationId xmlns:a16="http://schemas.microsoft.com/office/drawing/2014/main" id="{05FAD130-3777-46B5-8680-392BF736B1B2}"/>
              </a:ext>
            </a:extLst>
          </p:cNvPr>
          <p:cNvSpPr/>
          <p:nvPr/>
        </p:nvSpPr>
        <p:spPr>
          <a:xfrm>
            <a:off x="3341509" y="30218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Oval 1163">
            <a:extLst>
              <a:ext uri="{FF2B5EF4-FFF2-40B4-BE49-F238E27FC236}">
                <a16:creationId xmlns:a16="http://schemas.microsoft.com/office/drawing/2014/main" id="{97298F95-8BED-404A-A638-D28630F57A93}"/>
              </a:ext>
            </a:extLst>
          </p:cNvPr>
          <p:cNvSpPr/>
          <p:nvPr/>
        </p:nvSpPr>
        <p:spPr>
          <a:xfrm>
            <a:off x="3493909" y="31742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Oval 1164">
            <a:extLst>
              <a:ext uri="{FF2B5EF4-FFF2-40B4-BE49-F238E27FC236}">
                <a16:creationId xmlns:a16="http://schemas.microsoft.com/office/drawing/2014/main" id="{3B3260C7-5836-4365-9B5B-59F1A95AF3E0}"/>
              </a:ext>
            </a:extLst>
          </p:cNvPr>
          <p:cNvSpPr/>
          <p:nvPr/>
        </p:nvSpPr>
        <p:spPr>
          <a:xfrm>
            <a:off x="3328891" y="323226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31A6DBE5-CF0A-4562-9AE6-0D7DE1AF53CE}"/>
              </a:ext>
            </a:extLst>
          </p:cNvPr>
          <p:cNvSpPr/>
          <p:nvPr/>
        </p:nvSpPr>
        <p:spPr>
          <a:xfrm>
            <a:off x="3826030" y="313259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1808E2C6-3791-436E-9CE2-B61F7499AD3D}"/>
              </a:ext>
            </a:extLst>
          </p:cNvPr>
          <p:cNvSpPr/>
          <p:nvPr/>
        </p:nvSpPr>
        <p:spPr>
          <a:xfrm>
            <a:off x="3735174" y="30304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8" name="Oval 1167">
            <a:extLst>
              <a:ext uri="{FF2B5EF4-FFF2-40B4-BE49-F238E27FC236}">
                <a16:creationId xmlns:a16="http://schemas.microsoft.com/office/drawing/2014/main" id="{5F41D46A-11A2-478F-9C73-77170C5FB2F1}"/>
              </a:ext>
            </a:extLst>
          </p:cNvPr>
          <p:cNvSpPr/>
          <p:nvPr/>
        </p:nvSpPr>
        <p:spPr>
          <a:xfrm>
            <a:off x="3611797" y="30737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Oval 1168">
            <a:extLst>
              <a:ext uri="{FF2B5EF4-FFF2-40B4-BE49-F238E27FC236}">
                <a16:creationId xmlns:a16="http://schemas.microsoft.com/office/drawing/2014/main" id="{6426AC72-C0E8-408D-AEFD-F17467939C0C}"/>
              </a:ext>
            </a:extLst>
          </p:cNvPr>
          <p:cNvSpPr/>
          <p:nvPr/>
        </p:nvSpPr>
        <p:spPr>
          <a:xfrm>
            <a:off x="3662603" y="32431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Oval 1169">
            <a:extLst>
              <a:ext uri="{FF2B5EF4-FFF2-40B4-BE49-F238E27FC236}">
                <a16:creationId xmlns:a16="http://schemas.microsoft.com/office/drawing/2014/main" id="{3B650B05-11B2-4E00-8AFA-C0F2598F4CCD}"/>
              </a:ext>
            </a:extLst>
          </p:cNvPr>
          <p:cNvSpPr/>
          <p:nvPr/>
        </p:nvSpPr>
        <p:spPr>
          <a:xfrm>
            <a:off x="4819508" y="34688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Oval 1170">
            <a:extLst>
              <a:ext uri="{FF2B5EF4-FFF2-40B4-BE49-F238E27FC236}">
                <a16:creationId xmlns:a16="http://schemas.microsoft.com/office/drawing/2014/main" id="{3C57D735-4D07-4BC6-9A85-F1D6A89D7647}"/>
              </a:ext>
            </a:extLst>
          </p:cNvPr>
          <p:cNvSpPr/>
          <p:nvPr/>
        </p:nvSpPr>
        <p:spPr>
          <a:xfrm>
            <a:off x="4728385" y="34857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Oval 1171">
            <a:extLst>
              <a:ext uri="{FF2B5EF4-FFF2-40B4-BE49-F238E27FC236}">
                <a16:creationId xmlns:a16="http://schemas.microsoft.com/office/drawing/2014/main" id="{F2F27E97-00D7-4884-BC42-2585E06A0315}"/>
              </a:ext>
            </a:extLst>
          </p:cNvPr>
          <p:cNvSpPr/>
          <p:nvPr/>
        </p:nvSpPr>
        <p:spPr>
          <a:xfrm>
            <a:off x="4594252" y="362199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Oval 1172">
            <a:extLst>
              <a:ext uri="{FF2B5EF4-FFF2-40B4-BE49-F238E27FC236}">
                <a16:creationId xmlns:a16="http://schemas.microsoft.com/office/drawing/2014/main" id="{AC30CAA6-3CF4-46DB-BC92-AC1E4437C3AD}"/>
              </a:ext>
            </a:extLst>
          </p:cNvPr>
          <p:cNvSpPr/>
          <p:nvPr/>
        </p:nvSpPr>
        <p:spPr>
          <a:xfrm>
            <a:off x="4129190" y="375990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Oval 1173">
            <a:extLst>
              <a:ext uri="{FF2B5EF4-FFF2-40B4-BE49-F238E27FC236}">
                <a16:creationId xmlns:a16="http://schemas.microsoft.com/office/drawing/2014/main" id="{48A3A748-3D65-429B-839B-63D1A6756408}"/>
              </a:ext>
            </a:extLst>
          </p:cNvPr>
          <p:cNvSpPr/>
          <p:nvPr/>
        </p:nvSpPr>
        <p:spPr>
          <a:xfrm>
            <a:off x="4503396" y="35198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Oval 1174">
            <a:extLst>
              <a:ext uri="{FF2B5EF4-FFF2-40B4-BE49-F238E27FC236}">
                <a16:creationId xmlns:a16="http://schemas.microsoft.com/office/drawing/2014/main" id="{FF708E0A-BFD8-4AE8-A953-2CA790B52E6E}"/>
              </a:ext>
            </a:extLst>
          </p:cNvPr>
          <p:cNvSpPr/>
          <p:nvPr/>
        </p:nvSpPr>
        <p:spPr>
          <a:xfrm>
            <a:off x="4292061" y="391230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Oval 1175">
            <a:extLst>
              <a:ext uri="{FF2B5EF4-FFF2-40B4-BE49-F238E27FC236}">
                <a16:creationId xmlns:a16="http://schemas.microsoft.com/office/drawing/2014/main" id="{280A379C-BD56-4678-A9D1-13140A023C04}"/>
              </a:ext>
            </a:extLst>
          </p:cNvPr>
          <p:cNvSpPr/>
          <p:nvPr/>
        </p:nvSpPr>
        <p:spPr>
          <a:xfrm>
            <a:off x="4038067" y="37768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Oval 1176">
            <a:extLst>
              <a:ext uri="{FF2B5EF4-FFF2-40B4-BE49-F238E27FC236}">
                <a16:creationId xmlns:a16="http://schemas.microsoft.com/office/drawing/2014/main" id="{04648D46-ADFE-49D4-8493-922453F9F3D4}"/>
              </a:ext>
            </a:extLst>
          </p:cNvPr>
          <p:cNvSpPr/>
          <p:nvPr/>
        </p:nvSpPr>
        <p:spPr>
          <a:xfrm>
            <a:off x="4190467" y="39292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Oval 1177">
            <a:extLst>
              <a:ext uri="{FF2B5EF4-FFF2-40B4-BE49-F238E27FC236}">
                <a16:creationId xmlns:a16="http://schemas.microsoft.com/office/drawing/2014/main" id="{8195B350-C124-4BDE-B9BC-A79228FCAEA2}"/>
              </a:ext>
            </a:extLst>
          </p:cNvPr>
          <p:cNvSpPr/>
          <p:nvPr/>
        </p:nvSpPr>
        <p:spPr>
          <a:xfrm>
            <a:off x="4430825" y="37325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Oval 1178">
            <a:extLst>
              <a:ext uri="{FF2B5EF4-FFF2-40B4-BE49-F238E27FC236}">
                <a16:creationId xmlns:a16="http://schemas.microsoft.com/office/drawing/2014/main" id="{19092167-61B7-44CE-B1F9-83632A229211}"/>
              </a:ext>
            </a:extLst>
          </p:cNvPr>
          <p:cNvSpPr/>
          <p:nvPr/>
        </p:nvSpPr>
        <p:spPr>
          <a:xfrm>
            <a:off x="4583225" y="38849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Oval 1179">
            <a:extLst>
              <a:ext uri="{FF2B5EF4-FFF2-40B4-BE49-F238E27FC236}">
                <a16:creationId xmlns:a16="http://schemas.microsoft.com/office/drawing/2014/main" id="{455921C6-EB22-4D17-9C84-71094E5B009D}"/>
              </a:ext>
            </a:extLst>
          </p:cNvPr>
          <p:cNvSpPr/>
          <p:nvPr/>
        </p:nvSpPr>
        <p:spPr>
          <a:xfrm>
            <a:off x="4735625" y="40373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Oval 1180">
            <a:extLst>
              <a:ext uri="{FF2B5EF4-FFF2-40B4-BE49-F238E27FC236}">
                <a16:creationId xmlns:a16="http://schemas.microsoft.com/office/drawing/2014/main" id="{49043C71-8537-4820-B846-8172EF62D585}"/>
              </a:ext>
            </a:extLst>
          </p:cNvPr>
          <p:cNvSpPr/>
          <p:nvPr/>
        </p:nvSpPr>
        <p:spPr>
          <a:xfrm>
            <a:off x="4098020" y="377466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Oval 1181">
            <a:extLst>
              <a:ext uri="{FF2B5EF4-FFF2-40B4-BE49-F238E27FC236}">
                <a16:creationId xmlns:a16="http://schemas.microsoft.com/office/drawing/2014/main" id="{6E89A3A2-0EEB-406B-894B-C618081B6831}"/>
              </a:ext>
            </a:extLst>
          </p:cNvPr>
          <p:cNvSpPr/>
          <p:nvPr/>
        </p:nvSpPr>
        <p:spPr>
          <a:xfrm>
            <a:off x="3964172" y="38179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Oval 1182">
            <a:extLst>
              <a:ext uri="{FF2B5EF4-FFF2-40B4-BE49-F238E27FC236}">
                <a16:creationId xmlns:a16="http://schemas.microsoft.com/office/drawing/2014/main" id="{81143769-96B7-44D1-8C45-60379D9CD911}"/>
              </a:ext>
            </a:extLst>
          </p:cNvPr>
          <p:cNvSpPr/>
          <p:nvPr/>
        </p:nvSpPr>
        <p:spPr>
          <a:xfrm>
            <a:off x="4250420" y="392706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Oval 1183">
            <a:extLst>
              <a:ext uri="{FF2B5EF4-FFF2-40B4-BE49-F238E27FC236}">
                <a16:creationId xmlns:a16="http://schemas.microsoft.com/office/drawing/2014/main" id="{1FA77F85-BFF7-4F14-B5E5-16B087C966A4}"/>
              </a:ext>
            </a:extLst>
          </p:cNvPr>
          <p:cNvSpPr/>
          <p:nvPr/>
        </p:nvSpPr>
        <p:spPr>
          <a:xfrm>
            <a:off x="4127043" y="39703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Oval 1184">
            <a:extLst>
              <a:ext uri="{FF2B5EF4-FFF2-40B4-BE49-F238E27FC236}">
                <a16:creationId xmlns:a16="http://schemas.microsoft.com/office/drawing/2014/main" id="{B7F41454-D0B1-456D-A33C-F9BFF2E38DFC}"/>
              </a:ext>
            </a:extLst>
          </p:cNvPr>
          <p:cNvSpPr/>
          <p:nvPr/>
        </p:nvSpPr>
        <p:spPr>
          <a:xfrm>
            <a:off x="3873049" y="38349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Oval 1185">
            <a:extLst>
              <a:ext uri="{FF2B5EF4-FFF2-40B4-BE49-F238E27FC236}">
                <a16:creationId xmlns:a16="http://schemas.microsoft.com/office/drawing/2014/main" id="{68B80B66-E487-4BA1-A937-866E4F84DD5C}"/>
              </a:ext>
            </a:extLst>
          </p:cNvPr>
          <p:cNvSpPr/>
          <p:nvPr/>
        </p:nvSpPr>
        <p:spPr>
          <a:xfrm>
            <a:off x="4025449" y="39873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Oval 1186">
            <a:extLst>
              <a:ext uri="{FF2B5EF4-FFF2-40B4-BE49-F238E27FC236}">
                <a16:creationId xmlns:a16="http://schemas.microsoft.com/office/drawing/2014/main" id="{94F88E32-617D-4E76-B7FF-05E457725251}"/>
              </a:ext>
            </a:extLst>
          </p:cNvPr>
          <p:cNvSpPr/>
          <p:nvPr/>
        </p:nvSpPr>
        <p:spPr>
          <a:xfrm>
            <a:off x="4265807" y="37905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val 1187">
            <a:extLst>
              <a:ext uri="{FF2B5EF4-FFF2-40B4-BE49-F238E27FC236}">
                <a16:creationId xmlns:a16="http://schemas.microsoft.com/office/drawing/2014/main" id="{3B65D1EF-27E3-414A-ACFD-27AFC6057449}"/>
              </a:ext>
            </a:extLst>
          </p:cNvPr>
          <p:cNvSpPr/>
          <p:nvPr/>
        </p:nvSpPr>
        <p:spPr>
          <a:xfrm>
            <a:off x="4418207" y="39429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27D6904F-4941-4684-B7F9-0CB499CB79D6}"/>
              </a:ext>
            </a:extLst>
          </p:cNvPr>
          <p:cNvSpPr/>
          <p:nvPr/>
        </p:nvSpPr>
        <p:spPr>
          <a:xfrm>
            <a:off x="3826874" y="362199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CD8E1D9A-8610-4A98-B69C-6C7DE49D4ABE}"/>
              </a:ext>
            </a:extLst>
          </p:cNvPr>
          <p:cNvSpPr/>
          <p:nvPr/>
        </p:nvSpPr>
        <p:spPr>
          <a:xfrm>
            <a:off x="4570607" y="40953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2F67BBF4-2177-4702-AF0C-ABB21C1B4491}"/>
              </a:ext>
            </a:extLst>
          </p:cNvPr>
          <p:cNvSpPr/>
          <p:nvPr/>
        </p:nvSpPr>
        <p:spPr>
          <a:xfrm>
            <a:off x="3449770" y="341076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Oval 1191">
            <a:extLst>
              <a:ext uri="{FF2B5EF4-FFF2-40B4-BE49-F238E27FC236}">
                <a16:creationId xmlns:a16="http://schemas.microsoft.com/office/drawing/2014/main" id="{9078CFD5-5B56-43CF-A7C9-521C1709364D}"/>
              </a:ext>
            </a:extLst>
          </p:cNvPr>
          <p:cNvSpPr/>
          <p:nvPr/>
        </p:nvSpPr>
        <p:spPr>
          <a:xfrm>
            <a:off x="3736018" y="35198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Oval 1192">
            <a:extLst>
              <a:ext uri="{FF2B5EF4-FFF2-40B4-BE49-F238E27FC236}">
                <a16:creationId xmlns:a16="http://schemas.microsoft.com/office/drawing/2014/main" id="{4A7A1512-6F2E-4473-9037-EEDBA38C4149}"/>
              </a:ext>
            </a:extLst>
          </p:cNvPr>
          <p:cNvSpPr/>
          <p:nvPr/>
        </p:nvSpPr>
        <p:spPr>
          <a:xfrm>
            <a:off x="3612641" y="356316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B75C5D3D-EB46-454D-B717-A73CBEDAC68E}"/>
              </a:ext>
            </a:extLst>
          </p:cNvPr>
          <p:cNvSpPr/>
          <p:nvPr/>
        </p:nvSpPr>
        <p:spPr>
          <a:xfrm>
            <a:off x="3358647" y="34277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4671B104-644F-436C-9F5A-991C9E34DC7D}"/>
              </a:ext>
            </a:extLst>
          </p:cNvPr>
          <p:cNvSpPr/>
          <p:nvPr/>
        </p:nvSpPr>
        <p:spPr>
          <a:xfrm>
            <a:off x="3511047" y="35801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0F19137E-F9F9-47AF-B4F1-D4B70D32B2E0}"/>
              </a:ext>
            </a:extLst>
          </p:cNvPr>
          <p:cNvSpPr/>
          <p:nvPr/>
        </p:nvSpPr>
        <p:spPr>
          <a:xfrm>
            <a:off x="3663447" y="37325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A4227F52-A96D-456E-9D97-0A45E9CB082B}"/>
              </a:ext>
            </a:extLst>
          </p:cNvPr>
          <p:cNvSpPr/>
          <p:nvPr/>
        </p:nvSpPr>
        <p:spPr>
          <a:xfrm>
            <a:off x="3815847" y="38849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AFD59AE5-3E77-41F7-990F-FCFAB77A60A0}"/>
              </a:ext>
            </a:extLst>
          </p:cNvPr>
          <p:cNvSpPr/>
          <p:nvPr/>
        </p:nvSpPr>
        <p:spPr>
          <a:xfrm>
            <a:off x="3968247" y="40373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A15CC8B6-E6D8-43AA-8F2B-263D421C3CCD}"/>
              </a:ext>
            </a:extLst>
          </p:cNvPr>
          <p:cNvSpPr/>
          <p:nvPr/>
        </p:nvSpPr>
        <p:spPr>
          <a:xfrm>
            <a:off x="4824490" y="37411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ED4F3C38-B43E-4605-9C8A-B10B434DC44D}"/>
              </a:ext>
            </a:extLst>
          </p:cNvPr>
          <p:cNvSpPr/>
          <p:nvPr/>
        </p:nvSpPr>
        <p:spPr>
          <a:xfrm>
            <a:off x="4701113" y="37844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82CE7D4C-8A1B-4CB9-8210-C83111496FCC}"/>
              </a:ext>
            </a:extLst>
          </p:cNvPr>
          <p:cNvSpPr/>
          <p:nvPr/>
        </p:nvSpPr>
        <p:spPr>
          <a:xfrm>
            <a:off x="4751919" y="39538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21B58C60-8B6B-4B49-A508-ED5D426F3F9A}"/>
              </a:ext>
            </a:extLst>
          </p:cNvPr>
          <p:cNvSpPr/>
          <p:nvPr/>
        </p:nvSpPr>
        <p:spPr>
          <a:xfrm>
            <a:off x="4727652" y="38772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Oval 1202">
            <a:extLst>
              <a:ext uri="{FF2B5EF4-FFF2-40B4-BE49-F238E27FC236}">
                <a16:creationId xmlns:a16="http://schemas.microsoft.com/office/drawing/2014/main" id="{850A07A4-DE2E-4E20-A9C9-000AF9460DCD}"/>
              </a:ext>
            </a:extLst>
          </p:cNvPr>
          <p:cNvSpPr/>
          <p:nvPr/>
        </p:nvSpPr>
        <p:spPr>
          <a:xfrm>
            <a:off x="4277692" y="39716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Oval 1203">
            <a:extLst>
              <a:ext uri="{FF2B5EF4-FFF2-40B4-BE49-F238E27FC236}">
                <a16:creationId xmlns:a16="http://schemas.microsoft.com/office/drawing/2014/main" id="{779B4319-9B9E-4FA0-B039-87A5D8C6B9BF}"/>
              </a:ext>
            </a:extLst>
          </p:cNvPr>
          <p:cNvSpPr/>
          <p:nvPr/>
        </p:nvSpPr>
        <p:spPr>
          <a:xfrm>
            <a:off x="4430092" y="41240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Oval 1204">
            <a:extLst>
              <a:ext uri="{FF2B5EF4-FFF2-40B4-BE49-F238E27FC236}">
                <a16:creationId xmlns:a16="http://schemas.microsoft.com/office/drawing/2014/main" id="{E37F92AC-04DD-4D6F-AA0F-EFFF00470A79}"/>
              </a:ext>
            </a:extLst>
          </p:cNvPr>
          <p:cNvSpPr/>
          <p:nvPr/>
        </p:nvSpPr>
        <p:spPr>
          <a:xfrm>
            <a:off x="3769686" y="39353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05746518-6C40-465A-9FDD-F997EC2F6AA8}"/>
              </a:ext>
            </a:extLst>
          </p:cNvPr>
          <p:cNvSpPr/>
          <p:nvPr/>
        </p:nvSpPr>
        <p:spPr>
          <a:xfrm>
            <a:off x="3922086" y="40877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Oval 1206">
            <a:extLst>
              <a:ext uri="{FF2B5EF4-FFF2-40B4-BE49-F238E27FC236}">
                <a16:creationId xmlns:a16="http://schemas.microsoft.com/office/drawing/2014/main" id="{21E6F06B-A00D-4EAF-95EB-ECE9F762C2D9}"/>
              </a:ext>
            </a:extLst>
          </p:cNvPr>
          <p:cNvSpPr/>
          <p:nvPr/>
        </p:nvSpPr>
        <p:spPr>
          <a:xfrm>
            <a:off x="3224410" y="385989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val 1207">
            <a:extLst>
              <a:ext uri="{FF2B5EF4-FFF2-40B4-BE49-F238E27FC236}">
                <a16:creationId xmlns:a16="http://schemas.microsoft.com/office/drawing/2014/main" id="{1346F66E-AD14-4E14-B911-193F263C9047}"/>
              </a:ext>
            </a:extLst>
          </p:cNvPr>
          <p:cNvSpPr/>
          <p:nvPr/>
        </p:nvSpPr>
        <p:spPr>
          <a:xfrm>
            <a:off x="3122816" y="38768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>
            <a:extLst>
              <a:ext uri="{FF2B5EF4-FFF2-40B4-BE49-F238E27FC236}">
                <a16:creationId xmlns:a16="http://schemas.microsoft.com/office/drawing/2014/main" id="{5701BC7C-4EFC-47D3-BD9D-70B6B54681CA}"/>
              </a:ext>
            </a:extLst>
          </p:cNvPr>
          <p:cNvSpPr/>
          <p:nvPr/>
        </p:nvSpPr>
        <p:spPr>
          <a:xfrm>
            <a:off x="3167326" y="38772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2964FA38-0F5D-44AA-8EED-C427B840D65A}"/>
              </a:ext>
            </a:extLst>
          </p:cNvPr>
          <p:cNvSpPr/>
          <p:nvPr/>
        </p:nvSpPr>
        <p:spPr>
          <a:xfrm>
            <a:off x="3319726" y="40296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CB148A4A-5964-4DE9-98ED-2A05E3BCE485}"/>
              </a:ext>
            </a:extLst>
          </p:cNvPr>
          <p:cNvSpPr/>
          <p:nvPr/>
        </p:nvSpPr>
        <p:spPr>
          <a:xfrm>
            <a:off x="3182769" y="38746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Oval 1211">
            <a:extLst>
              <a:ext uri="{FF2B5EF4-FFF2-40B4-BE49-F238E27FC236}">
                <a16:creationId xmlns:a16="http://schemas.microsoft.com/office/drawing/2014/main" id="{A185B522-12D7-4369-A31E-9B4034A817A3}"/>
              </a:ext>
            </a:extLst>
          </p:cNvPr>
          <p:cNvSpPr/>
          <p:nvPr/>
        </p:nvSpPr>
        <p:spPr>
          <a:xfrm>
            <a:off x="3154708" y="40877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Oval 1212">
            <a:extLst>
              <a:ext uri="{FF2B5EF4-FFF2-40B4-BE49-F238E27FC236}">
                <a16:creationId xmlns:a16="http://schemas.microsoft.com/office/drawing/2014/main" id="{2430F5CB-F8C8-4DAB-8AD6-69585DE08E38}"/>
              </a:ext>
            </a:extLst>
          </p:cNvPr>
          <p:cNvSpPr/>
          <p:nvPr/>
        </p:nvSpPr>
        <p:spPr>
          <a:xfrm>
            <a:off x="3499447" y="38356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4BFE4556-5DFE-437F-85E7-06D27B7615ED}"/>
              </a:ext>
            </a:extLst>
          </p:cNvPr>
          <p:cNvSpPr/>
          <p:nvPr/>
        </p:nvSpPr>
        <p:spPr>
          <a:xfrm>
            <a:off x="3336020" y="39461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8CF5274C-3737-469A-B7EF-4EED747AADE4}"/>
              </a:ext>
            </a:extLst>
          </p:cNvPr>
          <p:cNvSpPr/>
          <p:nvPr/>
        </p:nvSpPr>
        <p:spPr>
          <a:xfrm>
            <a:off x="3488420" y="40985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Oval 1215">
            <a:extLst>
              <a:ext uri="{FF2B5EF4-FFF2-40B4-BE49-F238E27FC236}">
                <a16:creationId xmlns:a16="http://schemas.microsoft.com/office/drawing/2014/main" id="{990C00C6-5643-4DBA-AB79-4DC9D7C7D857}"/>
              </a:ext>
            </a:extLst>
          </p:cNvPr>
          <p:cNvSpPr/>
          <p:nvPr/>
        </p:nvSpPr>
        <p:spPr>
          <a:xfrm>
            <a:off x="4401069" y="41583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Oval 1216">
            <a:extLst>
              <a:ext uri="{FF2B5EF4-FFF2-40B4-BE49-F238E27FC236}">
                <a16:creationId xmlns:a16="http://schemas.microsoft.com/office/drawing/2014/main" id="{26C09ACA-2788-4913-BCBD-F50D4B35AB38}"/>
              </a:ext>
            </a:extLst>
          </p:cNvPr>
          <p:cNvSpPr/>
          <p:nvPr/>
        </p:nvSpPr>
        <p:spPr>
          <a:xfrm>
            <a:off x="4176098" y="41583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Oval 1217">
            <a:extLst>
              <a:ext uri="{FF2B5EF4-FFF2-40B4-BE49-F238E27FC236}">
                <a16:creationId xmlns:a16="http://schemas.microsoft.com/office/drawing/2014/main" id="{AE795C44-44FD-410C-AC8F-AC1A362A7DC9}"/>
              </a:ext>
            </a:extLst>
          </p:cNvPr>
          <p:cNvSpPr/>
          <p:nvPr/>
        </p:nvSpPr>
        <p:spPr>
          <a:xfrm>
            <a:off x="5794167" y="27766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4F4B47B3-5E6A-401B-A00E-C5218E4C57DC}"/>
              </a:ext>
            </a:extLst>
          </p:cNvPr>
          <p:cNvSpPr/>
          <p:nvPr/>
        </p:nvSpPr>
        <p:spPr>
          <a:xfrm>
            <a:off x="5722467" y="32547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78932ABA-95A0-435D-95DB-C76D1F5EAF0D}"/>
              </a:ext>
            </a:extLst>
          </p:cNvPr>
          <p:cNvSpPr/>
          <p:nvPr/>
        </p:nvSpPr>
        <p:spPr>
          <a:xfrm>
            <a:off x="5588619" y="32980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FC65E5E8-0317-4EE7-9F72-338B029FD720}"/>
              </a:ext>
            </a:extLst>
          </p:cNvPr>
          <p:cNvSpPr/>
          <p:nvPr/>
        </p:nvSpPr>
        <p:spPr>
          <a:xfrm>
            <a:off x="5751490" y="34504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Oval 1221">
            <a:extLst>
              <a:ext uri="{FF2B5EF4-FFF2-40B4-BE49-F238E27FC236}">
                <a16:creationId xmlns:a16="http://schemas.microsoft.com/office/drawing/2014/main" id="{828AA420-BC54-4692-AC8E-42A1BF8F7462}"/>
              </a:ext>
            </a:extLst>
          </p:cNvPr>
          <p:cNvSpPr/>
          <p:nvPr/>
        </p:nvSpPr>
        <p:spPr>
          <a:xfrm>
            <a:off x="5497496" y="331499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Oval 1222">
            <a:extLst>
              <a:ext uri="{FF2B5EF4-FFF2-40B4-BE49-F238E27FC236}">
                <a16:creationId xmlns:a16="http://schemas.microsoft.com/office/drawing/2014/main" id="{278BA38E-0BC6-4A88-9750-CB5BAB9BFE6D}"/>
              </a:ext>
            </a:extLst>
          </p:cNvPr>
          <p:cNvSpPr/>
          <p:nvPr/>
        </p:nvSpPr>
        <p:spPr>
          <a:xfrm>
            <a:off x="5649896" y="346739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4" name="Oval 1223">
            <a:extLst>
              <a:ext uri="{FF2B5EF4-FFF2-40B4-BE49-F238E27FC236}">
                <a16:creationId xmlns:a16="http://schemas.microsoft.com/office/drawing/2014/main" id="{65B2751C-CCD1-4FE3-BCF4-DB4810224AF9}"/>
              </a:ext>
            </a:extLst>
          </p:cNvPr>
          <p:cNvSpPr/>
          <p:nvPr/>
        </p:nvSpPr>
        <p:spPr>
          <a:xfrm>
            <a:off x="5802296" y="361979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Oval 1224">
            <a:extLst>
              <a:ext uri="{FF2B5EF4-FFF2-40B4-BE49-F238E27FC236}">
                <a16:creationId xmlns:a16="http://schemas.microsoft.com/office/drawing/2014/main" id="{36EAE778-DFB2-4009-AE3C-573A4A2F71B1}"/>
              </a:ext>
            </a:extLst>
          </p:cNvPr>
          <p:cNvSpPr/>
          <p:nvPr/>
        </p:nvSpPr>
        <p:spPr>
          <a:xfrm>
            <a:off x="5363363" y="34512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Oval 1225">
            <a:extLst>
              <a:ext uri="{FF2B5EF4-FFF2-40B4-BE49-F238E27FC236}">
                <a16:creationId xmlns:a16="http://schemas.microsoft.com/office/drawing/2014/main" id="{BBA4604A-3A47-435A-8ED0-CE9E39F849AB}"/>
              </a:ext>
            </a:extLst>
          </p:cNvPr>
          <p:cNvSpPr/>
          <p:nvPr/>
        </p:nvSpPr>
        <p:spPr>
          <a:xfrm>
            <a:off x="4986259" y="32399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Oval 1226">
            <a:extLst>
              <a:ext uri="{FF2B5EF4-FFF2-40B4-BE49-F238E27FC236}">
                <a16:creationId xmlns:a16="http://schemas.microsoft.com/office/drawing/2014/main" id="{AAF26E3A-31D0-4216-BDE5-F6F3BF78207E}"/>
              </a:ext>
            </a:extLst>
          </p:cNvPr>
          <p:cNvSpPr/>
          <p:nvPr/>
        </p:nvSpPr>
        <p:spPr>
          <a:xfrm>
            <a:off x="5272507" y="33490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Oval 1227">
            <a:extLst>
              <a:ext uri="{FF2B5EF4-FFF2-40B4-BE49-F238E27FC236}">
                <a16:creationId xmlns:a16="http://schemas.microsoft.com/office/drawing/2014/main" id="{C6C1F83C-F351-4CBB-B6E3-E8DD161EA35E}"/>
              </a:ext>
            </a:extLst>
          </p:cNvPr>
          <p:cNvSpPr/>
          <p:nvPr/>
        </p:nvSpPr>
        <p:spPr>
          <a:xfrm>
            <a:off x="5149130" y="33923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Oval 1228">
            <a:extLst>
              <a:ext uri="{FF2B5EF4-FFF2-40B4-BE49-F238E27FC236}">
                <a16:creationId xmlns:a16="http://schemas.microsoft.com/office/drawing/2014/main" id="{A1D624E1-A485-411B-8637-4E2B96439ABF}"/>
              </a:ext>
            </a:extLst>
          </p:cNvPr>
          <p:cNvSpPr/>
          <p:nvPr/>
        </p:nvSpPr>
        <p:spPr>
          <a:xfrm>
            <a:off x="4895136" y="32569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Oval 1229">
            <a:extLst>
              <a:ext uri="{FF2B5EF4-FFF2-40B4-BE49-F238E27FC236}">
                <a16:creationId xmlns:a16="http://schemas.microsoft.com/office/drawing/2014/main" id="{DCD734F2-4D72-48AC-8DCB-FC6CD0F0402D}"/>
              </a:ext>
            </a:extLst>
          </p:cNvPr>
          <p:cNvSpPr/>
          <p:nvPr/>
        </p:nvSpPr>
        <p:spPr>
          <a:xfrm>
            <a:off x="5047536" y="34093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Oval 1230">
            <a:extLst>
              <a:ext uri="{FF2B5EF4-FFF2-40B4-BE49-F238E27FC236}">
                <a16:creationId xmlns:a16="http://schemas.microsoft.com/office/drawing/2014/main" id="{A6C556AA-4E42-4938-B86E-E87BD2C36B62}"/>
              </a:ext>
            </a:extLst>
          </p:cNvPr>
          <p:cNvSpPr/>
          <p:nvPr/>
        </p:nvSpPr>
        <p:spPr>
          <a:xfrm>
            <a:off x="5199936" y="35617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Oval 1231">
            <a:extLst>
              <a:ext uri="{FF2B5EF4-FFF2-40B4-BE49-F238E27FC236}">
                <a16:creationId xmlns:a16="http://schemas.microsoft.com/office/drawing/2014/main" id="{9CF70ED7-C447-4769-9BF4-96100D8DF5B4}"/>
              </a:ext>
            </a:extLst>
          </p:cNvPr>
          <p:cNvSpPr/>
          <p:nvPr/>
        </p:nvSpPr>
        <p:spPr>
          <a:xfrm>
            <a:off x="5352336" y="37141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Oval 1232">
            <a:extLst>
              <a:ext uri="{FF2B5EF4-FFF2-40B4-BE49-F238E27FC236}">
                <a16:creationId xmlns:a16="http://schemas.microsoft.com/office/drawing/2014/main" id="{58D4E816-09FC-4CE2-A1B7-18C650428A2C}"/>
              </a:ext>
            </a:extLst>
          </p:cNvPr>
          <p:cNvSpPr/>
          <p:nvPr/>
        </p:nvSpPr>
        <p:spPr>
          <a:xfrm>
            <a:off x="5504736" y="38665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Oval 1233">
            <a:extLst>
              <a:ext uri="{FF2B5EF4-FFF2-40B4-BE49-F238E27FC236}">
                <a16:creationId xmlns:a16="http://schemas.microsoft.com/office/drawing/2014/main" id="{709EACD2-85F6-43B0-82E7-DD7EBF5B1E85}"/>
              </a:ext>
            </a:extLst>
          </p:cNvPr>
          <p:cNvSpPr/>
          <p:nvPr/>
        </p:nvSpPr>
        <p:spPr>
          <a:xfrm>
            <a:off x="5854120" y="27743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Oval 1234">
            <a:extLst>
              <a:ext uri="{FF2B5EF4-FFF2-40B4-BE49-F238E27FC236}">
                <a16:creationId xmlns:a16="http://schemas.microsoft.com/office/drawing/2014/main" id="{CC151E16-6FD4-4B14-86E8-177AAD0C14F1}"/>
              </a:ext>
            </a:extLst>
          </p:cNvPr>
          <p:cNvSpPr/>
          <p:nvPr/>
        </p:nvSpPr>
        <p:spPr>
          <a:xfrm>
            <a:off x="5720272" y="28176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Oval 1235">
            <a:extLst>
              <a:ext uri="{FF2B5EF4-FFF2-40B4-BE49-F238E27FC236}">
                <a16:creationId xmlns:a16="http://schemas.microsoft.com/office/drawing/2014/main" id="{1086C8DE-505C-4EAE-8992-EF085F64B991}"/>
              </a:ext>
            </a:extLst>
          </p:cNvPr>
          <p:cNvSpPr/>
          <p:nvPr/>
        </p:nvSpPr>
        <p:spPr>
          <a:xfrm>
            <a:off x="5629149" y="28346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7" name="Oval 1236">
            <a:extLst>
              <a:ext uri="{FF2B5EF4-FFF2-40B4-BE49-F238E27FC236}">
                <a16:creationId xmlns:a16="http://schemas.microsoft.com/office/drawing/2014/main" id="{CD6A6CD6-A84A-4D78-83E1-16C8906DAE18}"/>
              </a:ext>
            </a:extLst>
          </p:cNvPr>
          <p:cNvSpPr/>
          <p:nvPr/>
        </p:nvSpPr>
        <p:spPr>
          <a:xfrm>
            <a:off x="5781549" y="29870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Oval 1237">
            <a:extLst>
              <a:ext uri="{FF2B5EF4-FFF2-40B4-BE49-F238E27FC236}">
                <a16:creationId xmlns:a16="http://schemas.microsoft.com/office/drawing/2014/main" id="{8697220B-C90F-4A26-838B-63996F6945A4}"/>
              </a:ext>
            </a:extLst>
          </p:cNvPr>
          <p:cNvSpPr/>
          <p:nvPr/>
        </p:nvSpPr>
        <p:spPr>
          <a:xfrm>
            <a:off x="5571947" y="28846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Oval 1238">
            <a:extLst>
              <a:ext uri="{FF2B5EF4-FFF2-40B4-BE49-F238E27FC236}">
                <a16:creationId xmlns:a16="http://schemas.microsoft.com/office/drawing/2014/main" id="{79FCBB82-E6F9-43B1-8D69-EA3B99FD8CD2}"/>
              </a:ext>
            </a:extLst>
          </p:cNvPr>
          <p:cNvSpPr/>
          <p:nvPr/>
        </p:nvSpPr>
        <p:spPr>
          <a:xfrm>
            <a:off x="5724347" y="30370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Oval 1239">
            <a:extLst>
              <a:ext uri="{FF2B5EF4-FFF2-40B4-BE49-F238E27FC236}">
                <a16:creationId xmlns:a16="http://schemas.microsoft.com/office/drawing/2014/main" id="{9C98E4CF-1607-4989-97E9-789DD6C9430B}"/>
              </a:ext>
            </a:extLst>
          </p:cNvPr>
          <p:cNvSpPr/>
          <p:nvPr/>
        </p:nvSpPr>
        <p:spPr>
          <a:xfrm>
            <a:off x="5824305" y="34349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Oval 1240">
            <a:extLst>
              <a:ext uri="{FF2B5EF4-FFF2-40B4-BE49-F238E27FC236}">
                <a16:creationId xmlns:a16="http://schemas.microsoft.com/office/drawing/2014/main" id="{A5EB94C5-0F3F-4F57-9925-A4B1C86447FE}"/>
              </a:ext>
            </a:extLst>
          </p:cNvPr>
          <p:cNvSpPr/>
          <p:nvPr/>
        </p:nvSpPr>
        <p:spPr>
          <a:xfrm>
            <a:off x="5751734" y="36476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Oval 1241">
            <a:extLst>
              <a:ext uri="{FF2B5EF4-FFF2-40B4-BE49-F238E27FC236}">
                <a16:creationId xmlns:a16="http://schemas.microsoft.com/office/drawing/2014/main" id="{607832D2-FF90-4B50-9F30-3717809CAC2B}"/>
              </a:ext>
            </a:extLst>
          </p:cNvPr>
          <p:cNvSpPr/>
          <p:nvPr/>
        </p:nvSpPr>
        <p:spPr>
          <a:xfrm>
            <a:off x="5739116" y="38580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Oval 1242">
            <a:extLst>
              <a:ext uri="{FF2B5EF4-FFF2-40B4-BE49-F238E27FC236}">
                <a16:creationId xmlns:a16="http://schemas.microsoft.com/office/drawing/2014/main" id="{6CBE079C-37BC-43CA-A3D8-D19C0C78E419}"/>
              </a:ext>
            </a:extLst>
          </p:cNvPr>
          <p:cNvSpPr/>
          <p:nvPr/>
        </p:nvSpPr>
        <p:spPr>
          <a:xfrm>
            <a:off x="5525786" y="293505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Oval 1243">
            <a:extLst>
              <a:ext uri="{FF2B5EF4-FFF2-40B4-BE49-F238E27FC236}">
                <a16:creationId xmlns:a16="http://schemas.microsoft.com/office/drawing/2014/main" id="{9A1E1435-E575-4BCB-91E2-5F57890E1BF3}"/>
              </a:ext>
            </a:extLst>
          </p:cNvPr>
          <p:cNvSpPr/>
          <p:nvPr/>
        </p:nvSpPr>
        <p:spPr>
          <a:xfrm>
            <a:off x="5678186" y="308745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Oval 1244">
            <a:extLst>
              <a:ext uri="{FF2B5EF4-FFF2-40B4-BE49-F238E27FC236}">
                <a16:creationId xmlns:a16="http://schemas.microsoft.com/office/drawing/2014/main" id="{EDB99274-0A68-48F8-9289-7334619837D2}"/>
              </a:ext>
            </a:extLst>
          </p:cNvPr>
          <p:cNvSpPr/>
          <p:nvPr/>
        </p:nvSpPr>
        <p:spPr>
          <a:xfrm>
            <a:off x="4923426" y="28770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Oval 1245">
            <a:extLst>
              <a:ext uri="{FF2B5EF4-FFF2-40B4-BE49-F238E27FC236}">
                <a16:creationId xmlns:a16="http://schemas.microsoft.com/office/drawing/2014/main" id="{85F650ED-9B2A-4E64-B972-25836FB16F3B}"/>
              </a:ext>
            </a:extLst>
          </p:cNvPr>
          <p:cNvSpPr/>
          <p:nvPr/>
        </p:nvSpPr>
        <p:spPr>
          <a:xfrm>
            <a:off x="5075826" y="30294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Oval 1246">
            <a:extLst>
              <a:ext uri="{FF2B5EF4-FFF2-40B4-BE49-F238E27FC236}">
                <a16:creationId xmlns:a16="http://schemas.microsoft.com/office/drawing/2014/main" id="{E19784C4-D897-4B8B-9F6E-7CCB53C992E0}"/>
              </a:ext>
            </a:extLst>
          </p:cNvPr>
          <p:cNvSpPr/>
          <p:nvPr/>
        </p:nvSpPr>
        <p:spPr>
          <a:xfrm>
            <a:off x="4910808" y="308745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Oval 1247">
            <a:extLst>
              <a:ext uri="{FF2B5EF4-FFF2-40B4-BE49-F238E27FC236}">
                <a16:creationId xmlns:a16="http://schemas.microsoft.com/office/drawing/2014/main" id="{1BB3507A-DBFE-46A9-9449-05B82589CE97}"/>
              </a:ext>
            </a:extLst>
          </p:cNvPr>
          <p:cNvSpPr/>
          <p:nvPr/>
        </p:nvSpPr>
        <p:spPr>
          <a:xfrm>
            <a:off x="5261192" y="35116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Oval 1248">
            <a:extLst>
              <a:ext uri="{FF2B5EF4-FFF2-40B4-BE49-F238E27FC236}">
                <a16:creationId xmlns:a16="http://schemas.microsoft.com/office/drawing/2014/main" id="{265BB2A4-CB27-449C-B955-DA9BD4B0FCB2}"/>
              </a:ext>
            </a:extLst>
          </p:cNvPr>
          <p:cNvSpPr/>
          <p:nvPr/>
        </p:nvSpPr>
        <p:spPr>
          <a:xfrm>
            <a:off x="5170069" y="35286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Oval 1249">
            <a:extLst>
              <a:ext uri="{FF2B5EF4-FFF2-40B4-BE49-F238E27FC236}">
                <a16:creationId xmlns:a16="http://schemas.microsoft.com/office/drawing/2014/main" id="{E94A52F6-9AB2-441A-B8AB-BDE2593BD150}"/>
              </a:ext>
            </a:extLst>
          </p:cNvPr>
          <p:cNvSpPr/>
          <p:nvPr/>
        </p:nvSpPr>
        <p:spPr>
          <a:xfrm>
            <a:off x="5035936" y="36648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Oval 1250">
            <a:extLst>
              <a:ext uri="{FF2B5EF4-FFF2-40B4-BE49-F238E27FC236}">
                <a16:creationId xmlns:a16="http://schemas.microsoft.com/office/drawing/2014/main" id="{81E5DFE5-CCC4-41E8-B4B0-FFE021C791F4}"/>
              </a:ext>
            </a:extLst>
          </p:cNvPr>
          <p:cNvSpPr/>
          <p:nvPr/>
        </p:nvSpPr>
        <p:spPr>
          <a:xfrm>
            <a:off x="5255547" y="28353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Oval 1251">
            <a:extLst>
              <a:ext uri="{FF2B5EF4-FFF2-40B4-BE49-F238E27FC236}">
                <a16:creationId xmlns:a16="http://schemas.microsoft.com/office/drawing/2014/main" id="{4334D443-4233-4A62-AE96-D380515AFFDF}"/>
              </a:ext>
            </a:extLst>
          </p:cNvPr>
          <p:cNvSpPr/>
          <p:nvPr/>
        </p:nvSpPr>
        <p:spPr>
          <a:xfrm>
            <a:off x="5092120" y="29459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Oval 1252">
            <a:extLst>
              <a:ext uri="{FF2B5EF4-FFF2-40B4-BE49-F238E27FC236}">
                <a16:creationId xmlns:a16="http://schemas.microsoft.com/office/drawing/2014/main" id="{190BAA98-6996-4E4D-8CEB-89B767DEA4E2}"/>
              </a:ext>
            </a:extLst>
          </p:cNvPr>
          <p:cNvSpPr/>
          <p:nvPr/>
        </p:nvSpPr>
        <p:spPr>
          <a:xfrm>
            <a:off x="5244520" y="30983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Oval 1253">
            <a:extLst>
              <a:ext uri="{FF2B5EF4-FFF2-40B4-BE49-F238E27FC236}">
                <a16:creationId xmlns:a16="http://schemas.microsoft.com/office/drawing/2014/main" id="{0894E9AD-ACAF-42D7-A267-2DF450F33B7C}"/>
              </a:ext>
            </a:extLst>
          </p:cNvPr>
          <p:cNvSpPr/>
          <p:nvPr/>
        </p:nvSpPr>
        <p:spPr>
          <a:xfrm>
            <a:off x="5213972" y="32168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A4242B60-ABF0-4A39-A86C-0EA9EA68C1AF}"/>
              </a:ext>
            </a:extLst>
          </p:cNvPr>
          <p:cNvSpPr/>
          <p:nvPr/>
        </p:nvSpPr>
        <p:spPr>
          <a:xfrm>
            <a:off x="4989001" y="32168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6" name="Oval 1255">
            <a:extLst>
              <a:ext uri="{FF2B5EF4-FFF2-40B4-BE49-F238E27FC236}">
                <a16:creationId xmlns:a16="http://schemas.microsoft.com/office/drawing/2014/main" id="{0F63E18F-C61A-4D42-B60A-A4D096E5ADEA}"/>
              </a:ext>
            </a:extLst>
          </p:cNvPr>
          <p:cNvSpPr/>
          <p:nvPr/>
        </p:nvSpPr>
        <p:spPr>
          <a:xfrm>
            <a:off x="5232524" y="34125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7" name="Oval 1256">
            <a:extLst>
              <a:ext uri="{FF2B5EF4-FFF2-40B4-BE49-F238E27FC236}">
                <a16:creationId xmlns:a16="http://schemas.microsoft.com/office/drawing/2014/main" id="{026ECD77-13F7-4FFA-8580-3019A3D9019C}"/>
              </a:ext>
            </a:extLst>
          </p:cNvPr>
          <p:cNvSpPr/>
          <p:nvPr/>
        </p:nvSpPr>
        <p:spPr>
          <a:xfrm>
            <a:off x="4989001" y="32771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8" name="Oval 1257">
            <a:extLst>
              <a:ext uri="{FF2B5EF4-FFF2-40B4-BE49-F238E27FC236}">
                <a16:creationId xmlns:a16="http://schemas.microsoft.com/office/drawing/2014/main" id="{D1DD1508-A0F6-4DE7-9206-1F6409969DDD}"/>
              </a:ext>
            </a:extLst>
          </p:cNvPr>
          <p:cNvSpPr/>
          <p:nvPr/>
        </p:nvSpPr>
        <p:spPr>
          <a:xfrm>
            <a:off x="5141401" y="34295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9" name="Oval 1258">
            <a:extLst>
              <a:ext uri="{FF2B5EF4-FFF2-40B4-BE49-F238E27FC236}">
                <a16:creationId xmlns:a16="http://schemas.microsoft.com/office/drawing/2014/main" id="{11575257-5FBC-47E4-8431-CB4AA583B85A}"/>
              </a:ext>
            </a:extLst>
          </p:cNvPr>
          <p:cNvSpPr/>
          <p:nvPr/>
        </p:nvSpPr>
        <p:spPr>
          <a:xfrm>
            <a:off x="5293801" y="35819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0" name="Oval 1259">
            <a:extLst>
              <a:ext uri="{FF2B5EF4-FFF2-40B4-BE49-F238E27FC236}">
                <a16:creationId xmlns:a16="http://schemas.microsoft.com/office/drawing/2014/main" id="{4B180CCE-6F9E-48E8-B329-C2B8EDC418D7}"/>
              </a:ext>
            </a:extLst>
          </p:cNvPr>
          <p:cNvSpPr/>
          <p:nvPr/>
        </p:nvSpPr>
        <p:spPr>
          <a:xfrm>
            <a:off x="5007268" y="35657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1" name="Oval 1260">
            <a:extLst>
              <a:ext uri="{FF2B5EF4-FFF2-40B4-BE49-F238E27FC236}">
                <a16:creationId xmlns:a16="http://schemas.microsoft.com/office/drawing/2014/main" id="{4BA9CDCB-B4CF-456F-B0B7-6C4B34BC9563}"/>
              </a:ext>
            </a:extLst>
          </p:cNvPr>
          <p:cNvSpPr/>
          <p:nvPr/>
        </p:nvSpPr>
        <p:spPr>
          <a:xfrm>
            <a:off x="4858366" y="33329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2" name="Oval 1261">
            <a:extLst>
              <a:ext uri="{FF2B5EF4-FFF2-40B4-BE49-F238E27FC236}">
                <a16:creationId xmlns:a16="http://schemas.microsoft.com/office/drawing/2014/main" id="{7ED1DF1C-9BD3-4F60-9A58-1FA7CDF5D870}"/>
              </a:ext>
            </a:extLst>
          </p:cNvPr>
          <p:cNvSpPr/>
          <p:nvPr/>
        </p:nvSpPr>
        <p:spPr>
          <a:xfrm>
            <a:off x="5010766" y="34853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6F9E28FE-6D07-420F-8A1D-B8E3B35DBCBE}"/>
              </a:ext>
            </a:extLst>
          </p:cNvPr>
          <p:cNvSpPr/>
          <p:nvPr/>
        </p:nvSpPr>
        <p:spPr>
          <a:xfrm>
            <a:off x="4887389" y="35286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4" name="Oval 1263">
            <a:extLst>
              <a:ext uri="{FF2B5EF4-FFF2-40B4-BE49-F238E27FC236}">
                <a16:creationId xmlns:a16="http://schemas.microsoft.com/office/drawing/2014/main" id="{CBFF3C5C-E2C0-4052-B819-5F2592970E1C}"/>
              </a:ext>
            </a:extLst>
          </p:cNvPr>
          <p:cNvSpPr/>
          <p:nvPr/>
        </p:nvSpPr>
        <p:spPr>
          <a:xfrm>
            <a:off x="4938195" y="369800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5" name="Oval 1264">
            <a:extLst>
              <a:ext uri="{FF2B5EF4-FFF2-40B4-BE49-F238E27FC236}">
                <a16:creationId xmlns:a16="http://schemas.microsoft.com/office/drawing/2014/main" id="{5910BEA6-FAC5-4500-AFF1-3372B5707994}"/>
              </a:ext>
            </a:extLst>
          </p:cNvPr>
          <p:cNvSpPr/>
          <p:nvPr/>
        </p:nvSpPr>
        <p:spPr>
          <a:xfrm>
            <a:off x="5090595" y="385040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6" name="Oval 1265">
            <a:extLst>
              <a:ext uri="{FF2B5EF4-FFF2-40B4-BE49-F238E27FC236}">
                <a16:creationId xmlns:a16="http://schemas.microsoft.com/office/drawing/2014/main" id="{9302DBB7-4ABB-4151-8BA5-DA26C86803F5}"/>
              </a:ext>
            </a:extLst>
          </p:cNvPr>
          <p:cNvSpPr/>
          <p:nvPr/>
        </p:nvSpPr>
        <p:spPr>
          <a:xfrm>
            <a:off x="4820356" y="37507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E096E9DE-3F21-42C7-8DDB-5DDE00DB3461}"/>
              </a:ext>
            </a:extLst>
          </p:cNvPr>
          <p:cNvSpPr/>
          <p:nvPr/>
        </p:nvSpPr>
        <p:spPr>
          <a:xfrm>
            <a:off x="5801563" y="32741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1E4A6755-027F-4D1D-91BD-FDBFD8A1ED52}"/>
              </a:ext>
            </a:extLst>
          </p:cNvPr>
          <p:cNvSpPr/>
          <p:nvPr/>
        </p:nvSpPr>
        <p:spPr>
          <a:xfrm>
            <a:off x="5667715" y="33174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Oval 1268">
            <a:extLst>
              <a:ext uri="{FF2B5EF4-FFF2-40B4-BE49-F238E27FC236}">
                <a16:creationId xmlns:a16="http://schemas.microsoft.com/office/drawing/2014/main" id="{089B940C-D119-4898-BBFE-2F7E0EF65F8A}"/>
              </a:ext>
            </a:extLst>
          </p:cNvPr>
          <p:cNvSpPr/>
          <p:nvPr/>
        </p:nvSpPr>
        <p:spPr>
          <a:xfrm>
            <a:off x="5830586" y="34698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val 1269">
            <a:extLst>
              <a:ext uri="{FF2B5EF4-FFF2-40B4-BE49-F238E27FC236}">
                <a16:creationId xmlns:a16="http://schemas.microsoft.com/office/drawing/2014/main" id="{EDB13C9B-B34E-4DA9-9425-98E758BC4B03}"/>
              </a:ext>
            </a:extLst>
          </p:cNvPr>
          <p:cNvSpPr/>
          <p:nvPr/>
        </p:nvSpPr>
        <p:spPr>
          <a:xfrm>
            <a:off x="5576592" y="33343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6BB24385-3333-47C6-8955-6290905FB9E4}"/>
              </a:ext>
            </a:extLst>
          </p:cNvPr>
          <p:cNvSpPr/>
          <p:nvPr/>
        </p:nvSpPr>
        <p:spPr>
          <a:xfrm>
            <a:off x="5728992" y="34867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val 1271">
            <a:extLst>
              <a:ext uri="{FF2B5EF4-FFF2-40B4-BE49-F238E27FC236}">
                <a16:creationId xmlns:a16="http://schemas.microsoft.com/office/drawing/2014/main" id="{4D5D0267-FB7B-45C5-B1BE-8E82051B776A}"/>
              </a:ext>
            </a:extLst>
          </p:cNvPr>
          <p:cNvSpPr/>
          <p:nvPr/>
        </p:nvSpPr>
        <p:spPr>
          <a:xfrm>
            <a:off x="5442459" y="34705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Oval 1272">
            <a:extLst>
              <a:ext uri="{FF2B5EF4-FFF2-40B4-BE49-F238E27FC236}">
                <a16:creationId xmlns:a16="http://schemas.microsoft.com/office/drawing/2014/main" id="{320043EE-4ED1-4346-9BEE-4270D281E404}"/>
              </a:ext>
            </a:extLst>
          </p:cNvPr>
          <p:cNvSpPr/>
          <p:nvPr/>
        </p:nvSpPr>
        <p:spPr>
          <a:xfrm>
            <a:off x="5351603" y="33684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F795FE60-3C74-4497-B6A9-F3D09B8935ED}"/>
              </a:ext>
            </a:extLst>
          </p:cNvPr>
          <p:cNvSpPr/>
          <p:nvPr/>
        </p:nvSpPr>
        <p:spPr>
          <a:xfrm>
            <a:off x="5279032" y="35811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20AFB210-5F7A-4871-BE80-36B4A207C9E4}"/>
              </a:ext>
            </a:extLst>
          </p:cNvPr>
          <p:cNvSpPr/>
          <p:nvPr/>
        </p:nvSpPr>
        <p:spPr>
          <a:xfrm>
            <a:off x="5431432" y="37335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C4E0405C-FFC7-435A-8FB2-C7FBFF82D0A3}"/>
              </a:ext>
            </a:extLst>
          </p:cNvPr>
          <p:cNvSpPr/>
          <p:nvPr/>
        </p:nvSpPr>
        <p:spPr>
          <a:xfrm>
            <a:off x="5266414" y="37915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716C53FB-D7A6-4AFB-BA6B-EDCF397A22C2}"/>
              </a:ext>
            </a:extLst>
          </p:cNvPr>
          <p:cNvSpPr/>
          <p:nvPr/>
        </p:nvSpPr>
        <p:spPr>
          <a:xfrm>
            <a:off x="5763553" y="369191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CE69B35D-D4F7-4B63-87DC-EEDBA05F221D}"/>
              </a:ext>
            </a:extLst>
          </p:cNvPr>
          <p:cNvSpPr/>
          <p:nvPr/>
        </p:nvSpPr>
        <p:spPr>
          <a:xfrm>
            <a:off x="5672697" y="358979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F90A1D5D-64C6-4C68-A94C-A60A971A1E76}"/>
              </a:ext>
            </a:extLst>
          </p:cNvPr>
          <p:cNvSpPr/>
          <p:nvPr/>
        </p:nvSpPr>
        <p:spPr>
          <a:xfrm>
            <a:off x="5549320" y="36330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8F1D581A-CAD5-49F5-9D63-D7E49B72D6A7}"/>
              </a:ext>
            </a:extLst>
          </p:cNvPr>
          <p:cNvSpPr/>
          <p:nvPr/>
        </p:nvSpPr>
        <p:spPr>
          <a:xfrm>
            <a:off x="5600126" y="38024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62476D8B-9542-4FB6-B0E0-522A94FDCC72}"/>
              </a:ext>
            </a:extLst>
          </p:cNvPr>
          <p:cNvSpPr/>
          <p:nvPr/>
        </p:nvSpPr>
        <p:spPr>
          <a:xfrm>
            <a:off x="5387293" y="39700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2" name="Oval 1281">
            <a:extLst>
              <a:ext uri="{FF2B5EF4-FFF2-40B4-BE49-F238E27FC236}">
                <a16:creationId xmlns:a16="http://schemas.microsoft.com/office/drawing/2014/main" id="{A44F7A77-3B16-450C-A253-E9593213149B}"/>
              </a:ext>
            </a:extLst>
          </p:cNvPr>
          <p:cNvSpPr/>
          <p:nvPr/>
        </p:nvSpPr>
        <p:spPr>
          <a:xfrm>
            <a:off x="5296170" y="39870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Oval 1282">
            <a:extLst>
              <a:ext uri="{FF2B5EF4-FFF2-40B4-BE49-F238E27FC236}">
                <a16:creationId xmlns:a16="http://schemas.microsoft.com/office/drawing/2014/main" id="{D67B6DCC-6440-453A-994A-00D87982E2F1}"/>
              </a:ext>
            </a:extLst>
          </p:cNvPr>
          <p:cNvSpPr/>
          <p:nvPr/>
        </p:nvSpPr>
        <p:spPr>
          <a:xfrm>
            <a:off x="4078290" y="33025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F86902FC-E490-4A3C-B223-EBF73B450631}"/>
              </a:ext>
            </a:extLst>
          </p:cNvPr>
          <p:cNvSpPr/>
          <p:nvPr/>
        </p:nvSpPr>
        <p:spPr>
          <a:xfrm>
            <a:off x="4241161" y="34549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93D990DA-208A-4850-BBC5-79B65F7C8850}"/>
              </a:ext>
            </a:extLst>
          </p:cNvPr>
          <p:cNvSpPr/>
          <p:nvPr/>
        </p:nvSpPr>
        <p:spPr>
          <a:xfrm>
            <a:off x="3987167" y="331951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0D407A2B-D7FA-4637-9AF3-ABF3D8122F82}"/>
              </a:ext>
            </a:extLst>
          </p:cNvPr>
          <p:cNvSpPr/>
          <p:nvPr/>
        </p:nvSpPr>
        <p:spPr>
          <a:xfrm>
            <a:off x="4139567" y="347191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Oval 1286">
            <a:extLst>
              <a:ext uri="{FF2B5EF4-FFF2-40B4-BE49-F238E27FC236}">
                <a16:creationId xmlns:a16="http://schemas.microsoft.com/office/drawing/2014/main" id="{1D8AB365-1DFC-4F4D-B9A3-ED38A4E95FD0}"/>
              </a:ext>
            </a:extLst>
          </p:cNvPr>
          <p:cNvSpPr/>
          <p:nvPr/>
        </p:nvSpPr>
        <p:spPr>
          <a:xfrm>
            <a:off x="4379925" y="32751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val 1287">
            <a:extLst>
              <a:ext uri="{FF2B5EF4-FFF2-40B4-BE49-F238E27FC236}">
                <a16:creationId xmlns:a16="http://schemas.microsoft.com/office/drawing/2014/main" id="{7B5F88F2-AC54-4857-B628-E00869FD96EB}"/>
              </a:ext>
            </a:extLst>
          </p:cNvPr>
          <p:cNvSpPr/>
          <p:nvPr/>
        </p:nvSpPr>
        <p:spPr>
          <a:xfrm>
            <a:off x="4532325" y="34275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Oval 1288">
            <a:extLst>
              <a:ext uri="{FF2B5EF4-FFF2-40B4-BE49-F238E27FC236}">
                <a16:creationId xmlns:a16="http://schemas.microsoft.com/office/drawing/2014/main" id="{D4E2E9E3-E35A-4E5B-9F8F-2C7FEF8D630A}"/>
              </a:ext>
            </a:extLst>
          </p:cNvPr>
          <p:cNvSpPr/>
          <p:nvPr/>
        </p:nvSpPr>
        <p:spPr>
          <a:xfrm>
            <a:off x="4684725" y="35799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>
            <a:extLst>
              <a:ext uri="{FF2B5EF4-FFF2-40B4-BE49-F238E27FC236}">
                <a16:creationId xmlns:a16="http://schemas.microsoft.com/office/drawing/2014/main" id="{568D4595-1F74-4826-A970-37DD964E41AB}"/>
              </a:ext>
            </a:extLst>
          </p:cNvPr>
          <p:cNvSpPr/>
          <p:nvPr/>
        </p:nvSpPr>
        <p:spPr>
          <a:xfrm>
            <a:off x="4047120" y="33172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1" name="Oval 1290">
            <a:extLst>
              <a:ext uri="{FF2B5EF4-FFF2-40B4-BE49-F238E27FC236}">
                <a16:creationId xmlns:a16="http://schemas.microsoft.com/office/drawing/2014/main" id="{2BCA58A8-1822-4432-B9C7-B34E19D50D3A}"/>
              </a:ext>
            </a:extLst>
          </p:cNvPr>
          <p:cNvSpPr/>
          <p:nvPr/>
        </p:nvSpPr>
        <p:spPr>
          <a:xfrm>
            <a:off x="3913272" y="33605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2" name="Oval 1291">
            <a:extLst>
              <a:ext uri="{FF2B5EF4-FFF2-40B4-BE49-F238E27FC236}">
                <a16:creationId xmlns:a16="http://schemas.microsoft.com/office/drawing/2014/main" id="{5F78A3C6-95C0-48E0-8156-69ADDD686B80}"/>
              </a:ext>
            </a:extLst>
          </p:cNvPr>
          <p:cNvSpPr/>
          <p:nvPr/>
        </p:nvSpPr>
        <p:spPr>
          <a:xfrm>
            <a:off x="4199520" y="34696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3" name="Oval 1292">
            <a:extLst>
              <a:ext uri="{FF2B5EF4-FFF2-40B4-BE49-F238E27FC236}">
                <a16:creationId xmlns:a16="http://schemas.microsoft.com/office/drawing/2014/main" id="{02759017-E5FD-423D-AE79-1FC6F394E7C4}"/>
              </a:ext>
            </a:extLst>
          </p:cNvPr>
          <p:cNvSpPr/>
          <p:nvPr/>
        </p:nvSpPr>
        <p:spPr>
          <a:xfrm>
            <a:off x="4076143" y="35129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Oval 1293">
            <a:extLst>
              <a:ext uri="{FF2B5EF4-FFF2-40B4-BE49-F238E27FC236}">
                <a16:creationId xmlns:a16="http://schemas.microsoft.com/office/drawing/2014/main" id="{4FDEC54B-9260-4B11-A02F-8C1C8310D38B}"/>
              </a:ext>
            </a:extLst>
          </p:cNvPr>
          <p:cNvSpPr/>
          <p:nvPr/>
        </p:nvSpPr>
        <p:spPr>
          <a:xfrm>
            <a:off x="3822149" y="33775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Oval 1294">
            <a:extLst>
              <a:ext uri="{FF2B5EF4-FFF2-40B4-BE49-F238E27FC236}">
                <a16:creationId xmlns:a16="http://schemas.microsoft.com/office/drawing/2014/main" id="{8E7FE19F-C15A-4582-B991-6BFE1540E4A9}"/>
              </a:ext>
            </a:extLst>
          </p:cNvPr>
          <p:cNvSpPr/>
          <p:nvPr/>
        </p:nvSpPr>
        <p:spPr>
          <a:xfrm>
            <a:off x="3974549" y="35299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6" name="Oval 1295">
            <a:extLst>
              <a:ext uri="{FF2B5EF4-FFF2-40B4-BE49-F238E27FC236}">
                <a16:creationId xmlns:a16="http://schemas.microsoft.com/office/drawing/2014/main" id="{F00E88A6-4EE0-48F6-B38E-636CD461A1E2}"/>
              </a:ext>
            </a:extLst>
          </p:cNvPr>
          <p:cNvSpPr/>
          <p:nvPr/>
        </p:nvSpPr>
        <p:spPr>
          <a:xfrm>
            <a:off x="4214907" y="33332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Oval 1296">
            <a:extLst>
              <a:ext uri="{FF2B5EF4-FFF2-40B4-BE49-F238E27FC236}">
                <a16:creationId xmlns:a16="http://schemas.microsoft.com/office/drawing/2014/main" id="{07C24B60-5DA5-4680-8D35-27861C52A546}"/>
              </a:ext>
            </a:extLst>
          </p:cNvPr>
          <p:cNvSpPr/>
          <p:nvPr/>
        </p:nvSpPr>
        <p:spPr>
          <a:xfrm>
            <a:off x="4367307" y="34856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8" name="Oval 1297">
            <a:extLst>
              <a:ext uri="{FF2B5EF4-FFF2-40B4-BE49-F238E27FC236}">
                <a16:creationId xmlns:a16="http://schemas.microsoft.com/office/drawing/2014/main" id="{7C4EE285-6895-4023-AB03-F87360DAE62B}"/>
              </a:ext>
            </a:extLst>
          </p:cNvPr>
          <p:cNvSpPr/>
          <p:nvPr/>
        </p:nvSpPr>
        <p:spPr>
          <a:xfrm>
            <a:off x="4519707" y="36380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9" name="Oval 1298">
            <a:extLst>
              <a:ext uri="{FF2B5EF4-FFF2-40B4-BE49-F238E27FC236}">
                <a16:creationId xmlns:a16="http://schemas.microsoft.com/office/drawing/2014/main" id="{A2D71ECC-B4BE-4570-A899-327C8F4A8DAB}"/>
              </a:ext>
            </a:extLst>
          </p:cNvPr>
          <p:cNvSpPr/>
          <p:nvPr/>
        </p:nvSpPr>
        <p:spPr>
          <a:xfrm>
            <a:off x="3764947" y="34275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0" name="Oval 1299">
            <a:extLst>
              <a:ext uri="{FF2B5EF4-FFF2-40B4-BE49-F238E27FC236}">
                <a16:creationId xmlns:a16="http://schemas.microsoft.com/office/drawing/2014/main" id="{B8DE6A76-53DF-4A2A-B51B-33BFEC211EB9}"/>
              </a:ext>
            </a:extLst>
          </p:cNvPr>
          <p:cNvSpPr/>
          <p:nvPr/>
        </p:nvSpPr>
        <p:spPr>
          <a:xfrm>
            <a:off x="3917347" y="35799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1" name="Oval 1300">
            <a:extLst>
              <a:ext uri="{FF2B5EF4-FFF2-40B4-BE49-F238E27FC236}">
                <a16:creationId xmlns:a16="http://schemas.microsoft.com/office/drawing/2014/main" id="{EF64BF18-8653-40E0-BA72-6F4C945D6E7C}"/>
              </a:ext>
            </a:extLst>
          </p:cNvPr>
          <p:cNvSpPr/>
          <p:nvPr/>
        </p:nvSpPr>
        <p:spPr>
          <a:xfrm>
            <a:off x="4773590" y="328383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2" name="Oval 1301">
            <a:extLst>
              <a:ext uri="{FF2B5EF4-FFF2-40B4-BE49-F238E27FC236}">
                <a16:creationId xmlns:a16="http://schemas.microsoft.com/office/drawing/2014/main" id="{AF325DC8-F394-44DE-90D8-F8ACCC1B3773}"/>
              </a:ext>
            </a:extLst>
          </p:cNvPr>
          <p:cNvSpPr/>
          <p:nvPr/>
        </p:nvSpPr>
        <p:spPr>
          <a:xfrm>
            <a:off x="4650213" y="332711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3" name="Oval 1302">
            <a:extLst>
              <a:ext uri="{FF2B5EF4-FFF2-40B4-BE49-F238E27FC236}">
                <a16:creationId xmlns:a16="http://schemas.microsoft.com/office/drawing/2014/main" id="{1B437088-B6E5-479C-95F8-308F9AFE6975}"/>
              </a:ext>
            </a:extLst>
          </p:cNvPr>
          <p:cNvSpPr/>
          <p:nvPr/>
        </p:nvSpPr>
        <p:spPr>
          <a:xfrm>
            <a:off x="4701019" y="349649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4" name="Oval 1303">
            <a:extLst>
              <a:ext uri="{FF2B5EF4-FFF2-40B4-BE49-F238E27FC236}">
                <a16:creationId xmlns:a16="http://schemas.microsoft.com/office/drawing/2014/main" id="{618EE3D1-B3AA-470D-AA2F-1A94AE89112D}"/>
              </a:ext>
            </a:extLst>
          </p:cNvPr>
          <p:cNvSpPr/>
          <p:nvPr/>
        </p:nvSpPr>
        <p:spPr>
          <a:xfrm>
            <a:off x="4676752" y="34199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5" name="Oval 1304">
            <a:extLst>
              <a:ext uri="{FF2B5EF4-FFF2-40B4-BE49-F238E27FC236}">
                <a16:creationId xmlns:a16="http://schemas.microsoft.com/office/drawing/2014/main" id="{F1B353B7-83F2-4B92-9543-B6BA05987C41}"/>
              </a:ext>
            </a:extLst>
          </p:cNvPr>
          <p:cNvSpPr/>
          <p:nvPr/>
        </p:nvSpPr>
        <p:spPr>
          <a:xfrm>
            <a:off x="4226792" y="35142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6" name="Oval 1305">
            <a:extLst>
              <a:ext uri="{FF2B5EF4-FFF2-40B4-BE49-F238E27FC236}">
                <a16:creationId xmlns:a16="http://schemas.microsoft.com/office/drawing/2014/main" id="{2D1D61F6-8180-43E6-A7DC-D79EBA80C201}"/>
              </a:ext>
            </a:extLst>
          </p:cNvPr>
          <p:cNvSpPr/>
          <p:nvPr/>
        </p:nvSpPr>
        <p:spPr>
          <a:xfrm>
            <a:off x="4379192" y="36666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7" name="Oval 1306">
            <a:extLst>
              <a:ext uri="{FF2B5EF4-FFF2-40B4-BE49-F238E27FC236}">
                <a16:creationId xmlns:a16="http://schemas.microsoft.com/office/drawing/2014/main" id="{561F7E60-7195-4E62-8A42-BB057D6D0BEA}"/>
              </a:ext>
            </a:extLst>
          </p:cNvPr>
          <p:cNvSpPr/>
          <p:nvPr/>
        </p:nvSpPr>
        <p:spPr>
          <a:xfrm>
            <a:off x="3871186" y="36303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8" name="Oval 1307">
            <a:extLst>
              <a:ext uri="{FF2B5EF4-FFF2-40B4-BE49-F238E27FC236}">
                <a16:creationId xmlns:a16="http://schemas.microsoft.com/office/drawing/2014/main" id="{A375A0BB-1AA5-4230-AEFD-DF6A929B355F}"/>
              </a:ext>
            </a:extLst>
          </p:cNvPr>
          <p:cNvSpPr/>
          <p:nvPr/>
        </p:nvSpPr>
        <p:spPr>
          <a:xfrm>
            <a:off x="4350169" y="37009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9" name="Oval 1308">
            <a:extLst>
              <a:ext uri="{FF2B5EF4-FFF2-40B4-BE49-F238E27FC236}">
                <a16:creationId xmlns:a16="http://schemas.microsoft.com/office/drawing/2014/main" id="{CA018CE9-9D1E-4D07-B563-064B0E175571}"/>
              </a:ext>
            </a:extLst>
          </p:cNvPr>
          <p:cNvSpPr/>
          <p:nvPr/>
        </p:nvSpPr>
        <p:spPr>
          <a:xfrm>
            <a:off x="4125198" y="37009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0" name="Oval 1309">
            <a:extLst>
              <a:ext uri="{FF2B5EF4-FFF2-40B4-BE49-F238E27FC236}">
                <a16:creationId xmlns:a16="http://schemas.microsoft.com/office/drawing/2014/main" id="{A10BCFDB-89CD-402D-9E9B-3A8763D8D854}"/>
              </a:ext>
            </a:extLst>
          </p:cNvPr>
          <p:cNvSpPr/>
          <p:nvPr/>
        </p:nvSpPr>
        <p:spPr>
          <a:xfrm>
            <a:off x="4985036" y="320749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Oval 1310">
            <a:extLst>
              <a:ext uri="{FF2B5EF4-FFF2-40B4-BE49-F238E27FC236}">
                <a16:creationId xmlns:a16="http://schemas.microsoft.com/office/drawing/2014/main" id="{60D81AD1-0F7B-4E8A-B3D6-556352A9FACC}"/>
              </a:ext>
            </a:extLst>
          </p:cNvPr>
          <p:cNvSpPr/>
          <p:nvPr/>
        </p:nvSpPr>
        <p:spPr>
          <a:xfrm>
            <a:off x="4887295" y="32406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2" name="Oval 1311">
            <a:extLst>
              <a:ext uri="{FF2B5EF4-FFF2-40B4-BE49-F238E27FC236}">
                <a16:creationId xmlns:a16="http://schemas.microsoft.com/office/drawing/2014/main" id="{D25D47D0-39E7-42D9-AB64-5039EC2A50E6}"/>
              </a:ext>
            </a:extLst>
          </p:cNvPr>
          <p:cNvSpPr/>
          <p:nvPr/>
        </p:nvSpPr>
        <p:spPr>
          <a:xfrm>
            <a:off x="4769456" y="32933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Oval 1312">
            <a:extLst>
              <a:ext uri="{FF2B5EF4-FFF2-40B4-BE49-F238E27FC236}">
                <a16:creationId xmlns:a16="http://schemas.microsoft.com/office/drawing/2014/main" id="{3BCBB60A-8153-46C6-8D69-D0F1AC30F070}"/>
              </a:ext>
            </a:extLst>
          </p:cNvPr>
          <p:cNvSpPr/>
          <p:nvPr/>
        </p:nvSpPr>
        <p:spPr>
          <a:xfrm>
            <a:off x="6091164" y="34966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Oval 1313">
            <a:extLst>
              <a:ext uri="{FF2B5EF4-FFF2-40B4-BE49-F238E27FC236}">
                <a16:creationId xmlns:a16="http://schemas.microsoft.com/office/drawing/2014/main" id="{93FBC42C-E19B-4F1E-B2FD-5D670222C887}"/>
              </a:ext>
            </a:extLst>
          </p:cNvPr>
          <p:cNvSpPr/>
          <p:nvPr/>
        </p:nvSpPr>
        <p:spPr>
          <a:xfrm>
            <a:off x="6000041" y="351366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Oval 1314">
            <a:extLst>
              <a:ext uri="{FF2B5EF4-FFF2-40B4-BE49-F238E27FC236}">
                <a16:creationId xmlns:a16="http://schemas.microsoft.com/office/drawing/2014/main" id="{F3BC1CCA-25E6-4BE1-AC57-A153B7C16EF8}"/>
              </a:ext>
            </a:extLst>
          </p:cNvPr>
          <p:cNvSpPr/>
          <p:nvPr/>
        </p:nvSpPr>
        <p:spPr>
          <a:xfrm>
            <a:off x="6062496" y="33975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6" name="Oval 1315">
            <a:extLst>
              <a:ext uri="{FF2B5EF4-FFF2-40B4-BE49-F238E27FC236}">
                <a16:creationId xmlns:a16="http://schemas.microsoft.com/office/drawing/2014/main" id="{C8FDABF4-BDF2-432F-9359-8FD8BA543FB7}"/>
              </a:ext>
            </a:extLst>
          </p:cNvPr>
          <p:cNvSpPr/>
          <p:nvPr/>
        </p:nvSpPr>
        <p:spPr>
          <a:xfrm>
            <a:off x="5818973" y="32621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Oval 1316">
            <a:extLst>
              <a:ext uri="{FF2B5EF4-FFF2-40B4-BE49-F238E27FC236}">
                <a16:creationId xmlns:a16="http://schemas.microsoft.com/office/drawing/2014/main" id="{4317D239-E114-4706-9986-260059CE14FC}"/>
              </a:ext>
            </a:extLst>
          </p:cNvPr>
          <p:cNvSpPr/>
          <p:nvPr/>
        </p:nvSpPr>
        <p:spPr>
          <a:xfrm>
            <a:off x="5971373" y="34145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8" name="Oval 1317">
            <a:extLst>
              <a:ext uri="{FF2B5EF4-FFF2-40B4-BE49-F238E27FC236}">
                <a16:creationId xmlns:a16="http://schemas.microsoft.com/office/drawing/2014/main" id="{96250965-FBE1-44BA-9EF2-2EF338BC9C2A}"/>
              </a:ext>
            </a:extLst>
          </p:cNvPr>
          <p:cNvSpPr/>
          <p:nvPr/>
        </p:nvSpPr>
        <p:spPr>
          <a:xfrm>
            <a:off x="6123773" y="35669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Oval 1318">
            <a:extLst>
              <a:ext uri="{FF2B5EF4-FFF2-40B4-BE49-F238E27FC236}">
                <a16:creationId xmlns:a16="http://schemas.microsoft.com/office/drawing/2014/main" id="{0284BB2F-6AB8-44DD-BE92-5E53E01E8BDD}"/>
              </a:ext>
            </a:extLst>
          </p:cNvPr>
          <p:cNvSpPr/>
          <p:nvPr/>
        </p:nvSpPr>
        <p:spPr>
          <a:xfrm>
            <a:off x="5837240" y="35507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0" name="Oval 1319">
            <a:extLst>
              <a:ext uri="{FF2B5EF4-FFF2-40B4-BE49-F238E27FC236}">
                <a16:creationId xmlns:a16="http://schemas.microsoft.com/office/drawing/2014/main" id="{FD40F149-F788-42B2-B102-7A4E51144A1E}"/>
              </a:ext>
            </a:extLst>
          </p:cNvPr>
          <p:cNvSpPr/>
          <p:nvPr/>
        </p:nvSpPr>
        <p:spPr>
          <a:xfrm>
            <a:off x="5688338" y="33179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1" name="Oval 1320">
            <a:extLst>
              <a:ext uri="{FF2B5EF4-FFF2-40B4-BE49-F238E27FC236}">
                <a16:creationId xmlns:a16="http://schemas.microsoft.com/office/drawing/2014/main" id="{5E8F95A0-E1D4-4462-B329-898DBBA4A124}"/>
              </a:ext>
            </a:extLst>
          </p:cNvPr>
          <p:cNvSpPr/>
          <p:nvPr/>
        </p:nvSpPr>
        <p:spPr>
          <a:xfrm>
            <a:off x="5840738" y="34703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2" name="Oval 1321">
            <a:extLst>
              <a:ext uri="{FF2B5EF4-FFF2-40B4-BE49-F238E27FC236}">
                <a16:creationId xmlns:a16="http://schemas.microsoft.com/office/drawing/2014/main" id="{E57E1822-0E6F-4E3B-A8F9-814344F8C9E5}"/>
              </a:ext>
            </a:extLst>
          </p:cNvPr>
          <p:cNvSpPr/>
          <p:nvPr/>
        </p:nvSpPr>
        <p:spPr>
          <a:xfrm>
            <a:off x="5717361" y="35136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Oval 1322">
            <a:extLst>
              <a:ext uri="{FF2B5EF4-FFF2-40B4-BE49-F238E27FC236}">
                <a16:creationId xmlns:a16="http://schemas.microsoft.com/office/drawing/2014/main" id="{478FA8E2-E2B9-4861-A858-C19A8D819D9F}"/>
              </a:ext>
            </a:extLst>
          </p:cNvPr>
          <p:cNvSpPr/>
          <p:nvPr/>
        </p:nvSpPr>
        <p:spPr>
          <a:xfrm>
            <a:off x="7005693" y="33387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4" name="Oval 1323">
            <a:extLst>
              <a:ext uri="{FF2B5EF4-FFF2-40B4-BE49-F238E27FC236}">
                <a16:creationId xmlns:a16="http://schemas.microsoft.com/office/drawing/2014/main" id="{7440ED37-CCDB-4988-9C80-F394FB24F6F2}"/>
              </a:ext>
            </a:extLst>
          </p:cNvPr>
          <p:cNvSpPr/>
          <p:nvPr/>
        </p:nvSpPr>
        <p:spPr>
          <a:xfrm>
            <a:off x="6914570" y="33557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5" name="Oval 1324">
            <a:extLst>
              <a:ext uri="{FF2B5EF4-FFF2-40B4-BE49-F238E27FC236}">
                <a16:creationId xmlns:a16="http://schemas.microsoft.com/office/drawing/2014/main" id="{941545ED-0802-4807-BE9C-39E55863FDB7}"/>
              </a:ext>
            </a:extLst>
          </p:cNvPr>
          <p:cNvSpPr/>
          <p:nvPr/>
        </p:nvSpPr>
        <p:spPr>
          <a:xfrm>
            <a:off x="7066970" y="35081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6" name="Oval 1325">
            <a:extLst>
              <a:ext uri="{FF2B5EF4-FFF2-40B4-BE49-F238E27FC236}">
                <a16:creationId xmlns:a16="http://schemas.microsoft.com/office/drawing/2014/main" id="{0AAFACA2-5B6D-4015-B0B5-953C733691B4}"/>
              </a:ext>
            </a:extLst>
          </p:cNvPr>
          <p:cNvSpPr/>
          <p:nvPr/>
        </p:nvSpPr>
        <p:spPr>
          <a:xfrm>
            <a:off x="6780437" y="34919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7" name="Oval 1326">
            <a:extLst>
              <a:ext uri="{FF2B5EF4-FFF2-40B4-BE49-F238E27FC236}">
                <a16:creationId xmlns:a16="http://schemas.microsoft.com/office/drawing/2014/main" id="{A864BCF3-F01B-4F49-9125-2B6676564354}"/>
              </a:ext>
            </a:extLst>
          </p:cNvPr>
          <p:cNvSpPr/>
          <p:nvPr/>
        </p:nvSpPr>
        <p:spPr>
          <a:xfrm>
            <a:off x="6631535" y="32591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8" name="Oval 1327">
            <a:extLst>
              <a:ext uri="{FF2B5EF4-FFF2-40B4-BE49-F238E27FC236}">
                <a16:creationId xmlns:a16="http://schemas.microsoft.com/office/drawing/2014/main" id="{64553110-47D0-490E-B665-64DFBA528850}"/>
              </a:ext>
            </a:extLst>
          </p:cNvPr>
          <p:cNvSpPr/>
          <p:nvPr/>
        </p:nvSpPr>
        <p:spPr>
          <a:xfrm>
            <a:off x="6497687" y="33024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9" name="Oval 1328">
            <a:extLst>
              <a:ext uri="{FF2B5EF4-FFF2-40B4-BE49-F238E27FC236}">
                <a16:creationId xmlns:a16="http://schemas.microsoft.com/office/drawing/2014/main" id="{BA447885-4053-4BBF-B6E0-2B658816CFFC}"/>
              </a:ext>
            </a:extLst>
          </p:cNvPr>
          <p:cNvSpPr/>
          <p:nvPr/>
        </p:nvSpPr>
        <p:spPr>
          <a:xfrm>
            <a:off x="6783935" y="34115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0" name="Oval 1329">
            <a:extLst>
              <a:ext uri="{FF2B5EF4-FFF2-40B4-BE49-F238E27FC236}">
                <a16:creationId xmlns:a16="http://schemas.microsoft.com/office/drawing/2014/main" id="{5BE4CEFD-3F7E-4260-8F28-10ABC05CE8CD}"/>
              </a:ext>
            </a:extLst>
          </p:cNvPr>
          <p:cNvSpPr/>
          <p:nvPr/>
        </p:nvSpPr>
        <p:spPr>
          <a:xfrm>
            <a:off x="6660558" y="34548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" name="Oval 1330">
            <a:extLst>
              <a:ext uri="{FF2B5EF4-FFF2-40B4-BE49-F238E27FC236}">
                <a16:creationId xmlns:a16="http://schemas.microsoft.com/office/drawing/2014/main" id="{D260CBAC-1F92-4140-A87C-0EC049CDEA80}"/>
              </a:ext>
            </a:extLst>
          </p:cNvPr>
          <p:cNvSpPr/>
          <p:nvPr/>
        </p:nvSpPr>
        <p:spPr>
          <a:xfrm>
            <a:off x="6406564" y="331940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" name="Oval 1331">
            <a:extLst>
              <a:ext uri="{FF2B5EF4-FFF2-40B4-BE49-F238E27FC236}">
                <a16:creationId xmlns:a16="http://schemas.microsoft.com/office/drawing/2014/main" id="{6E05E03B-011A-4665-AB66-900C4E4A4D3A}"/>
              </a:ext>
            </a:extLst>
          </p:cNvPr>
          <p:cNvSpPr/>
          <p:nvPr/>
        </p:nvSpPr>
        <p:spPr>
          <a:xfrm>
            <a:off x="6558964" y="347180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3" name="Oval 1332">
            <a:extLst>
              <a:ext uri="{FF2B5EF4-FFF2-40B4-BE49-F238E27FC236}">
                <a16:creationId xmlns:a16="http://schemas.microsoft.com/office/drawing/2014/main" id="{0AFAFC8C-A3B9-4FB1-B7EA-543884390EA4}"/>
              </a:ext>
            </a:extLst>
          </p:cNvPr>
          <p:cNvSpPr/>
          <p:nvPr/>
        </p:nvSpPr>
        <p:spPr>
          <a:xfrm>
            <a:off x="6272431" y="345561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4" name="Oval 1333">
            <a:extLst>
              <a:ext uri="{FF2B5EF4-FFF2-40B4-BE49-F238E27FC236}">
                <a16:creationId xmlns:a16="http://schemas.microsoft.com/office/drawing/2014/main" id="{008228E5-A539-45E6-9297-C3471005E5DA}"/>
              </a:ext>
            </a:extLst>
          </p:cNvPr>
          <p:cNvSpPr/>
          <p:nvPr/>
        </p:nvSpPr>
        <p:spPr>
          <a:xfrm>
            <a:off x="6181575" y="33535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5" name="Oval 1334">
            <a:extLst>
              <a:ext uri="{FF2B5EF4-FFF2-40B4-BE49-F238E27FC236}">
                <a16:creationId xmlns:a16="http://schemas.microsoft.com/office/drawing/2014/main" id="{B24C9E9F-031D-40BF-9224-50EB66587738}"/>
              </a:ext>
            </a:extLst>
          </p:cNvPr>
          <p:cNvSpPr/>
          <p:nvPr/>
        </p:nvSpPr>
        <p:spPr>
          <a:xfrm>
            <a:off x="6109004" y="356616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6" name="Oval 1335">
            <a:extLst>
              <a:ext uri="{FF2B5EF4-FFF2-40B4-BE49-F238E27FC236}">
                <a16:creationId xmlns:a16="http://schemas.microsoft.com/office/drawing/2014/main" id="{51342C7A-6FC7-46EF-9119-89E9A1583C04}"/>
              </a:ext>
            </a:extLst>
          </p:cNvPr>
          <p:cNvSpPr/>
          <p:nvPr/>
        </p:nvSpPr>
        <p:spPr>
          <a:xfrm>
            <a:off x="6502669" y="35748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7" name="Oval 1336">
            <a:extLst>
              <a:ext uri="{FF2B5EF4-FFF2-40B4-BE49-F238E27FC236}">
                <a16:creationId xmlns:a16="http://schemas.microsoft.com/office/drawing/2014/main" id="{FCD7B6BF-3208-413D-BBBD-852C716E42DD}"/>
              </a:ext>
            </a:extLst>
          </p:cNvPr>
          <p:cNvSpPr/>
          <p:nvPr/>
        </p:nvSpPr>
        <p:spPr>
          <a:xfrm>
            <a:off x="6379292" y="36181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8" name="Oval 1337">
            <a:extLst>
              <a:ext uri="{FF2B5EF4-FFF2-40B4-BE49-F238E27FC236}">
                <a16:creationId xmlns:a16="http://schemas.microsoft.com/office/drawing/2014/main" id="{08E5F486-72B2-4A73-A292-B8B7EE66F426}"/>
              </a:ext>
            </a:extLst>
          </p:cNvPr>
          <p:cNvSpPr/>
          <p:nvPr/>
        </p:nvSpPr>
        <p:spPr>
          <a:xfrm>
            <a:off x="7145763" y="33132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9" name="Oval 1338">
            <a:extLst>
              <a:ext uri="{FF2B5EF4-FFF2-40B4-BE49-F238E27FC236}">
                <a16:creationId xmlns:a16="http://schemas.microsoft.com/office/drawing/2014/main" id="{F2B7B77A-4A55-4AAA-BC1B-71B5B3884D08}"/>
              </a:ext>
            </a:extLst>
          </p:cNvPr>
          <p:cNvSpPr/>
          <p:nvPr/>
        </p:nvSpPr>
        <p:spPr>
          <a:xfrm>
            <a:off x="7205716" y="331106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0" name="Oval 1339">
            <a:extLst>
              <a:ext uri="{FF2B5EF4-FFF2-40B4-BE49-F238E27FC236}">
                <a16:creationId xmlns:a16="http://schemas.microsoft.com/office/drawing/2014/main" id="{4108DFF4-302A-428B-BB48-2842147D5D0A}"/>
              </a:ext>
            </a:extLst>
          </p:cNvPr>
          <p:cNvSpPr/>
          <p:nvPr/>
        </p:nvSpPr>
        <p:spPr>
          <a:xfrm>
            <a:off x="7071868" y="33543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1" name="Oval 1340">
            <a:extLst>
              <a:ext uri="{FF2B5EF4-FFF2-40B4-BE49-F238E27FC236}">
                <a16:creationId xmlns:a16="http://schemas.microsoft.com/office/drawing/2014/main" id="{C0425CE7-BB14-49D3-9D64-228A45B4F58F}"/>
              </a:ext>
            </a:extLst>
          </p:cNvPr>
          <p:cNvSpPr/>
          <p:nvPr/>
        </p:nvSpPr>
        <p:spPr>
          <a:xfrm>
            <a:off x="6980745" y="33713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2" name="Oval 1341">
            <a:extLst>
              <a:ext uri="{FF2B5EF4-FFF2-40B4-BE49-F238E27FC236}">
                <a16:creationId xmlns:a16="http://schemas.microsoft.com/office/drawing/2014/main" id="{F652D3CE-489B-4E6A-A139-F065DEEC07A7}"/>
              </a:ext>
            </a:extLst>
          </p:cNvPr>
          <p:cNvSpPr/>
          <p:nvPr/>
        </p:nvSpPr>
        <p:spPr>
          <a:xfrm>
            <a:off x="7133145" y="35237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3" name="Oval 1342">
            <a:extLst>
              <a:ext uri="{FF2B5EF4-FFF2-40B4-BE49-F238E27FC236}">
                <a16:creationId xmlns:a16="http://schemas.microsoft.com/office/drawing/2014/main" id="{FC81F577-28AA-4DC3-8D8C-0791B05CA046}"/>
              </a:ext>
            </a:extLst>
          </p:cNvPr>
          <p:cNvSpPr/>
          <p:nvPr/>
        </p:nvSpPr>
        <p:spPr>
          <a:xfrm>
            <a:off x="6771143" y="32689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4" name="Oval 1343">
            <a:extLst>
              <a:ext uri="{FF2B5EF4-FFF2-40B4-BE49-F238E27FC236}">
                <a16:creationId xmlns:a16="http://schemas.microsoft.com/office/drawing/2014/main" id="{697BD223-4A9A-4E23-97A6-CEEBB54B20DA}"/>
              </a:ext>
            </a:extLst>
          </p:cNvPr>
          <p:cNvSpPr/>
          <p:nvPr/>
        </p:nvSpPr>
        <p:spPr>
          <a:xfrm>
            <a:off x="6923543" y="34213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5" name="Oval 1344">
            <a:extLst>
              <a:ext uri="{FF2B5EF4-FFF2-40B4-BE49-F238E27FC236}">
                <a16:creationId xmlns:a16="http://schemas.microsoft.com/office/drawing/2014/main" id="{384F4C16-8A8C-46B3-93AE-9E9F14FF5529}"/>
              </a:ext>
            </a:extLst>
          </p:cNvPr>
          <p:cNvSpPr/>
          <p:nvPr/>
        </p:nvSpPr>
        <p:spPr>
          <a:xfrm>
            <a:off x="7075943" y="35737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6" name="Oval 1345">
            <a:extLst>
              <a:ext uri="{FF2B5EF4-FFF2-40B4-BE49-F238E27FC236}">
                <a16:creationId xmlns:a16="http://schemas.microsoft.com/office/drawing/2014/main" id="{4247E15E-3DD1-442A-BA0F-FBB0CA6AB1E2}"/>
              </a:ext>
            </a:extLst>
          </p:cNvPr>
          <p:cNvSpPr/>
          <p:nvPr/>
        </p:nvSpPr>
        <p:spPr>
          <a:xfrm>
            <a:off x="6877382" y="347173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7" name="Oval 1346">
            <a:extLst>
              <a:ext uri="{FF2B5EF4-FFF2-40B4-BE49-F238E27FC236}">
                <a16:creationId xmlns:a16="http://schemas.microsoft.com/office/drawing/2014/main" id="{84C55E92-F7E3-4B6E-A84E-E3E739A2E5B0}"/>
              </a:ext>
            </a:extLst>
          </p:cNvPr>
          <p:cNvSpPr/>
          <p:nvPr/>
        </p:nvSpPr>
        <p:spPr>
          <a:xfrm>
            <a:off x="6275022" y="34136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8" name="Oval 1347">
            <a:extLst>
              <a:ext uri="{FF2B5EF4-FFF2-40B4-BE49-F238E27FC236}">
                <a16:creationId xmlns:a16="http://schemas.microsoft.com/office/drawing/2014/main" id="{05AE59DB-F578-4C33-BAD8-ED4C3AE6002E}"/>
              </a:ext>
            </a:extLst>
          </p:cNvPr>
          <p:cNvSpPr/>
          <p:nvPr/>
        </p:nvSpPr>
        <p:spPr>
          <a:xfrm>
            <a:off x="6427422" y="35660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9" name="Oval 1348">
            <a:extLst>
              <a:ext uri="{FF2B5EF4-FFF2-40B4-BE49-F238E27FC236}">
                <a16:creationId xmlns:a16="http://schemas.microsoft.com/office/drawing/2014/main" id="{7DB0783F-DB9F-468E-BB59-827203138B2D}"/>
              </a:ext>
            </a:extLst>
          </p:cNvPr>
          <p:cNvSpPr/>
          <p:nvPr/>
        </p:nvSpPr>
        <p:spPr>
          <a:xfrm>
            <a:off x="6607143" y="33720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Oval 1349">
            <a:extLst>
              <a:ext uri="{FF2B5EF4-FFF2-40B4-BE49-F238E27FC236}">
                <a16:creationId xmlns:a16="http://schemas.microsoft.com/office/drawing/2014/main" id="{D93A14F3-F37A-4242-A995-3192199A4D50}"/>
              </a:ext>
            </a:extLst>
          </p:cNvPr>
          <p:cNvSpPr/>
          <p:nvPr/>
        </p:nvSpPr>
        <p:spPr>
          <a:xfrm>
            <a:off x="6443716" y="34826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1" name="Oval 1350">
            <a:extLst>
              <a:ext uri="{FF2B5EF4-FFF2-40B4-BE49-F238E27FC236}">
                <a16:creationId xmlns:a16="http://schemas.microsoft.com/office/drawing/2014/main" id="{B4A8719F-3B46-47A5-95C5-176C92F7FDF0}"/>
              </a:ext>
            </a:extLst>
          </p:cNvPr>
          <p:cNvSpPr/>
          <p:nvPr/>
        </p:nvSpPr>
        <p:spPr>
          <a:xfrm>
            <a:off x="6965926" y="28494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2" name="Oval 1351">
            <a:extLst>
              <a:ext uri="{FF2B5EF4-FFF2-40B4-BE49-F238E27FC236}">
                <a16:creationId xmlns:a16="http://schemas.microsoft.com/office/drawing/2014/main" id="{C2E93A81-22FE-4EA7-AF95-4C8BC43BAE42}"/>
              </a:ext>
            </a:extLst>
          </p:cNvPr>
          <p:cNvSpPr/>
          <p:nvPr/>
        </p:nvSpPr>
        <p:spPr>
          <a:xfrm>
            <a:off x="7118326" y="30018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3" name="Oval 1352">
            <a:extLst>
              <a:ext uri="{FF2B5EF4-FFF2-40B4-BE49-F238E27FC236}">
                <a16:creationId xmlns:a16="http://schemas.microsoft.com/office/drawing/2014/main" id="{F6A4D249-F593-4BF9-98DD-D9B30081C97A}"/>
              </a:ext>
            </a:extLst>
          </p:cNvPr>
          <p:cNvSpPr/>
          <p:nvPr/>
        </p:nvSpPr>
        <p:spPr>
          <a:xfrm>
            <a:off x="6363566" y="27913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4" name="Oval 1353">
            <a:extLst>
              <a:ext uri="{FF2B5EF4-FFF2-40B4-BE49-F238E27FC236}">
                <a16:creationId xmlns:a16="http://schemas.microsoft.com/office/drawing/2014/main" id="{BD5D56A9-42E3-453E-985F-40FA9FD292BC}"/>
              </a:ext>
            </a:extLst>
          </p:cNvPr>
          <p:cNvSpPr/>
          <p:nvPr/>
        </p:nvSpPr>
        <p:spPr>
          <a:xfrm>
            <a:off x="6515966" y="29437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5" name="Oval 1354">
            <a:extLst>
              <a:ext uri="{FF2B5EF4-FFF2-40B4-BE49-F238E27FC236}">
                <a16:creationId xmlns:a16="http://schemas.microsoft.com/office/drawing/2014/main" id="{86F7DE56-F5C6-45F9-8F13-DE9F646A8D0E}"/>
              </a:ext>
            </a:extLst>
          </p:cNvPr>
          <p:cNvSpPr/>
          <p:nvPr/>
        </p:nvSpPr>
        <p:spPr>
          <a:xfrm>
            <a:off x="7604438" y="31651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6" name="Oval 1355">
            <a:extLst>
              <a:ext uri="{FF2B5EF4-FFF2-40B4-BE49-F238E27FC236}">
                <a16:creationId xmlns:a16="http://schemas.microsoft.com/office/drawing/2014/main" id="{692FF8D8-4B79-4E10-8572-540C6F4D8856}"/>
              </a:ext>
            </a:extLst>
          </p:cNvPr>
          <p:cNvSpPr/>
          <p:nvPr/>
        </p:nvSpPr>
        <p:spPr>
          <a:xfrm>
            <a:off x="7365324" y="27829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7" name="Oval 1356">
            <a:extLst>
              <a:ext uri="{FF2B5EF4-FFF2-40B4-BE49-F238E27FC236}">
                <a16:creationId xmlns:a16="http://schemas.microsoft.com/office/drawing/2014/main" id="{F579A9DC-C142-4887-99F0-665031E2E7F3}"/>
              </a:ext>
            </a:extLst>
          </p:cNvPr>
          <p:cNvSpPr/>
          <p:nvPr/>
        </p:nvSpPr>
        <p:spPr>
          <a:xfrm>
            <a:off x="7517724" y="29353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8" name="Oval 1357">
            <a:extLst>
              <a:ext uri="{FF2B5EF4-FFF2-40B4-BE49-F238E27FC236}">
                <a16:creationId xmlns:a16="http://schemas.microsoft.com/office/drawing/2014/main" id="{C073C36C-2A3A-484D-B34F-78A82C3EF269}"/>
              </a:ext>
            </a:extLst>
          </p:cNvPr>
          <p:cNvSpPr/>
          <p:nvPr/>
        </p:nvSpPr>
        <p:spPr>
          <a:xfrm>
            <a:off x="6915364" y="28772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9" name="Oval 1358">
            <a:extLst>
              <a:ext uri="{FF2B5EF4-FFF2-40B4-BE49-F238E27FC236}">
                <a16:creationId xmlns:a16="http://schemas.microsoft.com/office/drawing/2014/main" id="{70AB0570-D1E2-472B-8CA0-4E935A684BFD}"/>
              </a:ext>
            </a:extLst>
          </p:cNvPr>
          <p:cNvSpPr/>
          <p:nvPr/>
        </p:nvSpPr>
        <p:spPr>
          <a:xfrm>
            <a:off x="6750346" y="29353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0" name="Oval 1359">
            <a:extLst>
              <a:ext uri="{FF2B5EF4-FFF2-40B4-BE49-F238E27FC236}">
                <a16:creationId xmlns:a16="http://schemas.microsoft.com/office/drawing/2014/main" id="{D0CC2B14-DA49-4FB9-A33C-E4770DC9C06A}"/>
              </a:ext>
            </a:extLst>
          </p:cNvPr>
          <p:cNvSpPr/>
          <p:nvPr/>
        </p:nvSpPr>
        <p:spPr>
          <a:xfrm>
            <a:off x="7247485" y="28356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1" name="Oval 1360">
            <a:extLst>
              <a:ext uri="{FF2B5EF4-FFF2-40B4-BE49-F238E27FC236}">
                <a16:creationId xmlns:a16="http://schemas.microsoft.com/office/drawing/2014/main" id="{ECA369C2-A792-4225-9EA5-824E59979046}"/>
              </a:ext>
            </a:extLst>
          </p:cNvPr>
          <p:cNvSpPr/>
          <p:nvPr/>
        </p:nvSpPr>
        <p:spPr>
          <a:xfrm>
            <a:off x="7033252" y="27767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2" name="Oval 1361">
            <a:extLst>
              <a:ext uri="{FF2B5EF4-FFF2-40B4-BE49-F238E27FC236}">
                <a16:creationId xmlns:a16="http://schemas.microsoft.com/office/drawing/2014/main" id="{755058E7-87AF-49F1-8414-CE522C9EC13A}"/>
              </a:ext>
            </a:extLst>
          </p:cNvPr>
          <p:cNvSpPr/>
          <p:nvPr/>
        </p:nvSpPr>
        <p:spPr>
          <a:xfrm>
            <a:off x="7084058" y="294616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3" name="Oval 1362">
            <a:extLst>
              <a:ext uri="{FF2B5EF4-FFF2-40B4-BE49-F238E27FC236}">
                <a16:creationId xmlns:a16="http://schemas.microsoft.com/office/drawing/2014/main" id="{7CA8F0E0-5D82-42F8-88DB-E155E81D47FE}"/>
              </a:ext>
            </a:extLst>
          </p:cNvPr>
          <p:cNvSpPr/>
          <p:nvPr/>
        </p:nvSpPr>
        <p:spPr>
          <a:xfrm>
            <a:off x="8460921" y="28764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4" name="Oval 1363">
            <a:extLst>
              <a:ext uri="{FF2B5EF4-FFF2-40B4-BE49-F238E27FC236}">
                <a16:creationId xmlns:a16="http://schemas.microsoft.com/office/drawing/2014/main" id="{3E5E334F-481E-4875-A74E-3F98FE90B233}"/>
              </a:ext>
            </a:extLst>
          </p:cNvPr>
          <p:cNvSpPr/>
          <p:nvPr/>
        </p:nvSpPr>
        <p:spPr>
          <a:xfrm>
            <a:off x="7858561" y="28184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5" name="Oval 1364">
            <a:extLst>
              <a:ext uri="{FF2B5EF4-FFF2-40B4-BE49-F238E27FC236}">
                <a16:creationId xmlns:a16="http://schemas.microsoft.com/office/drawing/2014/main" id="{924B2F6A-A67F-41CC-849E-811AE2A7F912}"/>
              </a:ext>
            </a:extLst>
          </p:cNvPr>
          <p:cNvSpPr/>
          <p:nvPr/>
        </p:nvSpPr>
        <p:spPr>
          <a:xfrm>
            <a:off x="7693543" y="28764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6" name="Oval 1365">
            <a:extLst>
              <a:ext uri="{FF2B5EF4-FFF2-40B4-BE49-F238E27FC236}">
                <a16:creationId xmlns:a16="http://schemas.microsoft.com/office/drawing/2014/main" id="{76A8C291-44CB-4C38-962F-89976B93E0DA}"/>
              </a:ext>
            </a:extLst>
          </p:cNvPr>
          <p:cNvSpPr/>
          <p:nvPr/>
        </p:nvSpPr>
        <p:spPr>
          <a:xfrm>
            <a:off x="8190682" y="27768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7" name="Oval 1366">
            <a:extLst>
              <a:ext uri="{FF2B5EF4-FFF2-40B4-BE49-F238E27FC236}">
                <a16:creationId xmlns:a16="http://schemas.microsoft.com/office/drawing/2014/main" id="{1FA435F1-29AC-4057-97F0-CD6088D2DA11}"/>
              </a:ext>
            </a:extLst>
          </p:cNvPr>
          <p:cNvSpPr/>
          <p:nvPr/>
        </p:nvSpPr>
        <p:spPr>
          <a:xfrm>
            <a:off x="8027255" y="28873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8" name="Oval 1367">
            <a:extLst>
              <a:ext uri="{FF2B5EF4-FFF2-40B4-BE49-F238E27FC236}">
                <a16:creationId xmlns:a16="http://schemas.microsoft.com/office/drawing/2014/main" id="{431B5662-A9E9-447C-B65A-E02035D2DFE0}"/>
              </a:ext>
            </a:extLst>
          </p:cNvPr>
          <p:cNvSpPr/>
          <p:nvPr/>
        </p:nvSpPr>
        <p:spPr>
          <a:xfrm>
            <a:off x="5702427" y="29941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9" name="Oval 1368">
            <a:extLst>
              <a:ext uri="{FF2B5EF4-FFF2-40B4-BE49-F238E27FC236}">
                <a16:creationId xmlns:a16="http://schemas.microsoft.com/office/drawing/2014/main" id="{F10E2E1D-FE48-4375-A7EB-EC24A7B9C6CB}"/>
              </a:ext>
            </a:extLst>
          </p:cNvPr>
          <p:cNvSpPr/>
          <p:nvPr/>
        </p:nvSpPr>
        <p:spPr>
          <a:xfrm>
            <a:off x="6188539" y="31574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0" name="Oval 1369">
            <a:extLst>
              <a:ext uri="{FF2B5EF4-FFF2-40B4-BE49-F238E27FC236}">
                <a16:creationId xmlns:a16="http://schemas.microsoft.com/office/drawing/2014/main" id="{8ABDB4CA-1A2B-4985-A275-B3B4837E3067}"/>
              </a:ext>
            </a:extLst>
          </p:cNvPr>
          <p:cNvSpPr/>
          <p:nvPr/>
        </p:nvSpPr>
        <p:spPr>
          <a:xfrm>
            <a:off x="5949425" y="27752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1" name="Oval 1370">
            <a:extLst>
              <a:ext uri="{FF2B5EF4-FFF2-40B4-BE49-F238E27FC236}">
                <a16:creationId xmlns:a16="http://schemas.microsoft.com/office/drawing/2014/main" id="{D39B3086-1AB6-44BD-BE64-AC9AC0489095}"/>
              </a:ext>
            </a:extLst>
          </p:cNvPr>
          <p:cNvSpPr/>
          <p:nvPr/>
        </p:nvSpPr>
        <p:spPr>
          <a:xfrm>
            <a:off x="6101825" y="29276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2" name="Oval 1371">
            <a:extLst>
              <a:ext uri="{FF2B5EF4-FFF2-40B4-BE49-F238E27FC236}">
                <a16:creationId xmlns:a16="http://schemas.microsoft.com/office/drawing/2014/main" id="{267E9B3D-745D-4413-B719-BBFA1DD43453}"/>
              </a:ext>
            </a:extLst>
          </p:cNvPr>
          <p:cNvSpPr/>
          <p:nvPr/>
        </p:nvSpPr>
        <p:spPr>
          <a:xfrm>
            <a:off x="5831586" y="282796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3" name="Oval 1372">
            <a:extLst>
              <a:ext uri="{FF2B5EF4-FFF2-40B4-BE49-F238E27FC236}">
                <a16:creationId xmlns:a16="http://schemas.microsoft.com/office/drawing/2014/main" id="{4427DA34-F3D3-49A3-9B7A-A08F9A9A8DD0}"/>
              </a:ext>
            </a:extLst>
          </p:cNvPr>
          <p:cNvSpPr/>
          <p:nvPr/>
        </p:nvSpPr>
        <p:spPr>
          <a:xfrm>
            <a:off x="7045022" y="28688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4" name="Oval 1373">
            <a:extLst>
              <a:ext uri="{FF2B5EF4-FFF2-40B4-BE49-F238E27FC236}">
                <a16:creationId xmlns:a16="http://schemas.microsoft.com/office/drawing/2014/main" id="{6C83C4DA-4F16-4E21-8BDA-4E5FD5DE9585}"/>
              </a:ext>
            </a:extLst>
          </p:cNvPr>
          <p:cNvSpPr/>
          <p:nvPr/>
        </p:nvSpPr>
        <p:spPr>
          <a:xfrm>
            <a:off x="6442662" y="28107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5" name="Oval 1374">
            <a:extLst>
              <a:ext uri="{FF2B5EF4-FFF2-40B4-BE49-F238E27FC236}">
                <a16:creationId xmlns:a16="http://schemas.microsoft.com/office/drawing/2014/main" id="{3C56E991-B422-43FA-A944-8A2581E1CC7A}"/>
              </a:ext>
            </a:extLst>
          </p:cNvPr>
          <p:cNvSpPr/>
          <p:nvPr/>
        </p:nvSpPr>
        <p:spPr>
          <a:xfrm>
            <a:off x="6277644" y="28688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6" name="Oval 1375">
            <a:extLst>
              <a:ext uri="{FF2B5EF4-FFF2-40B4-BE49-F238E27FC236}">
                <a16:creationId xmlns:a16="http://schemas.microsoft.com/office/drawing/2014/main" id="{702BBF00-E3D9-44B1-832A-20CB8628B271}"/>
              </a:ext>
            </a:extLst>
          </p:cNvPr>
          <p:cNvSpPr/>
          <p:nvPr/>
        </p:nvSpPr>
        <p:spPr>
          <a:xfrm>
            <a:off x="6774783" y="27691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7" name="Oval 1376">
            <a:extLst>
              <a:ext uri="{FF2B5EF4-FFF2-40B4-BE49-F238E27FC236}">
                <a16:creationId xmlns:a16="http://schemas.microsoft.com/office/drawing/2014/main" id="{2615987C-92D3-4E96-B949-37187E843C64}"/>
              </a:ext>
            </a:extLst>
          </p:cNvPr>
          <p:cNvSpPr/>
          <p:nvPr/>
        </p:nvSpPr>
        <p:spPr>
          <a:xfrm>
            <a:off x="6611356" y="28796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8" name="Oval 1377">
            <a:extLst>
              <a:ext uri="{FF2B5EF4-FFF2-40B4-BE49-F238E27FC236}">
                <a16:creationId xmlns:a16="http://schemas.microsoft.com/office/drawing/2014/main" id="{D564570F-EDDE-4917-B6FE-5B295E0EAB2E}"/>
              </a:ext>
            </a:extLst>
          </p:cNvPr>
          <p:cNvSpPr/>
          <p:nvPr/>
        </p:nvSpPr>
        <p:spPr>
          <a:xfrm>
            <a:off x="7768261" y="31053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9" name="Oval 1378">
            <a:extLst>
              <a:ext uri="{FF2B5EF4-FFF2-40B4-BE49-F238E27FC236}">
                <a16:creationId xmlns:a16="http://schemas.microsoft.com/office/drawing/2014/main" id="{A1D02647-4426-43D5-A0B1-C726898C4569}"/>
              </a:ext>
            </a:extLst>
          </p:cNvPr>
          <p:cNvSpPr/>
          <p:nvPr/>
        </p:nvSpPr>
        <p:spPr>
          <a:xfrm>
            <a:off x="7677138" y="31223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0" name="Oval 1379">
            <a:extLst>
              <a:ext uri="{FF2B5EF4-FFF2-40B4-BE49-F238E27FC236}">
                <a16:creationId xmlns:a16="http://schemas.microsoft.com/office/drawing/2014/main" id="{530E8F19-001B-4B04-80B9-3F9803D55292}"/>
              </a:ext>
            </a:extLst>
          </p:cNvPr>
          <p:cNvSpPr/>
          <p:nvPr/>
        </p:nvSpPr>
        <p:spPr>
          <a:xfrm>
            <a:off x="7543005" y="32585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1" name="Oval 1380">
            <a:extLst>
              <a:ext uri="{FF2B5EF4-FFF2-40B4-BE49-F238E27FC236}">
                <a16:creationId xmlns:a16="http://schemas.microsoft.com/office/drawing/2014/main" id="{8060E4AD-6FB4-46B6-B303-D528CD67A3C7}"/>
              </a:ext>
            </a:extLst>
          </p:cNvPr>
          <p:cNvSpPr/>
          <p:nvPr/>
        </p:nvSpPr>
        <p:spPr>
          <a:xfrm>
            <a:off x="7077943" y="33964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2" name="Oval 1381">
            <a:extLst>
              <a:ext uri="{FF2B5EF4-FFF2-40B4-BE49-F238E27FC236}">
                <a16:creationId xmlns:a16="http://schemas.microsoft.com/office/drawing/2014/main" id="{A15E04FA-B3B3-4275-AD58-7F5FA2DCE330}"/>
              </a:ext>
            </a:extLst>
          </p:cNvPr>
          <p:cNvSpPr/>
          <p:nvPr/>
        </p:nvSpPr>
        <p:spPr>
          <a:xfrm>
            <a:off x="7452149" y="31564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3" name="Oval 1382">
            <a:extLst>
              <a:ext uri="{FF2B5EF4-FFF2-40B4-BE49-F238E27FC236}">
                <a16:creationId xmlns:a16="http://schemas.microsoft.com/office/drawing/2014/main" id="{AB7100A2-86E9-4556-A11A-3A7B85C2640C}"/>
              </a:ext>
            </a:extLst>
          </p:cNvPr>
          <p:cNvSpPr/>
          <p:nvPr/>
        </p:nvSpPr>
        <p:spPr>
          <a:xfrm>
            <a:off x="7240814" y="35488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4" name="Oval 1383">
            <a:extLst>
              <a:ext uri="{FF2B5EF4-FFF2-40B4-BE49-F238E27FC236}">
                <a16:creationId xmlns:a16="http://schemas.microsoft.com/office/drawing/2014/main" id="{E916DB1B-B76C-4F6C-AC54-E10F51184E4F}"/>
              </a:ext>
            </a:extLst>
          </p:cNvPr>
          <p:cNvSpPr/>
          <p:nvPr/>
        </p:nvSpPr>
        <p:spPr>
          <a:xfrm>
            <a:off x="6986820" y="34134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5" name="Oval 1384">
            <a:extLst>
              <a:ext uri="{FF2B5EF4-FFF2-40B4-BE49-F238E27FC236}">
                <a16:creationId xmlns:a16="http://schemas.microsoft.com/office/drawing/2014/main" id="{B891EC3F-C819-4ACA-8944-21D0C1FB4582}"/>
              </a:ext>
            </a:extLst>
          </p:cNvPr>
          <p:cNvSpPr/>
          <p:nvPr/>
        </p:nvSpPr>
        <p:spPr>
          <a:xfrm>
            <a:off x="7139220" y="35658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6" name="Oval 1385">
            <a:extLst>
              <a:ext uri="{FF2B5EF4-FFF2-40B4-BE49-F238E27FC236}">
                <a16:creationId xmlns:a16="http://schemas.microsoft.com/office/drawing/2014/main" id="{A6959AA7-E0D9-4A40-95A0-E21DC4B5E5E3}"/>
              </a:ext>
            </a:extLst>
          </p:cNvPr>
          <p:cNvSpPr/>
          <p:nvPr/>
        </p:nvSpPr>
        <p:spPr>
          <a:xfrm>
            <a:off x="7379578" y="33690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7" name="Oval 1386">
            <a:extLst>
              <a:ext uri="{FF2B5EF4-FFF2-40B4-BE49-F238E27FC236}">
                <a16:creationId xmlns:a16="http://schemas.microsoft.com/office/drawing/2014/main" id="{8EC4A3CF-3440-45C9-B761-AE1E3DF95043}"/>
              </a:ext>
            </a:extLst>
          </p:cNvPr>
          <p:cNvSpPr/>
          <p:nvPr/>
        </p:nvSpPr>
        <p:spPr>
          <a:xfrm>
            <a:off x="7531978" y="35214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8" name="Oval 1387">
            <a:extLst>
              <a:ext uri="{FF2B5EF4-FFF2-40B4-BE49-F238E27FC236}">
                <a16:creationId xmlns:a16="http://schemas.microsoft.com/office/drawing/2014/main" id="{AB3C4B19-7CF5-4361-8A1E-06E4B74725C5}"/>
              </a:ext>
            </a:extLst>
          </p:cNvPr>
          <p:cNvSpPr/>
          <p:nvPr/>
        </p:nvSpPr>
        <p:spPr>
          <a:xfrm>
            <a:off x="7684378" y="36738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9" name="Oval 1388">
            <a:extLst>
              <a:ext uri="{FF2B5EF4-FFF2-40B4-BE49-F238E27FC236}">
                <a16:creationId xmlns:a16="http://schemas.microsoft.com/office/drawing/2014/main" id="{987BF192-7E70-4167-944C-27F335A7767D}"/>
              </a:ext>
            </a:extLst>
          </p:cNvPr>
          <p:cNvSpPr/>
          <p:nvPr/>
        </p:nvSpPr>
        <p:spPr>
          <a:xfrm>
            <a:off x="7046773" y="341122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0" name="Oval 1389">
            <a:extLst>
              <a:ext uri="{FF2B5EF4-FFF2-40B4-BE49-F238E27FC236}">
                <a16:creationId xmlns:a16="http://schemas.microsoft.com/office/drawing/2014/main" id="{04E628E3-9B84-45C6-8AF0-BE95ED2F54A0}"/>
              </a:ext>
            </a:extLst>
          </p:cNvPr>
          <p:cNvSpPr/>
          <p:nvPr/>
        </p:nvSpPr>
        <p:spPr>
          <a:xfrm>
            <a:off x="6912925" y="345451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1" name="Oval 1390">
            <a:extLst>
              <a:ext uri="{FF2B5EF4-FFF2-40B4-BE49-F238E27FC236}">
                <a16:creationId xmlns:a16="http://schemas.microsoft.com/office/drawing/2014/main" id="{492F508A-6BF7-44A0-A4C4-42EF5FF635EE}"/>
              </a:ext>
            </a:extLst>
          </p:cNvPr>
          <p:cNvSpPr/>
          <p:nvPr/>
        </p:nvSpPr>
        <p:spPr>
          <a:xfrm>
            <a:off x="7199173" y="356362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2" name="Oval 1391">
            <a:extLst>
              <a:ext uri="{FF2B5EF4-FFF2-40B4-BE49-F238E27FC236}">
                <a16:creationId xmlns:a16="http://schemas.microsoft.com/office/drawing/2014/main" id="{CB49CE54-3774-45A3-9174-DB100ADE0B9C}"/>
              </a:ext>
            </a:extLst>
          </p:cNvPr>
          <p:cNvSpPr/>
          <p:nvPr/>
        </p:nvSpPr>
        <p:spPr>
          <a:xfrm>
            <a:off x="7075796" y="360691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3" name="Oval 1392">
            <a:extLst>
              <a:ext uri="{FF2B5EF4-FFF2-40B4-BE49-F238E27FC236}">
                <a16:creationId xmlns:a16="http://schemas.microsoft.com/office/drawing/2014/main" id="{4B2B100A-56BB-4EA7-935A-8B8AEA922004}"/>
              </a:ext>
            </a:extLst>
          </p:cNvPr>
          <p:cNvSpPr/>
          <p:nvPr/>
        </p:nvSpPr>
        <p:spPr>
          <a:xfrm>
            <a:off x="6821802" y="34714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4" name="Oval 1393">
            <a:extLst>
              <a:ext uri="{FF2B5EF4-FFF2-40B4-BE49-F238E27FC236}">
                <a16:creationId xmlns:a16="http://schemas.microsoft.com/office/drawing/2014/main" id="{B96BCD88-946D-4562-9DE4-65F54D66FF64}"/>
              </a:ext>
            </a:extLst>
          </p:cNvPr>
          <p:cNvSpPr/>
          <p:nvPr/>
        </p:nvSpPr>
        <p:spPr>
          <a:xfrm>
            <a:off x="6974202" y="36238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5" name="Oval 1394">
            <a:extLst>
              <a:ext uri="{FF2B5EF4-FFF2-40B4-BE49-F238E27FC236}">
                <a16:creationId xmlns:a16="http://schemas.microsoft.com/office/drawing/2014/main" id="{CA2E69AC-C03C-4206-B182-22CFAD582DE2}"/>
              </a:ext>
            </a:extLst>
          </p:cNvPr>
          <p:cNvSpPr/>
          <p:nvPr/>
        </p:nvSpPr>
        <p:spPr>
          <a:xfrm>
            <a:off x="7214560" y="34271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6" name="Oval 1395">
            <a:extLst>
              <a:ext uri="{FF2B5EF4-FFF2-40B4-BE49-F238E27FC236}">
                <a16:creationId xmlns:a16="http://schemas.microsoft.com/office/drawing/2014/main" id="{D98D0610-F425-48AA-A9EA-D5B39A7B6866}"/>
              </a:ext>
            </a:extLst>
          </p:cNvPr>
          <p:cNvSpPr/>
          <p:nvPr/>
        </p:nvSpPr>
        <p:spPr>
          <a:xfrm>
            <a:off x="7366960" y="35795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7" name="Oval 1396">
            <a:extLst>
              <a:ext uri="{FF2B5EF4-FFF2-40B4-BE49-F238E27FC236}">
                <a16:creationId xmlns:a16="http://schemas.microsoft.com/office/drawing/2014/main" id="{F368E1B1-9515-4DEA-A2BC-8E829282AED7}"/>
              </a:ext>
            </a:extLst>
          </p:cNvPr>
          <p:cNvSpPr/>
          <p:nvPr/>
        </p:nvSpPr>
        <p:spPr>
          <a:xfrm>
            <a:off x="6775627" y="32585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8" name="Oval 1397">
            <a:extLst>
              <a:ext uri="{FF2B5EF4-FFF2-40B4-BE49-F238E27FC236}">
                <a16:creationId xmlns:a16="http://schemas.microsoft.com/office/drawing/2014/main" id="{3B4CB671-9B55-4EC7-B213-410283E0E4E4}"/>
              </a:ext>
            </a:extLst>
          </p:cNvPr>
          <p:cNvSpPr/>
          <p:nvPr/>
        </p:nvSpPr>
        <p:spPr>
          <a:xfrm>
            <a:off x="7519360" y="37319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9" name="Oval 1398">
            <a:extLst>
              <a:ext uri="{FF2B5EF4-FFF2-40B4-BE49-F238E27FC236}">
                <a16:creationId xmlns:a16="http://schemas.microsoft.com/office/drawing/2014/main" id="{D139D407-87E0-4BB9-B9C9-A3A48E744E19}"/>
              </a:ext>
            </a:extLst>
          </p:cNvPr>
          <p:cNvSpPr/>
          <p:nvPr/>
        </p:nvSpPr>
        <p:spPr>
          <a:xfrm>
            <a:off x="6398523" y="30473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0" name="Oval 1399">
            <a:extLst>
              <a:ext uri="{FF2B5EF4-FFF2-40B4-BE49-F238E27FC236}">
                <a16:creationId xmlns:a16="http://schemas.microsoft.com/office/drawing/2014/main" id="{95554B68-27A5-41E6-B90D-A7985588E372}"/>
              </a:ext>
            </a:extLst>
          </p:cNvPr>
          <p:cNvSpPr/>
          <p:nvPr/>
        </p:nvSpPr>
        <p:spPr>
          <a:xfrm>
            <a:off x="6684771" y="31564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1" name="Oval 1400">
            <a:extLst>
              <a:ext uri="{FF2B5EF4-FFF2-40B4-BE49-F238E27FC236}">
                <a16:creationId xmlns:a16="http://schemas.microsoft.com/office/drawing/2014/main" id="{D43B08AB-55EA-4993-80E4-39263535D427}"/>
              </a:ext>
            </a:extLst>
          </p:cNvPr>
          <p:cNvSpPr/>
          <p:nvPr/>
        </p:nvSpPr>
        <p:spPr>
          <a:xfrm>
            <a:off x="6561394" y="31997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2" name="Oval 1401">
            <a:extLst>
              <a:ext uri="{FF2B5EF4-FFF2-40B4-BE49-F238E27FC236}">
                <a16:creationId xmlns:a16="http://schemas.microsoft.com/office/drawing/2014/main" id="{477F473A-1208-49FE-9930-6A2029A6BF99}"/>
              </a:ext>
            </a:extLst>
          </p:cNvPr>
          <p:cNvSpPr/>
          <p:nvPr/>
        </p:nvSpPr>
        <p:spPr>
          <a:xfrm>
            <a:off x="6307400" y="30642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3" name="Oval 1402">
            <a:extLst>
              <a:ext uri="{FF2B5EF4-FFF2-40B4-BE49-F238E27FC236}">
                <a16:creationId xmlns:a16="http://schemas.microsoft.com/office/drawing/2014/main" id="{58F8617D-0FDA-4B05-A21F-16CE76C5ABCC}"/>
              </a:ext>
            </a:extLst>
          </p:cNvPr>
          <p:cNvSpPr/>
          <p:nvPr/>
        </p:nvSpPr>
        <p:spPr>
          <a:xfrm>
            <a:off x="6459800" y="32166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4" name="Oval 1403">
            <a:extLst>
              <a:ext uri="{FF2B5EF4-FFF2-40B4-BE49-F238E27FC236}">
                <a16:creationId xmlns:a16="http://schemas.microsoft.com/office/drawing/2014/main" id="{398AAB67-957B-4236-A97C-BB2B52A29A20}"/>
              </a:ext>
            </a:extLst>
          </p:cNvPr>
          <p:cNvSpPr/>
          <p:nvPr/>
        </p:nvSpPr>
        <p:spPr>
          <a:xfrm>
            <a:off x="6612200" y="33690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5" name="Oval 1404">
            <a:extLst>
              <a:ext uri="{FF2B5EF4-FFF2-40B4-BE49-F238E27FC236}">
                <a16:creationId xmlns:a16="http://schemas.microsoft.com/office/drawing/2014/main" id="{C6E16F5E-0614-4FC2-A258-F69CF225ED7F}"/>
              </a:ext>
            </a:extLst>
          </p:cNvPr>
          <p:cNvSpPr/>
          <p:nvPr/>
        </p:nvSpPr>
        <p:spPr>
          <a:xfrm>
            <a:off x="6764600" y="35214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6" name="Oval 1405">
            <a:extLst>
              <a:ext uri="{FF2B5EF4-FFF2-40B4-BE49-F238E27FC236}">
                <a16:creationId xmlns:a16="http://schemas.microsoft.com/office/drawing/2014/main" id="{3668187B-8488-48ED-81B0-755EF162C145}"/>
              </a:ext>
            </a:extLst>
          </p:cNvPr>
          <p:cNvSpPr/>
          <p:nvPr/>
        </p:nvSpPr>
        <p:spPr>
          <a:xfrm>
            <a:off x="6917000" y="36738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7" name="Oval 1406">
            <a:extLst>
              <a:ext uri="{FF2B5EF4-FFF2-40B4-BE49-F238E27FC236}">
                <a16:creationId xmlns:a16="http://schemas.microsoft.com/office/drawing/2014/main" id="{9CEE12EB-95B0-4587-9826-C4BB5C872B43}"/>
              </a:ext>
            </a:extLst>
          </p:cNvPr>
          <p:cNvSpPr/>
          <p:nvPr/>
        </p:nvSpPr>
        <p:spPr>
          <a:xfrm>
            <a:off x="7773243" y="33777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8" name="Oval 1407">
            <a:extLst>
              <a:ext uri="{FF2B5EF4-FFF2-40B4-BE49-F238E27FC236}">
                <a16:creationId xmlns:a16="http://schemas.microsoft.com/office/drawing/2014/main" id="{13E2C52C-1325-4CDC-91E3-0D575ACC5E8C}"/>
              </a:ext>
            </a:extLst>
          </p:cNvPr>
          <p:cNvSpPr/>
          <p:nvPr/>
        </p:nvSpPr>
        <p:spPr>
          <a:xfrm>
            <a:off x="7649866" y="34210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9" name="Oval 1408">
            <a:extLst>
              <a:ext uri="{FF2B5EF4-FFF2-40B4-BE49-F238E27FC236}">
                <a16:creationId xmlns:a16="http://schemas.microsoft.com/office/drawing/2014/main" id="{7FF70DA3-1814-4F74-BFF2-46B4E30BD9D2}"/>
              </a:ext>
            </a:extLst>
          </p:cNvPr>
          <p:cNvSpPr/>
          <p:nvPr/>
        </p:nvSpPr>
        <p:spPr>
          <a:xfrm>
            <a:off x="7700672" y="35904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0" name="Oval 1409">
            <a:extLst>
              <a:ext uri="{FF2B5EF4-FFF2-40B4-BE49-F238E27FC236}">
                <a16:creationId xmlns:a16="http://schemas.microsoft.com/office/drawing/2014/main" id="{F85B84A9-F8D0-4DBF-93D9-066EECEA4D55}"/>
              </a:ext>
            </a:extLst>
          </p:cNvPr>
          <p:cNvSpPr/>
          <p:nvPr/>
        </p:nvSpPr>
        <p:spPr>
          <a:xfrm>
            <a:off x="7676405" y="35138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1" name="Oval 1410">
            <a:extLst>
              <a:ext uri="{FF2B5EF4-FFF2-40B4-BE49-F238E27FC236}">
                <a16:creationId xmlns:a16="http://schemas.microsoft.com/office/drawing/2014/main" id="{CB2A720E-8677-48E7-B709-4F56A861B734}"/>
              </a:ext>
            </a:extLst>
          </p:cNvPr>
          <p:cNvSpPr/>
          <p:nvPr/>
        </p:nvSpPr>
        <p:spPr>
          <a:xfrm>
            <a:off x="7226445" y="36081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2" name="Oval 1411">
            <a:extLst>
              <a:ext uri="{FF2B5EF4-FFF2-40B4-BE49-F238E27FC236}">
                <a16:creationId xmlns:a16="http://schemas.microsoft.com/office/drawing/2014/main" id="{4FB84CDE-1D4E-4964-974E-5860C3CC6C32}"/>
              </a:ext>
            </a:extLst>
          </p:cNvPr>
          <p:cNvSpPr/>
          <p:nvPr/>
        </p:nvSpPr>
        <p:spPr>
          <a:xfrm>
            <a:off x="7378845" y="37605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3" name="Oval 1412">
            <a:extLst>
              <a:ext uri="{FF2B5EF4-FFF2-40B4-BE49-F238E27FC236}">
                <a16:creationId xmlns:a16="http://schemas.microsoft.com/office/drawing/2014/main" id="{5167A4FF-FC68-4DC8-AB72-EAA65E4F0B3D}"/>
              </a:ext>
            </a:extLst>
          </p:cNvPr>
          <p:cNvSpPr/>
          <p:nvPr/>
        </p:nvSpPr>
        <p:spPr>
          <a:xfrm>
            <a:off x="6718439" y="35718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4" name="Oval 1413">
            <a:extLst>
              <a:ext uri="{FF2B5EF4-FFF2-40B4-BE49-F238E27FC236}">
                <a16:creationId xmlns:a16="http://schemas.microsoft.com/office/drawing/2014/main" id="{754EE3FC-A898-47F7-82A0-F8AA12DE31DC}"/>
              </a:ext>
            </a:extLst>
          </p:cNvPr>
          <p:cNvSpPr/>
          <p:nvPr/>
        </p:nvSpPr>
        <p:spPr>
          <a:xfrm>
            <a:off x="6870839" y="37242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5" name="Oval 1414">
            <a:extLst>
              <a:ext uri="{FF2B5EF4-FFF2-40B4-BE49-F238E27FC236}">
                <a16:creationId xmlns:a16="http://schemas.microsoft.com/office/drawing/2014/main" id="{27F61C76-6F0F-45CE-A972-D7761042DC1A}"/>
              </a:ext>
            </a:extLst>
          </p:cNvPr>
          <p:cNvSpPr/>
          <p:nvPr/>
        </p:nvSpPr>
        <p:spPr>
          <a:xfrm>
            <a:off x="5824915" y="35412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6" name="Oval 1415">
            <a:extLst>
              <a:ext uri="{FF2B5EF4-FFF2-40B4-BE49-F238E27FC236}">
                <a16:creationId xmlns:a16="http://schemas.microsoft.com/office/drawing/2014/main" id="{4039A804-E164-4ABC-B274-6412C5E4AF28}"/>
              </a:ext>
            </a:extLst>
          </p:cNvPr>
          <p:cNvSpPr/>
          <p:nvPr/>
        </p:nvSpPr>
        <p:spPr>
          <a:xfrm>
            <a:off x="5723321" y="35581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7" name="Oval 1416">
            <a:extLst>
              <a:ext uri="{FF2B5EF4-FFF2-40B4-BE49-F238E27FC236}">
                <a16:creationId xmlns:a16="http://schemas.microsoft.com/office/drawing/2014/main" id="{A13206F7-203E-40F1-B23C-794F007CB77F}"/>
              </a:ext>
            </a:extLst>
          </p:cNvPr>
          <p:cNvSpPr/>
          <p:nvPr/>
        </p:nvSpPr>
        <p:spPr>
          <a:xfrm>
            <a:off x="6116079" y="35138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8" name="Oval 1417">
            <a:extLst>
              <a:ext uri="{FF2B5EF4-FFF2-40B4-BE49-F238E27FC236}">
                <a16:creationId xmlns:a16="http://schemas.microsoft.com/office/drawing/2014/main" id="{B4E40803-06B8-42CA-9473-793592051CE4}"/>
              </a:ext>
            </a:extLst>
          </p:cNvPr>
          <p:cNvSpPr/>
          <p:nvPr/>
        </p:nvSpPr>
        <p:spPr>
          <a:xfrm>
            <a:off x="6268479" y="36662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9" name="Oval 1418">
            <a:extLst>
              <a:ext uri="{FF2B5EF4-FFF2-40B4-BE49-F238E27FC236}">
                <a16:creationId xmlns:a16="http://schemas.microsoft.com/office/drawing/2014/main" id="{82CB19C9-0CE9-4985-8207-24EE02796B7A}"/>
              </a:ext>
            </a:extLst>
          </p:cNvPr>
          <p:cNvSpPr/>
          <p:nvPr/>
        </p:nvSpPr>
        <p:spPr>
          <a:xfrm>
            <a:off x="5783274" y="35559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0" name="Oval 1419">
            <a:extLst>
              <a:ext uri="{FF2B5EF4-FFF2-40B4-BE49-F238E27FC236}">
                <a16:creationId xmlns:a16="http://schemas.microsoft.com/office/drawing/2014/main" id="{C3FC9532-0C61-4BF1-B31D-762F92F39085}"/>
              </a:ext>
            </a:extLst>
          </p:cNvPr>
          <p:cNvSpPr/>
          <p:nvPr/>
        </p:nvSpPr>
        <p:spPr>
          <a:xfrm>
            <a:off x="5951061" y="35718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1" name="Oval 1420">
            <a:extLst>
              <a:ext uri="{FF2B5EF4-FFF2-40B4-BE49-F238E27FC236}">
                <a16:creationId xmlns:a16="http://schemas.microsoft.com/office/drawing/2014/main" id="{47C02ECA-7325-4073-BBA8-A018D1A50427}"/>
              </a:ext>
            </a:extLst>
          </p:cNvPr>
          <p:cNvSpPr/>
          <p:nvPr/>
        </p:nvSpPr>
        <p:spPr>
          <a:xfrm>
            <a:off x="6103461" y="37242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2" name="Oval 1421">
            <a:extLst>
              <a:ext uri="{FF2B5EF4-FFF2-40B4-BE49-F238E27FC236}">
                <a16:creationId xmlns:a16="http://schemas.microsoft.com/office/drawing/2014/main" id="{94DCC439-3698-402C-B2F2-F08ACCCB8567}"/>
              </a:ext>
            </a:extLst>
          </p:cNvPr>
          <p:cNvSpPr/>
          <p:nvPr/>
        </p:nvSpPr>
        <p:spPr>
          <a:xfrm>
            <a:off x="6448200" y="34722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3" name="Oval 1422">
            <a:extLst>
              <a:ext uri="{FF2B5EF4-FFF2-40B4-BE49-F238E27FC236}">
                <a16:creationId xmlns:a16="http://schemas.microsoft.com/office/drawing/2014/main" id="{25B5A68F-BBE8-462F-8DFD-386498BDF24A}"/>
              </a:ext>
            </a:extLst>
          </p:cNvPr>
          <p:cNvSpPr/>
          <p:nvPr/>
        </p:nvSpPr>
        <p:spPr>
          <a:xfrm>
            <a:off x="6284773" y="35827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4" name="Oval 1423">
            <a:extLst>
              <a:ext uri="{FF2B5EF4-FFF2-40B4-BE49-F238E27FC236}">
                <a16:creationId xmlns:a16="http://schemas.microsoft.com/office/drawing/2014/main" id="{52988703-CE88-4632-BDEB-BD463065E077}"/>
              </a:ext>
            </a:extLst>
          </p:cNvPr>
          <p:cNvSpPr/>
          <p:nvPr/>
        </p:nvSpPr>
        <p:spPr>
          <a:xfrm>
            <a:off x="6437173" y="37351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5" name="Oval 1424">
            <a:extLst>
              <a:ext uri="{FF2B5EF4-FFF2-40B4-BE49-F238E27FC236}">
                <a16:creationId xmlns:a16="http://schemas.microsoft.com/office/drawing/2014/main" id="{FB274074-54D0-43D1-A73B-C3323DE15719}"/>
              </a:ext>
            </a:extLst>
          </p:cNvPr>
          <p:cNvSpPr/>
          <p:nvPr/>
        </p:nvSpPr>
        <p:spPr>
          <a:xfrm>
            <a:off x="7349822" y="37948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6" name="Oval 1425">
            <a:extLst>
              <a:ext uri="{FF2B5EF4-FFF2-40B4-BE49-F238E27FC236}">
                <a16:creationId xmlns:a16="http://schemas.microsoft.com/office/drawing/2014/main" id="{CB6D7FE4-52A8-4AB2-A8E4-B2D5F55ED639}"/>
              </a:ext>
            </a:extLst>
          </p:cNvPr>
          <p:cNvSpPr/>
          <p:nvPr/>
        </p:nvSpPr>
        <p:spPr>
          <a:xfrm>
            <a:off x="7124851" y="37948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Oval 1426">
            <a:extLst>
              <a:ext uri="{FF2B5EF4-FFF2-40B4-BE49-F238E27FC236}">
                <a16:creationId xmlns:a16="http://schemas.microsoft.com/office/drawing/2014/main" id="{3C7EFDEB-8F95-4D76-8DCA-78C350402A3B}"/>
              </a:ext>
            </a:extLst>
          </p:cNvPr>
          <p:cNvSpPr/>
          <p:nvPr/>
        </p:nvSpPr>
        <p:spPr>
          <a:xfrm>
            <a:off x="8537372" y="29345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8" name="Oval 1427">
            <a:extLst>
              <a:ext uri="{FF2B5EF4-FFF2-40B4-BE49-F238E27FC236}">
                <a16:creationId xmlns:a16="http://schemas.microsoft.com/office/drawing/2014/main" id="{A984322E-ACCD-4D75-93A7-FCB0D8CD935E}"/>
              </a:ext>
            </a:extLst>
          </p:cNvPr>
          <p:cNvSpPr/>
          <p:nvPr/>
        </p:nvSpPr>
        <p:spPr>
          <a:xfrm>
            <a:off x="8446249" y="295155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Oval 1428">
            <a:extLst>
              <a:ext uri="{FF2B5EF4-FFF2-40B4-BE49-F238E27FC236}">
                <a16:creationId xmlns:a16="http://schemas.microsoft.com/office/drawing/2014/main" id="{A7B25C77-FC0C-48AE-993C-0AFB12B42DCC}"/>
              </a:ext>
            </a:extLst>
          </p:cNvPr>
          <p:cNvSpPr/>
          <p:nvPr/>
        </p:nvSpPr>
        <p:spPr>
          <a:xfrm>
            <a:off x="8598649" y="310395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Oval 1429">
            <a:extLst>
              <a:ext uri="{FF2B5EF4-FFF2-40B4-BE49-F238E27FC236}">
                <a16:creationId xmlns:a16="http://schemas.microsoft.com/office/drawing/2014/main" id="{BE358B82-F840-4D00-B03F-9097847D045B}"/>
              </a:ext>
            </a:extLst>
          </p:cNvPr>
          <p:cNvSpPr/>
          <p:nvPr/>
        </p:nvSpPr>
        <p:spPr>
          <a:xfrm>
            <a:off x="8312116" y="308776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1" name="Oval 1430">
            <a:extLst>
              <a:ext uri="{FF2B5EF4-FFF2-40B4-BE49-F238E27FC236}">
                <a16:creationId xmlns:a16="http://schemas.microsoft.com/office/drawing/2014/main" id="{557177BA-BC8D-47BE-826B-816A2FCA6D3A}"/>
              </a:ext>
            </a:extLst>
          </p:cNvPr>
          <p:cNvSpPr/>
          <p:nvPr/>
        </p:nvSpPr>
        <p:spPr>
          <a:xfrm>
            <a:off x="7935012" y="28765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2" name="Oval 1431">
            <a:extLst>
              <a:ext uri="{FF2B5EF4-FFF2-40B4-BE49-F238E27FC236}">
                <a16:creationId xmlns:a16="http://schemas.microsoft.com/office/drawing/2014/main" id="{B10ED73D-E7B0-480A-A001-29F2A2E227A4}"/>
              </a:ext>
            </a:extLst>
          </p:cNvPr>
          <p:cNvSpPr/>
          <p:nvPr/>
        </p:nvSpPr>
        <p:spPr>
          <a:xfrm>
            <a:off x="8221260" y="29856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" name="Oval 1432">
            <a:extLst>
              <a:ext uri="{FF2B5EF4-FFF2-40B4-BE49-F238E27FC236}">
                <a16:creationId xmlns:a16="http://schemas.microsoft.com/office/drawing/2014/main" id="{F547C711-71B0-4D25-9A7A-3C420ACA9508}"/>
              </a:ext>
            </a:extLst>
          </p:cNvPr>
          <p:cNvSpPr/>
          <p:nvPr/>
        </p:nvSpPr>
        <p:spPr>
          <a:xfrm>
            <a:off x="8097883" y="30289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" name="Oval 1433">
            <a:extLst>
              <a:ext uri="{FF2B5EF4-FFF2-40B4-BE49-F238E27FC236}">
                <a16:creationId xmlns:a16="http://schemas.microsoft.com/office/drawing/2014/main" id="{00F3E525-9F38-492D-9445-8F165A6C497C}"/>
              </a:ext>
            </a:extLst>
          </p:cNvPr>
          <p:cNvSpPr/>
          <p:nvPr/>
        </p:nvSpPr>
        <p:spPr>
          <a:xfrm>
            <a:off x="7843889" y="28935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" name="Oval 1434">
            <a:extLst>
              <a:ext uri="{FF2B5EF4-FFF2-40B4-BE49-F238E27FC236}">
                <a16:creationId xmlns:a16="http://schemas.microsoft.com/office/drawing/2014/main" id="{550C0D3E-D9AE-4236-9924-F0A153040A3D}"/>
              </a:ext>
            </a:extLst>
          </p:cNvPr>
          <p:cNvSpPr/>
          <p:nvPr/>
        </p:nvSpPr>
        <p:spPr>
          <a:xfrm>
            <a:off x="7996289" y="30459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6" name="Oval 1435">
            <a:extLst>
              <a:ext uri="{FF2B5EF4-FFF2-40B4-BE49-F238E27FC236}">
                <a16:creationId xmlns:a16="http://schemas.microsoft.com/office/drawing/2014/main" id="{EC42F249-3315-41A1-B709-9BFA4F159A49}"/>
              </a:ext>
            </a:extLst>
          </p:cNvPr>
          <p:cNvSpPr/>
          <p:nvPr/>
        </p:nvSpPr>
        <p:spPr>
          <a:xfrm>
            <a:off x="8148689" y="31983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7" name="Oval 1436">
            <a:extLst>
              <a:ext uri="{FF2B5EF4-FFF2-40B4-BE49-F238E27FC236}">
                <a16:creationId xmlns:a16="http://schemas.microsoft.com/office/drawing/2014/main" id="{2996E8F3-3650-49F2-8E43-E77514A41C15}"/>
              </a:ext>
            </a:extLst>
          </p:cNvPr>
          <p:cNvSpPr/>
          <p:nvPr/>
        </p:nvSpPr>
        <p:spPr>
          <a:xfrm>
            <a:off x="8301089" y="33507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8" name="Oval 1437">
            <a:extLst>
              <a:ext uri="{FF2B5EF4-FFF2-40B4-BE49-F238E27FC236}">
                <a16:creationId xmlns:a16="http://schemas.microsoft.com/office/drawing/2014/main" id="{30FDD36C-75AF-4350-BB3E-1ED7285E5FB8}"/>
              </a:ext>
            </a:extLst>
          </p:cNvPr>
          <p:cNvSpPr/>
          <p:nvPr/>
        </p:nvSpPr>
        <p:spPr>
          <a:xfrm>
            <a:off x="8453489" y="35031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" name="Oval 1438">
            <a:extLst>
              <a:ext uri="{FF2B5EF4-FFF2-40B4-BE49-F238E27FC236}">
                <a16:creationId xmlns:a16="http://schemas.microsoft.com/office/drawing/2014/main" id="{0D13F999-75DE-48EA-827F-42C6E06EE792}"/>
              </a:ext>
            </a:extLst>
          </p:cNvPr>
          <p:cNvSpPr/>
          <p:nvPr/>
        </p:nvSpPr>
        <p:spPr>
          <a:xfrm>
            <a:off x="8209945" y="314823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0" name="Oval 1439">
            <a:extLst>
              <a:ext uri="{FF2B5EF4-FFF2-40B4-BE49-F238E27FC236}">
                <a16:creationId xmlns:a16="http://schemas.microsoft.com/office/drawing/2014/main" id="{8FF8985E-3A66-4F3A-A6CB-8EECE68EF599}"/>
              </a:ext>
            </a:extLst>
          </p:cNvPr>
          <p:cNvSpPr/>
          <p:nvPr/>
        </p:nvSpPr>
        <p:spPr>
          <a:xfrm>
            <a:off x="8118822" y="316521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1" name="Oval 1440">
            <a:extLst>
              <a:ext uri="{FF2B5EF4-FFF2-40B4-BE49-F238E27FC236}">
                <a16:creationId xmlns:a16="http://schemas.microsoft.com/office/drawing/2014/main" id="{C5F4C6BF-1ED4-4019-AAF7-E0D7EF63F1A1}"/>
              </a:ext>
            </a:extLst>
          </p:cNvPr>
          <p:cNvSpPr/>
          <p:nvPr/>
        </p:nvSpPr>
        <p:spPr>
          <a:xfrm>
            <a:off x="7984689" y="33014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2" name="Oval 1441">
            <a:extLst>
              <a:ext uri="{FF2B5EF4-FFF2-40B4-BE49-F238E27FC236}">
                <a16:creationId xmlns:a16="http://schemas.microsoft.com/office/drawing/2014/main" id="{EBBF3AD3-3586-4F97-830E-B9B79276E3CB}"/>
              </a:ext>
            </a:extLst>
          </p:cNvPr>
          <p:cNvSpPr/>
          <p:nvPr/>
        </p:nvSpPr>
        <p:spPr>
          <a:xfrm>
            <a:off x="8162725" y="285341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3" name="Oval 1442">
            <a:extLst>
              <a:ext uri="{FF2B5EF4-FFF2-40B4-BE49-F238E27FC236}">
                <a16:creationId xmlns:a16="http://schemas.microsoft.com/office/drawing/2014/main" id="{F3C5005A-0CC8-42AA-829B-9942964EECC1}"/>
              </a:ext>
            </a:extLst>
          </p:cNvPr>
          <p:cNvSpPr/>
          <p:nvPr/>
        </p:nvSpPr>
        <p:spPr>
          <a:xfrm>
            <a:off x="7937754" y="285341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4" name="Oval 1443">
            <a:extLst>
              <a:ext uri="{FF2B5EF4-FFF2-40B4-BE49-F238E27FC236}">
                <a16:creationId xmlns:a16="http://schemas.microsoft.com/office/drawing/2014/main" id="{740C82EB-6666-43BE-A541-D5C8D188F7B7}"/>
              </a:ext>
            </a:extLst>
          </p:cNvPr>
          <p:cNvSpPr/>
          <p:nvPr/>
        </p:nvSpPr>
        <p:spPr>
          <a:xfrm>
            <a:off x="8181277" y="30490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5" name="Oval 1444">
            <a:extLst>
              <a:ext uri="{FF2B5EF4-FFF2-40B4-BE49-F238E27FC236}">
                <a16:creationId xmlns:a16="http://schemas.microsoft.com/office/drawing/2014/main" id="{C5A712CE-6D9E-4213-9B1E-B00E014B25B5}"/>
              </a:ext>
            </a:extLst>
          </p:cNvPr>
          <p:cNvSpPr/>
          <p:nvPr/>
        </p:nvSpPr>
        <p:spPr>
          <a:xfrm>
            <a:off x="7937754" y="29136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6" name="Oval 1445">
            <a:extLst>
              <a:ext uri="{FF2B5EF4-FFF2-40B4-BE49-F238E27FC236}">
                <a16:creationId xmlns:a16="http://schemas.microsoft.com/office/drawing/2014/main" id="{BE70E337-4D09-419B-A5B2-C36F8DB666C6}"/>
              </a:ext>
            </a:extLst>
          </p:cNvPr>
          <p:cNvSpPr/>
          <p:nvPr/>
        </p:nvSpPr>
        <p:spPr>
          <a:xfrm>
            <a:off x="8090154" y="30660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7" name="Oval 1446">
            <a:extLst>
              <a:ext uri="{FF2B5EF4-FFF2-40B4-BE49-F238E27FC236}">
                <a16:creationId xmlns:a16="http://schemas.microsoft.com/office/drawing/2014/main" id="{C7C49A31-89B2-4E96-9F45-51F4ABD917F0}"/>
              </a:ext>
            </a:extLst>
          </p:cNvPr>
          <p:cNvSpPr/>
          <p:nvPr/>
        </p:nvSpPr>
        <p:spPr>
          <a:xfrm>
            <a:off x="8242554" y="32184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8" name="Oval 1447">
            <a:extLst>
              <a:ext uri="{FF2B5EF4-FFF2-40B4-BE49-F238E27FC236}">
                <a16:creationId xmlns:a16="http://schemas.microsoft.com/office/drawing/2014/main" id="{7D0BF907-B682-4FA6-AE71-DF9F8DA49DA4}"/>
              </a:ext>
            </a:extLst>
          </p:cNvPr>
          <p:cNvSpPr/>
          <p:nvPr/>
        </p:nvSpPr>
        <p:spPr>
          <a:xfrm>
            <a:off x="7956021" y="32022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9" name="Oval 1448">
            <a:extLst>
              <a:ext uri="{FF2B5EF4-FFF2-40B4-BE49-F238E27FC236}">
                <a16:creationId xmlns:a16="http://schemas.microsoft.com/office/drawing/2014/main" id="{18A42560-2FA7-484E-A39E-76C542501927}"/>
              </a:ext>
            </a:extLst>
          </p:cNvPr>
          <p:cNvSpPr/>
          <p:nvPr/>
        </p:nvSpPr>
        <p:spPr>
          <a:xfrm>
            <a:off x="7807119" y="29695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0" name="Oval 1449">
            <a:extLst>
              <a:ext uri="{FF2B5EF4-FFF2-40B4-BE49-F238E27FC236}">
                <a16:creationId xmlns:a16="http://schemas.microsoft.com/office/drawing/2014/main" id="{B5509003-C617-4E99-B919-F7BF18D4D3DA}"/>
              </a:ext>
            </a:extLst>
          </p:cNvPr>
          <p:cNvSpPr/>
          <p:nvPr/>
        </p:nvSpPr>
        <p:spPr>
          <a:xfrm>
            <a:off x="7959519" y="31219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1" name="Oval 1450">
            <a:extLst>
              <a:ext uri="{FF2B5EF4-FFF2-40B4-BE49-F238E27FC236}">
                <a16:creationId xmlns:a16="http://schemas.microsoft.com/office/drawing/2014/main" id="{A3283FFA-A66C-4E62-A161-F586902B1143}"/>
              </a:ext>
            </a:extLst>
          </p:cNvPr>
          <p:cNvSpPr/>
          <p:nvPr/>
        </p:nvSpPr>
        <p:spPr>
          <a:xfrm>
            <a:off x="7836142" y="316519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2" name="Oval 1451">
            <a:extLst>
              <a:ext uri="{FF2B5EF4-FFF2-40B4-BE49-F238E27FC236}">
                <a16:creationId xmlns:a16="http://schemas.microsoft.com/office/drawing/2014/main" id="{9B57951A-D0B7-484B-BCFF-801E351E3C89}"/>
              </a:ext>
            </a:extLst>
          </p:cNvPr>
          <p:cNvSpPr/>
          <p:nvPr/>
        </p:nvSpPr>
        <p:spPr>
          <a:xfrm>
            <a:off x="7886948" y="33345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3" name="Oval 1452">
            <a:extLst>
              <a:ext uri="{FF2B5EF4-FFF2-40B4-BE49-F238E27FC236}">
                <a16:creationId xmlns:a16="http://schemas.microsoft.com/office/drawing/2014/main" id="{C74683A3-C292-4673-89F1-D6AD4A332E39}"/>
              </a:ext>
            </a:extLst>
          </p:cNvPr>
          <p:cNvSpPr/>
          <p:nvPr/>
        </p:nvSpPr>
        <p:spPr>
          <a:xfrm>
            <a:off x="8039348" y="34869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4" name="Oval 1453">
            <a:extLst>
              <a:ext uri="{FF2B5EF4-FFF2-40B4-BE49-F238E27FC236}">
                <a16:creationId xmlns:a16="http://schemas.microsoft.com/office/drawing/2014/main" id="{F8BFFD20-A1EA-4209-9DC3-7AC1406F658F}"/>
              </a:ext>
            </a:extLst>
          </p:cNvPr>
          <p:cNvSpPr/>
          <p:nvPr/>
        </p:nvSpPr>
        <p:spPr>
          <a:xfrm>
            <a:off x="7769109" y="33872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5" name="Oval 1454">
            <a:extLst>
              <a:ext uri="{FF2B5EF4-FFF2-40B4-BE49-F238E27FC236}">
                <a16:creationId xmlns:a16="http://schemas.microsoft.com/office/drawing/2014/main" id="{E352AA40-A412-442C-BABF-EDAB2BBDB04E}"/>
              </a:ext>
            </a:extLst>
          </p:cNvPr>
          <p:cNvSpPr/>
          <p:nvPr/>
        </p:nvSpPr>
        <p:spPr>
          <a:xfrm>
            <a:off x="8616468" y="29539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6" name="Oval 1455">
            <a:extLst>
              <a:ext uri="{FF2B5EF4-FFF2-40B4-BE49-F238E27FC236}">
                <a16:creationId xmlns:a16="http://schemas.microsoft.com/office/drawing/2014/main" id="{B462AC71-6B05-4844-848A-DAA27A8422DB}"/>
              </a:ext>
            </a:extLst>
          </p:cNvPr>
          <p:cNvSpPr/>
          <p:nvPr/>
        </p:nvSpPr>
        <p:spPr>
          <a:xfrm>
            <a:off x="8525345" y="29709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7" name="Oval 1456">
            <a:extLst>
              <a:ext uri="{FF2B5EF4-FFF2-40B4-BE49-F238E27FC236}">
                <a16:creationId xmlns:a16="http://schemas.microsoft.com/office/drawing/2014/main" id="{8216877C-1CE1-433D-ADC1-7CDEE6D2A5C6}"/>
              </a:ext>
            </a:extLst>
          </p:cNvPr>
          <p:cNvSpPr/>
          <p:nvPr/>
        </p:nvSpPr>
        <p:spPr>
          <a:xfrm>
            <a:off x="8391212" y="31071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8" name="Oval 1457">
            <a:extLst>
              <a:ext uri="{FF2B5EF4-FFF2-40B4-BE49-F238E27FC236}">
                <a16:creationId xmlns:a16="http://schemas.microsoft.com/office/drawing/2014/main" id="{992C9409-F236-4F48-AC36-93BB4450971B}"/>
              </a:ext>
            </a:extLst>
          </p:cNvPr>
          <p:cNvSpPr/>
          <p:nvPr/>
        </p:nvSpPr>
        <p:spPr>
          <a:xfrm>
            <a:off x="8300356" y="30050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9" name="Oval 1458">
            <a:extLst>
              <a:ext uri="{FF2B5EF4-FFF2-40B4-BE49-F238E27FC236}">
                <a16:creationId xmlns:a16="http://schemas.microsoft.com/office/drawing/2014/main" id="{9F6A744A-14E6-40C7-B50A-01F063DEADD3}"/>
              </a:ext>
            </a:extLst>
          </p:cNvPr>
          <p:cNvSpPr/>
          <p:nvPr/>
        </p:nvSpPr>
        <p:spPr>
          <a:xfrm>
            <a:off x="8227785" y="32177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0" name="Oval 1459">
            <a:extLst>
              <a:ext uri="{FF2B5EF4-FFF2-40B4-BE49-F238E27FC236}">
                <a16:creationId xmlns:a16="http://schemas.microsoft.com/office/drawing/2014/main" id="{3DCFBCCD-BBDD-4D5C-ACB6-0BDAC615675D}"/>
              </a:ext>
            </a:extLst>
          </p:cNvPr>
          <p:cNvSpPr/>
          <p:nvPr/>
        </p:nvSpPr>
        <p:spPr>
          <a:xfrm>
            <a:off x="8380185" y="33701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1" name="Oval 1460">
            <a:extLst>
              <a:ext uri="{FF2B5EF4-FFF2-40B4-BE49-F238E27FC236}">
                <a16:creationId xmlns:a16="http://schemas.microsoft.com/office/drawing/2014/main" id="{2459E239-D8D0-4501-AB2C-DABFD76F309A}"/>
              </a:ext>
            </a:extLst>
          </p:cNvPr>
          <p:cNvSpPr/>
          <p:nvPr/>
        </p:nvSpPr>
        <p:spPr>
          <a:xfrm>
            <a:off x="8215167" y="34281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2" name="Oval 1461">
            <a:extLst>
              <a:ext uri="{FF2B5EF4-FFF2-40B4-BE49-F238E27FC236}">
                <a16:creationId xmlns:a16="http://schemas.microsoft.com/office/drawing/2014/main" id="{E05B515D-AC1B-4644-BDD9-B1BB83F61AF3}"/>
              </a:ext>
            </a:extLst>
          </p:cNvPr>
          <p:cNvSpPr/>
          <p:nvPr/>
        </p:nvSpPr>
        <p:spPr>
          <a:xfrm>
            <a:off x="8621450" y="32263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3" name="Oval 1462">
            <a:extLst>
              <a:ext uri="{FF2B5EF4-FFF2-40B4-BE49-F238E27FC236}">
                <a16:creationId xmlns:a16="http://schemas.microsoft.com/office/drawing/2014/main" id="{78AE6275-9EE0-43F0-B802-3B7393690A85}"/>
              </a:ext>
            </a:extLst>
          </p:cNvPr>
          <p:cNvSpPr/>
          <p:nvPr/>
        </p:nvSpPr>
        <p:spPr>
          <a:xfrm>
            <a:off x="8498073" y="32696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4" name="Oval 1463">
            <a:extLst>
              <a:ext uri="{FF2B5EF4-FFF2-40B4-BE49-F238E27FC236}">
                <a16:creationId xmlns:a16="http://schemas.microsoft.com/office/drawing/2014/main" id="{899FDF04-8D08-47F2-84FF-39DD615EED7B}"/>
              </a:ext>
            </a:extLst>
          </p:cNvPr>
          <p:cNvSpPr/>
          <p:nvPr/>
        </p:nvSpPr>
        <p:spPr>
          <a:xfrm>
            <a:off x="8548879" y="34390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5" name="Oval 1464">
            <a:extLst>
              <a:ext uri="{FF2B5EF4-FFF2-40B4-BE49-F238E27FC236}">
                <a16:creationId xmlns:a16="http://schemas.microsoft.com/office/drawing/2014/main" id="{2790720F-CC97-4B7F-82DE-4E07FF9C0907}"/>
              </a:ext>
            </a:extLst>
          </p:cNvPr>
          <p:cNvSpPr/>
          <p:nvPr/>
        </p:nvSpPr>
        <p:spPr>
          <a:xfrm>
            <a:off x="8336046" y="36066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6" name="Oval 1465">
            <a:extLst>
              <a:ext uri="{FF2B5EF4-FFF2-40B4-BE49-F238E27FC236}">
                <a16:creationId xmlns:a16="http://schemas.microsoft.com/office/drawing/2014/main" id="{8F238BFF-F25C-4592-AB51-C2907002FEA7}"/>
              </a:ext>
            </a:extLst>
          </p:cNvPr>
          <p:cNvSpPr/>
          <p:nvPr/>
        </p:nvSpPr>
        <p:spPr>
          <a:xfrm>
            <a:off x="8244923" y="36236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7" name="Oval 1466">
            <a:extLst>
              <a:ext uri="{FF2B5EF4-FFF2-40B4-BE49-F238E27FC236}">
                <a16:creationId xmlns:a16="http://schemas.microsoft.com/office/drawing/2014/main" id="{69D72A1B-5380-473C-AE7F-D50A0A8D1E07}"/>
              </a:ext>
            </a:extLst>
          </p:cNvPr>
          <p:cNvSpPr/>
          <p:nvPr/>
        </p:nvSpPr>
        <p:spPr>
          <a:xfrm>
            <a:off x="7027043" y="29391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8" name="Oval 1467">
            <a:extLst>
              <a:ext uri="{FF2B5EF4-FFF2-40B4-BE49-F238E27FC236}">
                <a16:creationId xmlns:a16="http://schemas.microsoft.com/office/drawing/2014/main" id="{13590FE1-1E92-459B-AF22-06E19A796D58}"/>
              </a:ext>
            </a:extLst>
          </p:cNvPr>
          <p:cNvSpPr/>
          <p:nvPr/>
        </p:nvSpPr>
        <p:spPr>
          <a:xfrm>
            <a:off x="7189914" y="30915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9" name="Oval 1468">
            <a:extLst>
              <a:ext uri="{FF2B5EF4-FFF2-40B4-BE49-F238E27FC236}">
                <a16:creationId xmlns:a16="http://schemas.microsoft.com/office/drawing/2014/main" id="{30C4D782-03EF-4B56-93C3-C4FD25091DC4}"/>
              </a:ext>
            </a:extLst>
          </p:cNvPr>
          <p:cNvSpPr/>
          <p:nvPr/>
        </p:nvSpPr>
        <p:spPr>
          <a:xfrm>
            <a:off x="6935920" y="295607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0" name="Oval 1469">
            <a:extLst>
              <a:ext uri="{FF2B5EF4-FFF2-40B4-BE49-F238E27FC236}">
                <a16:creationId xmlns:a16="http://schemas.microsoft.com/office/drawing/2014/main" id="{7EE6097A-39AE-4B72-84A3-FD46D80FBDC5}"/>
              </a:ext>
            </a:extLst>
          </p:cNvPr>
          <p:cNvSpPr/>
          <p:nvPr/>
        </p:nvSpPr>
        <p:spPr>
          <a:xfrm>
            <a:off x="7088320" y="310847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1" name="Oval 1470">
            <a:extLst>
              <a:ext uri="{FF2B5EF4-FFF2-40B4-BE49-F238E27FC236}">
                <a16:creationId xmlns:a16="http://schemas.microsoft.com/office/drawing/2014/main" id="{62D5904D-1AD2-4ACC-BB0D-9E2602C7DBAA}"/>
              </a:ext>
            </a:extLst>
          </p:cNvPr>
          <p:cNvSpPr/>
          <p:nvPr/>
        </p:nvSpPr>
        <p:spPr>
          <a:xfrm>
            <a:off x="7328678" y="29117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2" name="Oval 1471">
            <a:extLst>
              <a:ext uri="{FF2B5EF4-FFF2-40B4-BE49-F238E27FC236}">
                <a16:creationId xmlns:a16="http://schemas.microsoft.com/office/drawing/2014/main" id="{B8EA2718-8416-4FFD-8B40-C2AF446227EB}"/>
              </a:ext>
            </a:extLst>
          </p:cNvPr>
          <p:cNvSpPr/>
          <p:nvPr/>
        </p:nvSpPr>
        <p:spPr>
          <a:xfrm>
            <a:off x="7481078" y="30641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3" name="Oval 1472">
            <a:extLst>
              <a:ext uri="{FF2B5EF4-FFF2-40B4-BE49-F238E27FC236}">
                <a16:creationId xmlns:a16="http://schemas.microsoft.com/office/drawing/2014/main" id="{24E82431-2CA6-4A8A-B68C-F68A169F7B3E}"/>
              </a:ext>
            </a:extLst>
          </p:cNvPr>
          <p:cNvSpPr/>
          <p:nvPr/>
        </p:nvSpPr>
        <p:spPr>
          <a:xfrm>
            <a:off x="7633478" y="32165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4" name="Oval 1473">
            <a:extLst>
              <a:ext uri="{FF2B5EF4-FFF2-40B4-BE49-F238E27FC236}">
                <a16:creationId xmlns:a16="http://schemas.microsoft.com/office/drawing/2014/main" id="{C8C79000-6372-4F8B-A4FB-B6279B938972}"/>
              </a:ext>
            </a:extLst>
          </p:cNvPr>
          <p:cNvSpPr/>
          <p:nvPr/>
        </p:nvSpPr>
        <p:spPr>
          <a:xfrm>
            <a:off x="6995873" y="29538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5" name="Oval 1474">
            <a:extLst>
              <a:ext uri="{FF2B5EF4-FFF2-40B4-BE49-F238E27FC236}">
                <a16:creationId xmlns:a16="http://schemas.microsoft.com/office/drawing/2014/main" id="{9EEF52C0-A19E-470C-8A11-6CE69AED7C16}"/>
              </a:ext>
            </a:extLst>
          </p:cNvPr>
          <p:cNvSpPr/>
          <p:nvPr/>
        </p:nvSpPr>
        <p:spPr>
          <a:xfrm>
            <a:off x="6862025" y="29971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6" name="Oval 1475">
            <a:extLst>
              <a:ext uri="{FF2B5EF4-FFF2-40B4-BE49-F238E27FC236}">
                <a16:creationId xmlns:a16="http://schemas.microsoft.com/office/drawing/2014/main" id="{3EFFA7DA-C28C-4839-A877-608E1F554F1E}"/>
              </a:ext>
            </a:extLst>
          </p:cNvPr>
          <p:cNvSpPr/>
          <p:nvPr/>
        </p:nvSpPr>
        <p:spPr>
          <a:xfrm>
            <a:off x="7148273" y="31062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7" name="Oval 1476">
            <a:extLst>
              <a:ext uri="{FF2B5EF4-FFF2-40B4-BE49-F238E27FC236}">
                <a16:creationId xmlns:a16="http://schemas.microsoft.com/office/drawing/2014/main" id="{D2EA810D-617C-4EC6-A1DB-53933DCE2434}"/>
              </a:ext>
            </a:extLst>
          </p:cNvPr>
          <p:cNvSpPr/>
          <p:nvPr/>
        </p:nvSpPr>
        <p:spPr>
          <a:xfrm>
            <a:off x="7024896" y="31495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8" name="Oval 1477">
            <a:extLst>
              <a:ext uri="{FF2B5EF4-FFF2-40B4-BE49-F238E27FC236}">
                <a16:creationId xmlns:a16="http://schemas.microsoft.com/office/drawing/2014/main" id="{964136BA-A26F-4361-AD71-820CFC228092}"/>
              </a:ext>
            </a:extLst>
          </p:cNvPr>
          <p:cNvSpPr/>
          <p:nvPr/>
        </p:nvSpPr>
        <p:spPr>
          <a:xfrm>
            <a:off x="6770902" y="301411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9" name="Oval 1478">
            <a:extLst>
              <a:ext uri="{FF2B5EF4-FFF2-40B4-BE49-F238E27FC236}">
                <a16:creationId xmlns:a16="http://schemas.microsoft.com/office/drawing/2014/main" id="{D176D3E3-88D8-4543-9BCF-0C0DA775F343}"/>
              </a:ext>
            </a:extLst>
          </p:cNvPr>
          <p:cNvSpPr/>
          <p:nvPr/>
        </p:nvSpPr>
        <p:spPr>
          <a:xfrm>
            <a:off x="6923302" y="316651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0" name="Oval 1479">
            <a:extLst>
              <a:ext uri="{FF2B5EF4-FFF2-40B4-BE49-F238E27FC236}">
                <a16:creationId xmlns:a16="http://schemas.microsoft.com/office/drawing/2014/main" id="{FD6941D6-4496-4BE9-8623-0FDBB6D0401B}"/>
              </a:ext>
            </a:extLst>
          </p:cNvPr>
          <p:cNvSpPr/>
          <p:nvPr/>
        </p:nvSpPr>
        <p:spPr>
          <a:xfrm>
            <a:off x="7163660" y="29697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1" name="Oval 1480">
            <a:extLst>
              <a:ext uri="{FF2B5EF4-FFF2-40B4-BE49-F238E27FC236}">
                <a16:creationId xmlns:a16="http://schemas.microsoft.com/office/drawing/2014/main" id="{535668E2-B8B1-401A-BAD2-30F50CB4516D}"/>
              </a:ext>
            </a:extLst>
          </p:cNvPr>
          <p:cNvSpPr/>
          <p:nvPr/>
        </p:nvSpPr>
        <p:spPr>
          <a:xfrm>
            <a:off x="7316060" y="31221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2" name="Oval 1481">
            <a:extLst>
              <a:ext uri="{FF2B5EF4-FFF2-40B4-BE49-F238E27FC236}">
                <a16:creationId xmlns:a16="http://schemas.microsoft.com/office/drawing/2014/main" id="{C83ED852-E7BF-49A5-A01C-72E5B3D5CCF4}"/>
              </a:ext>
            </a:extLst>
          </p:cNvPr>
          <p:cNvSpPr/>
          <p:nvPr/>
        </p:nvSpPr>
        <p:spPr>
          <a:xfrm>
            <a:off x="7468460" y="32745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3" name="Oval 1482">
            <a:extLst>
              <a:ext uri="{FF2B5EF4-FFF2-40B4-BE49-F238E27FC236}">
                <a16:creationId xmlns:a16="http://schemas.microsoft.com/office/drawing/2014/main" id="{7341F675-9329-4F79-89F1-1794B69A2D2C}"/>
              </a:ext>
            </a:extLst>
          </p:cNvPr>
          <p:cNvSpPr/>
          <p:nvPr/>
        </p:nvSpPr>
        <p:spPr>
          <a:xfrm>
            <a:off x="6713700" y="30641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4" name="Oval 1483">
            <a:extLst>
              <a:ext uri="{FF2B5EF4-FFF2-40B4-BE49-F238E27FC236}">
                <a16:creationId xmlns:a16="http://schemas.microsoft.com/office/drawing/2014/main" id="{E2EC1769-DD07-4187-84F8-94CAD37830DD}"/>
              </a:ext>
            </a:extLst>
          </p:cNvPr>
          <p:cNvSpPr/>
          <p:nvPr/>
        </p:nvSpPr>
        <p:spPr>
          <a:xfrm>
            <a:off x="6866100" y="32165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5" name="Oval 1484">
            <a:extLst>
              <a:ext uri="{FF2B5EF4-FFF2-40B4-BE49-F238E27FC236}">
                <a16:creationId xmlns:a16="http://schemas.microsoft.com/office/drawing/2014/main" id="{477691AA-51F1-4D41-B782-52D6DC16FD88}"/>
              </a:ext>
            </a:extLst>
          </p:cNvPr>
          <p:cNvSpPr/>
          <p:nvPr/>
        </p:nvSpPr>
        <p:spPr>
          <a:xfrm>
            <a:off x="7722343" y="29203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6" name="Oval 1485">
            <a:extLst>
              <a:ext uri="{FF2B5EF4-FFF2-40B4-BE49-F238E27FC236}">
                <a16:creationId xmlns:a16="http://schemas.microsoft.com/office/drawing/2014/main" id="{A147D6A4-BBFD-4E95-B74D-59559DEE1A50}"/>
              </a:ext>
            </a:extLst>
          </p:cNvPr>
          <p:cNvSpPr/>
          <p:nvPr/>
        </p:nvSpPr>
        <p:spPr>
          <a:xfrm>
            <a:off x="7598966" y="29636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7" name="Oval 1486">
            <a:extLst>
              <a:ext uri="{FF2B5EF4-FFF2-40B4-BE49-F238E27FC236}">
                <a16:creationId xmlns:a16="http://schemas.microsoft.com/office/drawing/2014/main" id="{95508B6D-FB2E-472E-A348-9D1FE7AA2572}"/>
              </a:ext>
            </a:extLst>
          </p:cNvPr>
          <p:cNvSpPr/>
          <p:nvPr/>
        </p:nvSpPr>
        <p:spPr>
          <a:xfrm>
            <a:off x="7649772" y="31330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8" name="Oval 1487">
            <a:extLst>
              <a:ext uri="{FF2B5EF4-FFF2-40B4-BE49-F238E27FC236}">
                <a16:creationId xmlns:a16="http://schemas.microsoft.com/office/drawing/2014/main" id="{D2600943-3F23-44B7-991E-5534764220B1}"/>
              </a:ext>
            </a:extLst>
          </p:cNvPr>
          <p:cNvSpPr/>
          <p:nvPr/>
        </p:nvSpPr>
        <p:spPr>
          <a:xfrm>
            <a:off x="7625505" y="30564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9" name="Oval 1488">
            <a:extLst>
              <a:ext uri="{FF2B5EF4-FFF2-40B4-BE49-F238E27FC236}">
                <a16:creationId xmlns:a16="http://schemas.microsoft.com/office/drawing/2014/main" id="{311F025C-552C-4191-A922-4B8C6FE99C37}"/>
              </a:ext>
            </a:extLst>
          </p:cNvPr>
          <p:cNvSpPr/>
          <p:nvPr/>
        </p:nvSpPr>
        <p:spPr>
          <a:xfrm>
            <a:off x="7175545" y="315083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0" name="Oval 1489">
            <a:extLst>
              <a:ext uri="{FF2B5EF4-FFF2-40B4-BE49-F238E27FC236}">
                <a16:creationId xmlns:a16="http://schemas.microsoft.com/office/drawing/2014/main" id="{F6352565-CF3B-4883-B4DB-64DD7B4E02F8}"/>
              </a:ext>
            </a:extLst>
          </p:cNvPr>
          <p:cNvSpPr/>
          <p:nvPr/>
        </p:nvSpPr>
        <p:spPr>
          <a:xfrm>
            <a:off x="7327945" y="330323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1" name="Oval 1490">
            <a:extLst>
              <a:ext uri="{FF2B5EF4-FFF2-40B4-BE49-F238E27FC236}">
                <a16:creationId xmlns:a16="http://schemas.microsoft.com/office/drawing/2014/main" id="{28456C68-8B4D-4864-A492-8260655E3F5D}"/>
              </a:ext>
            </a:extLst>
          </p:cNvPr>
          <p:cNvSpPr/>
          <p:nvPr/>
        </p:nvSpPr>
        <p:spPr>
          <a:xfrm>
            <a:off x="6819939" y="32669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2" name="Oval 1491">
            <a:extLst>
              <a:ext uri="{FF2B5EF4-FFF2-40B4-BE49-F238E27FC236}">
                <a16:creationId xmlns:a16="http://schemas.microsoft.com/office/drawing/2014/main" id="{2ADD2DA1-74A7-471A-8896-D4EBDA7CC914}"/>
              </a:ext>
            </a:extLst>
          </p:cNvPr>
          <p:cNvSpPr/>
          <p:nvPr/>
        </p:nvSpPr>
        <p:spPr>
          <a:xfrm>
            <a:off x="7298922" y="333750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3" name="Oval 1492">
            <a:extLst>
              <a:ext uri="{FF2B5EF4-FFF2-40B4-BE49-F238E27FC236}">
                <a16:creationId xmlns:a16="http://schemas.microsoft.com/office/drawing/2014/main" id="{1539A4E1-0D58-43B9-B7C4-E673A068CF49}"/>
              </a:ext>
            </a:extLst>
          </p:cNvPr>
          <p:cNvSpPr/>
          <p:nvPr/>
        </p:nvSpPr>
        <p:spPr>
          <a:xfrm>
            <a:off x="7073951" y="333750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4" name="Oval 1493">
            <a:extLst>
              <a:ext uri="{FF2B5EF4-FFF2-40B4-BE49-F238E27FC236}">
                <a16:creationId xmlns:a16="http://schemas.microsoft.com/office/drawing/2014/main" id="{21D431D9-B39D-4B56-8756-69197CA407F4}"/>
              </a:ext>
            </a:extLst>
          </p:cNvPr>
          <p:cNvSpPr/>
          <p:nvPr/>
        </p:nvSpPr>
        <p:spPr>
          <a:xfrm>
            <a:off x="7933789" y="28440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5" name="Oval 1494">
            <a:extLst>
              <a:ext uri="{FF2B5EF4-FFF2-40B4-BE49-F238E27FC236}">
                <a16:creationId xmlns:a16="http://schemas.microsoft.com/office/drawing/2014/main" id="{3626F13D-5554-41F7-8D7E-76471F372B02}"/>
              </a:ext>
            </a:extLst>
          </p:cNvPr>
          <p:cNvSpPr/>
          <p:nvPr/>
        </p:nvSpPr>
        <p:spPr>
          <a:xfrm>
            <a:off x="7836048" y="287719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6" name="Oval 1495">
            <a:extLst>
              <a:ext uri="{FF2B5EF4-FFF2-40B4-BE49-F238E27FC236}">
                <a16:creationId xmlns:a16="http://schemas.microsoft.com/office/drawing/2014/main" id="{BEFD2744-ED27-407E-901A-37C43058E430}"/>
              </a:ext>
            </a:extLst>
          </p:cNvPr>
          <p:cNvSpPr/>
          <p:nvPr/>
        </p:nvSpPr>
        <p:spPr>
          <a:xfrm>
            <a:off x="7718209" y="29299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7" name="Oval 1496">
            <a:extLst>
              <a:ext uri="{FF2B5EF4-FFF2-40B4-BE49-F238E27FC236}">
                <a16:creationId xmlns:a16="http://schemas.microsoft.com/office/drawing/2014/main" id="{F0DB7B3D-0A38-4302-8503-1CF14A3DBAB6}"/>
              </a:ext>
            </a:extLst>
          </p:cNvPr>
          <p:cNvSpPr/>
          <p:nvPr/>
        </p:nvSpPr>
        <p:spPr>
          <a:xfrm>
            <a:off x="8637091" y="29545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8" name="Oval 1497">
            <a:extLst>
              <a:ext uri="{FF2B5EF4-FFF2-40B4-BE49-F238E27FC236}">
                <a16:creationId xmlns:a16="http://schemas.microsoft.com/office/drawing/2014/main" id="{9249A18E-2C65-492C-AE07-E541F4F7CF6B}"/>
              </a:ext>
            </a:extLst>
          </p:cNvPr>
          <p:cNvSpPr/>
          <p:nvPr/>
        </p:nvSpPr>
        <p:spPr>
          <a:xfrm>
            <a:off x="6665250" y="40756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9" name="Oval 1498">
            <a:extLst>
              <a:ext uri="{FF2B5EF4-FFF2-40B4-BE49-F238E27FC236}">
                <a16:creationId xmlns:a16="http://schemas.microsoft.com/office/drawing/2014/main" id="{0F1F0FB1-9A5B-4EA2-854C-B01BDC2F0489}"/>
              </a:ext>
            </a:extLst>
          </p:cNvPr>
          <p:cNvSpPr/>
          <p:nvPr/>
        </p:nvSpPr>
        <p:spPr>
          <a:xfrm>
            <a:off x="6062890" y="40176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0" name="Oval 1499">
            <a:extLst>
              <a:ext uri="{FF2B5EF4-FFF2-40B4-BE49-F238E27FC236}">
                <a16:creationId xmlns:a16="http://schemas.microsoft.com/office/drawing/2014/main" id="{03D8B258-B194-4913-9C52-82E70951A6F4}"/>
              </a:ext>
            </a:extLst>
          </p:cNvPr>
          <p:cNvSpPr/>
          <p:nvPr/>
        </p:nvSpPr>
        <p:spPr>
          <a:xfrm>
            <a:off x="6215290" y="41700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1" name="Oval 1500">
            <a:extLst>
              <a:ext uri="{FF2B5EF4-FFF2-40B4-BE49-F238E27FC236}">
                <a16:creationId xmlns:a16="http://schemas.microsoft.com/office/drawing/2014/main" id="{BF786F53-14A9-4502-8C94-2FB3D7F97736}"/>
              </a:ext>
            </a:extLst>
          </p:cNvPr>
          <p:cNvSpPr/>
          <p:nvPr/>
        </p:nvSpPr>
        <p:spPr>
          <a:xfrm>
            <a:off x="6367690" y="43224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2" name="Oval 1501">
            <a:extLst>
              <a:ext uri="{FF2B5EF4-FFF2-40B4-BE49-F238E27FC236}">
                <a16:creationId xmlns:a16="http://schemas.microsoft.com/office/drawing/2014/main" id="{6CDDB480-F219-4F19-A5F1-337C496AB3B0}"/>
              </a:ext>
            </a:extLst>
          </p:cNvPr>
          <p:cNvSpPr/>
          <p:nvPr/>
        </p:nvSpPr>
        <p:spPr>
          <a:xfrm>
            <a:off x="6614688" y="41034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3" name="Oval 1502">
            <a:extLst>
              <a:ext uri="{FF2B5EF4-FFF2-40B4-BE49-F238E27FC236}">
                <a16:creationId xmlns:a16="http://schemas.microsoft.com/office/drawing/2014/main" id="{E276E495-DF22-4A8A-8A0E-528B8DB60EA4}"/>
              </a:ext>
            </a:extLst>
          </p:cNvPr>
          <p:cNvSpPr/>
          <p:nvPr/>
        </p:nvSpPr>
        <p:spPr>
          <a:xfrm>
            <a:off x="6602070" y="431393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4" name="Oval 1503">
            <a:extLst>
              <a:ext uri="{FF2B5EF4-FFF2-40B4-BE49-F238E27FC236}">
                <a16:creationId xmlns:a16="http://schemas.microsoft.com/office/drawing/2014/main" id="{386AABD9-73E1-4759-9907-DD62247ABEEB}"/>
              </a:ext>
            </a:extLst>
          </p:cNvPr>
          <p:cNvSpPr/>
          <p:nvPr/>
        </p:nvSpPr>
        <p:spPr>
          <a:xfrm>
            <a:off x="6124146" y="39675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5" name="Oval 1504">
            <a:extLst>
              <a:ext uri="{FF2B5EF4-FFF2-40B4-BE49-F238E27FC236}">
                <a16:creationId xmlns:a16="http://schemas.microsoft.com/office/drawing/2014/main" id="{B6ADAD35-1609-4CAB-8F33-E9E052A31C76}"/>
              </a:ext>
            </a:extLst>
          </p:cNvPr>
          <p:cNvSpPr/>
          <p:nvPr/>
        </p:nvSpPr>
        <p:spPr>
          <a:xfrm>
            <a:off x="6033023" y="39845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6" name="Oval 1505">
            <a:extLst>
              <a:ext uri="{FF2B5EF4-FFF2-40B4-BE49-F238E27FC236}">
                <a16:creationId xmlns:a16="http://schemas.microsoft.com/office/drawing/2014/main" id="{EBE07FDA-5361-415E-BD13-BDA036901CAD}"/>
              </a:ext>
            </a:extLst>
          </p:cNvPr>
          <p:cNvSpPr/>
          <p:nvPr/>
        </p:nvSpPr>
        <p:spPr>
          <a:xfrm>
            <a:off x="5898890" y="41207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7" name="Oval 1506">
            <a:extLst>
              <a:ext uri="{FF2B5EF4-FFF2-40B4-BE49-F238E27FC236}">
                <a16:creationId xmlns:a16="http://schemas.microsoft.com/office/drawing/2014/main" id="{3C7AA7E4-6A4C-4783-AF42-D62DA8DC45E5}"/>
              </a:ext>
            </a:extLst>
          </p:cNvPr>
          <p:cNvSpPr/>
          <p:nvPr/>
        </p:nvSpPr>
        <p:spPr>
          <a:xfrm>
            <a:off x="6156755" y="40377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8" name="Oval 1507">
            <a:extLst>
              <a:ext uri="{FF2B5EF4-FFF2-40B4-BE49-F238E27FC236}">
                <a16:creationId xmlns:a16="http://schemas.microsoft.com/office/drawing/2014/main" id="{7B57F7D5-B2BF-47CC-B294-DE2D7523E009}"/>
              </a:ext>
            </a:extLst>
          </p:cNvPr>
          <p:cNvSpPr/>
          <p:nvPr/>
        </p:nvSpPr>
        <p:spPr>
          <a:xfrm>
            <a:off x="5870222" y="402159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9" name="Oval 1508">
            <a:extLst>
              <a:ext uri="{FF2B5EF4-FFF2-40B4-BE49-F238E27FC236}">
                <a16:creationId xmlns:a16="http://schemas.microsoft.com/office/drawing/2014/main" id="{03ED41DA-4311-4674-BB9F-653D60819768}"/>
              </a:ext>
            </a:extLst>
          </p:cNvPr>
          <p:cNvSpPr/>
          <p:nvPr/>
        </p:nvSpPr>
        <p:spPr>
          <a:xfrm>
            <a:off x="5953549" y="43062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0" name="Oval 1509">
            <a:extLst>
              <a:ext uri="{FF2B5EF4-FFF2-40B4-BE49-F238E27FC236}">
                <a16:creationId xmlns:a16="http://schemas.microsoft.com/office/drawing/2014/main" id="{B4ACD61D-3852-4D2A-8D46-7E5B61214CDA}"/>
              </a:ext>
            </a:extLst>
          </p:cNvPr>
          <p:cNvSpPr/>
          <p:nvPr/>
        </p:nvSpPr>
        <p:spPr>
          <a:xfrm>
            <a:off x="6141986" y="40370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1" name="Oval 1510">
            <a:extLst>
              <a:ext uri="{FF2B5EF4-FFF2-40B4-BE49-F238E27FC236}">
                <a16:creationId xmlns:a16="http://schemas.microsoft.com/office/drawing/2014/main" id="{B069BBE1-3ABF-4064-AB9B-D8BB2A41C21C}"/>
              </a:ext>
            </a:extLst>
          </p:cNvPr>
          <p:cNvSpPr/>
          <p:nvPr/>
        </p:nvSpPr>
        <p:spPr>
          <a:xfrm>
            <a:off x="6294386" y="41894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2" name="Oval 1511">
            <a:extLst>
              <a:ext uri="{FF2B5EF4-FFF2-40B4-BE49-F238E27FC236}">
                <a16:creationId xmlns:a16="http://schemas.microsoft.com/office/drawing/2014/main" id="{A8631F64-8F7E-4314-81CA-C1FC9628EE6B}"/>
              </a:ext>
            </a:extLst>
          </p:cNvPr>
          <p:cNvSpPr/>
          <p:nvPr/>
        </p:nvSpPr>
        <p:spPr>
          <a:xfrm>
            <a:off x="6129368" y="424746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3" name="Oval 1512">
            <a:extLst>
              <a:ext uri="{FF2B5EF4-FFF2-40B4-BE49-F238E27FC236}">
                <a16:creationId xmlns:a16="http://schemas.microsoft.com/office/drawing/2014/main" id="{A3D32753-CB3B-49D2-978F-E11B14B8F421}"/>
              </a:ext>
            </a:extLst>
          </p:cNvPr>
          <p:cNvSpPr/>
          <p:nvPr/>
        </p:nvSpPr>
        <p:spPr>
          <a:xfrm>
            <a:off x="6626507" y="41477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4" name="Oval 1513">
            <a:extLst>
              <a:ext uri="{FF2B5EF4-FFF2-40B4-BE49-F238E27FC236}">
                <a16:creationId xmlns:a16="http://schemas.microsoft.com/office/drawing/2014/main" id="{FA48C1CD-9560-46B4-8FF0-D1C98283D426}"/>
              </a:ext>
            </a:extLst>
          </p:cNvPr>
          <p:cNvSpPr/>
          <p:nvPr/>
        </p:nvSpPr>
        <p:spPr>
          <a:xfrm>
            <a:off x="6535651" y="404566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5" name="Oval 1514">
            <a:extLst>
              <a:ext uri="{FF2B5EF4-FFF2-40B4-BE49-F238E27FC236}">
                <a16:creationId xmlns:a16="http://schemas.microsoft.com/office/drawing/2014/main" id="{BCCAE65E-534F-44E9-9408-239A03382A9A}"/>
              </a:ext>
            </a:extLst>
          </p:cNvPr>
          <p:cNvSpPr/>
          <p:nvPr/>
        </p:nvSpPr>
        <p:spPr>
          <a:xfrm>
            <a:off x="6412274" y="40889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6" name="Oval 1515">
            <a:extLst>
              <a:ext uri="{FF2B5EF4-FFF2-40B4-BE49-F238E27FC236}">
                <a16:creationId xmlns:a16="http://schemas.microsoft.com/office/drawing/2014/main" id="{261E4F07-605C-4901-AB73-E4DA3B75F9D8}"/>
              </a:ext>
            </a:extLst>
          </p:cNvPr>
          <p:cNvSpPr/>
          <p:nvPr/>
        </p:nvSpPr>
        <p:spPr>
          <a:xfrm>
            <a:off x="6463080" y="42583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7" name="Oval 1516">
            <a:extLst>
              <a:ext uri="{FF2B5EF4-FFF2-40B4-BE49-F238E27FC236}">
                <a16:creationId xmlns:a16="http://schemas.microsoft.com/office/drawing/2014/main" id="{A289D2C6-AE22-48BE-B97F-14FDEC75121D}"/>
              </a:ext>
            </a:extLst>
          </p:cNvPr>
          <p:cNvSpPr/>
          <p:nvPr/>
        </p:nvSpPr>
        <p:spPr>
          <a:xfrm>
            <a:off x="6250247" y="442596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8" name="Oval 1517">
            <a:extLst>
              <a:ext uri="{FF2B5EF4-FFF2-40B4-BE49-F238E27FC236}">
                <a16:creationId xmlns:a16="http://schemas.microsoft.com/office/drawing/2014/main" id="{9C515847-7EAD-4183-A661-ACFE05DCF8C4}"/>
              </a:ext>
            </a:extLst>
          </p:cNvPr>
          <p:cNvSpPr/>
          <p:nvPr/>
        </p:nvSpPr>
        <p:spPr>
          <a:xfrm>
            <a:off x="6159124" y="44429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9" name="Oval 1518">
            <a:extLst>
              <a:ext uri="{FF2B5EF4-FFF2-40B4-BE49-F238E27FC236}">
                <a16:creationId xmlns:a16="http://schemas.microsoft.com/office/drawing/2014/main" id="{332DAF63-B865-4B60-901C-A003419BA570}"/>
              </a:ext>
            </a:extLst>
          </p:cNvPr>
          <p:cNvSpPr/>
          <p:nvPr/>
        </p:nvSpPr>
        <p:spPr>
          <a:xfrm>
            <a:off x="6862995" y="39695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0" name="Oval 1519">
            <a:extLst>
              <a:ext uri="{FF2B5EF4-FFF2-40B4-BE49-F238E27FC236}">
                <a16:creationId xmlns:a16="http://schemas.microsoft.com/office/drawing/2014/main" id="{433ABFC9-FC0E-40C5-9ADF-BAC8F4991089}"/>
              </a:ext>
            </a:extLst>
          </p:cNvPr>
          <p:cNvSpPr/>
          <p:nvPr/>
        </p:nvSpPr>
        <p:spPr>
          <a:xfrm>
            <a:off x="6986727" y="40228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1" name="Oval 1520">
            <a:extLst>
              <a:ext uri="{FF2B5EF4-FFF2-40B4-BE49-F238E27FC236}">
                <a16:creationId xmlns:a16="http://schemas.microsoft.com/office/drawing/2014/main" id="{1B599E31-9673-414D-9531-34E63C8C0BAD}"/>
              </a:ext>
            </a:extLst>
          </p:cNvPr>
          <p:cNvSpPr/>
          <p:nvPr/>
        </p:nvSpPr>
        <p:spPr>
          <a:xfrm>
            <a:off x="6700194" y="40066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2" name="Oval 1521">
            <a:extLst>
              <a:ext uri="{FF2B5EF4-FFF2-40B4-BE49-F238E27FC236}">
                <a16:creationId xmlns:a16="http://schemas.microsoft.com/office/drawing/2014/main" id="{A07471A5-78AC-44EF-A284-3C82A827E2A1}"/>
              </a:ext>
            </a:extLst>
          </p:cNvPr>
          <p:cNvSpPr/>
          <p:nvPr/>
        </p:nvSpPr>
        <p:spPr>
          <a:xfrm>
            <a:off x="6580315" y="39695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3" name="Oval 1522">
            <a:extLst>
              <a:ext uri="{FF2B5EF4-FFF2-40B4-BE49-F238E27FC236}">
                <a16:creationId xmlns:a16="http://schemas.microsoft.com/office/drawing/2014/main" id="{FAD00C7B-0E6E-4D3B-B38F-1DCFBEBD1FD2}"/>
              </a:ext>
            </a:extLst>
          </p:cNvPr>
          <p:cNvSpPr/>
          <p:nvPr/>
        </p:nvSpPr>
        <p:spPr>
          <a:xfrm>
            <a:off x="6971958" y="40220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4" name="Oval 1523">
            <a:extLst>
              <a:ext uri="{FF2B5EF4-FFF2-40B4-BE49-F238E27FC236}">
                <a16:creationId xmlns:a16="http://schemas.microsoft.com/office/drawing/2014/main" id="{5E89C431-7907-4B81-A986-90142C075551}"/>
              </a:ext>
            </a:extLst>
          </p:cNvPr>
          <p:cNvSpPr/>
          <p:nvPr/>
        </p:nvSpPr>
        <p:spPr>
          <a:xfrm>
            <a:off x="7365623" y="40306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5" name="Oval 1524">
            <a:extLst>
              <a:ext uri="{FF2B5EF4-FFF2-40B4-BE49-F238E27FC236}">
                <a16:creationId xmlns:a16="http://schemas.microsoft.com/office/drawing/2014/main" id="{74845933-96BB-4300-94EC-4C9F1AB003EA}"/>
              </a:ext>
            </a:extLst>
          </p:cNvPr>
          <p:cNvSpPr/>
          <p:nvPr/>
        </p:nvSpPr>
        <p:spPr>
          <a:xfrm>
            <a:off x="7242246" y="40739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6" name="Oval 1525">
            <a:extLst>
              <a:ext uri="{FF2B5EF4-FFF2-40B4-BE49-F238E27FC236}">
                <a16:creationId xmlns:a16="http://schemas.microsoft.com/office/drawing/2014/main" id="{00137BE6-D22B-40BA-B49D-455486A688CD}"/>
              </a:ext>
            </a:extLst>
          </p:cNvPr>
          <p:cNvSpPr/>
          <p:nvPr/>
        </p:nvSpPr>
        <p:spPr>
          <a:xfrm>
            <a:off x="7290376" y="40219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7" name="Oval 1526">
            <a:extLst>
              <a:ext uri="{FF2B5EF4-FFF2-40B4-BE49-F238E27FC236}">
                <a16:creationId xmlns:a16="http://schemas.microsoft.com/office/drawing/2014/main" id="{54404839-D272-4D5C-84FF-A1E3F9EC65F4}"/>
              </a:ext>
            </a:extLst>
          </p:cNvPr>
          <p:cNvSpPr/>
          <p:nvPr/>
        </p:nvSpPr>
        <p:spPr>
          <a:xfrm>
            <a:off x="6687869" y="39970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8" name="Oval 1527">
            <a:extLst>
              <a:ext uri="{FF2B5EF4-FFF2-40B4-BE49-F238E27FC236}">
                <a16:creationId xmlns:a16="http://schemas.microsoft.com/office/drawing/2014/main" id="{BC852928-262E-45B6-B572-8B66395B902B}"/>
              </a:ext>
            </a:extLst>
          </p:cNvPr>
          <p:cNvSpPr/>
          <p:nvPr/>
        </p:nvSpPr>
        <p:spPr>
          <a:xfrm>
            <a:off x="6586275" y="40140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9" name="Oval 1528">
            <a:extLst>
              <a:ext uri="{FF2B5EF4-FFF2-40B4-BE49-F238E27FC236}">
                <a16:creationId xmlns:a16="http://schemas.microsoft.com/office/drawing/2014/main" id="{18B3ED7A-3894-4A73-BA23-43BDF2084DF5}"/>
              </a:ext>
            </a:extLst>
          </p:cNvPr>
          <p:cNvSpPr/>
          <p:nvPr/>
        </p:nvSpPr>
        <p:spPr>
          <a:xfrm>
            <a:off x="6979033" y="39697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0" name="Oval 1529">
            <a:extLst>
              <a:ext uri="{FF2B5EF4-FFF2-40B4-BE49-F238E27FC236}">
                <a16:creationId xmlns:a16="http://schemas.microsoft.com/office/drawing/2014/main" id="{C52A1176-0F00-4342-AD6F-6AB15DF841E7}"/>
              </a:ext>
            </a:extLst>
          </p:cNvPr>
          <p:cNvSpPr/>
          <p:nvPr/>
        </p:nvSpPr>
        <p:spPr>
          <a:xfrm>
            <a:off x="7131433" y="41221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1" name="Oval 1530">
            <a:extLst>
              <a:ext uri="{FF2B5EF4-FFF2-40B4-BE49-F238E27FC236}">
                <a16:creationId xmlns:a16="http://schemas.microsoft.com/office/drawing/2014/main" id="{CCF11F4D-F2E5-4304-A57D-4D61A1E72AA9}"/>
              </a:ext>
            </a:extLst>
          </p:cNvPr>
          <p:cNvSpPr/>
          <p:nvPr/>
        </p:nvSpPr>
        <p:spPr>
          <a:xfrm>
            <a:off x="6646228" y="40118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2" name="Oval 1531">
            <a:extLst>
              <a:ext uri="{FF2B5EF4-FFF2-40B4-BE49-F238E27FC236}">
                <a16:creationId xmlns:a16="http://schemas.microsoft.com/office/drawing/2014/main" id="{3C9D0D7B-A7E2-4E57-955B-04EE779AEA2A}"/>
              </a:ext>
            </a:extLst>
          </p:cNvPr>
          <p:cNvSpPr/>
          <p:nvPr/>
        </p:nvSpPr>
        <p:spPr>
          <a:xfrm>
            <a:off x="6814015" y="40277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3" name="Oval 1532">
            <a:extLst>
              <a:ext uri="{FF2B5EF4-FFF2-40B4-BE49-F238E27FC236}">
                <a16:creationId xmlns:a16="http://schemas.microsoft.com/office/drawing/2014/main" id="{4ABA728B-CA22-4FEA-8396-E0BEE4E34D52}"/>
              </a:ext>
            </a:extLst>
          </p:cNvPr>
          <p:cNvSpPr/>
          <p:nvPr/>
        </p:nvSpPr>
        <p:spPr>
          <a:xfrm>
            <a:off x="6966415" y="41801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4" name="Oval 1533">
            <a:extLst>
              <a:ext uri="{FF2B5EF4-FFF2-40B4-BE49-F238E27FC236}">
                <a16:creationId xmlns:a16="http://schemas.microsoft.com/office/drawing/2014/main" id="{3EC660B2-62FC-4B30-BEB3-9F819120DE31}"/>
              </a:ext>
            </a:extLst>
          </p:cNvPr>
          <p:cNvSpPr/>
          <p:nvPr/>
        </p:nvSpPr>
        <p:spPr>
          <a:xfrm>
            <a:off x="7147727" y="40386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5" name="Oval 1534">
            <a:extLst>
              <a:ext uri="{FF2B5EF4-FFF2-40B4-BE49-F238E27FC236}">
                <a16:creationId xmlns:a16="http://schemas.microsoft.com/office/drawing/2014/main" id="{3982964A-4655-4009-8980-154264D9A4FA}"/>
              </a:ext>
            </a:extLst>
          </p:cNvPr>
          <p:cNvSpPr/>
          <p:nvPr/>
        </p:nvSpPr>
        <p:spPr>
          <a:xfrm>
            <a:off x="7300127" y="41910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" name="Oval 1535">
            <a:extLst>
              <a:ext uri="{FF2B5EF4-FFF2-40B4-BE49-F238E27FC236}">
                <a16:creationId xmlns:a16="http://schemas.microsoft.com/office/drawing/2014/main" id="{3D0C5C3F-57BC-4100-BF52-15C2F7E38C31}"/>
              </a:ext>
            </a:extLst>
          </p:cNvPr>
          <p:cNvSpPr/>
          <p:nvPr/>
        </p:nvSpPr>
        <p:spPr>
          <a:xfrm>
            <a:off x="5824490" y="27820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" name="Oval 1536">
            <a:extLst>
              <a:ext uri="{FF2B5EF4-FFF2-40B4-BE49-F238E27FC236}">
                <a16:creationId xmlns:a16="http://schemas.microsoft.com/office/drawing/2014/main" id="{6D375E41-42C5-40CA-8B74-0A90882BA16C}"/>
              </a:ext>
            </a:extLst>
          </p:cNvPr>
          <p:cNvSpPr/>
          <p:nvPr/>
        </p:nvSpPr>
        <p:spPr>
          <a:xfrm>
            <a:off x="5722896" y="27990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8" name="Oval 1537">
            <a:extLst>
              <a:ext uri="{FF2B5EF4-FFF2-40B4-BE49-F238E27FC236}">
                <a16:creationId xmlns:a16="http://schemas.microsoft.com/office/drawing/2014/main" id="{A853C635-5880-43C1-8678-07B06DF74A0C}"/>
              </a:ext>
            </a:extLst>
          </p:cNvPr>
          <p:cNvSpPr/>
          <p:nvPr/>
        </p:nvSpPr>
        <p:spPr>
          <a:xfrm>
            <a:off x="5875296" y="29514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9" name="Oval 1538">
            <a:extLst>
              <a:ext uri="{FF2B5EF4-FFF2-40B4-BE49-F238E27FC236}">
                <a16:creationId xmlns:a16="http://schemas.microsoft.com/office/drawing/2014/main" id="{71427D6A-EB72-4662-9237-340106C3E824}"/>
              </a:ext>
            </a:extLst>
          </p:cNvPr>
          <p:cNvSpPr/>
          <p:nvPr/>
        </p:nvSpPr>
        <p:spPr>
          <a:xfrm>
            <a:off x="6027696" y="31038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0" name="Oval 1539">
            <a:extLst>
              <a:ext uri="{FF2B5EF4-FFF2-40B4-BE49-F238E27FC236}">
                <a16:creationId xmlns:a16="http://schemas.microsoft.com/office/drawing/2014/main" id="{3741CB6E-492D-49DD-AC79-73A2DA941FC0}"/>
              </a:ext>
            </a:extLst>
          </p:cNvPr>
          <p:cNvSpPr/>
          <p:nvPr/>
        </p:nvSpPr>
        <p:spPr>
          <a:xfrm>
            <a:off x="6180096" y="32562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1" name="Oval 1540">
            <a:extLst>
              <a:ext uri="{FF2B5EF4-FFF2-40B4-BE49-F238E27FC236}">
                <a16:creationId xmlns:a16="http://schemas.microsoft.com/office/drawing/2014/main" id="{9B4254C0-6B66-4152-A7CF-384D9280D8B7}"/>
              </a:ext>
            </a:extLst>
          </p:cNvPr>
          <p:cNvSpPr/>
          <p:nvPr/>
        </p:nvSpPr>
        <p:spPr>
          <a:xfrm>
            <a:off x="6750091" y="28509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2" name="Oval 1541">
            <a:extLst>
              <a:ext uri="{FF2B5EF4-FFF2-40B4-BE49-F238E27FC236}">
                <a16:creationId xmlns:a16="http://schemas.microsoft.com/office/drawing/2014/main" id="{B4CC802E-7FB7-4983-9537-46A055194850}"/>
              </a:ext>
            </a:extLst>
          </p:cNvPr>
          <p:cNvSpPr/>
          <p:nvPr/>
        </p:nvSpPr>
        <p:spPr>
          <a:xfrm>
            <a:off x="6658968" y="28679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3" name="Oval 1542">
            <a:extLst>
              <a:ext uri="{FF2B5EF4-FFF2-40B4-BE49-F238E27FC236}">
                <a16:creationId xmlns:a16="http://schemas.microsoft.com/office/drawing/2014/main" id="{A16AB490-71F5-477E-84F0-928888A3D239}"/>
              </a:ext>
            </a:extLst>
          </p:cNvPr>
          <p:cNvSpPr/>
          <p:nvPr/>
        </p:nvSpPr>
        <p:spPr>
          <a:xfrm>
            <a:off x="6524835" y="30041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4" name="Oval 1543">
            <a:extLst>
              <a:ext uri="{FF2B5EF4-FFF2-40B4-BE49-F238E27FC236}">
                <a16:creationId xmlns:a16="http://schemas.microsoft.com/office/drawing/2014/main" id="{450F3E00-1509-4465-8EC9-C72BEDBA1C35}"/>
              </a:ext>
            </a:extLst>
          </p:cNvPr>
          <p:cNvSpPr/>
          <p:nvPr/>
        </p:nvSpPr>
        <p:spPr>
          <a:xfrm>
            <a:off x="6666208" y="341950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5" name="Oval 1544">
            <a:extLst>
              <a:ext uri="{FF2B5EF4-FFF2-40B4-BE49-F238E27FC236}">
                <a16:creationId xmlns:a16="http://schemas.microsoft.com/office/drawing/2014/main" id="{49388F79-D305-4E46-89E7-59684BC351B9}"/>
              </a:ext>
            </a:extLst>
          </p:cNvPr>
          <p:cNvSpPr/>
          <p:nvPr/>
        </p:nvSpPr>
        <p:spPr>
          <a:xfrm>
            <a:off x="6721423" y="27518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6" name="Oval 1545">
            <a:extLst>
              <a:ext uri="{FF2B5EF4-FFF2-40B4-BE49-F238E27FC236}">
                <a16:creationId xmlns:a16="http://schemas.microsoft.com/office/drawing/2014/main" id="{B9A94B3F-4671-4833-A6A1-528D98E61670}"/>
              </a:ext>
            </a:extLst>
          </p:cNvPr>
          <p:cNvSpPr/>
          <p:nvPr/>
        </p:nvSpPr>
        <p:spPr>
          <a:xfrm>
            <a:off x="6630300" y="27688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7" name="Oval 1546">
            <a:extLst>
              <a:ext uri="{FF2B5EF4-FFF2-40B4-BE49-F238E27FC236}">
                <a16:creationId xmlns:a16="http://schemas.microsoft.com/office/drawing/2014/main" id="{C45878ED-D925-4D85-9610-003F4F2DD70C}"/>
              </a:ext>
            </a:extLst>
          </p:cNvPr>
          <p:cNvSpPr/>
          <p:nvPr/>
        </p:nvSpPr>
        <p:spPr>
          <a:xfrm>
            <a:off x="6782700" y="29212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8" name="Oval 1547">
            <a:extLst>
              <a:ext uri="{FF2B5EF4-FFF2-40B4-BE49-F238E27FC236}">
                <a16:creationId xmlns:a16="http://schemas.microsoft.com/office/drawing/2014/main" id="{A710F007-109C-4540-A83C-C70EC4E45814}"/>
              </a:ext>
            </a:extLst>
          </p:cNvPr>
          <p:cNvSpPr/>
          <p:nvPr/>
        </p:nvSpPr>
        <p:spPr>
          <a:xfrm>
            <a:off x="6496167" y="29050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9" name="Oval 1548">
            <a:extLst>
              <a:ext uri="{FF2B5EF4-FFF2-40B4-BE49-F238E27FC236}">
                <a16:creationId xmlns:a16="http://schemas.microsoft.com/office/drawing/2014/main" id="{C6B259E4-4776-4360-95DD-5AB3E1684081}"/>
              </a:ext>
            </a:extLst>
          </p:cNvPr>
          <p:cNvSpPr/>
          <p:nvPr/>
        </p:nvSpPr>
        <p:spPr>
          <a:xfrm>
            <a:off x="6499665" y="28246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0" name="Oval 1549">
            <a:extLst>
              <a:ext uri="{FF2B5EF4-FFF2-40B4-BE49-F238E27FC236}">
                <a16:creationId xmlns:a16="http://schemas.microsoft.com/office/drawing/2014/main" id="{9D64818A-70A8-47F1-964B-F10EEDC68938}"/>
              </a:ext>
            </a:extLst>
          </p:cNvPr>
          <p:cNvSpPr/>
          <p:nvPr/>
        </p:nvSpPr>
        <p:spPr>
          <a:xfrm>
            <a:off x="6376288" y="28679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1" name="Oval 1550">
            <a:extLst>
              <a:ext uri="{FF2B5EF4-FFF2-40B4-BE49-F238E27FC236}">
                <a16:creationId xmlns:a16="http://schemas.microsoft.com/office/drawing/2014/main" id="{DC726C89-BE3D-46CA-A2EB-9F2EB43EA3A0}"/>
              </a:ext>
            </a:extLst>
          </p:cNvPr>
          <p:cNvSpPr/>
          <p:nvPr/>
        </p:nvSpPr>
        <p:spPr>
          <a:xfrm>
            <a:off x="6274694" y="28849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2" name="Oval 1551">
            <a:extLst>
              <a:ext uri="{FF2B5EF4-FFF2-40B4-BE49-F238E27FC236}">
                <a16:creationId xmlns:a16="http://schemas.microsoft.com/office/drawing/2014/main" id="{166B597D-8D79-41BC-BA6C-13D559C4D757}"/>
              </a:ext>
            </a:extLst>
          </p:cNvPr>
          <p:cNvSpPr/>
          <p:nvPr/>
        </p:nvSpPr>
        <p:spPr>
          <a:xfrm>
            <a:off x="6427094" y="30373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3" name="Oval 1552">
            <a:extLst>
              <a:ext uri="{FF2B5EF4-FFF2-40B4-BE49-F238E27FC236}">
                <a16:creationId xmlns:a16="http://schemas.microsoft.com/office/drawing/2014/main" id="{111E8221-2075-45A3-A6FD-6058DE11F2C1}"/>
              </a:ext>
            </a:extLst>
          </p:cNvPr>
          <p:cNvSpPr/>
          <p:nvPr/>
        </p:nvSpPr>
        <p:spPr>
          <a:xfrm>
            <a:off x="6579494" y="31897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4" name="Oval 1553">
            <a:extLst>
              <a:ext uri="{FF2B5EF4-FFF2-40B4-BE49-F238E27FC236}">
                <a16:creationId xmlns:a16="http://schemas.microsoft.com/office/drawing/2014/main" id="{C98A28E2-E61A-4F33-98EA-9F98AE0B7C97}"/>
              </a:ext>
            </a:extLst>
          </p:cNvPr>
          <p:cNvSpPr/>
          <p:nvPr/>
        </p:nvSpPr>
        <p:spPr>
          <a:xfrm>
            <a:off x="5988161" y="28687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5" name="Oval 1554">
            <a:extLst>
              <a:ext uri="{FF2B5EF4-FFF2-40B4-BE49-F238E27FC236}">
                <a16:creationId xmlns:a16="http://schemas.microsoft.com/office/drawing/2014/main" id="{C4661BA1-F4C3-4601-806A-EAB6A58FC622}"/>
              </a:ext>
            </a:extLst>
          </p:cNvPr>
          <p:cNvSpPr/>
          <p:nvPr/>
        </p:nvSpPr>
        <p:spPr>
          <a:xfrm>
            <a:off x="5897305" y="27666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6" name="Oval 1555">
            <a:extLst>
              <a:ext uri="{FF2B5EF4-FFF2-40B4-BE49-F238E27FC236}">
                <a16:creationId xmlns:a16="http://schemas.microsoft.com/office/drawing/2014/main" id="{0134D07D-23C8-40BE-B412-5884667C4664}"/>
              </a:ext>
            </a:extLst>
          </p:cNvPr>
          <p:cNvSpPr/>
          <p:nvPr/>
        </p:nvSpPr>
        <p:spPr>
          <a:xfrm>
            <a:off x="5824734" y="29792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7" name="Oval 1556">
            <a:extLst>
              <a:ext uri="{FF2B5EF4-FFF2-40B4-BE49-F238E27FC236}">
                <a16:creationId xmlns:a16="http://schemas.microsoft.com/office/drawing/2014/main" id="{16635637-FCC4-415E-AAEC-578EA6F79135}"/>
              </a:ext>
            </a:extLst>
          </p:cNvPr>
          <p:cNvSpPr/>
          <p:nvPr/>
        </p:nvSpPr>
        <p:spPr>
          <a:xfrm>
            <a:off x="5977134" y="31316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8" name="Oval 1557">
            <a:extLst>
              <a:ext uri="{FF2B5EF4-FFF2-40B4-BE49-F238E27FC236}">
                <a16:creationId xmlns:a16="http://schemas.microsoft.com/office/drawing/2014/main" id="{AE2CB0A2-B760-4FAF-8774-79F3D4CBAC02}"/>
              </a:ext>
            </a:extLst>
          </p:cNvPr>
          <p:cNvSpPr/>
          <p:nvPr/>
        </p:nvSpPr>
        <p:spPr>
          <a:xfrm>
            <a:off x="5812116" y="31897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9" name="Oval 1558">
            <a:extLst>
              <a:ext uri="{FF2B5EF4-FFF2-40B4-BE49-F238E27FC236}">
                <a16:creationId xmlns:a16="http://schemas.microsoft.com/office/drawing/2014/main" id="{52F26228-2601-4E6C-8B56-D22F6337C85E}"/>
              </a:ext>
            </a:extLst>
          </p:cNvPr>
          <p:cNvSpPr/>
          <p:nvPr/>
        </p:nvSpPr>
        <p:spPr>
          <a:xfrm>
            <a:off x="6309255" y="30900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0" name="Oval 1559">
            <a:extLst>
              <a:ext uri="{FF2B5EF4-FFF2-40B4-BE49-F238E27FC236}">
                <a16:creationId xmlns:a16="http://schemas.microsoft.com/office/drawing/2014/main" id="{0466E76F-AE33-473F-B455-654A0A33A158}"/>
              </a:ext>
            </a:extLst>
          </p:cNvPr>
          <p:cNvSpPr/>
          <p:nvPr/>
        </p:nvSpPr>
        <p:spPr>
          <a:xfrm>
            <a:off x="6218399" y="29879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1" name="Oval 1560">
            <a:extLst>
              <a:ext uri="{FF2B5EF4-FFF2-40B4-BE49-F238E27FC236}">
                <a16:creationId xmlns:a16="http://schemas.microsoft.com/office/drawing/2014/main" id="{1B7842B8-1C43-43F2-A4D4-0E53C5D2348A}"/>
              </a:ext>
            </a:extLst>
          </p:cNvPr>
          <p:cNvSpPr/>
          <p:nvPr/>
        </p:nvSpPr>
        <p:spPr>
          <a:xfrm>
            <a:off x="6095022" y="303120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2" name="Oval 1561">
            <a:extLst>
              <a:ext uri="{FF2B5EF4-FFF2-40B4-BE49-F238E27FC236}">
                <a16:creationId xmlns:a16="http://schemas.microsoft.com/office/drawing/2014/main" id="{49407F6A-3C4D-4DBE-B410-37950AD25BE4}"/>
              </a:ext>
            </a:extLst>
          </p:cNvPr>
          <p:cNvSpPr/>
          <p:nvPr/>
        </p:nvSpPr>
        <p:spPr>
          <a:xfrm>
            <a:off x="6145828" y="32005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3" name="Oval 1562">
            <a:extLst>
              <a:ext uri="{FF2B5EF4-FFF2-40B4-BE49-F238E27FC236}">
                <a16:creationId xmlns:a16="http://schemas.microsoft.com/office/drawing/2014/main" id="{C7D39829-E10A-4B7F-AA1B-93CFB7E90E0A}"/>
              </a:ext>
            </a:extLst>
          </p:cNvPr>
          <p:cNvSpPr/>
          <p:nvPr/>
        </p:nvSpPr>
        <p:spPr>
          <a:xfrm>
            <a:off x="6767931" y="29204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4" name="Oval 1563">
            <a:extLst>
              <a:ext uri="{FF2B5EF4-FFF2-40B4-BE49-F238E27FC236}">
                <a16:creationId xmlns:a16="http://schemas.microsoft.com/office/drawing/2014/main" id="{E3DCC251-9AF6-49AE-88C1-B082F0BAF67F}"/>
              </a:ext>
            </a:extLst>
          </p:cNvPr>
          <p:cNvSpPr/>
          <p:nvPr/>
        </p:nvSpPr>
        <p:spPr>
          <a:xfrm>
            <a:off x="6755313" y="31308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5" name="Oval 1564">
            <a:extLst>
              <a:ext uri="{FF2B5EF4-FFF2-40B4-BE49-F238E27FC236}">
                <a16:creationId xmlns:a16="http://schemas.microsoft.com/office/drawing/2014/main" id="{98C6E0F1-FC01-432B-94AD-47754307FD66}"/>
              </a:ext>
            </a:extLst>
          </p:cNvPr>
          <p:cNvSpPr/>
          <p:nvPr/>
        </p:nvSpPr>
        <p:spPr>
          <a:xfrm>
            <a:off x="6309998" y="28547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" name="Oval 1565">
            <a:extLst>
              <a:ext uri="{FF2B5EF4-FFF2-40B4-BE49-F238E27FC236}">
                <a16:creationId xmlns:a16="http://schemas.microsoft.com/office/drawing/2014/main" id="{676252AC-DA2E-43D7-B71A-90E35F0DC11F}"/>
              </a:ext>
            </a:extLst>
          </p:cNvPr>
          <p:cNvSpPr/>
          <p:nvPr/>
        </p:nvSpPr>
        <p:spPr>
          <a:xfrm>
            <a:off x="6023465" y="28385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Oval 1566">
            <a:extLst>
              <a:ext uri="{FF2B5EF4-FFF2-40B4-BE49-F238E27FC236}">
                <a16:creationId xmlns:a16="http://schemas.microsoft.com/office/drawing/2014/main" id="{D49492B7-11CF-463E-AF56-BC806C0B7271}"/>
              </a:ext>
            </a:extLst>
          </p:cNvPr>
          <p:cNvSpPr/>
          <p:nvPr/>
        </p:nvSpPr>
        <p:spPr>
          <a:xfrm>
            <a:off x="6026963" y="27581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Oval 1567">
            <a:extLst>
              <a:ext uri="{FF2B5EF4-FFF2-40B4-BE49-F238E27FC236}">
                <a16:creationId xmlns:a16="http://schemas.microsoft.com/office/drawing/2014/main" id="{AF74644E-5243-4A19-A96B-EF99B59C5E11}"/>
              </a:ext>
            </a:extLst>
          </p:cNvPr>
          <p:cNvSpPr/>
          <p:nvPr/>
        </p:nvSpPr>
        <p:spPr>
          <a:xfrm>
            <a:off x="5903586" y="28014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Oval 1568">
            <a:extLst>
              <a:ext uri="{FF2B5EF4-FFF2-40B4-BE49-F238E27FC236}">
                <a16:creationId xmlns:a16="http://schemas.microsoft.com/office/drawing/2014/main" id="{7D09D312-CE6A-41EC-8932-C9A5A7754EA3}"/>
              </a:ext>
            </a:extLst>
          </p:cNvPr>
          <p:cNvSpPr/>
          <p:nvPr/>
        </p:nvSpPr>
        <p:spPr>
          <a:xfrm>
            <a:off x="5801992" y="28184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0" name="Oval 1569">
            <a:extLst>
              <a:ext uri="{FF2B5EF4-FFF2-40B4-BE49-F238E27FC236}">
                <a16:creationId xmlns:a16="http://schemas.microsoft.com/office/drawing/2014/main" id="{FF986F12-941E-42FB-8420-66EEF5729C29}"/>
              </a:ext>
            </a:extLst>
          </p:cNvPr>
          <p:cNvSpPr/>
          <p:nvPr/>
        </p:nvSpPr>
        <p:spPr>
          <a:xfrm>
            <a:off x="5954392" y="29708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1" name="Oval 1570">
            <a:extLst>
              <a:ext uri="{FF2B5EF4-FFF2-40B4-BE49-F238E27FC236}">
                <a16:creationId xmlns:a16="http://schemas.microsoft.com/office/drawing/2014/main" id="{BF914C0D-0BC7-412C-B28C-E61490B49A9E}"/>
              </a:ext>
            </a:extLst>
          </p:cNvPr>
          <p:cNvSpPr/>
          <p:nvPr/>
        </p:nvSpPr>
        <p:spPr>
          <a:xfrm>
            <a:off x="6106792" y="31232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2" name="Oval 1571">
            <a:extLst>
              <a:ext uri="{FF2B5EF4-FFF2-40B4-BE49-F238E27FC236}">
                <a16:creationId xmlns:a16="http://schemas.microsoft.com/office/drawing/2014/main" id="{D49D321B-3BA0-4BE8-8ACA-73DB6823C767}"/>
              </a:ext>
            </a:extLst>
          </p:cNvPr>
          <p:cNvSpPr/>
          <p:nvPr/>
        </p:nvSpPr>
        <p:spPr>
          <a:xfrm>
            <a:off x="5836553" y="30235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3" name="Oval 1572">
            <a:extLst>
              <a:ext uri="{FF2B5EF4-FFF2-40B4-BE49-F238E27FC236}">
                <a16:creationId xmlns:a16="http://schemas.microsoft.com/office/drawing/2014/main" id="{ABF1D924-1C06-483A-BEB0-595AE2D69E75}"/>
              </a:ext>
            </a:extLst>
          </p:cNvPr>
          <p:cNvSpPr/>
          <p:nvPr/>
        </p:nvSpPr>
        <p:spPr>
          <a:xfrm>
            <a:off x="5745697" y="29214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Oval 1573">
            <a:extLst>
              <a:ext uri="{FF2B5EF4-FFF2-40B4-BE49-F238E27FC236}">
                <a16:creationId xmlns:a16="http://schemas.microsoft.com/office/drawing/2014/main" id="{1E36A93E-C448-4E0D-B686-98A258B8136F}"/>
              </a:ext>
            </a:extLst>
          </p:cNvPr>
          <p:cNvSpPr/>
          <p:nvPr/>
        </p:nvSpPr>
        <p:spPr>
          <a:xfrm>
            <a:off x="6738908" y="33767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5" name="Oval 1574">
            <a:extLst>
              <a:ext uri="{FF2B5EF4-FFF2-40B4-BE49-F238E27FC236}">
                <a16:creationId xmlns:a16="http://schemas.microsoft.com/office/drawing/2014/main" id="{2380A083-6817-4079-9FAD-9A51F5BF7C3C}"/>
              </a:ext>
            </a:extLst>
          </p:cNvPr>
          <p:cNvSpPr/>
          <p:nvPr/>
        </p:nvSpPr>
        <p:spPr>
          <a:xfrm>
            <a:off x="6604775" y="35129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6" name="Oval 1575">
            <a:extLst>
              <a:ext uri="{FF2B5EF4-FFF2-40B4-BE49-F238E27FC236}">
                <a16:creationId xmlns:a16="http://schemas.microsoft.com/office/drawing/2014/main" id="{5ECC2129-2C1F-4CEC-ADF9-7DC117475E56}"/>
              </a:ext>
            </a:extLst>
          </p:cNvPr>
          <p:cNvSpPr/>
          <p:nvPr/>
        </p:nvSpPr>
        <p:spPr>
          <a:xfrm>
            <a:off x="6513919" y="34108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7" name="Oval 1576">
            <a:extLst>
              <a:ext uri="{FF2B5EF4-FFF2-40B4-BE49-F238E27FC236}">
                <a16:creationId xmlns:a16="http://schemas.microsoft.com/office/drawing/2014/main" id="{2580ADA1-647E-4F77-9359-40055AACD452}"/>
              </a:ext>
            </a:extLst>
          </p:cNvPr>
          <p:cNvSpPr/>
          <p:nvPr/>
        </p:nvSpPr>
        <p:spPr>
          <a:xfrm>
            <a:off x="6441348" y="362350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8" name="Oval 1577">
            <a:extLst>
              <a:ext uri="{FF2B5EF4-FFF2-40B4-BE49-F238E27FC236}">
                <a16:creationId xmlns:a16="http://schemas.microsoft.com/office/drawing/2014/main" id="{64449B52-78BC-4DD2-B4D0-EC7FBCA185AF}"/>
              </a:ext>
            </a:extLst>
          </p:cNvPr>
          <p:cNvSpPr/>
          <p:nvPr/>
        </p:nvSpPr>
        <p:spPr>
          <a:xfrm>
            <a:off x="5837397" y="35129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9" name="Oval 1578">
            <a:extLst>
              <a:ext uri="{FF2B5EF4-FFF2-40B4-BE49-F238E27FC236}">
                <a16:creationId xmlns:a16="http://schemas.microsoft.com/office/drawing/2014/main" id="{2272634C-E80A-4376-BE6D-5EDDE614FCDC}"/>
              </a:ext>
            </a:extLst>
          </p:cNvPr>
          <p:cNvSpPr/>
          <p:nvPr/>
        </p:nvSpPr>
        <p:spPr>
          <a:xfrm>
            <a:off x="5746541" y="34108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0" name="Oval 1579">
            <a:extLst>
              <a:ext uri="{FF2B5EF4-FFF2-40B4-BE49-F238E27FC236}">
                <a16:creationId xmlns:a16="http://schemas.microsoft.com/office/drawing/2014/main" id="{E65E9348-526E-4039-9DB1-AE7A1813230B}"/>
              </a:ext>
            </a:extLst>
          </p:cNvPr>
          <p:cNvSpPr/>
          <p:nvPr/>
        </p:nvSpPr>
        <p:spPr>
          <a:xfrm>
            <a:off x="6088813" y="31935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1" name="Oval 1580">
            <a:extLst>
              <a:ext uri="{FF2B5EF4-FFF2-40B4-BE49-F238E27FC236}">
                <a16:creationId xmlns:a16="http://schemas.microsoft.com/office/drawing/2014/main" id="{BC2791D1-EDF7-4E06-81F1-D5A9B9841CE8}"/>
              </a:ext>
            </a:extLst>
          </p:cNvPr>
          <p:cNvSpPr/>
          <p:nvPr/>
        </p:nvSpPr>
        <p:spPr>
          <a:xfrm>
            <a:off x="6251684" y="33459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2" name="Oval 1581">
            <a:extLst>
              <a:ext uri="{FF2B5EF4-FFF2-40B4-BE49-F238E27FC236}">
                <a16:creationId xmlns:a16="http://schemas.microsoft.com/office/drawing/2014/main" id="{6D05AFBA-E739-4BA7-8A1A-A7227C156AFE}"/>
              </a:ext>
            </a:extLst>
          </p:cNvPr>
          <p:cNvSpPr/>
          <p:nvPr/>
        </p:nvSpPr>
        <p:spPr>
          <a:xfrm>
            <a:off x="5997690" y="32104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3" name="Oval 1582">
            <a:extLst>
              <a:ext uri="{FF2B5EF4-FFF2-40B4-BE49-F238E27FC236}">
                <a16:creationId xmlns:a16="http://schemas.microsoft.com/office/drawing/2014/main" id="{43DD7AB8-56BA-4269-AEBA-EE52C71FC2FD}"/>
              </a:ext>
            </a:extLst>
          </p:cNvPr>
          <p:cNvSpPr/>
          <p:nvPr/>
        </p:nvSpPr>
        <p:spPr>
          <a:xfrm>
            <a:off x="6150090" y="33628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4" name="Oval 1583">
            <a:extLst>
              <a:ext uri="{FF2B5EF4-FFF2-40B4-BE49-F238E27FC236}">
                <a16:creationId xmlns:a16="http://schemas.microsoft.com/office/drawing/2014/main" id="{3236F4B9-6AFB-4E28-A347-4781092B228D}"/>
              </a:ext>
            </a:extLst>
          </p:cNvPr>
          <p:cNvSpPr/>
          <p:nvPr/>
        </p:nvSpPr>
        <p:spPr>
          <a:xfrm>
            <a:off x="6390448" y="31661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5" name="Oval 1584">
            <a:extLst>
              <a:ext uri="{FF2B5EF4-FFF2-40B4-BE49-F238E27FC236}">
                <a16:creationId xmlns:a16="http://schemas.microsoft.com/office/drawing/2014/main" id="{8A3EA954-A754-4E0C-B08D-233B7162049F}"/>
              </a:ext>
            </a:extLst>
          </p:cNvPr>
          <p:cNvSpPr/>
          <p:nvPr/>
        </p:nvSpPr>
        <p:spPr>
          <a:xfrm>
            <a:off x="6542848" y="33185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6" name="Oval 1585">
            <a:extLst>
              <a:ext uri="{FF2B5EF4-FFF2-40B4-BE49-F238E27FC236}">
                <a16:creationId xmlns:a16="http://schemas.microsoft.com/office/drawing/2014/main" id="{F5C25B4D-0251-4C66-A4F4-392D83EF396B}"/>
              </a:ext>
            </a:extLst>
          </p:cNvPr>
          <p:cNvSpPr/>
          <p:nvPr/>
        </p:nvSpPr>
        <p:spPr>
          <a:xfrm>
            <a:off x="6695248" y="34709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" name="Oval 1586">
            <a:extLst>
              <a:ext uri="{FF2B5EF4-FFF2-40B4-BE49-F238E27FC236}">
                <a16:creationId xmlns:a16="http://schemas.microsoft.com/office/drawing/2014/main" id="{48D2E822-3EA8-44BF-A09B-9FC2568F3BAD}"/>
              </a:ext>
            </a:extLst>
          </p:cNvPr>
          <p:cNvSpPr/>
          <p:nvPr/>
        </p:nvSpPr>
        <p:spPr>
          <a:xfrm>
            <a:off x="6057643" y="32082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8" name="Oval 1587">
            <a:extLst>
              <a:ext uri="{FF2B5EF4-FFF2-40B4-BE49-F238E27FC236}">
                <a16:creationId xmlns:a16="http://schemas.microsoft.com/office/drawing/2014/main" id="{1AC0BF16-62DF-42C9-9346-581AA516BCD7}"/>
              </a:ext>
            </a:extLst>
          </p:cNvPr>
          <p:cNvSpPr/>
          <p:nvPr/>
        </p:nvSpPr>
        <p:spPr>
          <a:xfrm>
            <a:off x="5923795" y="325155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9" name="Oval 1588">
            <a:extLst>
              <a:ext uri="{FF2B5EF4-FFF2-40B4-BE49-F238E27FC236}">
                <a16:creationId xmlns:a16="http://schemas.microsoft.com/office/drawing/2014/main" id="{F2D72FF1-8695-403B-9A35-93928F42A2CC}"/>
              </a:ext>
            </a:extLst>
          </p:cNvPr>
          <p:cNvSpPr/>
          <p:nvPr/>
        </p:nvSpPr>
        <p:spPr>
          <a:xfrm>
            <a:off x="6210043" y="33606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Oval 1589">
            <a:extLst>
              <a:ext uri="{FF2B5EF4-FFF2-40B4-BE49-F238E27FC236}">
                <a16:creationId xmlns:a16="http://schemas.microsoft.com/office/drawing/2014/main" id="{38B724C1-3F5D-4CA8-8B5B-F0FA070A8027}"/>
              </a:ext>
            </a:extLst>
          </p:cNvPr>
          <p:cNvSpPr/>
          <p:nvPr/>
        </p:nvSpPr>
        <p:spPr>
          <a:xfrm>
            <a:off x="6086666" y="340395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Oval 1590">
            <a:extLst>
              <a:ext uri="{FF2B5EF4-FFF2-40B4-BE49-F238E27FC236}">
                <a16:creationId xmlns:a16="http://schemas.microsoft.com/office/drawing/2014/main" id="{C5497A98-7BE5-4EBB-8194-5C59E47E5FEE}"/>
              </a:ext>
            </a:extLst>
          </p:cNvPr>
          <p:cNvSpPr/>
          <p:nvPr/>
        </p:nvSpPr>
        <p:spPr>
          <a:xfrm>
            <a:off x="5832672" y="326852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Oval 1591">
            <a:extLst>
              <a:ext uri="{FF2B5EF4-FFF2-40B4-BE49-F238E27FC236}">
                <a16:creationId xmlns:a16="http://schemas.microsoft.com/office/drawing/2014/main" id="{5C8A376D-AC20-4521-9826-C45566EDC9A2}"/>
              </a:ext>
            </a:extLst>
          </p:cNvPr>
          <p:cNvSpPr/>
          <p:nvPr/>
        </p:nvSpPr>
        <p:spPr>
          <a:xfrm>
            <a:off x="5985072" y="342092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Oval 1592">
            <a:extLst>
              <a:ext uri="{FF2B5EF4-FFF2-40B4-BE49-F238E27FC236}">
                <a16:creationId xmlns:a16="http://schemas.microsoft.com/office/drawing/2014/main" id="{C51C9137-EA88-4334-BE52-199FC9B1AF11}"/>
              </a:ext>
            </a:extLst>
          </p:cNvPr>
          <p:cNvSpPr/>
          <p:nvPr/>
        </p:nvSpPr>
        <p:spPr>
          <a:xfrm>
            <a:off x="6225430" y="32241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Oval 1593">
            <a:extLst>
              <a:ext uri="{FF2B5EF4-FFF2-40B4-BE49-F238E27FC236}">
                <a16:creationId xmlns:a16="http://schemas.microsoft.com/office/drawing/2014/main" id="{4C54A750-60B1-41FD-A443-DB31BA7DD30F}"/>
              </a:ext>
            </a:extLst>
          </p:cNvPr>
          <p:cNvSpPr/>
          <p:nvPr/>
        </p:nvSpPr>
        <p:spPr>
          <a:xfrm>
            <a:off x="6377830" y="33765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5" name="Oval 1594">
            <a:extLst>
              <a:ext uri="{FF2B5EF4-FFF2-40B4-BE49-F238E27FC236}">
                <a16:creationId xmlns:a16="http://schemas.microsoft.com/office/drawing/2014/main" id="{9C73C1BD-FC37-4834-823B-208F37F5B719}"/>
              </a:ext>
            </a:extLst>
          </p:cNvPr>
          <p:cNvSpPr/>
          <p:nvPr/>
        </p:nvSpPr>
        <p:spPr>
          <a:xfrm>
            <a:off x="6530230" y="35289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6" name="Oval 1595">
            <a:extLst>
              <a:ext uri="{FF2B5EF4-FFF2-40B4-BE49-F238E27FC236}">
                <a16:creationId xmlns:a16="http://schemas.microsoft.com/office/drawing/2014/main" id="{7A4F18AA-BF5C-4E0E-B2C1-766ACF5028C8}"/>
              </a:ext>
            </a:extLst>
          </p:cNvPr>
          <p:cNvSpPr/>
          <p:nvPr/>
        </p:nvSpPr>
        <p:spPr>
          <a:xfrm>
            <a:off x="5775470" y="33185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7" name="Oval 1596">
            <a:extLst>
              <a:ext uri="{FF2B5EF4-FFF2-40B4-BE49-F238E27FC236}">
                <a16:creationId xmlns:a16="http://schemas.microsoft.com/office/drawing/2014/main" id="{5A9721FC-6CB9-46A5-92EA-254BEFED276C}"/>
              </a:ext>
            </a:extLst>
          </p:cNvPr>
          <p:cNvSpPr/>
          <p:nvPr/>
        </p:nvSpPr>
        <p:spPr>
          <a:xfrm>
            <a:off x="5927870" y="34709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8" name="Oval 1597">
            <a:extLst>
              <a:ext uri="{FF2B5EF4-FFF2-40B4-BE49-F238E27FC236}">
                <a16:creationId xmlns:a16="http://schemas.microsoft.com/office/drawing/2014/main" id="{189D8390-0D33-4A80-A7D3-8AAF59EFD305}"/>
              </a:ext>
            </a:extLst>
          </p:cNvPr>
          <p:cNvSpPr/>
          <p:nvPr/>
        </p:nvSpPr>
        <p:spPr>
          <a:xfrm>
            <a:off x="6784113" y="31747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9" name="Oval 1598">
            <a:extLst>
              <a:ext uri="{FF2B5EF4-FFF2-40B4-BE49-F238E27FC236}">
                <a16:creationId xmlns:a16="http://schemas.microsoft.com/office/drawing/2014/main" id="{00E9AF11-9854-431A-9149-55F62DFB619F}"/>
              </a:ext>
            </a:extLst>
          </p:cNvPr>
          <p:cNvSpPr/>
          <p:nvPr/>
        </p:nvSpPr>
        <p:spPr>
          <a:xfrm>
            <a:off x="6660736" y="32180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0" name="Oval 1599">
            <a:extLst>
              <a:ext uri="{FF2B5EF4-FFF2-40B4-BE49-F238E27FC236}">
                <a16:creationId xmlns:a16="http://schemas.microsoft.com/office/drawing/2014/main" id="{78FA1F51-06B0-4C22-907A-25DD64E5FD93}"/>
              </a:ext>
            </a:extLst>
          </p:cNvPr>
          <p:cNvSpPr/>
          <p:nvPr/>
        </p:nvSpPr>
        <p:spPr>
          <a:xfrm>
            <a:off x="6711542" y="33874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1" name="Oval 1600">
            <a:extLst>
              <a:ext uri="{FF2B5EF4-FFF2-40B4-BE49-F238E27FC236}">
                <a16:creationId xmlns:a16="http://schemas.microsoft.com/office/drawing/2014/main" id="{EEB4006E-DE2C-4154-9429-BD1EB690A2D9}"/>
              </a:ext>
            </a:extLst>
          </p:cNvPr>
          <p:cNvSpPr/>
          <p:nvPr/>
        </p:nvSpPr>
        <p:spPr>
          <a:xfrm>
            <a:off x="6687275" y="33108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2" name="Oval 1601">
            <a:extLst>
              <a:ext uri="{FF2B5EF4-FFF2-40B4-BE49-F238E27FC236}">
                <a16:creationId xmlns:a16="http://schemas.microsoft.com/office/drawing/2014/main" id="{A09489FD-7AA6-4615-9519-FAB8E9501C1B}"/>
              </a:ext>
            </a:extLst>
          </p:cNvPr>
          <p:cNvSpPr/>
          <p:nvPr/>
        </p:nvSpPr>
        <p:spPr>
          <a:xfrm>
            <a:off x="6237315" y="34052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3" name="Oval 1602">
            <a:extLst>
              <a:ext uri="{FF2B5EF4-FFF2-40B4-BE49-F238E27FC236}">
                <a16:creationId xmlns:a16="http://schemas.microsoft.com/office/drawing/2014/main" id="{F9B5074F-4396-40A7-88AF-7F4C81325CAD}"/>
              </a:ext>
            </a:extLst>
          </p:cNvPr>
          <p:cNvSpPr/>
          <p:nvPr/>
        </p:nvSpPr>
        <p:spPr>
          <a:xfrm>
            <a:off x="6389715" y="35576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4" name="Oval 1603">
            <a:extLst>
              <a:ext uri="{FF2B5EF4-FFF2-40B4-BE49-F238E27FC236}">
                <a16:creationId xmlns:a16="http://schemas.microsoft.com/office/drawing/2014/main" id="{0673E686-906C-49FC-A1DB-91182A5E1096}"/>
              </a:ext>
            </a:extLst>
          </p:cNvPr>
          <p:cNvSpPr/>
          <p:nvPr/>
        </p:nvSpPr>
        <p:spPr>
          <a:xfrm>
            <a:off x="5881709" y="35213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5" name="Oval 1604">
            <a:extLst>
              <a:ext uri="{FF2B5EF4-FFF2-40B4-BE49-F238E27FC236}">
                <a16:creationId xmlns:a16="http://schemas.microsoft.com/office/drawing/2014/main" id="{1CDF3362-D276-4A8F-B8DF-6DC912212636}"/>
              </a:ext>
            </a:extLst>
          </p:cNvPr>
          <p:cNvSpPr/>
          <p:nvPr/>
        </p:nvSpPr>
        <p:spPr>
          <a:xfrm>
            <a:off x="6360692" y="359191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6" name="Oval 1605">
            <a:extLst>
              <a:ext uri="{FF2B5EF4-FFF2-40B4-BE49-F238E27FC236}">
                <a16:creationId xmlns:a16="http://schemas.microsoft.com/office/drawing/2014/main" id="{9781CB80-E3A2-4ABF-8E82-A4FB720B9207}"/>
              </a:ext>
            </a:extLst>
          </p:cNvPr>
          <p:cNvSpPr/>
          <p:nvPr/>
        </p:nvSpPr>
        <p:spPr>
          <a:xfrm>
            <a:off x="6135721" y="359191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7" name="Oval 1606">
            <a:extLst>
              <a:ext uri="{FF2B5EF4-FFF2-40B4-BE49-F238E27FC236}">
                <a16:creationId xmlns:a16="http://schemas.microsoft.com/office/drawing/2014/main" id="{CEEA643E-4B46-43AD-A2E6-0625587D2A80}"/>
              </a:ext>
            </a:extLst>
          </p:cNvPr>
          <p:cNvSpPr/>
          <p:nvPr/>
        </p:nvSpPr>
        <p:spPr>
          <a:xfrm>
            <a:off x="6779979" y="31843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8" name="Oval 1607">
            <a:extLst>
              <a:ext uri="{FF2B5EF4-FFF2-40B4-BE49-F238E27FC236}">
                <a16:creationId xmlns:a16="http://schemas.microsoft.com/office/drawing/2014/main" id="{084DDD9B-B7F2-4CB7-A7DA-1A5647E73AA0}"/>
              </a:ext>
            </a:extLst>
          </p:cNvPr>
          <p:cNvSpPr/>
          <p:nvPr/>
        </p:nvSpPr>
        <p:spPr>
          <a:xfrm>
            <a:off x="4641741" y="35013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9" name="Oval 1608">
            <a:extLst>
              <a:ext uri="{FF2B5EF4-FFF2-40B4-BE49-F238E27FC236}">
                <a16:creationId xmlns:a16="http://schemas.microsoft.com/office/drawing/2014/main" id="{91409B8E-3230-42DD-8565-5E9DA4A80A9C}"/>
              </a:ext>
            </a:extLst>
          </p:cNvPr>
          <p:cNvSpPr/>
          <p:nvPr/>
        </p:nvSpPr>
        <p:spPr>
          <a:xfrm>
            <a:off x="4648022" y="35362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0" name="Oval 1609">
            <a:extLst>
              <a:ext uri="{FF2B5EF4-FFF2-40B4-BE49-F238E27FC236}">
                <a16:creationId xmlns:a16="http://schemas.microsoft.com/office/drawing/2014/main" id="{C680FE20-9B6A-49CA-A7BF-F8D18B8C87A8}"/>
              </a:ext>
            </a:extLst>
          </p:cNvPr>
          <p:cNvSpPr/>
          <p:nvPr/>
        </p:nvSpPr>
        <p:spPr>
          <a:xfrm>
            <a:off x="4908600" y="35631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1" name="Oval 1610">
            <a:extLst>
              <a:ext uri="{FF2B5EF4-FFF2-40B4-BE49-F238E27FC236}">
                <a16:creationId xmlns:a16="http://schemas.microsoft.com/office/drawing/2014/main" id="{C87E8386-0D1A-4B5D-BF08-06E93DDCDD03}"/>
              </a:ext>
            </a:extLst>
          </p:cNvPr>
          <p:cNvSpPr/>
          <p:nvPr/>
        </p:nvSpPr>
        <p:spPr>
          <a:xfrm>
            <a:off x="4817477" y="35800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2" name="Oval 1611">
            <a:extLst>
              <a:ext uri="{FF2B5EF4-FFF2-40B4-BE49-F238E27FC236}">
                <a16:creationId xmlns:a16="http://schemas.microsoft.com/office/drawing/2014/main" id="{92624BE5-4DBA-4665-A506-EA56F6E80EED}"/>
              </a:ext>
            </a:extLst>
          </p:cNvPr>
          <p:cNvSpPr/>
          <p:nvPr/>
        </p:nvSpPr>
        <p:spPr>
          <a:xfrm>
            <a:off x="4879932" y="34639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3" name="Oval 1612">
            <a:extLst>
              <a:ext uri="{FF2B5EF4-FFF2-40B4-BE49-F238E27FC236}">
                <a16:creationId xmlns:a16="http://schemas.microsoft.com/office/drawing/2014/main" id="{B998932E-E6D0-4CDD-A235-0E1D432B35A3}"/>
              </a:ext>
            </a:extLst>
          </p:cNvPr>
          <p:cNvSpPr/>
          <p:nvPr/>
        </p:nvSpPr>
        <p:spPr>
          <a:xfrm>
            <a:off x="4636409" y="33285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4" name="Oval 1613">
            <a:extLst>
              <a:ext uri="{FF2B5EF4-FFF2-40B4-BE49-F238E27FC236}">
                <a16:creationId xmlns:a16="http://schemas.microsoft.com/office/drawing/2014/main" id="{152916FB-AFBC-4548-A780-E1E66E680EE4}"/>
              </a:ext>
            </a:extLst>
          </p:cNvPr>
          <p:cNvSpPr/>
          <p:nvPr/>
        </p:nvSpPr>
        <p:spPr>
          <a:xfrm>
            <a:off x="4788809" y="34809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5" name="Oval 1614">
            <a:extLst>
              <a:ext uri="{FF2B5EF4-FFF2-40B4-BE49-F238E27FC236}">
                <a16:creationId xmlns:a16="http://schemas.microsoft.com/office/drawing/2014/main" id="{BC00CD8C-9DF5-4C1E-BFCB-0353D5027767}"/>
              </a:ext>
            </a:extLst>
          </p:cNvPr>
          <p:cNvSpPr/>
          <p:nvPr/>
        </p:nvSpPr>
        <p:spPr>
          <a:xfrm>
            <a:off x="4941209" y="36333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6" name="Oval 1615">
            <a:extLst>
              <a:ext uri="{FF2B5EF4-FFF2-40B4-BE49-F238E27FC236}">
                <a16:creationId xmlns:a16="http://schemas.microsoft.com/office/drawing/2014/main" id="{03860D64-186D-4C35-919B-9FFE223FFB14}"/>
              </a:ext>
            </a:extLst>
          </p:cNvPr>
          <p:cNvSpPr/>
          <p:nvPr/>
        </p:nvSpPr>
        <p:spPr>
          <a:xfrm>
            <a:off x="4654676" y="36171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7" name="Oval 1616">
            <a:extLst>
              <a:ext uri="{FF2B5EF4-FFF2-40B4-BE49-F238E27FC236}">
                <a16:creationId xmlns:a16="http://schemas.microsoft.com/office/drawing/2014/main" id="{5D8C7FB4-8F7A-43A9-A374-A0AF694990EE}"/>
              </a:ext>
            </a:extLst>
          </p:cNvPr>
          <p:cNvSpPr/>
          <p:nvPr/>
        </p:nvSpPr>
        <p:spPr>
          <a:xfrm>
            <a:off x="4658174" y="35367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8" name="Oval 1617">
            <a:extLst>
              <a:ext uri="{FF2B5EF4-FFF2-40B4-BE49-F238E27FC236}">
                <a16:creationId xmlns:a16="http://schemas.microsoft.com/office/drawing/2014/main" id="{5E19DE71-40B4-4E14-8710-A702C980F7AD}"/>
              </a:ext>
            </a:extLst>
          </p:cNvPr>
          <p:cNvSpPr/>
          <p:nvPr/>
        </p:nvSpPr>
        <p:spPr>
          <a:xfrm>
            <a:off x="5597873" y="35583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9" name="Oval 1618">
            <a:extLst>
              <a:ext uri="{FF2B5EF4-FFF2-40B4-BE49-F238E27FC236}">
                <a16:creationId xmlns:a16="http://schemas.microsoft.com/office/drawing/2014/main" id="{905EBCD9-73AC-417A-9C40-FDB9ADA725EB}"/>
              </a:ext>
            </a:extLst>
          </p:cNvPr>
          <p:cNvSpPr/>
          <p:nvPr/>
        </p:nvSpPr>
        <p:spPr>
          <a:xfrm>
            <a:off x="5448971" y="332556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0" name="Oval 1619">
            <a:extLst>
              <a:ext uri="{FF2B5EF4-FFF2-40B4-BE49-F238E27FC236}">
                <a16:creationId xmlns:a16="http://schemas.microsoft.com/office/drawing/2014/main" id="{1EF8C728-E124-470C-8932-1BA188135CF2}"/>
              </a:ext>
            </a:extLst>
          </p:cNvPr>
          <p:cNvSpPr/>
          <p:nvPr/>
        </p:nvSpPr>
        <p:spPr>
          <a:xfrm>
            <a:off x="5315123" y="33688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1" name="Oval 1620">
            <a:extLst>
              <a:ext uri="{FF2B5EF4-FFF2-40B4-BE49-F238E27FC236}">
                <a16:creationId xmlns:a16="http://schemas.microsoft.com/office/drawing/2014/main" id="{0DAAD748-BA32-49DB-BA98-7289FF26BA39}"/>
              </a:ext>
            </a:extLst>
          </p:cNvPr>
          <p:cNvSpPr/>
          <p:nvPr/>
        </p:nvSpPr>
        <p:spPr>
          <a:xfrm>
            <a:off x="5601371" y="347796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2" name="Oval 1621">
            <a:extLst>
              <a:ext uri="{FF2B5EF4-FFF2-40B4-BE49-F238E27FC236}">
                <a16:creationId xmlns:a16="http://schemas.microsoft.com/office/drawing/2014/main" id="{88CBD6D7-8F3E-4D7A-993A-11C448A8F0AD}"/>
              </a:ext>
            </a:extLst>
          </p:cNvPr>
          <p:cNvSpPr/>
          <p:nvPr/>
        </p:nvSpPr>
        <p:spPr>
          <a:xfrm>
            <a:off x="5477994" y="35212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3" name="Oval 1622">
            <a:extLst>
              <a:ext uri="{FF2B5EF4-FFF2-40B4-BE49-F238E27FC236}">
                <a16:creationId xmlns:a16="http://schemas.microsoft.com/office/drawing/2014/main" id="{F5C546BF-6F72-4B79-9881-54E20A9A1304}"/>
              </a:ext>
            </a:extLst>
          </p:cNvPr>
          <p:cNvSpPr/>
          <p:nvPr/>
        </p:nvSpPr>
        <p:spPr>
          <a:xfrm>
            <a:off x="5224000" y="33858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4" name="Oval 1623">
            <a:extLst>
              <a:ext uri="{FF2B5EF4-FFF2-40B4-BE49-F238E27FC236}">
                <a16:creationId xmlns:a16="http://schemas.microsoft.com/office/drawing/2014/main" id="{6155A580-8B78-4F40-A552-5480B3F54810}"/>
              </a:ext>
            </a:extLst>
          </p:cNvPr>
          <p:cNvSpPr/>
          <p:nvPr/>
        </p:nvSpPr>
        <p:spPr>
          <a:xfrm>
            <a:off x="5376400" y="35382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5" name="Oval 1624">
            <a:extLst>
              <a:ext uri="{FF2B5EF4-FFF2-40B4-BE49-F238E27FC236}">
                <a16:creationId xmlns:a16="http://schemas.microsoft.com/office/drawing/2014/main" id="{9EB3688C-F17F-4823-9B8F-98643317B0D3}"/>
              </a:ext>
            </a:extLst>
          </p:cNvPr>
          <p:cNvSpPr/>
          <p:nvPr/>
        </p:nvSpPr>
        <p:spPr>
          <a:xfrm>
            <a:off x="5089867" y="35220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6" name="Oval 1625">
            <a:extLst>
              <a:ext uri="{FF2B5EF4-FFF2-40B4-BE49-F238E27FC236}">
                <a16:creationId xmlns:a16="http://schemas.microsoft.com/office/drawing/2014/main" id="{768BDEC6-6EA3-4C0C-9A69-925BAAD2D993}"/>
              </a:ext>
            </a:extLst>
          </p:cNvPr>
          <p:cNvSpPr/>
          <p:nvPr/>
        </p:nvSpPr>
        <p:spPr>
          <a:xfrm>
            <a:off x="4999011" y="341991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7" name="Oval 1626">
            <a:extLst>
              <a:ext uri="{FF2B5EF4-FFF2-40B4-BE49-F238E27FC236}">
                <a16:creationId xmlns:a16="http://schemas.microsoft.com/office/drawing/2014/main" id="{C7539206-E51E-4D00-AC01-DD3D0E55C85D}"/>
              </a:ext>
            </a:extLst>
          </p:cNvPr>
          <p:cNvSpPr/>
          <p:nvPr/>
        </p:nvSpPr>
        <p:spPr>
          <a:xfrm>
            <a:off x="4926440" y="36325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8" name="Oval 1627">
            <a:extLst>
              <a:ext uri="{FF2B5EF4-FFF2-40B4-BE49-F238E27FC236}">
                <a16:creationId xmlns:a16="http://schemas.microsoft.com/office/drawing/2014/main" id="{EAC988F1-25C2-41AF-8CC7-74E756A78AE7}"/>
              </a:ext>
            </a:extLst>
          </p:cNvPr>
          <p:cNvSpPr/>
          <p:nvPr/>
        </p:nvSpPr>
        <p:spPr>
          <a:xfrm>
            <a:off x="5320105" y="364123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" name="Oval 1628">
            <a:extLst>
              <a:ext uri="{FF2B5EF4-FFF2-40B4-BE49-F238E27FC236}">
                <a16:creationId xmlns:a16="http://schemas.microsoft.com/office/drawing/2014/main" id="{16D1F0DF-7429-4264-92AD-861832BF9846}"/>
              </a:ext>
            </a:extLst>
          </p:cNvPr>
          <p:cNvSpPr/>
          <p:nvPr/>
        </p:nvSpPr>
        <p:spPr>
          <a:xfrm>
            <a:off x="5196728" y="36845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0" name="Oval 1629">
            <a:extLst>
              <a:ext uri="{FF2B5EF4-FFF2-40B4-BE49-F238E27FC236}">
                <a16:creationId xmlns:a16="http://schemas.microsoft.com/office/drawing/2014/main" id="{6360F38F-F256-4613-9673-4BA19A0522C9}"/>
              </a:ext>
            </a:extLst>
          </p:cNvPr>
          <p:cNvSpPr/>
          <p:nvPr/>
        </p:nvSpPr>
        <p:spPr>
          <a:xfrm>
            <a:off x="5588579" y="33353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1" name="Oval 1630">
            <a:extLst>
              <a:ext uri="{FF2B5EF4-FFF2-40B4-BE49-F238E27FC236}">
                <a16:creationId xmlns:a16="http://schemas.microsoft.com/office/drawing/2014/main" id="{61CBECD7-B924-4BF3-B2B8-4AC68D3739EB}"/>
              </a:ext>
            </a:extLst>
          </p:cNvPr>
          <p:cNvSpPr/>
          <p:nvPr/>
        </p:nvSpPr>
        <p:spPr>
          <a:xfrm>
            <a:off x="5092458" y="34801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2" name="Oval 1631">
            <a:extLst>
              <a:ext uri="{FF2B5EF4-FFF2-40B4-BE49-F238E27FC236}">
                <a16:creationId xmlns:a16="http://schemas.microsoft.com/office/drawing/2014/main" id="{AD20A0B4-D26C-410E-99CD-3BDF28EEA44F}"/>
              </a:ext>
            </a:extLst>
          </p:cNvPr>
          <p:cNvSpPr/>
          <p:nvPr/>
        </p:nvSpPr>
        <p:spPr>
          <a:xfrm>
            <a:off x="5244858" y="36325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3" name="Oval 1632">
            <a:extLst>
              <a:ext uri="{FF2B5EF4-FFF2-40B4-BE49-F238E27FC236}">
                <a16:creationId xmlns:a16="http://schemas.microsoft.com/office/drawing/2014/main" id="{81CE72CF-A6C0-4705-8A2E-6C77905486CB}"/>
              </a:ext>
            </a:extLst>
          </p:cNvPr>
          <p:cNvSpPr/>
          <p:nvPr/>
        </p:nvSpPr>
        <p:spPr>
          <a:xfrm>
            <a:off x="5424579" y="34384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4" name="Oval 1633">
            <a:extLst>
              <a:ext uri="{FF2B5EF4-FFF2-40B4-BE49-F238E27FC236}">
                <a16:creationId xmlns:a16="http://schemas.microsoft.com/office/drawing/2014/main" id="{83848EF7-FB9F-488A-AAE3-13F0DFCE211A}"/>
              </a:ext>
            </a:extLst>
          </p:cNvPr>
          <p:cNvSpPr/>
          <p:nvPr/>
        </p:nvSpPr>
        <p:spPr>
          <a:xfrm>
            <a:off x="5261152" y="35490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5" name="Oval 1634">
            <a:extLst>
              <a:ext uri="{FF2B5EF4-FFF2-40B4-BE49-F238E27FC236}">
                <a16:creationId xmlns:a16="http://schemas.microsoft.com/office/drawing/2014/main" id="{56F7813E-6FF7-4EA3-B737-66DAF7523EAC}"/>
              </a:ext>
            </a:extLst>
          </p:cNvPr>
          <p:cNvSpPr/>
          <p:nvPr/>
        </p:nvSpPr>
        <p:spPr>
          <a:xfrm>
            <a:off x="5005975" y="32238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6" name="Oval 1635">
            <a:extLst>
              <a:ext uri="{FF2B5EF4-FFF2-40B4-BE49-F238E27FC236}">
                <a16:creationId xmlns:a16="http://schemas.microsoft.com/office/drawing/2014/main" id="{75BE9A75-81F1-496A-914D-6D4F0B5D9F80}"/>
              </a:ext>
            </a:extLst>
          </p:cNvPr>
          <p:cNvSpPr/>
          <p:nvPr/>
        </p:nvSpPr>
        <p:spPr>
          <a:xfrm>
            <a:off x="5639238" y="35379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7" name="Oval 1636">
            <a:extLst>
              <a:ext uri="{FF2B5EF4-FFF2-40B4-BE49-F238E27FC236}">
                <a16:creationId xmlns:a16="http://schemas.microsoft.com/office/drawing/2014/main" id="{7523B5F6-09FB-48FD-950F-D3B3AC607D68}"/>
              </a:ext>
            </a:extLst>
          </p:cNvPr>
          <p:cNvSpPr/>
          <p:nvPr/>
        </p:nvSpPr>
        <p:spPr>
          <a:xfrm>
            <a:off x="5593063" y="33249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" name="Oval 1637">
            <a:extLst>
              <a:ext uri="{FF2B5EF4-FFF2-40B4-BE49-F238E27FC236}">
                <a16:creationId xmlns:a16="http://schemas.microsoft.com/office/drawing/2014/main" id="{D2AC406C-2748-4793-A43F-DACE258EEBC8}"/>
              </a:ext>
            </a:extLst>
          </p:cNvPr>
          <p:cNvSpPr/>
          <p:nvPr/>
        </p:nvSpPr>
        <p:spPr>
          <a:xfrm>
            <a:off x="5215959" y="31137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" name="Oval 1638">
            <a:extLst>
              <a:ext uri="{FF2B5EF4-FFF2-40B4-BE49-F238E27FC236}">
                <a16:creationId xmlns:a16="http://schemas.microsoft.com/office/drawing/2014/main" id="{FE996FFF-A9A5-4CC8-9B23-E90A92E3DF5E}"/>
              </a:ext>
            </a:extLst>
          </p:cNvPr>
          <p:cNvSpPr/>
          <p:nvPr/>
        </p:nvSpPr>
        <p:spPr>
          <a:xfrm>
            <a:off x="5502207" y="32228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0" name="Oval 1639">
            <a:extLst>
              <a:ext uri="{FF2B5EF4-FFF2-40B4-BE49-F238E27FC236}">
                <a16:creationId xmlns:a16="http://schemas.microsoft.com/office/drawing/2014/main" id="{0DD33012-13C8-4FCE-AA4E-ED38AA40DAA8}"/>
              </a:ext>
            </a:extLst>
          </p:cNvPr>
          <p:cNvSpPr/>
          <p:nvPr/>
        </p:nvSpPr>
        <p:spPr>
          <a:xfrm>
            <a:off x="5378830" y="32661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1" name="Oval 1640">
            <a:extLst>
              <a:ext uri="{FF2B5EF4-FFF2-40B4-BE49-F238E27FC236}">
                <a16:creationId xmlns:a16="http://schemas.microsoft.com/office/drawing/2014/main" id="{F9350A4C-51FA-4018-A2CC-F4015CE93391}"/>
              </a:ext>
            </a:extLst>
          </p:cNvPr>
          <p:cNvSpPr/>
          <p:nvPr/>
        </p:nvSpPr>
        <p:spPr>
          <a:xfrm>
            <a:off x="5124836" y="31307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2" name="Oval 1641">
            <a:extLst>
              <a:ext uri="{FF2B5EF4-FFF2-40B4-BE49-F238E27FC236}">
                <a16:creationId xmlns:a16="http://schemas.microsoft.com/office/drawing/2014/main" id="{077AAF5D-49A8-4649-9918-6A124738DCAE}"/>
              </a:ext>
            </a:extLst>
          </p:cNvPr>
          <p:cNvSpPr/>
          <p:nvPr/>
        </p:nvSpPr>
        <p:spPr>
          <a:xfrm>
            <a:off x="5277236" y="32831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3" name="Oval 1642">
            <a:extLst>
              <a:ext uri="{FF2B5EF4-FFF2-40B4-BE49-F238E27FC236}">
                <a16:creationId xmlns:a16="http://schemas.microsoft.com/office/drawing/2014/main" id="{0DCB387B-578E-4C54-93F5-4CF0591E2D42}"/>
              </a:ext>
            </a:extLst>
          </p:cNvPr>
          <p:cNvSpPr/>
          <p:nvPr/>
        </p:nvSpPr>
        <p:spPr>
          <a:xfrm>
            <a:off x="5429636" y="34355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4" name="Oval 1643">
            <a:extLst>
              <a:ext uri="{FF2B5EF4-FFF2-40B4-BE49-F238E27FC236}">
                <a16:creationId xmlns:a16="http://schemas.microsoft.com/office/drawing/2014/main" id="{ADE0AE5F-CAC2-4ECB-B462-17F1B7C8557B}"/>
              </a:ext>
            </a:extLst>
          </p:cNvPr>
          <p:cNvSpPr/>
          <p:nvPr/>
        </p:nvSpPr>
        <p:spPr>
          <a:xfrm>
            <a:off x="5582036" y="35879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5" name="Oval 1644">
            <a:extLst>
              <a:ext uri="{FF2B5EF4-FFF2-40B4-BE49-F238E27FC236}">
                <a16:creationId xmlns:a16="http://schemas.microsoft.com/office/drawing/2014/main" id="{5C3FB820-2174-4B93-BE35-B2291751785C}"/>
              </a:ext>
            </a:extLst>
          </p:cNvPr>
          <p:cNvSpPr/>
          <p:nvPr/>
        </p:nvSpPr>
        <p:spPr>
          <a:xfrm>
            <a:off x="5535875" y="36383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6" name="Oval 1645">
            <a:extLst>
              <a:ext uri="{FF2B5EF4-FFF2-40B4-BE49-F238E27FC236}">
                <a16:creationId xmlns:a16="http://schemas.microsoft.com/office/drawing/2014/main" id="{B76C1CEC-891A-4674-9398-F6A0B99016D8}"/>
              </a:ext>
            </a:extLst>
          </p:cNvPr>
          <p:cNvSpPr/>
          <p:nvPr/>
        </p:nvSpPr>
        <p:spPr>
          <a:xfrm>
            <a:off x="4642351" y="360762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7" name="Oval 1646">
            <a:extLst>
              <a:ext uri="{FF2B5EF4-FFF2-40B4-BE49-F238E27FC236}">
                <a16:creationId xmlns:a16="http://schemas.microsoft.com/office/drawing/2014/main" id="{29E14595-0B85-4EB3-8378-ABEFF2B2C7C6}"/>
              </a:ext>
            </a:extLst>
          </p:cNvPr>
          <p:cNvSpPr/>
          <p:nvPr/>
        </p:nvSpPr>
        <p:spPr>
          <a:xfrm>
            <a:off x="4933515" y="35802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8" name="Oval 1647">
            <a:extLst>
              <a:ext uri="{FF2B5EF4-FFF2-40B4-BE49-F238E27FC236}">
                <a16:creationId xmlns:a16="http://schemas.microsoft.com/office/drawing/2014/main" id="{B1392F44-EEAA-41D1-A245-352E681920A6}"/>
              </a:ext>
            </a:extLst>
          </p:cNvPr>
          <p:cNvSpPr/>
          <p:nvPr/>
        </p:nvSpPr>
        <p:spPr>
          <a:xfrm>
            <a:off x="5085915" y="37326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9" name="Oval 1648">
            <a:extLst>
              <a:ext uri="{FF2B5EF4-FFF2-40B4-BE49-F238E27FC236}">
                <a16:creationId xmlns:a16="http://schemas.microsoft.com/office/drawing/2014/main" id="{E60F71EB-1AA7-48B6-BE69-39B41421BE29}"/>
              </a:ext>
            </a:extLst>
          </p:cNvPr>
          <p:cNvSpPr/>
          <p:nvPr/>
        </p:nvSpPr>
        <p:spPr>
          <a:xfrm>
            <a:off x="4768497" y="36383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0" name="Oval 1649">
            <a:extLst>
              <a:ext uri="{FF2B5EF4-FFF2-40B4-BE49-F238E27FC236}">
                <a16:creationId xmlns:a16="http://schemas.microsoft.com/office/drawing/2014/main" id="{91D7A421-E53D-4361-AF79-FD459A689A9E}"/>
              </a:ext>
            </a:extLst>
          </p:cNvPr>
          <p:cNvSpPr/>
          <p:nvPr/>
        </p:nvSpPr>
        <p:spPr>
          <a:xfrm>
            <a:off x="4920897" y="37907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1" name="Oval 1650">
            <a:extLst>
              <a:ext uri="{FF2B5EF4-FFF2-40B4-BE49-F238E27FC236}">
                <a16:creationId xmlns:a16="http://schemas.microsoft.com/office/drawing/2014/main" id="{B28ED4F4-FC4D-4844-A613-768C079EA857}"/>
              </a:ext>
            </a:extLst>
          </p:cNvPr>
          <p:cNvSpPr/>
          <p:nvPr/>
        </p:nvSpPr>
        <p:spPr>
          <a:xfrm>
            <a:off x="5265636" y="35386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2" name="Oval 1651">
            <a:extLst>
              <a:ext uri="{FF2B5EF4-FFF2-40B4-BE49-F238E27FC236}">
                <a16:creationId xmlns:a16="http://schemas.microsoft.com/office/drawing/2014/main" id="{DCA84B8E-8577-4ECC-9CF5-85F324995884}"/>
              </a:ext>
            </a:extLst>
          </p:cNvPr>
          <p:cNvSpPr/>
          <p:nvPr/>
        </p:nvSpPr>
        <p:spPr>
          <a:xfrm>
            <a:off x="5102209" y="36491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3" name="Oval 1652">
            <a:extLst>
              <a:ext uri="{FF2B5EF4-FFF2-40B4-BE49-F238E27FC236}">
                <a16:creationId xmlns:a16="http://schemas.microsoft.com/office/drawing/2014/main" id="{48B46C2C-C698-454C-8689-D7BED6E11D5A}"/>
              </a:ext>
            </a:extLst>
          </p:cNvPr>
          <p:cNvSpPr/>
          <p:nvPr/>
        </p:nvSpPr>
        <p:spPr>
          <a:xfrm>
            <a:off x="5254609" y="38015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4" name="Oval 1653">
            <a:extLst>
              <a:ext uri="{FF2B5EF4-FFF2-40B4-BE49-F238E27FC236}">
                <a16:creationId xmlns:a16="http://schemas.microsoft.com/office/drawing/2014/main" id="{D61A4815-A0E0-43CF-AAE0-F7AFCE7BA5DA}"/>
              </a:ext>
            </a:extLst>
          </p:cNvPr>
          <p:cNvSpPr/>
          <p:nvPr/>
        </p:nvSpPr>
        <p:spPr>
          <a:xfrm>
            <a:off x="5588338" y="30805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5" name="Oval 1654">
            <a:extLst>
              <a:ext uri="{FF2B5EF4-FFF2-40B4-BE49-F238E27FC236}">
                <a16:creationId xmlns:a16="http://schemas.microsoft.com/office/drawing/2014/main" id="{61F9357E-0A63-4419-95CC-5866F9A80A05}"/>
              </a:ext>
            </a:extLst>
          </p:cNvPr>
          <p:cNvSpPr/>
          <p:nvPr/>
        </p:nvSpPr>
        <p:spPr>
          <a:xfrm>
            <a:off x="5531136" y="31305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6" name="Oval 1655">
            <a:extLst>
              <a:ext uri="{FF2B5EF4-FFF2-40B4-BE49-F238E27FC236}">
                <a16:creationId xmlns:a16="http://schemas.microsoft.com/office/drawing/2014/main" id="{A6EFE1D5-E02B-4D02-AF2A-944A76D2FD1E}"/>
              </a:ext>
            </a:extLst>
          </p:cNvPr>
          <p:cNvSpPr/>
          <p:nvPr/>
        </p:nvSpPr>
        <p:spPr>
          <a:xfrm>
            <a:off x="5637375" y="33333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7" name="Oval 1656">
            <a:extLst>
              <a:ext uri="{FF2B5EF4-FFF2-40B4-BE49-F238E27FC236}">
                <a16:creationId xmlns:a16="http://schemas.microsoft.com/office/drawing/2014/main" id="{EE817568-ADFA-49A6-9C40-BEAAE73F5265}"/>
              </a:ext>
            </a:extLst>
          </p:cNvPr>
          <p:cNvSpPr/>
          <p:nvPr/>
        </p:nvSpPr>
        <p:spPr>
          <a:xfrm>
            <a:off x="5482686" y="41420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8" name="Oval 1657">
            <a:extLst>
              <a:ext uri="{FF2B5EF4-FFF2-40B4-BE49-F238E27FC236}">
                <a16:creationId xmlns:a16="http://schemas.microsoft.com/office/drawing/2014/main" id="{020D1988-AD84-4E32-A14C-31E93776443E}"/>
              </a:ext>
            </a:extLst>
          </p:cNvPr>
          <p:cNvSpPr/>
          <p:nvPr/>
        </p:nvSpPr>
        <p:spPr>
          <a:xfrm>
            <a:off x="4880326" y="40840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9" name="Oval 1658">
            <a:extLst>
              <a:ext uri="{FF2B5EF4-FFF2-40B4-BE49-F238E27FC236}">
                <a16:creationId xmlns:a16="http://schemas.microsoft.com/office/drawing/2014/main" id="{CF023CE3-B404-4E3D-9A01-201C062CB534}"/>
              </a:ext>
            </a:extLst>
          </p:cNvPr>
          <p:cNvSpPr/>
          <p:nvPr/>
        </p:nvSpPr>
        <p:spPr>
          <a:xfrm>
            <a:off x="5032726" y="42364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0" name="Oval 1659">
            <a:extLst>
              <a:ext uri="{FF2B5EF4-FFF2-40B4-BE49-F238E27FC236}">
                <a16:creationId xmlns:a16="http://schemas.microsoft.com/office/drawing/2014/main" id="{3A49698E-B740-40E3-B34E-3B016CEBACEB}"/>
              </a:ext>
            </a:extLst>
          </p:cNvPr>
          <p:cNvSpPr/>
          <p:nvPr/>
        </p:nvSpPr>
        <p:spPr>
          <a:xfrm>
            <a:off x="5185126" y="43888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1" name="Oval 1660">
            <a:extLst>
              <a:ext uri="{FF2B5EF4-FFF2-40B4-BE49-F238E27FC236}">
                <a16:creationId xmlns:a16="http://schemas.microsoft.com/office/drawing/2014/main" id="{7E9194BE-C342-488D-BA94-EB1C398C769D}"/>
              </a:ext>
            </a:extLst>
          </p:cNvPr>
          <p:cNvSpPr/>
          <p:nvPr/>
        </p:nvSpPr>
        <p:spPr>
          <a:xfrm>
            <a:off x="5432124" y="41699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2" name="Oval 1661">
            <a:extLst>
              <a:ext uri="{FF2B5EF4-FFF2-40B4-BE49-F238E27FC236}">
                <a16:creationId xmlns:a16="http://schemas.microsoft.com/office/drawing/2014/main" id="{37BD9EA6-7E1E-4E94-9B7D-5F3D04BFFC48}"/>
              </a:ext>
            </a:extLst>
          </p:cNvPr>
          <p:cNvSpPr/>
          <p:nvPr/>
        </p:nvSpPr>
        <p:spPr>
          <a:xfrm>
            <a:off x="5419506" y="43803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3" name="Oval 1662">
            <a:extLst>
              <a:ext uri="{FF2B5EF4-FFF2-40B4-BE49-F238E27FC236}">
                <a16:creationId xmlns:a16="http://schemas.microsoft.com/office/drawing/2014/main" id="{35625BFE-8D81-49ED-B90B-1A39BFE4AC00}"/>
              </a:ext>
            </a:extLst>
          </p:cNvPr>
          <p:cNvSpPr/>
          <p:nvPr/>
        </p:nvSpPr>
        <p:spPr>
          <a:xfrm>
            <a:off x="4941582" y="403396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4" name="Oval 1663">
            <a:extLst>
              <a:ext uri="{FF2B5EF4-FFF2-40B4-BE49-F238E27FC236}">
                <a16:creationId xmlns:a16="http://schemas.microsoft.com/office/drawing/2014/main" id="{4426D01A-44B2-4E6C-B6C2-482A2FFEC2DB}"/>
              </a:ext>
            </a:extLst>
          </p:cNvPr>
          <p:cNvSpPr/>
          <p:nvPr/>
        </p:nvSpPr>
        <p:spPr>
          <a:xfrm>
            <a:off x="4850459" y="40509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5" name="Oval 1664">
            <a:extLst>
              <a:ext uri="{FF2B5EF4-FFF2-40B4-BE49-F238E27FC236}">
                <a16:creationId xmlns:a16="http://schemas.microsoft.com/office/drawing/2014/main" id="{0F99623B-042E-41C1-BFDF-CBD077792E43}"/>
              </a:ext>
            </a:extLst>
          </p:cNvPr>
          <p:cNvSpPr/>
          <p:nvPr/>
        </p:nvSpPr>
        <p:spPr>
          <a:xfrm>
            <a:off x="4716326" y="41871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6" name="Oval 1665">
            <a:extLst>
              <a:ext uri="{FF2B5EF4-FFF2-40B4-BE49-F238E27FC236}">
                <a16:creationId xmlns:a16="http://schemas.microsoft.com/office/drawing/2014/main" id="{025E8E98-4E22-4196-B372-DDEEC9C64C7A}"/>
              </a:ext>
            </a:extLst>
          </p:cNvPr>
          <p:cNvSpPr/>
          <p:nvPr/>
        </p:nvSpPr>
        <p:spPr>
          <a:xfrm>
            <a:off x="4974191" y="41042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7" name="Oval 1666">
            <a:extLst>
              <a:ext uri="{FF2B5EF4-FFF2-40B4-BE49-F238E27FC236}">
                <a16:creationId xmlns:a16="http://schemas.microsoft.com/office/drawing/2014/main" id="{3904BBD1-6B1E-41C8-97B3-45B171A7F365}"/>
              </a:ext>
            </a:extLst>
          </p:cNvPr>
          <p:cNvSpPr/>
          <p:nvPr/>
        </p:nvSpPr>
        <p:spPr>
          <a:xfrm>
            <a:off x="4687658" y="408800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8" name="Oval 1667">
            <a:extLst>
              <a:ext uri="{FF2B5EF4-FFF2-40B4-BE49-F238E27FC236}">
                <a16:creationId xmlns:a16="http://schemas.microsoft.com/office/drawing/2014/main" id="{944E13AC-CA96-4948-B88A-9FB421C4DF21}"/>
              </a:ext>
            </a:extLst>
          </p:cNvPr>
          <p:cNvSpPr/>
          <p:nvPr/>
        </p:nvSpPr>
        <p:spPr>
          <a:xfrm>
            <a:off x="4770985" y="437269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9" name="Oval 1668">
            <a:extLst>
              <a:ext uri="{FF2B5EF4-FFF2-40B4-BE49-F238E27FC236}">
                <a16:creationId xmlns:a16="http://schemas.microsoft.com/office/drawing/2014/main" id="{E8FB541C-6FD7-4B1E-AB3D-21B45ADD42BE}"/>
              </a:ext>
            </a:extLst>
          </p:cNvPr>
          <p:cNvSpPr/>
          <p:nvPr/>
        </p:nvSpPr>
        <p:spPr>
          <a:xfrm>
            <a:off x="4959422" y="41034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0" name="Oval 1669">
            <a:extLst>
              <a:ext uri="{FF2B5EF4-FFF2-40B4-BE49-F238E27FC236}">
                <a16:creationId xmlns:a16="http://schemas.microsoft.com/office/drawing/2014/main" id="{8ED30991-5A8D-4DD1-9E8E-4B849F313A6C}"/>
              </a:ext>
            </a:extLst>
          </p:cNvPr>
          <p:cNvSpPr/>
          <p:nvPr/>
        </p:nvSpPr>
        <p:spPr>
          <a:xfrm>
            <a:off x="5111822" y="42558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1" name="Oval 1670">
            <a:extLst>
              <a:ext uri="{FF2B5EF4-FFF2-40B4-BE49-F238E27FC236}">
                <a16:creationId xmlns:a16="http://schemas.microsoft.com/office/drawing/2014/main" id="{EF609491-01FA-41D4-83D8-6AEEAD6AC541}"/>
              </a:ext>
            </a:extLst>
          </p:cNvPr>
          <p:cNvSpPr/>
          <p:nvPr/>
        </p:nvSpPr>
        <p:spPr>
          <a:xfrm>
            <a:off x="4946804" y="43138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2" name="Oval 1671">
            <a:extLst>
              <a:ext uri="{FF2B5EF4-FFF2-40B4-BE49-F238E27FC236}">
                <a16:creationId xmlns:a16="http://schemas.microsoft.com/office/drawing/2014/main" id="{927C84B2-521C-437E-8002-8C3FAAB279E5}"/>
              </a:ext>
            </a:extLst>
          </p:cNvPr>
          <p:cNvSpPr/>
          <p:nvPr/>
        </p:nvSpPr>
        <p:spPr>
          <a:xfrm>
            <a:off x="5443943" y="42142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3" name="Oval 1672">
            <a:extLst>
              <a:ext uri="{FF2B5EF4-FFF2-40B4-BE49-F238E27FC236}">
                <a16:creationId xmlns:a16="http://schemas.microsoft.com/office/drawing/2014/main" id="{E9902D69-9307-4873-8C0A-D1C4B6FC7C1F}"/>
              </a:ext>
            </a:extLst>
          </p:cNvPr>
          <p:cNvSpPr/>
          <p:nvPr/>
        </p:nvSpPr>
        <p:spPr>
          <a:xfrm>
            <a:off x="5353087" y="41120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4" name="Oval 1673">
            <a:extLst>
              <a:ext uri="{FF2B5EF4-FFF2-40B4-BE49-F238E27FC236}">
                <a16:creationId xmlns:a16="http://schemas.microsoft.com/office/drawing/2014/main" id="{A8E5E6FA-2570-4D22-AF23-57121952BF9B}"/>
              </a:ext>
            </a:extLst>
          </p:cNvPr>
          <p:cNvSpPr/>
          <p:nvPr/>
        </p:nvSpPr>
        <p:spPr>
          <a:xfrm>
            <a:off x="5229710" y="41553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5" name="Oval 1674">
            <a:extLst>
              <a:ext uri="{FF2B5EF4-FFF2-40B4-BE49-F238E27FC236}">
                <a16:creationId xmlns:a16="http://schemas.microsoft.com/office/drawing/2014/main" id="{77D6E547-6E51-4AA7-93FA-72C631F7929E}"/>
              </a:ext>
            </a:extLst>
          </p:cNvPr>
          <p:cNvSpPr/>
          <p:nvPr/>
        </p:nvSpPr>
        <p:spPr>
          <a:xfrm>
            <a:off x="5280516" y="43247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6" name="Oval 1675">
            <a:extLst>
              <a:ext uri="{FF2B5EF4-FFF2-40B4-BE49-F238E27FC236}">
                <a16:creationId xmlns:a16="http://schemas.microsoft.com/office/drawing/2014/main" id="{CEE77F67-4940-4BD1-8434-123ECE19F8C7}"/>
              </a:ext>
            </a:extLst>
          </p:cNvPr>
          <p:cNvSpPr/>
          <p:nvPr/>
        </p:nvSpPr>
        <p:spPr>
          <a:xfrm>
            <a:off x="5067683" y="44923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7" name="Oval 1676">
            <a:extLst>
              <a:ext uri="{FF2B5EF4-FFF2-40B4-BE49-F238E27FC236}">
                <a16:creationId xmlns:a16="http://schemas.microsoft.com/office/drawing/2014/main" id="{BB4273E5-4823-40C3-894A-95D7F9C702B5}"/>
              </a:ext>
            </a:extLst>
          </p:cNvPr>
          <p:cNvSpPr/>
          <p:nvPr/>
        </p:nvSpPr>
        <p:spPr>
          <a:xfrm>
            <a:off x="4976560" y="45093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8" name="Oval 1677">
            <a:extLst>
              <a:ext uri="{FF2B5EF4-FFF2-40B4-BE49-F238E27FC236}">
                <a16:creationId xmlns:a16="http://schemas.microsoft.com/office/drawing/2014/main" id="{7574C362-DC12-48ED-8037-98AFDA28EB3C}"/>
              </a:ext>
            </a:extLst>
          </p:cNvPr>
          <p:cNvSpPr/>
          <p:nvPr/>
        </p:nvSpPr>
        <p:spPr>
          <a:xfrm>
            <a:off x="5517630" y="407302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9" name="Oval 1678">
            <a:extLst>
              <a:ext uri="{FF2B5EF4-FFF2-40B4-BE49-F238E27FC236}">
                <a16:creationId xmlns:a16="http://schemas.microsoft.com/office/drawing/2014/main" id="{D47C279C-9689-4AD6-8052-BDCC6587DD02}"/>
              </a:ext>
            </a:extLst>
          </p:cNvPr>
          <p:cNvSpPr/>
          <p:nvPr/>
        </p:nvSpPr>
        <p:spPr>
          <a:xfrm>
            <a:off x="5397751" y="403593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0" name="Oval 1679">
            <a:extLst>
              <a:ext uri="{FF2B5EF4-FFF2-40B4-BE49-F238E27FC236}">
                <a16:creationId xmlns:a16="http://schemas.microsoft.com/office/drawing/2014/main" id="{134B72DE-7328-466F-B944-F280A293EB13}"/>
              </a:ext>
            </a:extLst>
          </p:cNvPr>
          <p:cNvSpPr/>
          <p:nvPr/>
        </p:nvSpPr>
        <p:spPr>
          <a:xfrm>
            <a:off x="5505305" y="40634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1" name="Oval 1680">
            <a:extLst>
              <a:ext uri="{FF2B5EF4-FFF2-40B4-BE49-F238E27FC236}">
                <a16:creationId xmlns:a16="http://schemas.microsoft.com/office/drawing/2014/main" id="{F4C274F6-4FC2-4E2E-BA56-498BD1EC26CF}"/>
              </a:ext>
            </a:extLst>
          </p:cNvPr>
          <p:cNvSpPr/>
          <p:nvPr/>
        </p:nvSpPr>
        <p:spPr>
          <a:xfrm>
            <a:off x="5403711" y="408046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2" name="Oval 1681">
            <a:extLst>
              <a:ext uri="{FF2B5EF4-FFF2-40B4-BE49-F238E27FC236}">
                <a16:creationId xmlns:a16="http://schemas.microsoft.com/office/drawing/2014/main" id="{48EED567-377C-4219-B433-8C9402E132D1}"/>
              </a:ext>
            </a:extLst>
          </p:cNvPr>
          <p:cNvSpPr/>
          <p:nvPr/>
        </p:nvSpPr>
        <p:spPr>
          <a:xfrm>
            <a:off x="5463664" y="40782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3" name="Oval 1682">
            <a:extLst>
              <a:ext uri="{FF2B5EF4-FFF2-40B4-BE49-F238E27FC236}">
                <a16:creationId xmlns:a16="http://schemas.microsoft.com/office/drawing/2014/main" id="{B0CEE05B-4EF5-46D8-AA33-D24093004AB6}"/>
              </a:ext>
            </a:extLst>
          </p:cNvPr>
          <p:cNvSpPr/>
          <p:nvPr/>
        </p:nvSpPr>
        <p:spPr>
          <a:xfrm>
            <a:off x="5631451" y="40941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4" name="Oval 1683">
            <a:extLst>
              <a:ext uri="{FF2B5EF4-FFF2-40B4-BE49-F238E27FC236}">
                <a16:creationId xmlns:a16="http://schemas.microsoft.com/office/drawing/2014/main" id="{3348B623-82B3-415F-BD33-68858D786F4F}"/>
              </a:ext>
            </a:extLst>
          </p:cNvPr>
          <p:cNvSpPr/>
          <p:nvPr/>
        </p:nvSpPr>
        <p:spPr>
          <a:xfrm>
            <a:off x="4845132" y="31702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5" name="Oval 1684">
            <a:extLst>
              <a:ext uri="{FF2B5EF4-FFF2-40B4-BE49-F238E27FC236}">
                <a16:creationId xmlns:a16="http://schemas.microsoft.com/office/drawing/2014/main" id="{1A150351-357F-4817-986D-4C2013509AB6}"/>
              </a:ext>
            </a:extLst>
          </p:cNvPr>
          <p:cNvSpPr/>
          <p:nvPr/>
        </p:nvSpPr>
        <p:spPr>
          <a:xfrm>
            <a:off x="4997532" y="33226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6" name="Oval 1685">
            <a:extLst>
              <a:ext uri="{FF2B5EF4-FFF2-40B4-BE49-F238E27FC236}">
                <a16:creationId xmlns:a16="http://schemas.microsoft.com/office/drawing/2014/main" id="{4A49D772-A941-4C64-86C8-451579B3E7DF}"/>
              </a:ext>
            </a:extLst>
          </p:cNvPr>
          <p:cNvSpPr/>
          <p:nvPr/>
        </p:nvSpPr>
        <p:spPr>
          <a:xfrm>
            <a:off x="5342271" y="30705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7" name="Oval 1686">
            <a:extLst>
              <a:ext uri="{FF2B5EF4-FFF2-40B4-BE49-F238E27FC236}">
                <a16:creationId xmlns:a16="http://schemas.microsoft.com/office/drawing/2014/main" id="{6467C0B0-8B13-4114-8B77-D65E9CA8F6E7}"/>
              </a:ext>
            </a:extLst>
          </p:cNvPr>
          <p:cNvSpPr/>
          <p:nvPr/>
        </p:nvSpPr>
        <p:spPr>
          <a:xfrm>
            <a:off x="5483644" y="34859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8" name="Oval 1687">
            <a:extLst>
              <a:ext uri="{FF2B5EF4-FFF2-40B4-BE49-F238E27FC236}">
                <a16:creationId xmlns:a16="http://schemas.microsoft.com/office/drawing/2014/main" id="{0604AB2C-5E5C-45F6-B937-6D7846A4E37C}"/>
              </a:ext>
            </a:extLst>
          </p:cNvPr>
          <p:cNvSpPr/>
          <p:nvPr/>
        </p:nvSpPr>
        <p:spPr>
          <a:xfrm>
            <a:off x="5244530" y="310372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9" name="Oval 1688">
            <a:extLst>
              <a:ext uri="{FF2B5EF4-FFF2-40B4-BE49-F238E27FC236}">
                <a16:creationId xmlns:a16="http://schemas.microsoft.com/office/drawing/2014/main" id="{26D4CA1F-4398-4E8B-8408-292ED030CB12}"/>
              </a:ext>
            </a:extLst>
          </p:cNvPr>
          <p:cNvSpPr/>
          <p:nvPr/>
        </p:nvSpPr>
        <p:spPr>
          <a:xfrm>
            <a:off x="5396930" y="325612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0" name="Oval 1689">
            <a:extLst>
              <a:ext uri="{FF2B5EF4-FFF2-40B4-BE49-F238E27FC236}">
                <a16:creationId xmlns:a16="http://schemas.microsoft.com/office/drawing/2014/main" id="{7C93D893-3162-4CA2-91E0-42D360019AF0}"/>
              </a:ext>
            </a:extLst>
          </p:cNvPr>
          <p:cNvSpPr/>
          <p:nvPr/>
        </p:nvSpPr>
        <p:spPr>
          <a:xfrm>
            <a:off x="4642170" y="30456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1" name="Oval 1690">
            <a:extLst>
              <a:ext uri="{FF2B5EF4-FFF2-40B4-BE49-F238E27FC236}">
                <a16:creationId xmlns:a16="http://schemas.microsoft.com/office/drawing/2014/main" id="{9D61C3D8-FBEA-4897-90DE-FE054EF476FE}"/>
              </a:ext>
            </a:extLst>
          </p:cNvPr>
          <p:cNvSpPr/>
          <p:nvPr/>
        </p:nvSpPr>
        <p:spPr>
          <a:xfrm>
            <a:off x="4794570" y="31980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2" name="Oval 1691">
            <a:extLst>
              <a:ext uri="{FF2B5EF4-FFF2-40B4-BE49-F238E27FC236}">
                <a16:creationId xmlns:a16="http://schemas.microsoft.com/office/drawing/2014/main" id="{22A4084A-821B-4EBA-ADAD-D3CA5D1BB45C}"/>
              </a:ext>
            </a:extLst>
          </p:cNvPr>
          <p:cNvSpPr/>
          <p:nvPr/>
        </p:nvSpPr>
        <p:spPr>
          <a:xfrm>
            <a:off x="5126691" y="31564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3" name="Oval 1692">
            <a:extLst>
              <a:ext uri="{FF2B5EF4-FFF2-40B4-BE49-F238E27FC236}">
                <a16:creationId xmlns:a16="http://schemas.microsoft.com/office/drawing/2014/main" id="{36738AD0-0323-443F-97A3-73002FC57EFE}"/>
              </a:ext>
            </a:extLst>
          </p:cNvPr>
          <p:cNvSpPr/>
          <p:nvPr/>
        </p:nvSpPr>
        <p:spPr>
          <a:xfrm>
            <a:off x="5035835" y="30543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4" name="Oval 1693">
            <a:extLst>
              <a:ext uri="{FF2B5EF4-FFF2-40B4-BE49-F238E27FC236}">
                <a16:creationId xmlns:a16="http://schemas.microsoft.com/office/drawing/2014/main" id="{E607D7B5-2B10-49E8-9A13-20A8EE1BDDB0}"/>
              </a:ext>
            </a:extLst>
          </p:cNvPr>
          <p:cNvSpPr/>
          <p:nvPr/>
        </p:nvSpPr>
        <p:spPr>
          <a:xfrm>
            <a:off x="4912458" y="30976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5" name="Oval 1694">
            <a:extLst>
              <a:ext uri="{FF2B5EF4-FFF2-40B4-BE49-F238E27FC236}">
                <a16:creationId xmlns:a16="http://schemas.microsoft.com/office/drawing/2014/main" id="{7793AC75-18DC-47F8-B0EF-0B133621CDDC}"/>
              </a:ext>
            </a:extLst>
          </p:cNvPr>
          <p:cNvSpPr/>
          <p:nvPr/>
        </p:nvSpPr>
        <p:spPr>
          <a:xfrm>
            <a:off x="4963264" y="326699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" name="Oval 1695">
            <a:extLst>
              <a:ext uri="{FF2B5EF4-FFF2-40B4-BE49-F238E27FC236}">
                <a16:creationId xmlns:a16="http://schemas.microsoft.com/office/drawing/2014/main" id="{31077745-5486-44AB-8454-A75040107DE1}"/>
              </a:ext>
            </a:extLst>
          </p:cNvPr>
          <p:cNvSpPr/>
          <p:nvPr/>
        </p:nvSpPr>
        <p:spPr>
          <a:xfrm>
            <a:off x="5572749" y="319731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7" name="Oval 1696">
            <a:extLst>
              <a:ext uri="{FF2B5EF4-FFF2-40B4-BE49-F238E27FC236}">
                <a16:creationId xmlns:a16="http://schemas.microsoft.com/office/drawing/2014/main" id="{B6DACED5-6D4F-4CA2-ADA4-0B9FD93B0525}"/>
              </a:ext>
            </a:extLst>
          </p:cNvPr>
          <p:cNvSpPr/>
          <p:nvPr/>
        </p:nvSpPr>
        <p:spPr>
          <a:xfrm>
            <a:off x="4771828" y="30372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" name="Oval 1697">
            <a:extLst>
              <a:ext uri="{FF2B5EF4-FFF2-40B4-BE49-F238E27FC236}">
                <a16:creationId xmlns:a16="http://schemas.microsoft.com/office/drawing/2014/main" id="{492571CA-2972-458A-8509-3815624D704E}"/>
              </a:ext>
            </a:extLst>
          </p:cNvPr>
          <p:cNvSpPr/>
          <p:nvPr/>
        </p:nvSpPr>
        <p:spPr>
          <a:xfrm>
            <a:off x="4924228" y="31896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" name="Oval 1698">
            <a:extLst>
              <a:ext uri="{FF2B5EF4-FFF2-40B4-BE49-F238E27FC236}">
                <a16:creationId xmlns:a16="http://schemas.microsoft.com/office/drawing/2014/main" id="{87CC9C0F-A64D-4456-86B0-3505082761C3}"/>
              </a:ext>
            </a:extLst>
          </p:cNvPr>
          <p:cNvSpPr/>
          <p:nvPr/>
        </p:nvSpPr>
        <p:spPr>
          <a:xfrm>
            <a:off x="4653989" y="30899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0" name="Oval 1699">
            <a:extLst>
              <a:ext uri="{FF2B5EF4-FFF2-40B4-BE49-F238E27FC236}">
                <a16:creationId xmlns:a16="http://schemas.microsoft.com/office/drawing/2014/main" id="{BFFEA2A6-435B-4829-8903-E63C48E0072E}"/>
              </a:ext>
            </a:extLst>
          </p:cNvPr>
          <p:cNvSpPr/>
          <p:nvPr/>
        </p:nvSpPr>
        <p:spPr>
          <a:xfrm>
            <a:off x="5556344" y="34431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1" name="Oval 1700">
            <a:extLst>
              <a:ext uri="{FF2B5EF4-FFF2-40B4-BE49-F238E27FC236}">
                <a16:creationId xmlns:a16="http://schemas.microsoft.com/office/drawing/2014/main" id="{B0494855-6D4C-4A5C-8167-1F2DF5C492FC}"/>
              </a:ext>
            </a:extLst>
          </p:cNvPr>
          <p:cNvSpPr/>
          <p:nvPr/>
        </p:nvSpPr>
        <p:spPr>
          <a:xfrm>
            <a:off x="5422211" y="35793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2" name="Oval 1701">
            <a:extLst>
              <a:ext uri="{FF2B5EF4-FFF2-40B4-BE49-F238E27FC236}">
                <a16:creationId xmlns:a16="http://schemas.microsoft.com/office/drawing/2014/main" id="{084DF259-BC51-44CE-A725-37C18ECB2101}"/>
              </a:ext>
            </a:extLst>
          </p:cNvPr>
          <p:cNvSpPr/>
          <p:nvPr/>
        </p:nvSpPr>
        <p:spPr>
          <a:xfrm>
            <a:off x="5331355" y="347726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3" name="Oval 1702">
            <a:extLst>
              <a:ext uri="{FF2B5EF4-FFF2-40B4-BE49-F238E27FC236}">
                <a16:creationId xmlns:a16="http://schemas.microsoft.com/office/drawing/2014/main" id="{31010C7E-2576-4AC3-83CA-5D744C4800A0}"/>
              </a:ext>
            </a:extLst>
          </p:cNvPr>
          <p:cNvSpPr/>
          <p:nvPr/>
        </p:nvSpPr>
        <p:spPr>
          <a:xfrm>
            <a:off x="5258784" y="36899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4" name="Oval 1703">
            <a:extLst>
              <a:ext uri="{FF2B5EF4-FFF2-40B4-BE49-F238E27FC236}">
                <a16:creationId xmlns:a16="http://schemas.microsoft.com/office/drawing/2014/main" id="{F1605AF6-D92A-4A4A-8A2D-7534BA6AD520}"/>
              </a:ext>
            </a:extLst>
          </p:cNvPr>
          <p:cNvSpPr/>
          <p:nvPr/>
        </p:nvSpPr>
        <p:spPr>
          <a:xfrm>
            <a:off x="4654833" y="35793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5" name="Oval 1704">
            <a:extLst>
              <a:ext uri="{FF2B5EF4-FFF2-40B4-BE49-F238E27FC236}">
                <a16:creationId xmlns:a16="http://schemas.microsoft.com/office/drawing/2014/main" id="{1D8FB967-1DC6-447E-85B7-4636241A34E4}"/>
              </a:ext>
            </a:extLst>
          </p:cNvPr>
          <p:cNvSpPr/>
          <p:nvPr/>
        </p:nvSpPr>
        <p:spPr>
          <a:xfrm>
            <a:off x="4906249" y="325992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6" name="Oval 1705">
            <a:extLst>
              <a:ext uri="{FF2B5EF4-FFF2-40B4-BE49-F238E27FC236}">
                <a16:creationId xmlns:a16="http://schemas.microsoft.com/office/drawing/2014/main" id="{C88CD762-F8DC-4053-BF10-8EFD8BE1D88D}"/>
              </a:ext>
            </a:extLst>
          </p:cNvPr>
          <p:cNvSpPr/>
          <p:nvPr/>
        </p:nvSpPr>
        <p:spPr>
          <a:xfrm>
            <a:off x="5069120" y="341232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7" name="Oval 1706">
            <a:extLst>
              <a:ext uri="{FF2B5EF4-FFF2-40B4-BE49-F238E27FC236}">
                <a16:creationId xmlns:a16="http://schemas.microsoft.com/office/drawing/2014/main" id="{EB6EA09A-2C3C-4D82-B59D-E0A22BBB8D36}"/>
              </a:ext>
            </a:extLst>
          </p:cNvPr>
          <p:cNvSpPr/>
          <p:nvPr/>
        </p:nvSpPr>
        <p:spPr>
          <a:xfrm>
            <a:off x="4815126" y="32768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8" name="Oval 1707">
            <a:extLst>
              <a:ext uri="{FF2B5EF4-FFF2-40B4-BE49-F238E27FC236}">
                <a16:creationId xmlns:a16="http://schemas.microsoft.com/office/drawing/2014/main" id="{5544D6B1-2738-4A81-9DC6-1C14BB9858E0}"/>
              </a:ext>
            </a:extLst>
          </p:cNvPr>
          <p:cNvSpPr/>
          <p:nvPr/>
        </p:nvSpPr>
        <p:spPr>
          <a:xfrm>
            <a:off x="4967526" y="34292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9" name="Oval 1708">
            <a:extLst>
              <a:ext uri="{FF2B5EF4-FFF2-40B4-BE49-F238E27FC236}">
                <a16:creationId xmlns:a16="http://schemas.microsoft.com/office/drawing/2014/main" id="{5A221785-71A6-49C7-8B43-4F1A8479D095}"/>
              </a:ext>
            </a:extLst>
          </p:cNvPr>
          <p:cNvSpPr/>
          <p:nvPr/>
        </p:nvSpPr>
        <p:spPr>
          <a:xfrm>
            <a:off x="5207884" y="32325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0" name="Oval 1709">
            <a:extLst>
              <a:ext uri="{FF2B5EF4-FFF2-40B4-BE49-F238E27FC236}">
                <a16:creationId xmlns:a16="http://schemas.microsoft.com/office/drawing/2014/main" id="{6F4541BD-BA2A-42DB-9362-73011CE6E57F}"/>
              </a:ext>
            </a:extLst>
          </p:cNvPr>
          <p:cNvSpPr/>
          <p:nvPr/>
        </p:nvSpPr>
        <p:spPr>
          <a:xfrm>
            <a:off x="5360284" y="33849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1" name="Oval 1710">
            <a:extLst>
              <a:ext uri="{FF2B5EF4-FFF2-40B4-BE49-F238E27FC236}">
                <a16:creationId xmlns:a16="http://schemas.microsoft.com/office/drawing/2014/main" id="{B89465CF-AB8B-44FB-8DE6-16AC01CBE012}"/>
              </a:ext>
            </a:extLst>
          </p:cNvPr>
          <p:cNvSpPr/>
          <p:nvPr/>
        </p:nvSpPr>
        <p:spPr>
          <a:xfrm>
            <a:off x="5512684" y="35373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2" name="Oval 1711">
            <a:extLst>
              <a:ext uri="{FF2B5EF4-FFF2-40B4-BE49-F238E27FC236}">
                <a16:creationId xmlns:a16="http://schemas.microsoft.com/office/drawing/2014/main" id="{E953E8BC-56EF-4ACB-B8D1-086F8C5929AD}"/>
              </a:ext>
            </a:extLst>
          </p:cNvPr>
          <p:cNvSpPr/>
          <p:nvPr/>
        </p:nvSpPr>
        <p:spPr>
          <a:xfrm>
            <a:off x="4875079" y="32746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3" name="Oval 1712">
            <a:extLst>
              <a:ext uri="{FF2B5EF4-FFF2-40B4-BE49-F238E27FC236}">
                <a16:creationId xmlns:a16="http://schemas.microsoft.com/office/drawing/2014/main" id="{1D20D0BB-0D05-4E64-87F7-64EDC34C957F}"/>
              </a:ext>
            </a:extLst>
          </p:cNvPr>
          <p:cNvSpPr/>
          <p:nvPr/>
        </p:nvSpPr>
        <p:spPr>
          <a:xfrm>
            <a:off x="4741231" y="33179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4" name="Oval 1713">
            <a:extLst>
              <a:ext uri="{FF2B5EF4-FFF2-40B4-BE49-F238E27FC236}">
                <a16:creationId xmlns:a16="http://schemas.microsoft.com/office/drawing/2014/main" id="{DCA13452-2D32-4A6D-834B-ED13A87096B9}"/>
              </a:ext>
            </a:extLst>
          </p:cNvPr>
          <p:cNvSpPr/>
          <p:nvPr/>
        </p:nvSpPr>
        <p:spPr>
          <a:xfrm>
            <a:off x="5027479" y="34270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5" name="Oval 1714">
            <a:extLst>
              <a:ext uri="{FF2B5EF4-FFF2-40B4-BE49-F238E27FC236}">
                <a16:creationId xmlns:a16="http://schemas.microsoft.com/office/drawing/2014/main" id="{A4C9501F-EAC6-4DEB-B534-004373724427}"/>
              </a:ext>
            </a:extLst>
          </p:cNvPr>
          <p:cNvSpPr/>
          <p:nvPr/>
        </p:nvSpPr>
        <p:spPr>
          <a:xfrm>
            <a:off x="4904102" y="34703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6" name="Oval 1715">
            <a:extLst>
              <a:ext uri="{FF2B5EF4-FFF2-40B4-BE49-F238E27FC236}">
                <a16:creationId xmlns:a16="http://schemas.microsoft.com/office/drawing/2014/main" id="{74B53D0B-C7A0-44CB-86E1-D96F380BF738}"/>
              </a:ext>
            </a:extLst>
          </p:cNvPr>
          <p:cNvSpPr/>
          <p:nvPr/>
        </p:nvSpPr>
        <p:spPr>
          <a:xfrm>
            <a:off x="4650108" y="33349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7" name="Oval 1716">
            <a:extLst>
              <a:ext uri="{FF2B5EF4-FFF2-40B4-BE49-F238E27FC236}">
                <a16:creationId xmlns:a16="http://schemas.microsoft.com/office/drawing/2014/main" id="{D27B8A76-4B8E-4E7A-81CA-8DE392FF44E5}"/>
              </a:ext>
            </a:extLst>
          </p:cNvPr>
          <p:cNvSpPr/>
          <p:nvPr/>
        </p:nvSpPr>
        <p:spPr>
          <a:xfrm>
            <a:off x="4802508" y="34873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8" name="Oval 1717">
            <a:extLst>
              <a:ext uri="{FF2B5EF4-FFF2-40B4-BE49-F238E27FC236}">
                <a16:creationId xmlns:a16="http://schemas.microsoft.com/office/drawing/2014/main" id="{29E15CD4-2BB3-47F1-8F82-B3128711C811}"/>
              </a:ext>
            </a:extLst>
          </p:cNvPr>
          <p:cNvSpPr/>
          <p:nvPr/>
        </p:nvSpPr>
        <p:spPr>
          <a:xfrm>
            <a:off x="5042866" y="32906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9" name="Oval 1718">
            <a:extLst>
              <a:ext uri="{FF2B5EF4-FFF2-40B4-BE49-F238E27FC236}">
                <a16:creationId xmlns:a16="http://schemas.microsoft.com/office/drawing/2014/main" id="{C8AA6351-5E7C-4A45-BCA2-DE183A645896}"/>
              </a:ext>
            </a:extLst>
          </p:cNvPr>
          <p:cNvSpPr/>
          <p:nvPr/>
        </p:nvSpPr>
        <p:spPr>
          <a:xfrm>
            <a:off x="5195266" y="34430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0" name="Oval 1719">
            <a:extLst>
              <a:ext uri="{FF2B5EF4-FFF2-40B4-BE49-F238E27FC236}">
                <a16:creationId xmlns:a16="http://schemas.microsoft.com/office/drawing/2014/main" id="{5B9553B7-E804-4E97-92DB-DC84EFCD956F}"/>
              </a:ext>
            </a:extLst>
          </p:cNvPr>
          <p:cNvSpPr/>
          <p:nvPr/>
        </p:nvSpPr>
        <p:spPr>
          <a:xfrm>
            <a:off x="5347666" y="35954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1" name="Oval 1720">
            <a:extLst>
              <a:ext uri="{FF2B5EF4-FFF2-40B4-BE49-F238E27FC236}">
                <a16:creationId xmlns:a16="http://schemas.microsoft.com/office/drawing/2014/main" id="{4F40FEFF-4E69-4585-B20D-7CEFE1EBC613}"/>
              </a:ext>
            </a:extLst>
          </p:cNvPr>
          <p:cNvSpPr/>
          <p:nvPr/>
        </p:nvSpPr>
        <p:spPr>
          <a:xfrm>
            <a:off x="4745306" y="35373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2" name="Oval 1721">
            <a:extLst>
              <a:ext uri="{FF2B5EF4-FFF2-40B4-BE49-F238E27FC236}">
                <a16:creationId xmlns:a16="http://schemas.microsoft.com/office/drawing/2014/main" id="{9411F9EE-C64E-407C-A430-88097CF2656F}"/>
              </a:ext>
            </a:extLst>
          </p:cNvPr>
          <p:cNvSpPr/>
          <p:nvPr/>
        </p:nvSpPr>
        <p:spPr>
          <a:xfrm>
            <a:off x="5601549" y="32412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3" name="Oval 1722">
            <a:extLst>
              <a:ext uri="{FF2B5EF4-FFF2-40B4-BE49-F238E27FC236}">
                <a16:creationId xmlns:a16="http://schemas.microsoft.com/office/drawing/2014/main" id="{4318CD5A-5736-42DC-90C1-DC0F0BCEC5E8}"/>
              </a:ext>
            </a:extLst>
          </p:cNvPr>
          <p:cNvSpPr/>
          <p:nvPr/>
        </p:nvSpPr>
        <p:spPr>
          <a:xfrm>
            <a:off x="5478172" y="32845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4" name="Oval 1723">
            <a:extLst>
              <a:ext uri="{FF2B5EF4-FFF2-40B4-BE49-F238E27FC236}">
                <a16:creationId xmlns:a16="http://schemas.microsoft.com/office/drawing/2014/main" id="{FAFBB697-16C0-4683-B96D-62A607DD69D9}"/>
              </a:ext>
            </a:extLst>
          </p:cNvPr>
          <p:cNvSpPr/>
          <p:nvPr/>
        </p:nvSpPr>
        <p:spPr>
          <a:xfrm>
            <a:off x="5528978" y="34538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5" name="Oval 1724">
            <a:extLst>
              <a:ext uri="{FF2B5EF4-FFF2-40B4-BE49-F238E27FC236}">
                <a16:creationId xmlns:a16="http://schemas.microsoft.com/office/drawing/2014/main" id="{8F7DC587-A547-4174-8369-6EC213F81DB6}"/>
              </a:ext>
            </a:extLst>
          </p:cNvPr>
          <p:cNvSpPr/>
          <p:nvPr/>
        </p:nvSpPr>
        <p:spPr>
          <a:xfrm>
            <a:off x="5504711" y="33773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6" name="Oval 1725">
            <a:extLst>
              <a:ext uri="{FF2B5EF4-FFF2-40B4-BE49-F238E27FC236}">
                <a16:creationId xmlns:a16="http://schemas.microsoft.com/office/drawing/2014/main" id="{AB077325-9D6D-4162-AD64-B78451309227}"/>
              </a:ext>
            </a:extLst>
          </p:cNvPr>
          <p:cNvSpPr/>
          <p:nvPr/>
        </p:nvSpPr>
        <p:spPr>
          <a:xfrm>
            <a:off x="5054751" y="34716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7" name="Oval 1726">
            <a:extLst>
              <a:ext uri="{FF2B5EF4-FFF2-40B4-BE49-F238E27FC236}">
                <a16:creationId xmlns:a16="http://schemas.microsoft.com/office/drawing/2014/main" id="{966DA421-4378-4C52-B5ED-6CFBF2E7A1D6}"/>
              </a:ext>
            </a:extLst>
          </p:cNvPr>
          <p:cNvSpPr/>
          <p:nvPr/>
        </p:nvSpPr>
        <p:spPr>
          <a:xfrm>
            <a:off x="5207151" y="36240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8" name="Oval 1727">
            <a:extLst>
              <a:ext uri="{FF2B5EF4-FFF2-40B4-BE49-F238E27FC236}">
                <a16:creationId xmlns:a16="http://schemas.microsoft.com/office/drawing/2014/main" id="{47FDC388-040E-451E-9B72-058C2A140D6E}"/>
              </a:ext>
            </a:extLst>
          </p:cNvPr>
          <p:cNvSpPr/>
          <p:nvPr/>
        </p:nvSpPr>
        <p:spPr>
          <a:xfrm>
            <a:off x="4699145" y="35877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9" name="Oval 1728">
            <a:extLst>
              <a:ext uri="{FF2B5EF4-FFF2-40B4-BE49-F238E27FC236}">
                <a16:creationId xmlns:a16="http://schemas.microsoft.com/office/drawing/2014/main" id="{3CD91325-5835-4E95-B3C1-3A3EE1A6B007}"/>
              </a:ext>
            </a:extLst>
          </p:cNvPr>
          <p:cNvSpPr/>
          <p:nvPr/>
        </p:nvSpPr>
        <p:spPr>
          <a:xfrm>
            <a:off x="5178128" y="36583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0" name="Oval 1729">
            <a:extLst>
              <a:ext uri="{FF2B5EF4-FFF2-40B4-BE49-F238E27FC236}">
                <a16:creationId xmlns:a16="http://schemas.microsoft.com/office/drawing/2014/main" id="{45C2A2AB-BCA9-4A4E-A3FA-AC2DA4C6CA4B}"/>
              </a:ext>
            </a:extLst>
          </p:cNvPr>
          <p:cNvSpPr/>
          <p:nvPr/>
        </p:nvSpPr>
        <p:spPr>
          <a:xfrm>
            <a:off x="4953157" y="36583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1" name="Oval 1730">
            <a:extLst>
              <a:ext uri="{FF2B5EF4-FFF2-40B4-BE49-F238E27FC236}">
                <a16:creationId xmlns:a16="http://schemas.microsoft.com/office/drawing/2014/main" id="{45570855-8009-4382-92BE-8DCE53EDC7E4}"/>
              </a:ext>
            </a:extLst>
          </p:cNvPr>
          <p:cNvSpPr/>
          <p:nvPr/>
        </p:nvSpPr>
        <p:spPr>
          <a:xfrm>
            <a:off x="5597415" y="32507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2" name="Oval 1731">
            <a:extLst>
              <a:ext uri="{FF2B5EF4-FFF2-40B4-BE49-F238E27FC236}">
                <a16:creationId xmlns:a16="http://schemas.microsoft.com/office/drawing/2014/main" id="{8BC3C7A5-E802-4DB5-99BB-5F094C152C77}"/>
              </a:ext>
            </a:extLst>
          </p:cNvPr>
          <p:cNvSpPr/>
          <p:nvPr/>
        </p:nvSpPr>
        <p:spPr>
          <a:xfrm>
            <a:off x="4139163" y="275425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3" name="Oval 1732">
            <a:extLst>
              <a:ext uri="{FF2B5EF4-FFF2-40B4-BE49-F238E27FC236}">
                <a16:creationId xmlns:a16="http://schemas.microsoft.com/office/drawing/2014/main" id="{CB07A024-12DE-486A-A373-F75ED6FA8D82}"/>
              </a:ext>
            </a:extLst>
          </p:cNvPr>
          <p:cNvSpPr/>
          <p:nvPr/>
        </p:nvSpPr>
        <p:spPr>
          <a:xfrm>
            <a:off x="4048040" y="277122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4" name="Oval 1733">
            <a:extLst>
              <a:ext uri="{FF2B5EF4-FFF2-40B4-BE49-F238E27FC236}">
                <a16:creationId xmlns:a16="http://schemas.microsoft.com/office/drawing/2014/main" id="{68B94949-4824-4110-A1F6-8F0C278D62AD}"/>
              </a:ext>
            </a:extLst>
          </p:cNvPr>
          <p:cNvSpPr/>
          <p:nvPr/>
        </p:nvSpPr>
        <p:spPr>
          <a:xfrm>
            <a:off x="3913907" y="290743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5" name="Oval 1734">
            <a:extLst>
              <a:ext uri="{FF2B5EF4-FFF2-40B4-BE49-F238E27FC236}">
                <a16:creationId xmlns:a16="http://schemas.microsoft.com/office/drawing/2014/main" id="{8CF764DB-39C3-4783-8279-08A4C9446E31}"/>
              </a:ext>
            </a:extLst>
          </p:cNvPr>
          <p:cNvSpPr/>
          <p:nvPr/>
        </p:nvSpPr>
        <p:spPr>
          <a:xfrm>
            <a:off x="3823051" y="280532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6" name="Oval 1735">
            <a:extLst>
              <a:ext uri="{FF2B5EF4-FFF2-40B4-BE49-F238E27FC236}">
                <a16:creationId xmlns:a16="http://schemas.microsoft.com/office/drawing/2014/main" id="{C1D8E1AD-45C9-464D-8758-352F001FFCCB}"/>
              </a:ext>
            </a:extLst>
          </p:cNvPr>
          <p:cNvSpPr/>
          <p:nvPr/>
        </p:nvSpPr>
        <p:spPr>
          <a:xfrm>
            <a:off x="3902880" y="317038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7" name="Oval 1736">
            <a:extLst>
              <a:ext uri="{FF2B5EF4-FFF2-40B4-BE49-F238E27FC236}">
                <a16:creationId xmlns:a16="http://schemas.microsoft.com/office/drawing/2014/main" id="{87F882B5-FDD1-4DA3-93B2-8CC87026F627}"/>
              </a:ext>
            </a:extLst>
          </p:cNvPr>
          <p:cNvSpPr/>
          <p:nvPr/>
        </p:nvSpPr>
        <p:spPr>
          <a:xfrm>
            <a:off x="4055280" y="332278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8" name="Oval 1737">
            <a:extLst>
              <a:ext uri="{FF2B5EF4-FFF2-40B4-BE49-F238E27FC236}">
                <a16:creationId xmlns:a16="http://schemas.microsoft.com/office/drawing/2014/main" id="{9383E845-C2ED-4861-BE17-616025315074}"/>
              </a:ext>
            </a:extLst>
          </p:cNvPr>
          <p:cNvSpPr/>
          <p:nvPr/>
        </p:nvSpPr>
        <p:spPr>
          <a:xfrm>
            <a:off x="3890262" y="338082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9" name="Oval 1738">
            <a:extLst>
              <a:ext uri="{FF2B5EF4-FFF2-40B4-BE49-F238E27FC236}">
                <a16:creationId xmlns:a16="http://schemas.microsoft.com/office/drawing/2014/main" id="{712B44A2-8368-4243-B32D-AC16AF538D6B}"/>
              </a:ext>
            </a:extLst>
          </p:cNvPr>
          <p:cNvSpPr/>
          <p:nvPr/>
        </p:nvSpPr>
        <p:spPr>
          <a:xfrm>
            <a:off x="4144145" y="302663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0" name="Oval 1739">
            <a:extLst>
              <a:ext uri="{FF2B5EF4-FFF2-40B4-BE49-F238E27FC236}">
                <a16:creationId xmlns:a16="http://schemas.microsoft.com/office/drawing/2014/main" id="{594560EC-C1F6-4EE2-B751-3B810B18BD28}"/>
              </a:ext>
            </a:extLst>
          </p:cNvPr>
          <p:cNvSpPr/>
          <p:nvPr/>
        </p:nvSpPr>
        <p:spPr>
          <a:xfrm>
            <a:off x="4020768" y="306992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" name="Oval 1740">
            <a:extLst>
              <a:ext uri="{FF2B5EF4-FFF2-40B4-BE49-F238E27FC236}">
                <a16:creationId xmlns:a16="http://schemas.microsoft.com/office/drawing/2014/main" id="{7506297D-D23F-4CED-B3C0-4DFD01874794}"/>
              </a:ext>
            </a:extLst>
          </p:cNvPr>
          <p:cNvSpPr/>
          <p:nvPr/>
        </p:nvSpPr>
        <p:spPr>
          <a:xfrm>
            <a:off x="4071574" y="323929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2" name="Oval 1741">
            <a:extLst>
              <a:ext uri="{FF2B5EF4-FFF2-40B4-BE49-F238E27FC236}">
                <a16:creationId xmlns:a16="http://schemas.microsoft.com/office/drawing/2014/main" id="{A7BB436E-C4A5-4A40-A0FE-4187E8D06934}"/>
              </a:ext>
            </a:extLst>
          </p:cNvPr>
          <p:cNvSpPr/>
          <p:nvPr/>
        </p:nvSpPr>
        <p:spPr>
          <a:xfrm>
            <a:off x="4047307" y="316272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3" name="Oval 1742">
            <a:extLst>
              <a:ext uri="{FF2B5EF4-FFF2-40B4-BE49-F238E27FC236}">
                <a16:creationId xmlns:a16="http://schemas.microsoft.com/office/drawing/2014/main" id="{89C5AB13-0741-45AF-94B1-38ADE0333444}"/>
              </a:ext>
            </a:extLst>
          </p:cNvPr>
          <p:cNvSpPr/>
          <p:nvPr/>
        </p:nvSpPr>
        <p:spPr>
          <a:xfrm>
            <a:off x="4015935" y="308745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4" name="Oval 1743">
            <a:extLst>
              <a:ext uri="{FF2B5EF4-FFF2-40B4-BE49-F238E27FC236}">
                <a16:creationId xmlns:a16="http://schemas.microsoft.com/office/drawing/2014/main" id="{C73B062C-C898-42DA-BF2C-E47AE88B0D14}"/>
              </a:ext>
            </a:extLst>
          </p:cNvPr>
          <p:cNvSpPr/>
          <p:nvPr/>
        </p:nvSpPr>
        <p:spPr>
          <a:xfrm>
            <a:off x="3924812" y="310442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5" name="Oval 1744">
            <a:extLst>
              <a:ext uri="{FF2B5EF4-FFF2-40B4-BE49-F238E27FC236}">
                <a16:creationId xmlns:a16="http://schemas.microsoft.com/office/drawing/2014/main" id="{BA3C1C5A-B205-484D-B66A-E7AE33041CC6}"/>
              </a:ext>
            </a:extLst>
          </p:cNvPr>
          <p:cNvSpPr/>
          <p:nvPr/>
        </p:nvSpPr>
        <p:spPr>
          <a:xfrm>
            <a:off x="3790679" y="324063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6" name="Oval 1745">
            <a:extLst>
              <a:ext uri="{FF2B5EF4-FFF2-40B4-BE49-F238E27FC236}">
                <a16:creationId xmlns:a16="http://schemas.microsoft.com/office/drawing/2014/main" id="{5606C626-151F-4455-9B77-4427D0265A84}"/>
              </a:ext>
            </a:extLst>
          </p:cNvPr>
          <p:cNvSpPr/>
          <p:nvPr/>
        </p:nvSpPr>
        <p:spPr>
          <a:xfrm>
            <a:off x="3987267" y="298831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7" name="Oval 1746">
            <a:extLst>
              <a:ext uri="{FF2B5EF4-FFF2-40B4-BE49-F238E27FC236}">
                <a16:creationId xmlns:a16="http://schemas.microsoft.com/office/drawing/2014/main" id="{2DB898AB-EBC7-46A6-8B8C-9F1DB5260B7F}"/>
              </a:ext>
            </a:extLst>
          </p:cNvPr>
          <p:cNvSpPr/>
          <p:nvPr/>
        </p:nvSpPr>
        <p:spPr>
          <a:xfrm>
            <a:off x="3896144" y="300528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8" name="Oval 1747">
            <a:extLst>
              <a:ext uri="{FF2B5EF4-FFF2-40B4-BE49-F238E27FC236}">
                <a16:creationId xmlns:a16="http://schemas.microsoft.com/office/drawing/2014/main" id="{CBE98113-6F82-49D6-8545-58920E0AF932}"/>
              </a:ext>
            </a:extLst>
          </p:cNvPr>
          <p:cNvSpPr/>
          <p:nvPr/>
        </p:nvSpPr>
        <p:spPr>
          <a:xfrm>
            <a:off x="4048544" y="315768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9" name="Oval 1748">
            <a:extLst>
              <a:ext uri="{FF2B5EF4-FFF2-40B4-BE49-F238E27FC236}">
                <a16:creationId xmlns:a16="http://schemas.microsoft.com/office/drawing/2014/main" id="{26ED1D89-6A36-49AF-9BE7-D4413C7064EA}"/>
              </a:ext>
            </a:extLst>
          </p:cNvPr>
          <p:cNvSpPr/>
          <p:nvPr/>
        </p:nvSpPr>
        <p:spPr>
          <a:xfrm>
            <a:off x="3845338" y="342617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0" name="Oval 1749">
            <a:extLst>
              <a:ext uri="{FF2B5EF4-FFF2-40B4-BE49-F238E27FC236}">
                <a16:creationId xmlns:a16="http://schemas.microsoft.com/office/drawing/2014/main" id="{7977B3DB-0C8E-48D9-8EA8-DBDCC9C19FD1}"/>
              </a:ext>
            </a:extLst>
          </p:cNvPr>
          <p:cNvSpPr/>
          <p:nvPr/>
        </p:nvSpPr>
        <p:spPr>
          <a:xfrm>
            <a:off x="4106346" y="294425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1" name="Oval 1750">
            <a:extLst>
              <a:ext uri="{FF2B5EF4-FFF2-40B4-BE49-F238E27FC236}">
                <a16:creationId xmlns:a16="http://schemas.microsoft.com/office/drawing/2014/main" id="{B686FE2F-5A7F-420C-9D5B-B79CC3C8F9A5}"/>
              </a:ext>
            </a:extLst>
          </p:cNvPr>
          <p:cNvSpPr/>
          <p:nvPr/>
        </p:nvSpPr>
        <p:spPr>
          <a:xfrm>
            <a:off x="4033775" y="315691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2" name="Oval 1751">
            <a:extLst>
              <a:ext uri="{FF2B5EF4-FFF2-40B4-BE49-F238E27FC236}">
                <a16:creationId xmlns:a16="http://schemas.microsoft.com/office/drawing/2014/main" id="{7B9A6DD1-9B47-4801-A695-AA4B2DE7F25E}"/>
              </a:ext>
            </a:extLst>
          </p:cNvPr>
          <p:cNvSpPr/>
          <p:nvPr/>
        </p:nvSpPr>
        <p:spPr>
          <a:xfrm>
            <a:off x="4021157" y="336736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3" name="Oval 1752">
            <a:extLst>
              <a:ext uri="{FF2B5EF4-FFF2-40B4-BE49-F238E27FC236}">
                <a16:creationId xmlns:a16="http://schemas.microsoft.com/office/drawing/2014/main" id="{D4B303F1-6D6B-4C99-958E-58CE8E872D4D}"/>
              </a:ext>
            </a:extLst>
          </p:cNvPr>
          <p:cNvSpPr/>
          <p:nvPr/>
        </p:nvSpPr>
        <p:spPr>
          <a:xfrm>
            <a:off x="4171503" y="338438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4" name="Oval 1753">
            <a:extLst>
              <a:ext uri="{FF2B5EF4-FFF2-40B4-BE49-F238E27FC236}">
                <a16:creationId xmlns:a16="http://schemas.microsoft.com/office/drawing/2014/main" id="{823C3450-9E4E-4392-8CB0-AB7C106C3A2E}"/>
              </a:ext>
            </a:extLst>
          </p:cNvPr>
          <p:cNvSpPr/>
          <p:nvPr/>
        </p:nvSpPr>
        <p:spPr>
          <a:xfrm>
            <a:off x="4049957" y="341126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5" name="Oval 1754">
            <a:extLst>
              <a:ext uri="{FF2B5EF4-FFF2-40B4-BE49-F238E27FC236}">
                <a16:creationId xmlns:a16="http://schemas.microsoft.com/office/drawing/2014/main" id="{973085C4-91AE-421B-9234-6398A27B1711}"/>
              </a:ext>
            </a:extLst>
          </p:cNvPr>
          <p:cNvSpPr/>
          <p:nvPr/>
        </p:nvSpPr>
        <p:spPr>
          <a:xfrm>
            <a:off x="4163662" y="336807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6" name="Oval 1755">
            <a:extLst>
              <a:ext uri="{FF2B5EF4-FFF2-40B4-BE49-F238E27FC236}">
                <a16:creationId xmlns:a16="http://schemas.microsoft.com/office/drawing/2014/main" id="{832681F4-1C38-45E4-886B-8B970D0795C0}"/>
              </a:ext>
            </a:extLst>
          </p:cNvPr>
          <p:cNvSpPr/>
          <p:nvPr/>
        </p:nvSpPr>
        <p:spPr>
          <a:xfrm>
            <a:off x="4045823" y="342079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7" name="Oval 1756">
            <a:extLst>
              <a:ext uri="{FF2B5EF4-FFF2-40B4-BE49-F238E27FC236}">
                <a16:creationId xmlns:a16="http://schemas.microsoft.com/office/drawing/2014/main" id="{C7B0CFF4-D9DE-4683-99E3-FA5263C73BBC}"/>
              </a:ext>
            </a:extLst>
          </p:cNvPr>
          <p:cNvSpPr/>
          <p:nvPr/>
        </p:nvSpPr>
        <p:spPr>
          <a:xfrm>
            <a:off x="4121499" y="329769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8" name="Oval 1757">
            <a:extLst>
              <a:ext uri="{FF2B5EF4-FFF2-40B4-BE49-F238E27FC236}">
                <a16:creationId xmlns:a16="http://schemas.microsoft.com/office/drawing/2014/main" id="{B140D504-2690-44B3-A05B-767AC3E0BCFA}"/>
              </a:ext>
            </a:extLst>
          </p:cNvPr>
          <p:cNvSpPr/>
          <p:nvPr/>
        </p:nvSpPr>
        <p:spPr>
          <a:xfrm>
            <a:off x="3918537" y="317311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9" name="Oval 1758">
            <a:extLst>
              <a:ext uri="{FF2B5EF4-FFF2-40B4-BE49-F238E27FC236}">
                <a16:creationId xmlns:a16="http://schemas.microsoft.com/office/drawing/2014/main" id="{8139350B-55E2-4107-9C09-6D2820C407B0}"/>
              </a:ext>
            </a:extLst>
          </p:cNvPr>
          <p:cNvSpPr/>
          <p:nvPr/>
        </p:nvSpPr>
        <p:spPr>
          <a:xfrm>
            <a:off x="4070937" y="332551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0" name="Oval 1759">
            <a:extLst>
              <a:ext uri="{FF2B5EF4-FFF2-40B4-BE49-F238E27FC236}">
                <a16:creationId xmlns:a16="http://schemas.microsoft.com/office/drawing/2014/main" id="{34BF7471-F2CF-4C22-9730-68508953174E}"/>
              </a:ext>
            </a:extLst>
          </p:cNvPr>
          <p:cNvSpPr/>
          <p:nvPr/>
        </p:nvSpPr>
        <p:spPr>
          <a:xfrm>
            <a:off x="4048195" y="316468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1" name="Oval 1760">
            <a:extLst>
              <a:ext uri="{FF2B5EF4-FFF2-40B4-BE49-F238E27FC236}">
                <a16:creationId xmlns:a16="http://schemas.microsoft.com/office/drawing/2014/main" id="{71CDCC04-C117-4635-A2AE-61C378E5EE35}"/>
              </a:ext>
            </a:extLst>
          </p:cNvPr>
          <p:cNvSpPr/>
          <p:nvPr/>
        </p:nvSpPr>
        <p:spPr>
          <a:xfrm>
            <a:off x="3930356" y="321740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2" name="Oval 1761">
            <a:extLst>
              <a:ext uri="{FF2B5EF4-FFF2-40B4-BE49-F238E27FC236}">
                <a16:creationId xmlns:a16="http://schemas.microsoft.com/office/drawing/2014/main" id="{89BC85F7-D707-4459-BE7B-AE40B9C66256}"/>
              </a:ext>
            </a:extLst>
          </p:cNvPr>
          <p:cNvSpPr/>
          <p:nvPr/>
        </p:nvSpPr>
        <p:spPr>
          <a:xfrm>
            <a:off x="4182616" y="338736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3" name="Oval 1762">
            <a:extLst>
              <a:ext uri="{FF2B5EF4-FFF2-40B4-BE49-F238E27FC236}">
                <a16:creationId xmlns:a16="http://schemas.microsoft.com/office/drawing/2014/main" id="{BBA7C53D-4AA3-4332-B19B-61F25FCD2ED5}"/>
              </a:ext>
            </a:extLst>
          </p:cNvPr>
          <p:cNvSpPr/>
          <p:nvPr/>
        </p:nvSpPr>
        <p:spPr>
          <a:xfrm>
            <a:off x="4091493" y="340433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4" name="Oval 1763">
            <a:extLst>
              <a:ext uri="{FF2B5EF4-FFF2-40B4-BE49-F238E27FC236}">
                <a16:creationId xmlns:a16="http://schemas.microsoft.com/office/drawing/2014/main" id="{90A83872-5771-4751-9E35-4856E21E4A11}"/>
              </a:ext>
            </a:extLst>
          </p:cNvPr>
          <p:cNvSpPr/>
          <p:nvPr/>
        </p:nvSpPr>
        <p:spPr>
          <a:xfrm>
            <a:off x="4151446" y="340211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5" name="Oval 1764">
            <a:extLst>
              <a:ext uri="{FF2B5EF4-FFF2-40B4-BE49-F238E27FC236}">
                <a16:creationId xmlns:a16="http://schemas.microsoft.com/office/drawing/2014/main" id="{995BABB4-0C56-4917-BC98-8ACCCD6B0136}"/>
              </a:ext>
            </a:extLst>
          </p:cNvPr>
          <p:cNvSpPr/>
          <p:nvPr/>
        </p:nvSpPr>
        <p:spPr>
          <a:xfrm>
            <a:off x="4017598" y="344540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616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6250" cy="1325563"/>
          </a:xfrm>
        </p:spPr>
        <p:txBody>
          <a:bodyPr/>
          <a:lstStyle/>
          <a:p>
            <a:r>
              <a:rPr lang="en-US" dirty="0"/>
              <a:t>Imbalanced Dataset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5583085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569A4C-A416-46D5-BAC1-2D80361EE1EB}"/>
              </a:ext>
            </a:extLst>
          </p:cNvPr>
          <p:cNvCxnSpPr>
            <a:cxnSpLocks/>
          </p:cNvCxnSpPr>
          <p:nvPr/>
        </p:nvCxnSpPr>
        <p:spPr>
          <a:xfrm flipV="1">
            <a:off x="907357" y="1306286"/>
            <a:ext cx="0" cy="546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6B5C2-9EC1-4BEF-8ED8-347B2629E7E3}"/>
              </a:ext>
            </a:extLst>
          </p:cNvPr>
          <p:cNvCxnSpPr>
            <a:cxnSpLocks/>
          </p:cNvCxnSpPr>
          <p:nvPr/>
        </p:nvCxnSpPr>
        <p:spPr>
          <a:xfrm>
            <a:off x="607213" y="6440974"/>
            <a:ext cx="10568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5ADBBD0-E37D-4C3F-AB9F-07033ED90298}"/>
              </a:ext>
            </a:extLst>
          </p:cNvPr>
          <p:cNvSpPr txBox="1"/>
          <p:nvPr/>
        </p:nvSpPr>
        <p:spPr>
          <a:xfrm>
            <a:off x="10278619" y="6488668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7AE683-F2D6-42B0-A69A-17D497531924}"/>
              </a:ext>
            </a:extLst>
          </p:cNvPr>
          <p:cNvSpPr txBox="1"/>
          <p:nvPr/>
        </p:nvSpPr>
        <p:spPr>
          <a:xfrm>
            <a:off x="0" y="1258986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7A0B5CE-B624-479F-8ECE-1C6431A9BE9A}"/>
              </a:ext>
            </a:extLst>
          </p:cNvPr>
          <p:cNvSpPr/>
          <p:nvPr/>
        </p:nvSpPr>
        <p:spPr>
          <a:xfrm>
            <a:off x="4996644" y="25835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C7FE184-327A-4126-8DE0-C9E456FE5445}"/>
              </a:ext>
            </a:extLst>
          </p:cNvPr>
          <p:cNvSpPr/>
          <p:nvPr/>
        </p:nvSpPr>
        <p:spPr>
          <a:xfrm>
            <a:off x="4771673" y="26437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CBEA347-03D3-4106-999B-2841E36E1508}"/>
              </a:ext>
            </a:extLst>
          </p:cNvPr>
          <p:cNvSpPr/>
          <p:nvPr/>
        </p:nvSpPr>
        <p:spPr>
          <a:xfrm>
            <a:off x="4637540" y="27799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669A81E-F127-43F5-BA78-9AA467B38324}"/>
              </a:ext>
            </a:extLst>
          </p:cNvPr>
          <p:cNvSpPr/>
          <p:nvPr/>
        </p:nvSpPr>
        <p:spPr>
          <a:xfrm>
            <a:off x="4546684" y="26778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D850986-4A7F-4507-8083-09E995362707}"/>
              </a:ext>
            </a:extLst>
          </p:cNvPr>
          <p:cNvSpPr/>
          <p:nvPr/>
        </p:nvSpPr>
        <p:spPr>
          <a:xfrm>
            <a:off x="4009655" y="34130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4CFEBEE-C6B6-4B8A-85E1-389D8955C0E9}"/>
              </a:ext>
            </a:extLst>
          </p:cNvPr>
          <p:cNvSpPr/>
          <p:nvPr/>
        </p:nvSpPr>
        <p:spPr>
          <a:xfrm>
            <a:off x="3907571" y="40504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E577842-5E01-4340-B990-D89B0958266F}"/>
              </a:ext>
            </a:extLst>
          </p:cNvPr>
          <p:cNvSpPr/>
          <p:nvPr/>
        </p:nvSpPr>
        <p:spPr>
          <a:xfrm>
            <a:off x="3845276" y="373390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6C98705-C7E5-4523-92F4-9787EB329145}"/>
              </a:ext>
            </a:extLst>
          </p:cNvPr>
          <p:cNvSpPr/>
          <p:nvPr/>
        </p:nvSpPr>
        <p:spPr>
          <a:xfrm>
            <a:off x="3779306" y="26778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1EE121E-C493-482B-B4A2-403EC9F1EFC6}"/>
              </a:ext>
            </a:extLst>
          </p:cNvPr>
          <p:cNvSpPr/>
          <p:nvPr/>
        </p:nvSpPr>
        <p:spPr>
          <a:xfrm>
            <a:off x="3754153" y="37508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8D2276D-8F9F-4FF6-9487-682A3D3248D1}"/>
              </a:ext>
            </a:extLst>
          </p:cNvPr>
          <p:cNvSpPr/>
          <p:nvPr/>
        </p:nvSpPr>
        <p:spPr>
          <a:xfrm>
            <a:off x="3298924" y="31687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0AAA3DB-55D8-4E29-A288-A8F33B9D5100}"/>
              </a:ext>
            </a:extLst>
          </p:cNvPr>
          <p:cNvSpPr/>
          <p:nvPr/>
        </p:nvSpPr>
        <p:spPr>
          <a:xfrm>
            <a:off x="3451324" y="33211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B902BBCD-5A79-49D4-AAA7-093911FE9E55}"/>
              </a:ext>
            </a:extLst>
          </p:cNvPr>
          <p:cNvSpPr/>
          <p:nvPr/>
        </p:nvSpPr>
        <p:spPr>
          <a:xfrm>
            <a:off x="4741360" y="398916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072B995B-2203-4B42-95AE-F5A58F882A7D}"/>
              </a:ext>
            </a:extLst>
          </p:cNvPr>
          <p:cNvSpPr/>
          <p:nvPr/>
        </p:nvSpPr>
        <p:spPr>
          <a:xfrm>
            <a:off x="3326633" y="40304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7EE93460-8718-454C-93A5-C315B4EDA44D}"/>
              </a:ext>
            </a:extLst>
          </p:cNvPr>
          <p:cNvSpPr/>
          <p:nvPr/>
        </p:nvSpPr>
        <p:spPr>
          <a:xfrm>
            <a:off x="3464497" y="42384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B03EB776-00A1-4D90-880E-8D71413E2B88}"/>
              </a:ext>
            </a:extLst>
          </p:cNvPr>
          <p:cNvSpPr/>
          <p:nvPr/>
        </p:nvSpPr>
        <p:spPr>
          <a:xfrm>
            <a:off x="3554974" y="40845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32556CED-4A9D-4CED-A3B1-A5C03A403F62}"/>
              </a:ext>
            </a:extLst>
          </p:cNvPr>
          <p:cNvSpPr/>
          <p:nvPr/>
        </p:nvSpPr>
        <p:spPr>
          <a:xfrm>
            <a:off x="3779845" y="408311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8E067229-517D-494C-BCA3-B74ABEC562B3}"/>
              </a:ext>
            </a:extLst>
          </p:cNvPr>
          <p:cNvSpPr/>
          <p:nvPr/>
        </p:nvSpPr>
        <p:spPr>
          <a:xfrm>
            <a:off x="4776664" y="395900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AB9F32BE-0A55-40D4-808B-C83504FED617}"/>
              </a:ext>
            </a:extLst>
          </p:cNvPr>
          <p:cNvSpPr/>
          <p:nvPr/>
        </p:nvSpPr>
        <p:spPr>
          <a:xfrm>
            <a:off x="3242673" y="25178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46D42DA8-E83F-411F-BBA8-2033158743A5}"/>
              </a:ext>
            </a:extLst>
          </p:cNvPr>
          <p:cNvSpPr/>
          <p:nvPr/>
        </p:nvSpPr>
        <p:spPr>
          <a:xfrm>
            <a:off x="4795318" y="48129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D9977FAC-49AF-4EA0-BC34-7396A38CBFB2}"/>
              </a:ext>
            </a:extLst>
          </p:cNvPr>
          <p:cNvSpPr/>
          <p:nvPr/>
        </p:nvSpPr>
        <p:spPr>
          <a:xfrm>
            <a:off x="2792713" y="26121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F25306D2-7F7C-496A-A663-F90930EDD8FA}"/>
              </a:ext>
            </a:extLst>
          </p:cNvPr>
          <p:cNvSpPr/>
          <p:nvPr/>
        </p:nvSpPr>
        <p:spPr>
          <a:xfrm>
            <a:off x="3254558" y="269886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4AA40C68-286C-49DC-AEDD-0F5593FE1B0D}"/>
              </a:ext>
            </a:extLst>
          </p:cNvPr>
          <p:cNvSpPr/>
          <p:nvPr/>
        </p:nvSpPr>
        <p:spPr>
          <a:xfrm>
            <a:off x="3994397" y="465293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F591B725-3322-4932-ADF5-6ED855BBE2CB}"/>
              </a:ext>
            </a:extLst>
          </p:cNvPr>
          <p:cNvSpPr/>
          <p:nvPr/>
        </p:nvSpPr>
        <p:spPr>
          <a:xfrm>
            <a:off x="2746552" y="26625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2212B029-43C3-4D35-9C74-F6A234057F94}"/>
              </a:ext>
            </a:extLst>
          </p:cNvPr>
          <p:cNvSpPr/>
          <p:nvPr/>
        </p:nvSpPr>
        <p:spPr>
          <a:xfrm>
            <a:off x="3544437" y="47472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4CB490A8-A141-4F7F-B02C-FBE21EF8F523}"/>
              </a:ext>
            </a:extLst>
          </p:cNvPr>
          <p:cNvSpPr/>
          <p:nvPr/>
        </p:nvSpPr>
        <p:spPr>
          <a:xfrm>
            <a:off x="3379419" y="480533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99023A8E-2BCC-4734-BBC2-8016A511C346}"/>
              </a:ext>
            </a:extLst>
          </p:cNvPr>
          <p:cNvSpPr/>
          <p:nvPr/>
        </p:nvSpPr>
        <p:spPr>
          <a:xfrm>
            <a:off x="3713131" y="48161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63DBF161-67C1-44E7-829D-8881C99EA43E}"/>
              </a:ext>
            </a:extLst>
          </p:cNvPr>
          <p:cNvSpPr/>
          <p:nvPr/>
        </p:nvSpPr>
        <p:spPr>
          <a:xfrm>
            <a:off x="8696659" y="25109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BA10BE62-D053-41D0-8D07-D2B5A0373332}"/>
              </a:ext>
            </a:extLst>
          </p:cNvPr>
          <p:cNvSpPr/>
          <p:nvPr/>
        </p:nvSpPr>
        <p:spPr>
          <a:xfrm>
            <a:off x="8605803" y="24087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FAF1726-765E-4E3E-89D7-B31A98EBE7DB}"/>
              </a:ext>
            </a:extLst>
          </p:cNvPr>
          <p:cNvSpPr/>
          <p:nvPr/>
        </p:nvSpPr>
        <p:spPr>
          <a:xfrm>
            <a:off x="8482426" y="24520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A20CB26C-A27E-471B-9414-0F668A534B4E}"/>
              </a:ext>
            </a:extLst>
          </p:cNvPr>
          <p:cNvSpPr/>
          <p:nvPr/>
        </p:nvSpPr>
        <p:spPr>
          <a:xfrm>
            <a:off x="8380832" y="24690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CE32DCDE-C556-496D-B3C1-47F2DFAD29C0}"/>
              </a:ext>
            </a:extLst>
          </p:cNvPr>
          <p:cNvSpPr/>
          <p:nvPr/>
        </p:nvSpPr>
        <p:spPr>
          <a:xfrm>
            <a:off x="8533232" y="26214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7EEC8835-FCA9-44CD-8456-2329B7B0054A}"/>
              </a:ext>
            </a:extLst>
          </p:cNvPr>
          <p:cNvSpPr/>
          <p:nvPr/>
        </p:nvSpPr>
        <p:spPr>
          <a:xfrm>
            <a:off x="8685632" y="27738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Oval 502">
            <a:extLst>
              <a:ext uri="{FF2B5EF4-FFF2-40B4-BE49-F238E27FC236}">
                <a16:creationId xmlns:a16="http://schemas.microsoft.com/office/drawing/2014/main" id="{A4E7CD5F-AFB2-42C6-84B9-4CBD2375958E}"/>
              </a:ext>
            </a:extLst>
          </p:cNvPr>
          <p:cNvSpPr/>
          <p:nvPr/>
        </p:nvSpPr>
        <p:spPr>
          <a:xfrm>
            <a:off x="7586293" y="24165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Oval 504">
            <a:extLst>
              <a:ext uri="{FF2B5EF4-FFF2-40B4-BE49-F238E27FC236}">
                <a16:creationId xmlns:a16="http://schemas.microsoft.com/office/drawing/2014/main" id="{90DBF5E4-6C8D-4ABD-AC79-DDE087FF0CBC}"/>
              </a:ext>
            </a:extLst>
          </p:cNvPr>
          <p:cNvSpPr/>
          <p:nvPr/>
        </p:nvSpPr>
        <p:spPr>
          <a:xfrm>
            <a:off x="7121231" y="25544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Oval 506">
            <a:extLst>
              <a:ext uri="{FF2B5EF4-FFF2-40B4-BE49-F238E27FC236}">
                <a16:creationId xmlns:a16="http://schemas.microsoft.com/office/drawing/2014/main" id="{27B26233-0D8F-4DE0-9B8C-D56F83D26511}"/>
              </a:ext>
            </a:extLst>
          </p:cNvPr>
          <p:cNvSpPr/>
          <p:nvPr/>
        </p:nvSpPr>
        <p:spPr>
          <a:xfrm>
            <a:off x="6353607" y="259056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Oval 508">
            <a:extLst>
              <a:ext uri="{FF2B5EF4-FFF2-40B4-BE49-F238E27FC236}">
                <a16:creationId xmlns:a16="http://schemas.microsoft.com/office/drawing/2014/main" id="{1A9C537C-E64F-47B3-9AFA-684C964BD4EF}"/>
              </a:ext>
            </a:extLst>
          </p:cNvPr>
          <p:cNvSpPr/>
          <p:nvPr/>
        </p:nvSpPr>
        <p:spPr>
          <a:xfrm>
            <a:off x="7422866" y="25271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Oval 509">
            <a:extLst>
              <a:ext uri="{FF2B5EF4-FFF2-40B4-BE49-F238E27FC236}">
                <a16:creationId xmlns:a16="http://schemas.microsoft.com/office/drawing/2014/main" id="{F7E2480A-7F12-43DD-9BAF-7745BB5DD30B}"/>
              </a:ext>
            </a:extLst>
          </p:cNvPr>
          <p:cNvSpPr/>
          <p:nvPr/>
        </p:nvSpPr>
        <p:spPr>
          <a:xfrm>
            <a:off x="7575266" y="26795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36CCCDEA-957F-44D1-A7AA-6A3FF1EADBBE}"/>
              </a:ext>
            </a:extLst>
          </p:cNvPr>
          <p:cNvSpPr/>
          <p:nvPr/>
        </p:nvSpPr>
        <p:spPr>
          <a:xfrm>
            <a:off x="6413560" y="25883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Oval 530">
            <a:extLst>
              <a:ext uri="{FF2B5EF4-FFF2-40B4-BE49-F238E27FC236}">
                <a16:creationId xmlns:a16="http://schemas.microsoft.com/office/drawing/2014/main" id="{A72AC581-C80A-4BD7-AF8F-772A118DD5CD}"/>
              </a:ext>
            </a:extLst>
          </p:cNvPr>
          <p:cNvSpPr/>
          <p:nvPr/>
        </p:nvSpPr>
        <p:spPr>
          <a:xfrm>
            <a:off x="6279712" y="263163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7DF4A0C8-52DC-44EA-A9F6-311D41EF0F37}"/>
              </a:ext>
            </a:extLst>
          </p:cNvPr>
          <p:cNvSpPr/>
          <p:nvPr/>
        </p:nvSpPr>
        <p:spPr>
          <a:xfrm>
            <a:off x="7257848" y="25851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Oval 539">
            <a:extLst>
              <a:ext uri="{FF2B5EF4-FFF2-40B4-BE49-F238E27FC236}">
                <a16:creationId xmlns:a16="http://schemas.microsoft.com/office/drawing/2014/main" id="{8683AE50-A8B4-4FBA-BB9E-97F1701665A9}"/>
              </a:ext>
            </a:extLst>
          </p:cNvPr>
          <p:cNvSpPr/>
          <p:nvPr/>
        </p:nvSpPr>
        <p:spPr>
          <a:xfrm>
            <a:off x="5978987" y="25462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482F20B9-C2DA-491E-84A9-E78C0675FC0F}"/>
              </a:ext>
            </a:extLst>
          </p:cNvPr>
          <p:cNvSpPr/>
          <p:nvPr/>
        </p:nvSpPr>
        <p:spPr>
          <a:xfrm>
            <a:off x="7693154" y="25790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Oval 575">
            <a:extLst>
              <a:ext uri="{FF2B5EF4-FFF2-40B4-BE49-F238E27FC236}">
                <a16:creationId xmlns:a16="http://schemas.microsoft.com/office/drawing/2014/main" id="{00E423EB-C8FA-473B-978B-1320CA115005}"/>
              </a:ext>
            </a:extLst>
          </p:cNvPr>
          <p:cNvSpPr/>
          <p:nvPr/>
        </p:nvSpPr>
        <p:spPr>
          <a:xfrm>
            <a:off x="6503547" y="35395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Oval 576">
            <a:extLst>
              <a:ext uri="{FF2B5EF4-FFF2-40B4-BE49-F238E27FC236}">
                <a16:creationId xmlns:a16="http://schemas.microsoft.com/office/drawing/2014/main" id="{44A00F98-A8E3-4A59-A649-3C33562E3133}"/>
              </a:ext>
            </a:extLst>
          </p:cNvPr>
          <p:cNvSpPr/>
          <p:nvPr/>
        </p:nvSpPr>
        <p:spPr>
          <a:xfrm>
            <a:off x="5277895" y="398579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83ED88AE-7380-4E09-B8FF-546CA37E8060}"/>
              </a:ext>
            </a:extLst>
          </p:cNvPr>
          <p:cNvSpPr/>
          <p:nvPr/>
        </p:nvSpPr>
        <p:spPr>
          <a:xfrm>
            <a:off x="6430976" y="37522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331FEBFB-4CE6-4C9E-B100-6E4D897A531F}"/>
              </a:ext>
            </a:extLst>
          </p:cNvPr>
          <p:cNvSpPr/>
          <p:nvPr/>
        </p:nvSpPr>
        <p:spPr>
          <a:xfrm>
            <a:off x="5994288" y="39063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4228911F-79E7-4711-A1DE-9893C94F0092}"/>
              </a:ext>
            </a:extLst>
          </p:cNvPr>
          <p:cNvSpPr/>
          <p:nvPr/>
        </p:nvSpPr>
        <p:spPr>
          <a:xfrm>
            <a:off x="4389410" y="39444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9D65EF80-48BB-4F1B-B00F-93611207E21E}"/>
              </a:ext>
            </a:extLst>
          </p:cNvPr>
          <p:cNvSpPr/>
          <p:nvPr/>
        </p:nvSpPr>
        <p:spPr>
          <a:xfrm>
            <a:off x="7285138" y="33473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Oval 595">
            <a:extLst>
              <a:ext uri="{FF2B5EF4-FFF2-40B4-BE49-F238E27FC236}">
                <a16:creationId xmlns:a16="http://schemas.microsoft.com/office/drawing/2014/main" id="{F3C792C9-126D-44F6-BE70-AC860CC742FF}"/>
              </a:ext>
            </a:extLst>
          </p:cNvPr>
          <p:cNvSpPr/>
          <p:nvPr/>
        </p:nvSpPr>
        <p:spPr>
          <a:xfrm>
            <a:off x="5600867" y="31261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Oval 596">
            <a:extLst>
              <a:ext uri="{FF2B5EF4-FFF2-40B4-BE49-F238E27FC236}">
                <a16:creationId xmlns:a16="http://schemas.microsoft.com/office/drawing/2014/main" id="{9EAD1CF2-250B-4F37-A005-F24FFF7F005D}"/>
              </a:ext>
            </a:extLst>
          </p:cNvPr>
          <p:cNvSpPr/>
          <p:nvPr/>
        </p:nvSpPr>
        <p:spPr>
          <a:xfrm>
            <a:off x="5477490" y="31694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Oval 598">
            <a:extLst>
              <a:ext uri="{FF2B5EF4-FFF2-40B4-BE49-F238E27FC236}">
                <a16:creationId xmlns:a16="http://schemas.microsoft.com/office/drawing/2014/main" id="{7300CC66-8371-4B5A-BD28-8B86FE091E49}"/>
              </a:ext>
            </a:extLst>
          </p:cNvPr>
          <p:cNvSpPr/>
          <p:nvPr/>
        </p:nvSpPr>
        <p:spPr>
          <a:xfrm>
            <a:off x="7719693" y="26718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9D262B18-2593-4A5C-B078-B119BA93CE97}"/>
              </a:ext>
            </a:extLst>
          </p:cNvPr>
          <p:cNvSpPr/>
          <p:nvPr/>
        </p:nvSpPr>
        <p:spPr>
          <a:xfrm>
            <a:off x="7909089" y="43915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B14858BD-4196-44B5-8797-6C2E4272D0C4}"/>
              </a:ext>
            </a:extLst>
          </p:cNvPr>
          <p:cNvSpPr/>
          <p:nvPr/>
        </p:nvSpPr>
        <p:spPr>
          <a:xfrm>
            <a:off x="7300507" y="432451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1687FA7F-64DD-41D6-9ECC-2EA8BEDC1148}"/>
              </a:ext>
            </a:extLst>
          </p:cNvPr>
          <p:cNvSpPr/>
          <p:nvPr/>
        </p:nvSpPr>
        <p:spPr>
          <a:xfrm>
            <a:off x="7198913" y="43414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Oval 677">
            <a:extLst>
              <a:ext uri="{FF2B5EF4-FFF2-40B4-BE49-F238E27FC236}">
                <a16:creationId xmlns:a16="http://schemas.microsoft.com/office/drawing/2014/main" id="{BCAB7245-E2CB-45F8-B0AE-7095DB97EF49}"/>
              </a:ext>
            </a:extLst>
          </p:cNvPr>
          <p:cNvSpPr/>
          <p:nvPr/>
        </p:nvSpPr>
        <p:spPr>
          <a:xfrm>
            <a:off x="7744071" y="44495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Oval 688">
            <a:extLst>
              <a:ext uri="{FF2B5EF4-FFF2-40B4-BE49-F238E27FC236}">
                <a16:creationId xmlns:a16="http://schemas.microsoft.com/office/drawing/2014/main" id="{8896A72B-20A6-463A-A9D5-F0EAD0BD6146}"/>
              </a:ext>
            </a:extLst>
          </p:cNvPr>
          <p:cNvSpPr/>
          <p:nvPr/>
        </p:nvSpPr>
        <p:spPr>
          <a:xfrm>
            <a:off x="7925383" y="43080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Oval 689">
            <a:extLst>
              <a:ext uri="{FF2B5EF4-FFF2-40B4-BE49-F238E27FC236}">
                <a16:creationId xmlns:a16="http://schemas.microsoft.com/office/drawing/2014/main" id="{8C33688B-16FB-4E57-81A3-2F12A92C0E19}"/>
              </a:ext>
            </a:extLst>
          </p:cNvPr>
          <p:cNvSpPr/>
          <p:nvPr/>
        </p:nvSpPr>
        <p:spPr>
          <a:xfrm>
            <a:off x="7901116" y="42314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Oval 690">
            <a:extLst>
              <a:ext uri="{FF2B5EF4-FFF2-40B4-BE49-F238E27FC236}">
                <a16:creationId xmlns:a16="http://schemas.microsoft.com/office/drawing/2014/main" id="{D0A41AFB-85F8-4A24-948F-7F726E9E045B}"/>
              </a:ext>
            </a:extLst>
          </p:cNvPr>
          <p:cNvSpPr/>
          <p:nvPr/>
        </p:nvSpPr>
        <p:spPr>
          <a:xfrm>
            <a:off x="7451156" y="43257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Oval 691">
            <a:extLst>
              <a:ext uri="{FF2B5EF4-FFF2-40B4-BE49-F238E27FC236}">
                <a16:creationId xmlns:a16="http://schemas.microsoft.com/office/drawing/2014/main" id="{AE7CD0F0-AF73-47A3-9E0C-A1EB9DCBD08E}"/>
              </a:ext>
            </a:extLst>
          </p:cNvPr>
          <p:cNvSpPr/>
          <p:nvPr/>
        </p:nvSpPr>
        <p:spPr>
          <a:xfrm>
            <a:off x="7603556" y="44781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val 704">
            <a:extLst>
              <a:ext uri="{FF2B5EF4-FFF2-40B4-BE49-F238E27FC236}">
                <a16:creationId xmlns:a16="http://schemas.microsoft.com/office/drawing/2014/main" id="{E9336204-119A-462C-9E05-75D959C31301}"/>
              </a:ext>
            </a:extLst>
          </p:cNvPr>
          <p:cNvSpPr/>
          <p:nvPr/>
        </p:nvSpPr>
        <p:spPr>
          <a:xfrm>
            <a:off x="7574533" y="45124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Oval 705">
            <a:extLst>
              <a:ext uri="{FF2B5EF4-FFF2-40B4-BE49-F238E27FC236}">
                <a16:creationId xmlns:a16="http://schemas.microsoft.com/office/drawing/2014/main" id="{6EF2CDA8-F168-4BCA-B1DA-922B726DF593}"/>
              </a:ext>
            </a:extLst>
          </p:cNvPr>
          <p:cNvSpPr/>
          <p:nvPr/>
        </p:nvSpPr>
        <p:spPr>
          <a:xfrm>
            <a:off x="7349562" y="45124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Oval 706">
            <a:extLst>
              <a:ext uri="{FF2B5EF4-FFF2-40B4-BE49-F238E27FC236}">
                <a16:creationId xmlns:a16="http://schemas.microsoft.com/office/drawing/2014/main" id="{D3623B58-149C-42BE-AC93-E2FD503AB269}"/>
              </a:ext>
            </a:extLst>
          </p:cNvPr>
          <p:cNvSpPr/>
          <p:nvPr/>
        </p:nvSpPr>
        <p:spPr>
          <a:xfrm>
            <a:off x="7361589" y="34054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Oval 707">
            <a:extLst>
              <a:ext uri="{FF2B5EF4-FFF2-40B4-BE49-F238E27FC236}">
                <a16:creationId xmlns:a16="http://schemas.microsoft.com/office/drawing/2014/main" id="{7CEB7105-1B69-4533-8608-B5661253D9A0}"/>
              </a:ext>
            </a:extLst>
          </p:cNvPr>
          <p:cNvSpPr/>
          <p:nvPr/>
        </p:nvSpPr>
        <p:spPr>
          <a:xfrm>
            <a:off x="7270466" y="34224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val 708">
            <a:extLst>
              <a:ext uri="{FF2B5EF4-FFF2-40B4-BE49-F238E27FC236}">
                <a16:creationId xmlns:a16="http://schemas.microsoft.com/office/drawing/2014/main" id="{0D8BFFCB-8BA5-4FE3-BD03-8A089395BA77}"/>
              </a:ext>
            </a:extLst>
          </p:cNvPr>
          <p:cNvSpPr/>
          <p:nvPr/>
        </p:nvSpPr>
        <p:spPr>
          <a:xfrm>
            <a:off x="8823360" y="38215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Oval 709">
            <a:extLst>
              <a:ext uri="{FF2B5EF4-FFF2-40B4-BE49-F238E27FC236}">
                <a16:creationId xmlns:a16="http://schemas.microsoft.com/office/drawing/2014/main" id="{7DF639AC-35E4-46E6-99A3-B7585D5D781E}"/>
              </a:ext>
            </a:extLst>
          </p:cNvPr>
          <p:cNvSpPr/>
          <p:nvPr/>
        </p:nvSpPr>
        <p:spPr>
          <a:xfrm>
            <a:off x="8536827" y="38053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val 711">
            <a:extLst>
              <a:ext uri="{FF2B5EF4-FFF2-40B4-BE49-F238E27FC236}">
                <a16:creationId xmlns:a16="http://schemas.microsoft.com/office/drawing/2014/main" id="{EF20B019-A8CC-44C8-B87B-6D98C9931B1D}"/>
              </a:ext>
            </a:extLst>
          </p:cNvPr>
          <p:cNvSpPr/>
          <p:nvPr/>
        </p:nvSpPr>
        <p:spPr>
          <a:xfrm>
            <a:off x="7045477" y="34565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Oval 718">
            <a:extLst>
              <a:ext uri="{FF2B5EF4-FFF2-40B4-BE49-F238E27FC236}">
                <a16:creationId xmlns:a16="http://schemas.microsoft.com/office/drawing/2014/main" id="{FB6A1C2C-AF96-49D0-B63D-E5909375C62E}"/>
              </a:ext>
            </a:extLst>
          </p:cNvPr>
          <p:cNvSpPr/>
          <p:nvPr/>
        </p:nvSpPr>
        <p:spPr>
          <a:xfrm>
            <a:off x="6497151" y="37678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val 719">
            <a:extLst>
              <a:ext uri="{FF2B5EF4-FFF2-40B4-BE49-F238E27FC236}">
                <a16:creationId xmlns:a16="http://schemas.microsoft.com/office/drawing/2014/main" id="{1D5334BD-5B89-458F-9FB0-78E29AFB464A}"/>
              </a:ext>
            </a:extLst>
          </p:cNvPr>
          <p:cNvSpPr/>
          <p:nvPr/>
        </p:nvSpPr>
        <p:spPr>
          <a:xfrm>
            <a:off x="6450976" y="35548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Oval 720">
            <a:extLst>
              <a:ext uri="{FF2B5EF4-FFF2-40B4-BE49-F238E27FC236}">
                <a16:creationId xmlns:a16="http://schemas.microsoft.com/office/drawing/2014/main" id="{005A87BE-9646-4B4E-8B77-D3FC92C86A34}"/>
              </a:ext>
            </a:extLst>
          </p:cNvPr>
          <p:cNvSpPr/>
          <p:nvPr/>
        </p:nvSpPr>
        <p:spPr>
          <a:xfrm>
            <a:off x="8379334" y="27646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Oval 721">
            <a:extLst>
              <a:ext uri="{FF2B5EF4-FFF2-40B4-BE49-F238E27FC236}">
                <a16:creationId xmlns:a16="http://schemas.microsoft.com/office/drawing/2014/main" id="{C7BA7C6A-F758-48FA-ACD0-3ABA30227556}"/>
              </a:ext>
            </a:extLst>
          </p:cNvPr>
          <p:cNvSpPr/>
          <p:nvPr/>
        </p:nvSpPr>
        <p:spPr>
          <a:xfrm>
            <a:off x="6360120" y="34527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val 722">
            <a:extLst>
              <a:ext uri="{FF2B5EF4-FFF2-40B4-BE49-F238E27FC236}">
                <a16:creationId xmlns:a16="http://schemas.microsoft.com/office/drawing/2014/main" id="{20FE13A0-2ACC-4F43-92F5-2FF70027FDD4}"/>
              </a:ext>
            </a:extLst>
          </p:cNvPr>
          <p:cNvSpPr/>
          <p:nvPr/>
        </p:nvSpPr>
        <p:spPr>
          <a:xfrm>
            <a:off x="6009519" y="32546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Oval 723">
            <a:extLst>
              <a:ext uri="{FF2B5EF4-FFF2-40B4-BE49-F238E27FC236}">
                <a16:creationId xmlns:a16="http://schemas.microsoft.com/office/drawing/2014/main" id="{39FBCB28-F61A-4D28-BB8C-DAD6390F42E5}"/>
              </a:ext>
            </a:extLst>
          </p:cNvPr>
          <p:cNvSpPr/>
          <p:nvPr/>
        </p:nvSpPr>
        <p:spPr>
          <a:xfrm>
            <a:off x="8288211" y="27816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Oval 724">
            <a:extLst>
              <a:ext uri="{FF2B5EF4-FFF2-40B4-BE49-F238E27FC236}">
                <a16:creationId xmlns:a16="http://schemas.microsoft.com/office/drawing/2014/main" id="{567C7B5B-E8FA-4D99-AACC-0439E273CBB9}"/>
              </a:ext>
            </a:extLst>
          </p:cNvPr>
          <p:cNvSpPr/>
          <p:nvPr/>
        </p:nvSpPr>
        <p:spPr>
          <a:xfrm>
            <a:off x="5907925" y="327160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Oval 726">
            <a:extLst>
              <a:ext uri="{FF2B5EF4-FFF2-40B4-BE49-F238E27FC236}">
                <a16:creationId xmlns:a16="http://schemas.microsoft.com/office/drawing/2014/main" id="{88EB81A6-4CDF-4349-B367-4D874022CCDF}"/>
              </a:ext>
            </a:extLst>
          </p:cNvPr>
          <p:cNvSpPr/>
          <p:nvPr/>
        </p:nvSpPr>
        <p:spPr>
          <a:xfrm>
            <a:off x="8745411" y="32388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Oval 727">
            <a:extLst>
              <a:ext uri="{FF2B5EF4-FFF2-40B4-BE49-F238E27FC236}">
                <a16:creationId xmlns:a16="http://schemas.microsoft.com/office/drawing/2014/main" id="{421C176F-B911-42F7-89E9-73EE6DC8E551}"/>
              </a:ext>
            </a:extLst>
          </p:cNvPr>
          <p:cNvSpPr/>
          <p:nvPr/>
        </p:nvSpPr>
        <p:spPr>
          <a:xfrm>
            <a:off x="8699250" y="32892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Oval 728">
            <a:extLst>
              <a:ext uri="{FF2B5EF4-FFF2-40B4-BE49-F238E27FC236}">
                <a16:creationId xmlns:a16="http://schemas.microsoft.com/office/drawing/2014/main" id="{114D89DB-2AED-4850-AAFC-3F373C43DDE0}"/>
              </a:ext>
            </a:extLst>
          </p:cNvPr>
          <p:cNvSpPr/>
          <p:nvPr/>
        </p:nvSpPr>
        <p:spPr>
          <a:xfrm>
            <a:off x="7165941" y="312812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Oval 730">
            <a:extLst>
              <a:ext uri="{FF2B5EF4-FFF2-40B4-BE49-F238E27FC236}">
                <a16:creationId xmlns:a16="http://schemas.microsoft.com/office/drawing/2014/main" id="{135B2F0B-03C7-4060-9513-2941E89D2497}"/>
              </a:ext>
            </a:extLst>
          </p:cNvPr>
          <p:cNvSpPr/>
          <p:nvPr/>
        </p:nvSpPr>
        <p:spPr>
          <a:xfrm>
            <a:off x="5525620" y="31174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EB5F71CA-38CF-4CF3-8375-A4A1FD2BFB34}"/>
              </a:ext>
            </a:extLst>
          </p:cNvPr>
          <p:cNvSpPr/>
          <p:nvPr/>
        </p:nvSpPr>
        <p:spPr>
          <a:xfrm>
            <a:off x="8209400" y="40190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4F17B2BC-A77B-41EE-8FE4-663C2EBE21D3}"/>
              </a:ext>
            </a:extLst>
          </p:cNvPr>
          <p:cNvSpPr/>
          <p:nvPr/>
        </p:nvSpPr>
        <p:spPr>
          <a:xfrm>
            <a:off x="8265584" y="33000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Oval 743">
            <a:extLst>
              <a:ext uri="{FF2B5EF4-FFF2-40B4-BE49-F238E27FC236}">
                <a16:creationId xmlns:a16="http://schemas.microsoft.com/office/drawing/2014/main" id="{ED35B9A7-32FA-4CDE-B56E-ED381C777F4E}"/>
              </a:ext>
            </a:extLst>
          </p:cNvPr>
          <p:cNvSpPr/>
          <p:nvPr/>
        </p:nvSpPr>
        <p:spPr>
          <a:xfrm>
            <a:off x="8467265" y="39360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Oval 749">
            <a:extLst>
              <a:ext uri="{FF2B5EF4-FFF2-40B4-BE49-F238E27FC236}">
                <a16:creationId xmlns:a16="http://schemas.microsoft.com/office/drawing/2014/main" id="{F26C9C36-1D04-466A-AE2A-2E1A1F95543A}"/>
              </a:ext>
            </a:extLst>
          </p:cNvPr>
          <p:cNvSpPr/>
          <p:nvPr/>
        </p:nvSpPr>
        <p:spPr>
          <a:xfrm>
            <a:off x="8264059" y="42045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Oval 751">
            <a:extLst>
              <a:ext uri="{FF2B5EF4-FFF2-40B4-BE49-F238E27FC236}">
                <a16:creationId xmlns:a16="http://schemas.microsoft.com/office/drawing/2014/main" id="{0620DD7A-D975-45FB-8780-A986BD7970B7}"/>
              </a:ext>
            </a:extLst>
          </p:cNvPr>
          <p:cNvSpPr/>
          <p:nvPr/>
        </p:nvSpPr>
        <p:spPr>
          <a:xfrm>
            <a:off x="7440685" y="34248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B9D311B6-9732-4146-B7AD-85B67568694E}"/>
              </a:ext>
            </a:extLst>
          </p:cNvPr>
          <p:cNvSpPr/>
          <p:nvPr/>
        </p:nvSpPr>
        <p:spPr>
          <a:xfrm>
            <a:off x="7349562" y="34418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Oval 754">
            <a:extLst>
              <a:ext uri="{FF2B5EF4-FFF2-40B4-BE49-F238E27FC236}">
                <a16:creationId xmlns:a16="http://schemas.microsoft.com/office/drawing/2014/main" id="{BA5A8E1F-E8A2-4013-AE9B-AB3557D48149}"/>
              </a:ext>
            </a:extLst>
          </p:cNvPr>
          <p:cNvSpPr/>
          <p:nvPr/>
        </p:nvSpPr>
        <p:spPr>
          <a:xfrm>
            <a:off x="7124573" y="34759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Oval 755">
            <a:extLst>
              <a:ext uri="{FF2B5EF4-FFF2-40B4-BE49-F238E27FC236}">
                <a16:creationId xmlns:a16="http://schemas.microsoft.com/office/drawing/2014/main" id="{2DE393EB-2B1E-4664-AFE0-03B007E5AA61}"/>
              </a:ext>
            </a:extLst>
          </p:cNvPr>
          <p:cNvSpPr/>
          <p:nvPr/>
        </p:nvSpPr>
        <p:spPr>
          <a:xfrm>
            <a:off x="8452496" y="393530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8F2417E3-F08D-4135-8D78-C876E7BC2D5A}"/>
              </a:ext>
            </a:extLst>
          </p:cNvPr>
          <p:cNvSpPr/>
          <p:nvPr/>
        </p:nvSpPr>
        <p:spPr>
          <a:xfrm>
            <a:off x="8439878" y="41457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Oval 758">
            <a:extLst>
              <a:ext uri="{FF2B5EF4-FFF2-40B4-BE49-F238E27FC236}">
                <a16:creationId xmlns:a16="http://schemas.microsoft.com/office/drawing/2014/main" id="{223CA30E-0D25-4D58-84EE-879091567258}"/>
              </a:ext>
            </a:extLst>
          </p:cNvPr>
          <p:cNvSpPr/>
          <p:nvPr/>
        </p:nvSpPr>
        <p:spPr>
          <a:xfrm>
            <a:off x="8846161" y="39439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A852DF91-24AC-475F-89C6-3197C079F8C1}"/>
              </a:ext>
            </a:extLst>
          </p:cNvPr>
          <p:cNvSpPr/>
          <p:nvPr/>
        </p:nvSpPr>
        <p:spPr>
          <a:xfrm>
            <a:off x="8773590" y="41566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Oval 793">
            <a:extLst>
              <a:ext uri="{FF2B5EF4-FFF2-40B4-BE49-F238E27FC236}">
                <a16:creationId xmlns:a16="http://schemas.microsoft.com/office/drawing/2014/main" id="{4A8276B4-7793-4DD5-BACA-65B8C2C9D15B}"/>
              </a:ext>
            </a:extLst>
          </p:cNvPr>
          <p:cNvSpPr/>
          <p:nvPr/>
        </p:nvSpPr>
        <p:spPr>
          <a:xfrm>
            <a:off x="7461308" y="34254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6F939E16-9727-46D4-A78C-0250CD0D6D8C}"/>
              </a:ext>
            </a:extLst>
          </p:cNvPr>
          <p:cNvSpPr/>
          <p:nvPr/>
        </p:nvSpPr>
        <p:spPr>
          <a:xfrm>
            <a:off x="5667463" y="449176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9D5B5C6F-F221-40AA-A548-EC8806D8991D}"/>
              </a:ext>
            </a:extLst>
          </p:cNvPr>
          <p:cNvSpPr/>
          <p:nvPr/>
        </p:nvSpPr>
        <p:spPr>
          <a:xfrm>
            <a:off x="5652694" y="44909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2891B038-7020-4A54-825E-B0E28661519D}"/>
              </a:ext>
            </a:extLst>
          </p:cNvPr>
          <p:cNvSpPr/>
          <p:nvPr/>
        </p:nvSpPr>
        <p:spPr>
          <a:xfrm>
            <a:off x="6046359" y="44996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E31DCEE0-6A15-44AE-A260-EDB1F0A776B4}"/>
              </a:ext>
            </a:extLst>
          </p:cNvPr>
          <p:cNvSpPr/>
          <p:nvPr/>
        </p:nvSpPr>
        <p:spPr>
          <a:xfrm>
            <a:off x="5922982" y="45429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8D5E847E-74BD-46F2-8FCD-671EB86237D2}"/>
              </a:ext>
            </a:extLst>
          </p:cNvPr>
          <p:cNvSpPr/>
          <p:nvPr/>
        </p:nvSpPr>
        <p:spPr>
          <a:xfrm>
            <a:off x="5971112" y="44909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2AE8C70C-80D1-45BF-8D8E-A54B8AFD99E9}"/>
              </a:ext>
            </a:extLst>
          </p:cNvPr>
          <p:cNvSpPr/>
          <p:nvPr/>
        </p:nvSpPr>
        <p:spPr>
          <a:xfrm>
            <a:off x="5659769" y="44386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FDE26DC4-331B-47DD-B508-008A716603B8}"/>
              </a:ext>
            </a:extLst>
          </p:cNvPr>
          <p:cNvSpPr/>
          <p:nvPr/>
        </p:nvSpPr>
        <p:spPr>
          <a:xfrm>
            <a:off x="5812169" y="45910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F947D6AF-826A-4EAB-8651-0D0561486673}"/>
              </a:ext>
            </a:extLst>
          </p:cNvPr>
          <p:cNvSpPr/>
          <p:nvPr/>
        </p:nvSpPr>
        <p:spPr>
          <a:xfrm>
            <a:off x="5647151" y="46491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B1182586-CC67-4D55-8FAD-7A1003F0EF36}"/>
              </a:ext>
            </a:extLst>
          </p:cNvPr>
          <p:cNvSpPr/>
          <p:nvPr/>
        </p:nvSpPr>
        <p:spPr>
          <a:xfrm>
            <a:off x="5828463" y="450759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6923D03C-C91A-4DC9-9F87-388EF7D03C9C}"/>
              </a:ext>
            </a:extLst>
          </p:cNvPr>
          <p:cNvSpPr/>
          <p:nvPr/>
        </p:nvSpPr>
        <p:spPr>
          <a:xfrm>
            <a:off x="5980863" y="465999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Oval 832">
            <a:extLst>
              <a:ext uri="{FF2B5EF4-FFF2-40B4-BE49-F238E27FC236}">
                <a16:creationId xmlns:a16="http://schemas.microsoft.com/office/drawing/2014/main" id="{91783DF4-8034-485E-91E7-7007040B0FC2}"/>
              </a:ext>
            </a:extLst>
          </p:cNvPr>
          <p:cNvSpPr/>
          <p:nvPr/>
        </p:nvSpPr>
        <p:spPr>
          <a:xfrm>
            <a:off x="6330666" y="24936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Oval 833">
            <a:extLst>
              <a:ext uri="{FF2B5EF4-FFF2-40B4-BE49-F238E27FC236}">
                <a16:creationId xmlns:a16="http://schemas.microsoft.com/office/drawing/2014/main" id="{609F8ED8-43DE-44DB-B4FA-DE6772989516}"/>
              </a:ext>
            </a:extLst>
          </p:cNvPr>
          <p:cNvSpPr/>
          <p:nvPr/>
        </p:nvSpPr>
        <p:spPr>
          <a:xfrm>
            <a:off x="6196818" y="25369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762B9CDE-1619-421B-BF4B-B07F34686F21}"/>
              </a:ext>
            </a:extLst>
          </p:cNvPr>
          <p:cNvSpPr/>
          <p:nvPr/>
        </p:nvSpPr>
        <p:spPr>
          <a:xfrm>
            <a:off x="3304562" y="31862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140FEB12-DADA-40AE-8359-95BC40782C36}"/>
              </a:ext>
            </a:extLst>
          </p:cNvPr>
          <p:cNvSpPr/>
          <p:nvPr/>
        </p:nvSpPr>
        <p:spPr>
          <a:xfrm>
            <a:off x="3456962" y="33386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Oval 1083">
            <a:extLst>
              <a:ext uri="{FF2B5EF4-FFF2-40B4-BE49-F238E27FC236}">
                <a16:creationId xmlns:a16="http://schemas.microsoft.com/office/drawing/2014/main" id="{B54CFCF8-99AF-473F-8D82-5C384C2ACE80}"/>
              </a:ext>
            </a:extLst>
          </p:cNvPr>
          <p:cNvSpPr/>
          <p:nvPr/>
        </p:nvSpPr>
        <p:spPr>
          <a:xfrm>
            <a:off x="4169573" y="33652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" name="Oval 1084">
            <a:extLst>
              <a:ext uri="{FF2B5EF4-FFF2-40B4-BE49-F238E27FC236}">
                <a16:creationId xmlns:a16="http://schemas.microsoft.com/office/drawing/2014/main" id="{BEFFE9B3-2AC7-460B-AD67-19A8865ACFF3}"/>
              </a:ext>
            </a:extLst>
          </p:cNvPr>
          <p:cNvSpPr/>
          <p:nvPr/>
        </p:nvSpPr>
        <p:spPr>
          <a:xfrm>
            <a:off x="3079573" y="32203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 1094">
            <a:extLst>
              <a:ext uri="{FF2B5EF4-FFF2-40B4-BE49-F238E27FC236}">
                <a16:creationId xmlns:a16="http://schemas.microsoft.com/office/drawing/2014/main" id="{B221A52B-263C-4C35-AA37-9D6638378CA4}"/>
              </a:ext>
            </a:extLst>
          </p:cNvPr>
          <p:cNvSpPr/>
          <p:nvPr/>
        </p:nvSpPr>
        <p:spPr>
          <a:xfrm>
            <a:off x="4710900" y="28608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val 1095">
            <a:extLst>
              <a:ext uri="{FF2B5EF4-FFF2-40B4-BE49-F238E27FC236}">
                <a16:creationId xmlns:a16="http://schemas.microsoft.com/office/drawing/2014/main" id="{AFEC9B94-5696-470F-89FD-4E043A03B0A2}"/>
              </a:ext>
            </a:extLst>
          </p:cNvPr>
          <p:cNvSpPr/>
          <p:nvPr/>
        </p:nvSpPr>
        <p:spPr>
          <a:xfrm>
            <a:off x="4619777" y="28778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1" name="Oval 1100">
            <a:extLst>
              <a:ext uri="{FF2B5EF4-FFF2-40B4-BE49-F238E27FC236}">
                <a16:creationId xmlns:a16="http://schemas.microsoft.com/office/drawing/2014/main" id="{E271BCBA-BD4E-437D-8632-84F8ABCC451E}"/>
              </a:ext>
            </a:extLst>
          </p:cNvPr>
          <p:cNvSpPr/>
          <p:nvPr/>
        </p:nvSpPr>
        <p:spPr>
          <a:xfrm>
            <a:off x="4802897" y="33806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2" name="Oval 1111">
            <a:extLst>
              <a:ext uri="{FF2B5EF4-FFF2-40B4-BE49-F238E27FC236}">
                <a16:creationId xmlns:a16="http://schemas.microsoft.com/office/drawing/2014/main" id="{CC0D6996-CE75-40C8-B9AC-141E705BB8BC}"/>
              </a:ext>
            </a:extLst>
          </p:cNvPr>
          <p:cNvSpPr/>
          <p:nvPr/>
        </p:nvSpPr>
        <p:spPr>
          <a:xfrm>
            <a:off x="4298732" y="31990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Oval 1136">
            <a:extLst>
              <a:ext uri="{FF2B5EF4-FFF2-40B4-BE49-F238E27FC236}">
                <a16:creationId xmlns:a16="http://schemas.microsoft.com/office/drawing/2014/main" id="{441F9270-BF6A-49D2-B5B0-379E21C94F1F}"/>
              </a:ext>
            </a:extLst>
          </p:cNvPr>
          <p:cNvSpPr/>
          <p:nvPr/>
        </p:nvSpPr>
        <p:spPr>
          <a:xfrm>
            <a:off x="3068258" y="33829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1" name="Oval 1140">
            <a:extLst>
              <a:ext uri="{FF2B5EF4-FFF2-40B4-BE49-F238E27FC236}">
                <a16:creationId xmlns:a16="http://schemas.microsoft.com/office/drawing/2014/main" id="{2B9D2F54-4E03-4A7C-85C9-9669EEAECD47}"/>
              </a:ext>
            </a:extLst>
          </p:cNvPr>
          <p:cNvSpPr/>
          <p:nvPr/>
        </p:nvSpPr>
        <p:spPr>
          <a:xfrm>
            <a:off x="3039590" y="32838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" name="Oval 1144">
            <a:extLst>
              <a:ext uri="{FF2B5EF4-FFF2-40B4-BE49-F238E27FC236}">
                <a16:creationId xmlns:a16="http://schemas.microsoft.com/office/drawing/2014/main" id="{5DBA3A24-4529-4974-9875-479E8140966E}"/>
              </a:ext>
            </a:extLst>
          </p:cNvPr>
          <p:cNvSpPr/>
          <p:nvPr/>
        </p:nvSpPr>
        <p:spPr>
          <a:xfrm>
            <a:off x="3042703" y="33551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44E3D98F-13D3-434A-B0B0-58DD977EE75C}"/>
              </a:ext>
            </a:extLst>
          </p:cNvPr>
          <p:cNvSpPr/>
          <p:nvPr/>
        </p:nvSpPr>
        <p:spPr>
          <a:xfrm>
            <a:off x="3730192" y="27580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Oval 1155">
            <a:extLst>
              <a:ext uri="{FF2B5EF4-FFF2-40B4-BE49-F238E27FC236}">
                <a16:creationId xmlns:a16="http://schemas.microsoft.com/office/drawing/2014/main" id="{7F8C057B-AD5A-49AA-A1A0-9C21FFC90756}"/>
              </a:ext>
            </a:extLst>
          </p:cNvPr>
          <p:cNvSpPr/>
          <p:nvPr/>
        </p:nvSpPr>
        <p:spPr>
          <a:xfrm>
            <a:off x="3893063" y="29104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A0C85383-4E18-470B-8DAF-4A89D08FBD05}"/>
              </a:ext>
            </a:extLst>
          </p:cNvPr>
          <p:cNvSpPr/>
          <p:nvPr/>
        </p:nvSpPr>
        <p:spPr>
          <a:xfrm>
            <a:off x="3158669" y="32397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2964FA38-0F5D-44AA-8EED-C427B840D65A}"/>
              </a:ext>
            </a:extLst>
          </p:cNvPr>
          <p:cNvSpPr/>
          <p:nvPr/>
        </p:nvSpPr>
        <p:spPr>
          <a:xfrm>
            <a:off x="3319726" y="40296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8CF5274C-3737-469A-B7EF-4EED747AADE4}"/>
              </a:ext>
            </a:extLst>
          </p:cNvPr>
          <p:cNvSpPr/>
          <p:nvPr/>
        </p:nvSpPr>
        <p:spPr>
          <a:xfrm>
            <a:off x="3488420" y="40985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Oval 1282">
            <a:extLst>
              <a:ext uri="{FF2B5EF4-FFF2-40B4-BE49-F238E27FC236}">
                <a16:creationId xmlns:a16="http://schemas.microsoft.com/office/drawing/2014/main" id="{D67B6DCC-6440-453A-994A-00D87982E2F1}"/>
              </a:ext>
            </a:extLst>
          </p:cNvPr>
          <p:cNvSpPr/>
          <p:nvPr/>
        </p:nvSpPr>
        <p:spPr>
          <a:xfrm>
            <a:off x="4078290" y="33025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Oval 1286">
            <a:extLst>
              <a:ext uri="{FF2B5EF4-FFF2-40B4-BE49-F238E27FC236}">
                <a16:creationId xmlns:a16="http://schemas.microsoft.com/office/drawing/2014/main" id="{1D8AB365-1DFC-4F4D-B9A3-ED38A4E95FD0}"/>
              </a:ext>
            </a:extLst>
          </p:cNvPr>
          <p:cNvSpPr/>
          <p:nvPr/>
        </p:nvSpPr>
        <p:spPr>
          <a:xfrm>
            <a:off x="4379925" y="32751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>
            <a:extLst>
              <a:ext uri="{FF2B5EF4-FFF2-40B4-BE49-F238E27FC236}">
                <a16:creationId xmlns:a16="http://schemas.microsoft.com/office/drawing/2014/main" id="{568D4595-1F74-4826-A970-37DD964E41AB}"/>
              </a:ext>
            </a:extLst>
          </p:cNvPr>
          <p:cNvSpPr/>
          <p:nvPr/>
        </p:nvSpPr>
        <p:spPr>
          <a:xfrm>
            <a:off x="4047120" y="33172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6" name="Oval 1295">
            <a:extLst>
              <a:ext uri="{FF2B5EF4-FFF2-40B4-BE49-F238E27FC236}">
                <a16:creationId xmlns:a16="http://schemas.microsoft.com/office/drawing/2014/main" id="{F00E88A6-4EE0-48F6-B38E-636CD461A1E2}"/>
              </a:ext>
            </a:extLst>
          </p:cNvPr>
          <p:cNvSpPr/>
          <p:nvPr/>
        </p:nvSpPr>
        <p:spPr>
          <a:xfrm>
            <a:off x="4214907" y="33332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7" name="Oval 1296">
            <a:extLst>
              <a:ext uri="{FF2B5EF4-FFF2-40B4-BE49-F238E27FC236}">
                <a16:creationId xmlns:a16="http://schemas.microsoft.com/office/drawing/2014/main" id="{07C24B60-5DA5-4680-8D35-27861C52A546}"/>
              </a:ext>
            </a:extLst>
          </p:cNvPr>
          <p:cNvSpPr/>
          <p:nvPr/>
        </p:nvSpPr>
        <p:spPr>
          <a:xfrm>
            <a:off x="4367307" y="34856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6" name="Oval 1365">
            <a:extLst>
              <a:ext uri="{FF2B5EF4-FFF2-40B4-BE49-F238E27FC236}">
                <a16:creationId xmlns:a16="http://schemas.microsoft.com/office/drawing/2014/main" id="{76A8C291-44CB-4C38-962F-89976B93E0DA}"/>
              </a:ext>
            </a:extLst>
          </p:cNvPr>
          <p:cNvSpPr/>
          <p:nvPr/>
        </p:nvSpPr>
        <p:spPr>
          <a:xfrm>
            <a:off x="8190682" y="27768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Oval 1426">
            <a:extLst>
              <a:ext uri="{FF2B5EF4-FFF2-40B4-BE49-F238E27FC236}">
                <a16:creationId xmlns:a16="http://schemas.microsoft.com/office/drawing/2014/main" id="{3C7EFDEB-8F95-4D76-8DCA-78C350402A3B}"/>
              </a:ext>
            </a:extLst>
          </p:cNvPr>
          <p:cNvSpPr/>
          <p:nvPr/>
        </p:nvSpPr>
        <p:spPr>
          <a:xfrm>
            <a:off x="6004686" y="32721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8" name="Oval 1427">
            <a:extLst>
              <a:ext uri="{FF2B5EF4-FFF2-40B4-BE49-F238E27FC236}">
                <a16:creationId xmlns:a16="http://schemas.microsoft.com/office/drawing/2014/main" id="{A984322E-ACCD-4D75-93A7-FCB0D8CD935E}"/>
              </a:ext>
            </a:extLst>
          </p:cNvPr>
          <p:cNvSpPr/>
          <p:nvPr/>
        </p:nvSpPr>
        <p:spPr>
          <a:xfrm>
            <a:off x="5913563" y="328913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Oval 1429">
            <a:extLst>
              <a:ext uri="{FF2B5EF4-FFF2-40B4-BE49-F238E27FC236}">
                <a16:creationId xmlns:a16="http://schemas.microsoft.com/office/drawing/2014/main" id="{BE358B82-F840-4D00-B03F-9097847D045B}"/>
              </a:ext>
            </a:extLst>
          </p:cNvPr>
          <p:cNvSpPr/>
          <p:nvPr/>
        </p:nvSpPr>
        <p:spPr>
          <a:xfrm>
            <a:off x="5986849" y="387423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2" name="Oval 1431">
            <a:extLst>
              <a:ext uri="{FF2B5EF4-FFF2-40B4-BE49-F238E27FC236}">
                <a16:creationId xmlns:a16="http://schemas.microsoft.com/office/drawing/2014/main" id="{B10ED73D-E7B0-480A-A001-29F2A2E227A4}"/>
              </a:ext>
            </a:extLst>
          </p:cNvPr>
          <p:cNvSpPr/>
          <p:nvPr/>
        </p:nvSpPr>
        <p:spPr>
          <a:xfrm>
            <a:off x="4915117" y="401090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7" name="Oval 1436">
            <a:extLst>
              <a:ext uri="{FF2B5EF4-FFF2-40B4-BE49-F238E27FC236}">
                <a16:creationId xmlns:a16="http://schemas.microsoft.com/office/drawing/2014/main" id="{2996E8F3-3650-49F2-8E43-E77514A41C15}"/>
              </a:ext>
            </a:extLst>
          </p:cNvPr>
          <p:cNvSpPr/>
          <p:nvPr/>
        </p:nvSpPr>
        <p:spPr>
          <a:xfrm>
            <a:off x="8301089" y="33507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7" name="Oval 1446">
            <a:extLst>
              <a:ext uri="{FF2B5EF4-FFF2-40B4-BE49-F238E27FC236}">
                <a16:creationId xmlns:a16="http://schemas.microsoft.com/office/drawing/2014/main" id="{C7C49A31-89B2-4E96-9F45-51F4ABD917F0}"/>
              </a:ext>
            </a:extLst>
          </p:cNvPr>
          <p:cNvSpPr/>
          <p:nvPr/>
        </p:nvSpPr>
        <p:spPr>
          <a:xfrm>
            <a:off x="4403532" y="40260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6" name="Oval 1455">
            <a:extLst>
              <a:ext uri="{FF2B5EF4-FFF2-40B4-BE49-F238E27FC236}">
                <a16:creationId xmlns:a16="http://schemas.microsoft.com/office/drawing/2014/main" id="{B462AC71-6B05-4844-848A-DAA27A8422DB}"/>
              </a:ext>
            </a:extLst>
          </p:cNvPr>
          <p:cNvSpPr/>
          <p:nvPr/>
        </p:nvSpPr>
        <p:spPr>
          <a:xfrm>
            <a:off x="6200078" y="37574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8" name="Oval 1457">
            <a:extLst>
              <a:ext uri="{FF2B5EF4-FFF2-40B4-BE49-F238E27FC236}">
                <a16:creationId xmlns:a16="http://schemas.microsoft.com/office/drawing/2014/main" id="{992C9409-F236-4F48-AC36-93BB4450971B}"/>
              </a:ext>
            </a:extLst>
          </p:cNvPr>
          <p:cNvSpPr/>
          <p:nvPr/>
        </p:nvSpPr>
        <p:spPr>
          <a:xfrm>
            <a:off x="5975089" y="37915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9" name="Oval 1458">
            <a:extLst>
              <a:ext uri="{FF2B5EF4-FFF2-40B4-BE49-F238E27FC236}">
                <a16:creationId xmlns:a16="http://schemas.microsoft.com/office/drawing/2014/main" id="{9F6A744A-14E6-40C7-B50A-01F063DEADD3}"/>
              </a:ext>
            </a:extLst>
          </p:cNvPr>
          <p:cNvSpPr/>
          <p:nvPr/>
        </p:nvSpPr>
        <p:spPr>
          <a:xfrm>
            <a:off x="4388763" y="40252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1" name="Oval 1460">
            <a:extLst>
              <a:ext uri="{FF2B5EF4-FFF2-40B4-BE49-F238E27FC236}">
                <a16:creationId xmlns:a16="http://schemas.microsoft.com/office/drawing/2014/main" id="{2459E239-D8D0-4501-AB2C-DABFD76F309A}"/>
              </a:ext>
            </a:extLst>
          </p:cNvPr>
          <p:cNvSpPr/>
          <p:nvPr/>
        </p:nvSpPr>
        <p:spPr>
          <a:xfrm>
            <a:off x="5491497" y="316202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2" name="Oval 1461">
            <a:extLst>
              <a:ext uri="{FF2B5EF4-FFF2-40B4-BE49-F238E27FC236}">
                <a16:creationId xmlns:a16="http://schemas.microsoft.com/office/drawing/2014/main" id="{E05B515D-AC1B-4644-BDD9-B1BB83F61AF3}"/>
              </a:ext>
            </a:extLst>
          </p:cNvPr>
          <p:cNvSpPr/>
          <p:nvPr/>
        </p:nvSpPr>
        <p:spPr>
          <a:xfrm>
            <a:off x="5315307" y="42516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2" name="Oval 1731">
            <a:extLst>
              <a:ext uri="{FF2B5EF4-FFF2-40B4-BE49-F238E27FC236}">
                <a16:creationId xmlns:a16="http://schemas.microsoft.com/office/drawing/2014/main" id="{8BC3C7A5-E802-4DB5-99BB-5F094C152C77}"/>
              </a:ext>
            </a:extLst>
          </p:cNvPr>
          <p:cNvSpPr/>
          <p:nvPr/>
        </p:nvSpPr>
        <p:spPr>
          <a:xfrm>
            <a:off x="4139163" y="275425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3" name="Oval 1732">
            <a:extLst>
              <a:ext uri="{FF2B5EF4-FFF2-40B4-BE49-F238E27FC236}">
                <a16:creationId xmlns:a16="http://schemas.microsoft.com/office/drawing/2014/main" id="{CB07A024-12DE-486A-A373-F75ED6FA8D82}"/>
              </a:ext>
            </a:extLst>
          </p:cNvPr>
          <p:cNvSpPr/>
          <p:nvPr/>
        </p:nvSpPr>
        <p:spPr>
          <a:xfrm>
            <a:off x="4048040" y="277122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4" name="Oval 1733">
            <a:extLst>
              <a:ext uri="{FF2B5EF4-FFF2-40B4-BE49-F238E27FC236}">
                <a16:creationId xmlns:a16="http://schemas.microsoft.com/office/drawing/2014/main" id="{68B94949-4824-4110-A1F6-8F0C278D62AD}"/>
              </a:ext>
            </a:extLst>
          </p:cNvPr>
          <p:cNvSpPr/>
          <p:nvPr/>
        </p:nvSpPr>
        <p:spPr>
          <a:xfrm>
            <a:off x="3913907" y="290743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5" name="Oval 1734">
            <a:extLst>
              <a:ext uri="{FF2B5EF4-FFF2-40B4-BE49-F238E27FC236}">
                <a16:creationId xmlns:a16="http://schemas.microsoft.com/office/drawing/2014/main" id="{8CF764DB-39C3-4783-8279-08A4C9446E31}"/>
              </a:ext>
            </a:extLst>
          </p:cNvPr>
          <p:cNvSpPr/>
          <p:nvPr/>
        </p:nvSpPr>
        <p:spPr>
          <a:xfrm>
            <a:off x="3823051" y="280532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6" name="Oval 1735">
            <a:extLst>
              <a:ext uri="{FF2B5EF4-FFF2-40B4-BE49-F238E27FC236}">
                <a16:creationId xmlns:a16="http://schemas.microsoft.com/office/drawing/2014/main" id="{C1D8E1AD-45C9-464D-8758-352F001FFCCB}"/>
              </a:ext>
            </a:extLst>
          </p:cNvPr>
          <p:cNvSpPr/>
          <p:nvPr/>
        </p:nvSpPr>
        <p:spPr>
          <a:xfrm>
            <a:off x="3902880" y="317038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7" name="Oval 1736">
            <a:extLst>
              <a:ext uri="{FF2B5EF4-FFF2-40B4-BE49-F238E27FC236}">
                <a16:creationId xmlns:a16="http://schemas.microsoft.com/office/drawing/2014/main" id="{87F882B5-FDD1-4DA3-93B2-8CC87026F627}"/>
              </a:ext>
            </a:extLst>
          </p:cNvPr>
          <p:cNvSpPr/>
          <p:nvPr/>
        </p:nvSpPr>
        <p:spPr>
          <a:xfrm>
            <a:off x="4055280" y="332278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8" name="Oval 1737">
            <a:extLst>
              <a:ext uri="{FF2B5EF4-FFF2-40B4-BE49-F238E27FC236}">
                <a16:creationId xmlns:a16="http://schemas.microsoft.com/office/drawing/2014/main" id="{9383E845-C2ED-4861-BE17-616025315074}"/>
              </a:ext>
            </a:extLst>
          </p:cNvPr>
          <p:cNvSpPr/>
          <p:nvPr/>
        </p:nvSpPr>
        <p:spPr>
          <a:xfrm>
            <a:off x="3890262" y="338082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9" name="Oval 1738">
            <a:extLst>
              <a:ext uri="{FF2B5EF4-FFF2-40B4-BE49-F238E27FC236}">
                <a16:creationId xmlns:a16="http://schemas.microsoft.com/office/drawing/2014/main" id="{712B44A2-8368-4243-B32D-AC16AF538D6B}"/>
              </a:ext>
            </a:extLst>
          </p:cNvPr>
          <p:cNvSpPr/>
          <p:nvPr/>
        </p:nvSpPr>
        <p:spPr>
          <a:xfrm>
            <a:off x="4144145" y="302663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0" name="Oval 1739">
            <a:extLst>
              <a:ext uri="{FF2B5EF4-FFF2-40B4-BE49-F238E27FC236}">
                <a16:creationId xmlns:a16="http://schemas.microsoft.com/office/drawing/2014/main" id="{594560EC-C1F6-4EE2-B751-3B810B18BD28}"/>
              </a:ext>
            </a:extLst>
          </p:cNvPr>
          <p:cNvSpPr/>
          <p:nvPr/>
        </p:nvSpPr>
        <p:spPr>
          <a:xfrm>
            <a:off x="4020768" y="306992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" name="Oval 1740">
            <a:extLst>
              <a:ext uri="{FF2B5EF4-FFF2-40B4-BE49-F238E27FC236}">
                <a16:creationId xmlns:a16="http://schemas.microsoft.com/office/drawing/2014/main" id="{7506297D-D23F-4CED-B3C0-4DFD01874794}"/>
              </a:ext>
            </a:extLst>
          </p:cNvPr>
          <p:cNvSpPr/>
          <p:nvPr/>
        </p:nvSpPr>
        <p:spPr>
          <a:xfrm>
            <a:off x="4071574" y="323929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2" name="Oval 1741">
            <a:extLst>
              <a:ext uri="{FF2B5EF4-FFF2-40B4-BE49-F238E27FC236}">
                <a16:creationId xmlns:a16="http://schemas.microsoft.com/office/drawing/2014/main" id="{A7BB436E-C4A5-4A40-A0FE-4187E8D06934}"/>
              </a:ext>
            </a:extLst>
          </p:cNvPr>
          <p:cNvSpPr/>
          <p:nvPr/>
        </p:nvSpPr>
        <p:spPr>
          <a:xfrm>
            <a:off x="4047307" y="316272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3" name="Oval 1742">
            <a:extLst>
              <a:ext uri="{FF2B5EF4-FFF2-40B4-BE49-F238E27FC236}">
                <a16:creationId xmlns:a16="http://schemas.microsoft.com/office/drawing/2014/main" id="{89C5AB13-0741-45AF-94B1-38ADE0333444}"/>
              </a:ext>
            </a:extLst>
          </p:cNvPr>
          <p:cNvSpPr/>
          <p:nvPr/>
        </p:nvSpPr>
        <p:spPr>
          <a:xfrm>
            <a:off x="4015935" y="308745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4" name="Oval 1743">
            <a:extLst>
              <a:ext uri="{FF2B5EF4-FFF2-40B4-BE49-F238E27FC236}">
                <a16:creationId xmlns:a16="http://schemas.microsoft.com/office/drawing/2014/main" id="{C73B062C-C898-42DA-BF2C-E47AE88B0D14}"/>
              </a:ext>
            </a:extLst>
          </p:cNvPr>
          <p:cNvSpPr/>
          <p:nvPr/>
        </p:nvSpPr>
        <p:spPr>
          <a:xfrm>
            <a:off x="3924812" y="310442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5" name="Oval 1744">
            <a:extLst>
              <a:ext uri="{FF2B5EF4-FFF2-40B4-BE49-F238E27FC236}">
                <a16:creationId xmlns:a16="http://schemas.microsoft.com/office/drawing/2014/main" id="{BA3C1C5A-B205-484D-B66A-E7AE33041CC6}"/>
              </a:ext>
            </a:extLst>
          </p:cNvPr>
          <p:cNvSpPr/>
          <p:nvPr/>
        </p:nvSpPr>
        <p:spPr>
          <a:xfrm>
            <a:off x="3790679" y="324063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6" name="Oval 1745">
            <a:extLst>
              <a:ext uri="{FF2B5EF4-FFF2-40B4-BE49-F238E27FC236}">
                <a16:creationId xmlns:a16="http://schemas.microsoft.com/office/drawing/2014/main" id="{5606C626-151F-4455-9B77-4427D0265A84}"/>
              </a:ext>
            </a:extLst>
          </p:cNvPr>
          <p:cNvSpPr/>
          <p:nvPr/>
        </p:nvSpPr>
        <p:spPr>
          <a:xfrm>
            <a:off x="3987267" y="298831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7" name="Oval 1746">
            <a:extLst>
              <a:ext uri="{FF2B5EF4-FFF2-40B4-BE49-F238E27FC236}">
                <a16:creationId xmlns:a16="http://schemas.microsoft.com/office/drawing/2014/main" id="{2DB898AB-EBC7-46A6-8B8C-9F1DB5260B7F}"/>
              </a:ext>
            </a:extLst>
          </p:cNvPr>
          <p:cNvSpPr/>
          <p:nvPr/>
        </p:nvSpPr>
        <p:spPr>
          <a:xfrm>
            <a:off x="3896144" y="300528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8" name="Oval 1747">
            <a:extLst>
              <a:ext uri="{FF2B5EF4-FFF2-40B4-BE49-F238E27FC236}">
                <a16:creationId xmlns:a16="http://schemas.microsoft.com/office/drawing/2014/main" id="{CBE98113-6F82-49D6-8545-58920E0AF932}"/>
              </a:ext>
            </a:extLst>
          </p:cNvPr>
          <p:cNvSpPr/>
          <p:nvPr/>
        </p:nvSpPr>
        <p:spPr>
          <a:xfrm>
            <a:off x="4048544" y="315768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9" name="Oval 1748">
            <a:extLst>
              <a:ext uri="{FF2B5EF4-FFF2-40B4-BE49-F238E27FC236}">
                <a16:creationId xmlns:a16="http://schemas.microsoft.com/office/drawing/2014/main" id="{26ED1D89-6A36-49AF-9BE7-D4413C7064EA}"/>
              </a:ext>
            </a:extLst>
          </p:cNvPr>
          <p:cNvSpPr/>
          <p:nvPr/>
        </p:nvSpPr>
        <p:spPr>
          <a:xfrm>
            <a:off x="3845338" y="342617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0" name="Oval 1749">
            <a:extLst>
              <a:ext uri="{FF2B5EF4-FFF2-40B4-BE49-F238E27FC236}">
                <a16:creationId xmlns:a16="http://schemas.microsoft.com/office/drawing/2014/main" id="{7977B3DB-0C8E-48D9-8EA8-DBDCC9C19FD1}"/>
              </a:ext>
            </a:extLst>
          </p:cNvPr>
          <p:cNvSpPr/>
          <p:nvPr/>
        </p:nvSpPr>
        <p:spPr>
          <a:xfrm>
            <a:off x="4106346" y="294425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1" name="Oval 1750">
            <a:extLst>
              <a:ext uri="{FF2B5EF4-FFF2-40B4-BE49-F238E27FC236}">
                <a16:creationId xmlns:a16="http://schemas.microsoft.com/office/drawing/2014/main" id="{B686FE2F-5A7F-420C-9D5B-B79CC3C8F9A5}"/>
              </a:ext>
            </a:extLst>
          </p:cNvPr>
          <p:cNvSpPr/>
          <p:nvPr/>
        </p:nvSpPr>
        <p:spPr>
          <a:xfrm>
            <a:off x="4033775" y="315691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2" name="Oval 1751">
            <a:extLst>
              <a:ext uri="{FF2B5EF4-FFF2-40B4-BE49-F238E27FC236}">
                <a16:creationId xmlns:a16="http://schemas.microsoft.com/office/drawing/2014/main" id="{7B9A6DD1-9B47-4801-A695-AA4B2DE7F25E}"/>
              </a:ext>
            </a:extLst>
          </p:cNvPr>
          <p:cNvSpPr/>
          <p:nvPr/>
        </p:nvSpPr>
        <p:spPr>
          <a:xfrm>
            <a:off x="4021157" y="336736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3" name="Oval 1752">
            <a:extLst>
              <a:ext uri="{FF2B5EF4-FFF2-40B4-BE49-F238E27FC236}">
                <a16:creationId xmlns:a16="http://schemas.microsoft.com/office/drawing/2014/main" id="{D4B303F1-6D6B-4C99-958E-58CE8E872D4D}"/>
              </a:ext>
            </a:extLst>
          </p:cNvPr>
          <p:cNvSpPr/>
          <p:nvPr/>
        </p:nvSpPr>
        <p:spPr>
          <a:xfrm>
            <a:off x="4171503" y="338438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4" name="Oval 1753">
            <a:extLst>
              <a:ext uri="{FF2B5EF4-FFF2-40B4-BE49-F238E27FC236}">
                <a16:creationId xmlns:a16="http://schemas.microsoft.com/office/drawing/2014/main" id="{823C3450-9E4E-4392-8CB0-AB7C106C3A2E}"/>
              </a:ext>
            </a:extLst>
          </p:cNvPr>
          <p:cNvSpPr/>
          <p:nvPr/>
        </p:nvSpPr>
        <p:spPr>
          <a:xfrm>
            <a:off x="4049957" y="341126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5" name="Oval 1754">
            <a:extLst>
              <a:ext uri="{FF2B5EF4-FFF2-40B4-BE49-F238E27FC236}">
                <a16:creationId xmlns:a16="http://schemas.microsoft.com/office/drawing/2014/main" id="{973085C4-91AE-421B-9234-6398A27B1711}"/>
              </a:ext>
            </a:extLst>
          </p:cNvPr>
          <p:cNvSpPr/>
          <p:nvPr/>
        </p:nvSpPr>
        <p:spPr>
          <a:xfrm>
            <a:off x="4163662" y="336807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6" name="Oval 1755">
            <a:extLst>
              <a:ext uri="{FF2B5EF4-FFF2-40B4-BE49-F238E27FC236}">
                <a16:creationId xmlns:a16="http://schemas.microsoft.com/office/drawing/2014/main" id="{832681F4-1C38-45E4-886B-8B970D0795C0}"/>
              </a:ext>
            </a:extLst>
          </p:cNvPr>
          <p:cNvSpPr/>
          <p:nvPr/>
        </p:nvSpPr>
        <p:spPr>
          <a:xfrm>
            <a:off x="4045823" y="342079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8" name="Oval 1757">
            <a:extLst>
              <a:ext uri="{FF2B5EF4-FFF2-40B4-BE49-F238E27FC236}">
                <a16:creationId xmlns:a16="http://schemas.microsoft.com/office/drawing/2014/main" id="{B140D504-2690-44B3-A05B-767AC3E0BCFA}"/>
              </a:ext>
            </a:extLst>
          </p:cNvPr>
          <p:cNvSpPr/>
          <p:nvPr/>
        </p:nvSpPr>
        <p:spPr>
          <a:xfrm>
            <a:off x="3918537" y="317311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9" name="Oval 1758">
            <a:extLst>
              <a:ext uri="{FF2B5EF4-FFF2-40B4-BE49-F238E27FC236}">
                <a16:creationId xmlns:a16="http://schemas.microsoft.com/office/drawing/2014/main" id="{8139350B-55E2-4107-9C09-6D2820C407B0}"/>
              </a:ext>
            </a:extLst>
          </p:cNvPr>
          <p:cNvSpPr/>
          <p:nvPr/>
        </p:nvSpPr>
        <p:spPr>
          <a:xfrm>
            <a:off x="4070937" y="332551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0" name="Oval 1759">
            <a:extLst>
              <a:ext uri="{FF2B5EF4-FFF2-40B4-BE49-F238E27FC236}">
                <a16:creationId xmlns:a16="http://schemas.microsoft.com/office/drawing/2014/main" id="{34BF7471-F2CF-4C22-9730-68508953174E}"/>
              </a:ext>
            </a:extLst>
          </p:cNvPr>
          <p:cNvSpPr/>
          <p:nvPr/>
        </p:nvSpPr>
        <p:spPr>
          <a:xfrm>
            <a:off x="4048195" y="316468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1" name="Oval 1760">
            <a:extLst>
              <a:ext uri="{FF2B5EF4-FFF2-40B4-BE49-F238E27FC236}">
                <a16:creationId xmlns:a16="http://schemas.microsoft.com/office/drawing/2014/main" id="{71CDCC04-C117-4635-A2AE-61C378E5EE35}"/>
              </a:ext>
            </a:extLst>
          </p:cNvPr>
          <p:cNvSpPr/>
          <p:nvPr/>
        </p:nvSpPr>
        <p:spPr>
          <a:xfrm>
            <a:off x="3930356" y="321740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3" name="Oval 1762">
            <a:extLst>
              <a:ext uri="{FF2B5EF4-FFF2-40B4-BE49-F238E27FC236}">
                <a16:creationId xmlns:a16="http://schemas.microsoft.com/office/drawing/2014/main" id="{BBA7C53D-4AA3-4332-B19B-61F25FCD2ED5}"/>
              </a:ext>
            </a:extLst>
          </p:cNvPr>
          <p:cNvSpPr/>
          <p:nvPr/>
        </p:nvSpPr>
        <p:spPr>
          <a:xfrm>
            <a:off x="4091493" y="340433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4" name="Oval 1763">
            <a:extLst>
              <a:ext uri="{FF2B5EF4-FFF2-40B4-BE49-F238E27FC236}">
                <a16:creationId xmlns:a16="http://schemas.microsoft.com/office/drawing/2014/main" id="{90A83872-5771-4751-9E35-4856E21E4A11}"/>
              </a:ext>
            </a:extLst>
          </p:cNvPr>
          <p:cNvSpPr/>
          <p:nvPr/>
        </p:nvSpPr>
        <p:spPr>
          <a:xfrm>
            <a:off x="4151446" y="340211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5" name="Oval 1764">
            <a:extLst>
              <a:ext uri="{FF2B5EF4-FFF2-40B4-BE49-F238E27FC236}">
                <a16:creationId xmlns:a16="http://schemas.microsoft.com/office/drawing/2014/main" id="{995BABB4-0C56-4917-BC98-8ACCCD6B0136}"/>
              </a:ext>
            </a:extLst>
          </p:cNvPr>
          <p:cNvSpPr/>
          <p:nvPr/>
        </p:nvSpPr>
        <p:spPr>
          <a:xfrm>
            <a:off x="4017598" y="344540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25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66250" cy="1325563"/>
          </a:xfrm>
        </p:spPr>
        <p:txBody>
          <a:bodyPr/>
          <a:lstStyle/>
          <a:p>
            <a:r>
              <a:rPr lang="en-US" dirty="0"/>
              <a:t>Imbalanced Dataset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5583085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569A4C-A416-46D5-BAC1-2D80361EE1EB}"/>
              </a:ext>
            </a:extLst>
          </p:cNvPr>
          <p:cNvCxnSpPr>
            <a:cxnSpLocks/>
          </p:cNvCxnSpPr>
          <p:nvPr/>
        </p:nvCxnSpPr>
        <p:spPr>
          <a:xfrm flipV="1">
            <a:off x="907357" y="1306286"/>
            <a:ext cx="0" cy="546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6B5C2-9EC1-4BEF-8ED8-347B2629E7E3}"/>
              </a:ext>
            </a:extLst>
          </p:cNvPr>
          <p:cNvCxnSpPr>
            <a:cxnSpLocks/>
          </p:cNvCxnSpPr>
          <p:nvPr/>
        </p:nvCxnSpPr>
        <p:spPr>
          <a:xfrm>
            <a:off x="607213" y="6440974"/>
            <a:ext cx="105687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5ADBBD0-E37D-4C3F-AB9F-07033ED90298}"/>
              </a:ext>
            </a:extLst>
          </p:cNvPr>
          <p:cNvSpPr txBox="1"/>
          <p:nvPr/>
        </p:nvSpPr>
        <p:spPr>
          <a:xfrm>
            <a:off x="10278619" y="6488668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7AE683-F2D6-42B0-A69A-17D497531924}"/>
              </a:ext>
            </a:extLst>
          </p:cNvPr>
          <p:cNvSpPr txBox="1"/>
          <p:nvPr/>
        </p:nvSpPr>
        <p:spPr>
          <a:xfrm>
            <a:off x="0" y="1258986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14B80C0-6F95-4700-B64E-033B0A9C693C}"/>
              </a:ext>
            </a:extLst>
          </p:cNvPr>
          <p:cNvSpPr/>
          <p:nvPr/>
        </p:nvSpPr>
        <p:spPr>
          <a:xfrm>
            <a:off x="5954610" y="25254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49CDD70-5FF4-465B-8720-D39FBAFA9C3A}"/>
              </a:ext>
            </a:extLst>
          </p:cNvPr>
          <p:cNvSpPr/>
          <p:nvPr/>
        </p:nvSpPr>
        <p:spPr>
          <a:xfrm>
            <a:off x="5729639" y="25254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60A6907-D929-45B9-862F-87B4EDF30950}"/>
              </a:ext>
            </a:extLst>
          </p:cNvPr>
          <p:cNvSpPr/>
          <p:nvPr/>
        </p:nvSpPr>
        <p:spPr>
          <a:xfrm>
            <a:off x="6107010" y="26778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0EB3FFA-A7BE-424E-9728-3607AF37F8E5}"/>
              </a:ext>
            </a:extLst>
          </p:cNvPr>
          <p:cNvSpPr/>
          <p:nvPr/>
        </p:nvSpPr>
        <p:spPr>
          <a:xfrm>
            <a:off x="5973162" y="27211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F090ACB-1D5A-4B7E-8A91-A7125AE95159}"/>
              </a:ext>
            </a:extLst>
          </p:cNvPr>
          <p:cNvSpPr/>
          <p:nvPr/>
        </p:nvSpPr>
        <p:spPr>
          <a:xfrm>
            <a:off x="6259410" y="28302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6A57E38-EEC3-457A-9679-AEB037326BAB}"/>
              </a:ext>
            </a:extLst>
          </p:cNvPr>
          <p:cNvSpPr/>
          <p:nvPr/>
        </p:nvSpPr>
        <p:spPr>
          <a:xfrm>
            <a:off x="6136033" y="28735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B79CB51-6FF2-454A-BA41-061B133238A8}"/>
              </a:ext>
            </a:extLst>
          </p:cNvPr>
          <p:cNvSpPr/>
          <p:nvPr/>
        </p:nvSpPr>
        <p:spPr>
          <a:xfrm>
            <a:off x="5729639" y="25857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443124C-5A50-47AF-ABCF-9036EF6AD8B0}"/>
              </a:ext>
            </a:extLst>
          </p:cNvPr>
          <p:cNvSpPr/>
          <p:nvPr/>
        </p:nvSpPr>
        <p:spPr>
          <a:xfrm>
            <a:off x="5882039" y="27381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860C62A-5AA3-4662-876C-6CBA7525C92D}"/>
              </a:ext>
            </a:extLst>
          </p:cNvPr>
          <p:cNvSpPr/>
          <p:nvPr/>
        </p:nvSpPr>
        <p:spPr>
          <a:xfrm>
            <a:off x="6034439" y="28905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A83E21F-AB6E-473B-93BB-297E854C6253}"/>
              </a:ext>
            </a:extLst>
          </p:cNvPr>
          <p:cNvSpPr/>
          <p:nvPr/>
        </p:nvSpPr>
        <p:spPr>
          <a:xfrm>
            <a:off x="6186839" y="30429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58027BA-967F-47EC-AA81-3C9F2B7BA2B6}"/>
              </a:ext>
            </a:extLst>
          </p:cNvPr>
          <p:cNvSpPr/>
          <p:nvPr/>
        </p:nvSpPr>
        <p:spPr>
          <a:xfrm>
            <a:off x="6339239" y="31953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3E3DA28-006F-4BB0-84EA-90A83ABBF951}"/>
              </a:ext>
            </a:extLst>
          </p:cNvPr>
          <p:cNvSpPr/>
          <p:nvPr/>
        </p:nvSpPr>
        <p:spPr>
          <a:xfrm>
            <a:off x="5747906" y="287435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BC55A48-419C-49B4-8030-8174E15BD5B3}"/>
              </a:ext>
            </a:extLst>
          </p:cNvPr>
          <p:cNvSpPr/>
          <p:nvPr/>
        </p:nvSpPr>
        <p:spPr>
          <a:xfrm>
            <a:off x="6491639" y="33477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50729F2-AABC-45C6-8FB0-D037344A09A8}"/>
              </a:ext>
            </a:extLst>
          </p:cNvPr>
          <p:cNvSpPr/>
          <p:nvPr/>
        </p:nvSpPr>
        <p:spPr>
          <a:xfrm>
            <a:off x="5352250" y="24674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9BF67C9-A5D7-4BFA-9752-E4ACDEE509A5}"/>
              </a:ext>
            </a:extLst>
          </p:cNvPr>
          <p:cNvSpPr/>
          <p:nvPr/>
        </p:nvSpPr>
        <p:spPr>
          <a:xfrm>
            <a:off x="5127279" y="24674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D1FAD18-EEC1-4E14-82CA-452F70C46E86}"/>
              </a:ext>
            </a:extLst>
          </p:cNvPr>
          <p:cNvSpPr/>
          <p:nvPr/>
        </p:nvSpPr>
        <p:spPr>
          <a:xfrm>
            <a:off x="5504650" y="26198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07F9D96-D549-414C-B40F-4045EDBFDC26}"/>
              </a:ext>
            </a:extLst>
          </p:cNvPr>
          <p:cNvSpPr/>
          <p:nvPr/>
        </p:nvSpPr>
        <p:spPr>
          <a:xfrm>
            <a:off x="5370802" y="26631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9914999-BF06-4FD2-9E40-0D55AEE008AC}"/>
              </a:ext>
            </a:extLst>
          </p:cNvPr>
          <p:cNvSpPr/>
          <p:nvPr/>
        </p:nvSpPr>
        <p:spPr>
          <a:xfrm>
            <a:off x="5657050" y="27722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CADF0CB-4A92-4285-934A-8ED3C87AB9E7}"/>
              </a:ext>
            </a:extLst>
          </p:cNvPr>
          <p:cNvSpPr/>
          <p:nvPr/>
        </p:nvSpPr>
        <p:spPr>
          <a:xfrm>
            <a:off x="5533673" y="28155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A1E4CFF-8F40-410D-A45F-1A24B2BBAB11}"/>
              </a:ext>
            </a:extLst>
          </p:cNvPr>
          <p:cNvSpPr/>
          <p:nvPr/>
        </p:nvSpPr>
        <p:spPr>
          <a:xfrm>
            <a:off x="5127279" y="25277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9741E7B-07B6-4C15-BB43-CC66C6732FED}"/>
              </a:ext>
            </a:extLst>
          </p:cNvPr>
          <p:cNvSpPr/>
          <p:nvPr/>
        </p:nvSpPr>
        <p:spPr>
          <a:xfrm>
            <a:off x="5279679" y="26801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F5EE46D-3603-4A10-9752-E103509905A6}"/>
              </a:ext>
            </a:extLst>
          </p:cNvPr>
          <p:cNvSpPr/>
          <p:nvPr/>
        </p:nvSpPr>
        <p:spPr>
          <a:xfrm>
            <a:off x="5432079" y="28325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4C9C6AD-835F-454B-B1F9-E9D63331B319}"/>
              </a:ext>
            </a:extLst>
          </p:cNvPr>
          <p:cNvSpPr/>
          <p:nvPr/>
        </p:nvSpPr>
        <p:spPr>
          <a:xfrm>
            <a:off x="5584479" y="29849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3E0E15-DE6E-40EB-A4DA-52CD684FDE05}"/>
              </a:ext>
            </a:extLst>
          </p:cNvPr>
          <p:cNvSpPr/>
          <p:nvPr/>
        </p:nvSpPr>
        <p:spPr>
          <a:xfrm>
            <a:off x="5736879" y="31373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F1819EF-CCFC-4C3C-BCC6-8572A5D284EC}"/>
              </a:ext>
            </a:extLst>
          </p:cNvPr>
          <p:cNvSpPr/>
          <p:nvPr/>
        </p:nvSpPr>
        <p:spPr>
          <a:xfrm>
            <a:off x="5145546" y="28163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5EB5A2A-EC72-4B3E-BBBC-BF3C4B9E3D47}"/>
              </a:ext>
            </a:extLst>
          </p:cNvPr>
          <p:cNvSpPr/>
          <p:nvPr/>
        </p:nvSpPr>
        <p:spPr>
          <a:xfrm>
            <a:off x="5889279" y="32897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7A0B5CE-B624-479F-8ECE-1C6431A9BE9A}"/>
              </a:ext>
            </a:extLst>
          </p:cNvPr>
          <p:cNvSpPr/>
          <p:nvPr/>
        </p:nvSpPr>
        <p:spPr>
          <a:xfrm>
            <a:off x="4996644" y="25835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6162DF5-54C1-4F07-B9AB-98B38AB68B05}"/>
              </a:ext>
            </a:extLst>
          </p:cNvPr>
          <p:cNvSpPr/>
          <p:nvPr/>
        </p:nvSpPr>
        <p:spPr>
          <a:xfrm>
            <a:off x="4862796" y="26268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490312E-D64A-4473-A7D8-55A42AD65AFC}"/>
              </a:ext>
            </a:extLst>
          </p:cNvPr>
          <p:cNvSpPr/>
          <p:nvPr/>
        </p:nvSpPr>
        <p:spPr>
          <a:xfrm>
            <a:off x="5149044" y="27359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D0A5F7D-1F47-4EF0-95C7-BADA43003A7E}"/>
              </a:ext>
            </a:extLst>
          </p:cNvPr>
          <p:cNvSpPr/>
          <p:nvPr/>
        </p:nvSpPr>
        <p:spPr>
          <a:xfrm>
            <a:off x="5025667" y="27792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C7FE184-327A-4126-8DE0-C9E456FE5445}"/>
              </a:ext>
            </a:extLst>
          </p:cNvPr>
          <p:cNvSpPr/>
          <p:nvPr/>
        </p:nvSpPr>
        <p:spPr>
          <a:xfrm>
            <a:off x="4771673" y="26437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2DE62CB-0DCA-4BE8-B799-842892882F3A}"/>
              </a:ext>
            </a:extLst>
          </p:cNvPr>
          <p:cNvSpPr/>
          <p:nvPr/>
        </p:nvSpPr>
        <p:spPr>
          <a:xfrm>
            <a:off x="4924073" y="27961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106B0FD-8402-4B15-AA0A-CE95804B700E}"/>
              </a:ext>
            </a:extLst>
          </p:cNvPr>
          <p:cNvSpPr/>
          <p:nvPr/>
        </p:nvSpPr>
        <p:spPr>
          <a:xfrm>
            <a:off x="5076473" y="29485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C58E031-A7DD-43D7-8E39-3491696735EE}"/>
              </a:ext>
            </a:extLst>
          </p:cNvPr>
          <p:cNvSpPr/>
          <p:nvPr/>
        </p:nvSpPr>
        <p:spPr>
          <a:xfrm>
            <a:off x="5228873" y="31009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CBEA347-03D3-4106-999B-2841E36E1508}"/>
              </a:ext>
            </a:extLst>
          </p:cNvPr>
          <p:cNvSpPr/>
          <p:nvPr/>
        </p:nvSpPr>
        <p:spPr>
          <a:xfrm>
            <a:off x="4637540" y="27799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527EAF2-E7FC-4D84-88AA-B6D8B8125DF3}"/>
              </a:ext>
            </a:extLst>
          </p:cNvPr>
          <p:cNvSpPr/>
          <p:nvPr/>
        </p:nvSpPr>
        <p:spPr>
          <a:xfrm>
            <a:off x="5381273" y="32533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0EF7F3F7-46B6-4724-82A8-137B7DB94192}"/>
              </a:ext>
            </a:extLst>
          </p:cNvPr>
          <p:cNvSpPr/>
          <p:nvPr/>
        </p:nvSpPr>
        <p:spPr>
          <a:xfrm>
            <a:off x="4172478" y="291791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669A81E-F127-43F5-BA78-9AA467B38324}"/>
              </a:ext>
            </a:extLst>
          </p:cNvPr>
          <p:cNvSpPr/>
          <p:nvPr/>
        </p:nvSpPr>
        <p:spPr>
          <a:xfrm>
            <a:off x="4546684" y="26778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5BEA8C9-FB47-4145-8D69-094994D8B66C}"/>
              </a:ext>
            </a:extLst>
          </p:cNvPr>
          <p:cNvSpPr/>
          <p:nvPr/>
        </p:nvSpPr>
        <p:spPr>
          <a:xfrm>
            <a:off x="4335349" y="307031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E90547B-1AF5-4E55-9A74-CE2A5560D4A7}"/>
              </a:ext>
            </a:extLst>
          </p:cNvPr>
          <p:cNvSpPr/>
          <p:nvPr/>
        </p:nvSpPr>
        <p:spPr>
          <a:xfrm>
            <a:off x="4081355" y="293488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21EA6F7-3A7F-4D39-AC83-0CA1920D4B56}"/>
              </a:ext>
            </a:extLst>
          </p:cNvPr>
          <p:cNvSpPr/>
          <p:nvPr/>
        </p:nvSpPr>
        <p:spPr>
          <a:xfrm>
            <a:off x="4233755" y="308728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FA5C540-6D1E-449B-8633-619DBEF8AEA6}"/>
              </a:ext>
            </a:extLst>
          </p:cNvPr>
          <p:cNvSpPr/>
          <p:nvPr/>
        </p:nvSpPr>
        <p:spPr>
          <a:xfrm>
            <a:off x="4474113" y="28905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C7D298EC-DC07-4E3B-9078-8569176580B6}"/>
              </a:ext>
            </a:extLst>
          </p:cNvPr>
          <p:cNvSpPr/>
          <p:nvPr/>
        </p:nvSpPr>
        <p:spPr>
          <a:xfrm>
            <a:off x="4626513" y="30429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7A98E57-4C6B-4D1D-A152-9E07E12CF869}"/>
              </a:ext>
            </a:extLst>
          </p:cNvPr>
          <p:cNvSpPr/>
          <p:nvPr/>
        </p:nvSpPr>
        <p:spPr>
          <a:xfrm>
            <a:off x="4778913" y="31953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D850986-4A7F-4507-8083-09E995362707}"/>
              </a:ext>
            </a:extLst>
          </p:cNvPr>
          <p:cNvSpPr/>
          <p:nvPr/>
        </p:nvSpPr>
        <p:spPr>
          <a:xfrm>
            <a:off x="4009655" y="34130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F23BA3A-DBF1-4A59-9233-42C1CFEEB61C}"/>
              </a:ext>
            </a:extLst>
          </p:cNvPr>
          <p:cNvSpPr/>
          <p:nvPr/>
        </p:nvSpPr>
        <p:spPr>
          <a:xfrm>
            <a:off x="3875807" y="34563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4A9BBB9D-E4C2-4CD4-B4F1-B5331205F500}"/>
              </a:ext>
            </a:extLst>
          </p:cNvPr>
          <p:cNvSpPr/>
          <p:nvPr/>
        </p:nvSpPr>
        <p:spPr>
          <a:xfrm>
            <a:off x="4162055" y="35654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779F9F9-DD66-4708-A823-8EF94A42E60A}"/>
              </a:ext>
            </a:extLst>
          </p:cNvPr>
          <p:cNvSpPr/>
          <p:nvPr/>
        </p:nvSpPr>
        <p:spPr>
          <a:xfrm>
            <a:off x="4038678" y="36087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5A9B9AE-4AD0-4EA9-974B-56989FF78C21}"/>
              </a:ext>
            </a:extLst>
          </p:cNvPr>
          <p:cNvSpPr/>
          <p:nvPr/>
        </p:nvSpPr>
        <p:spPr>
          <a:xfrm>
            <a:off x="3784684" y="34732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9202A21-92F6-40B2-BF60-103EAA4D16FF}"/>
              </a:ext>
            </a:extLst>
          </p:cNvPr>
          <p:cNvSpPr/>
          <p:nvPr/>
        </p:nvSpPr>
        <p:spPr>
          <a:xfrm>
            <a:off x="3937084" y="36256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C155963-8EEA-4207-AFD5-8CAD211D54D9}"/>
              </a:ext>
            </a:extLst>
          </p:cNvPr>
          <p:cNvSpPr/>
          <p:nvPr/>
        </p:nvSpPr>
        <p:spPr>
          <a:xfrm>
            <a:off x="4089484" y="37780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5C688CF-F0D4-4A90-B68D-CC317C95C9E6}"/>
              </a:ext>
            </a:extLst>
          </p:cNvPr>
          <p:cNvSpPr/>
          <p:nvPr/>
        </p:nvSpPr>
        <p:spPr>
          <a:xfrm>
            <a:off x="4241884" y="39304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4CFEBEE-C6B6-4B8A-85E1-389D8955C0E9}"/>
              </a:ext>
            </a:extLst>
          </p:cNvPr>
          <p:cNvSpPr/>
          <p:nvPr/>
        </p:nvSpPr>
        <p:spPr>
          <a:xfrm>
            <a:off x="3650551" y="36094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22CA7DF-418B-4687-AAC2-B7274C867DE8}"/>
              </a:ext>
            </a:extLst>
          </p:cNvPr>
          <p:cNvSpPr/>
          <p:nvPr/>
        </p:nvSpPr>
        <p:spPr>
          <a:xfrm>
            <a:off x="4394284" y="40828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38ED8219-3229-4B85-A982-F6633649E6A3}"/>
              </a:ext>
            </a:extLst>
          </p:cNvPr>
          <p:cNvSpPr/>
          <p:nvPr/>
        </p:nvSpPr>
        <p:spPr>
          <a:xfrm>
            <a:off x="3273447" y="33982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F651898-972E-4794-ACA0-2FAB6155A43B}"/>
              </a:ext>
            </a:extLst>
          </p:cNvPr>
          <p:cNvSpPr/>
          <p:nvPr/>
        </p:nvSpPr>
        <p:spPr>
          <a:xfrm>
            <a:off x="3559695" y="350736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F8FD6C4-DDBF-4020-ABBB-EE1E90181606}"/>
              </a:ext>
            </a:extLst>
          </p:cNvPr>
          <p:cNvSpPr/>
          <p:nvPr/>
        </p:nvSpPr>
        <p:spPr>
          <a:xfrm>
            <a:off x="3436318" y="35506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F575F1CF-20DE-4E94-BE49-5C9E5413C613}"/>
              </a:ext>
            </a:extLst>
          </p:cNvPr>
          <p:cNvSpPr/>
          <p:nvPr/>
        </p:nvSpPr>
        <p:spPr>
          <a:xfrm>
            <a:off x="3530572" y="33704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646F4D2-3D28-43AA-BC06-58F1DDF96712}"/>
              </a:ext>
            </a:extLst>
          </p:cNvPr>
          <p:cNvSpPr/>
          <p:nvPr/>
        </p:nvSpPr>
        <p:spPr>
          <a:xfrm>
            <a:off x="3334724" y="35676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701B9D6-1417-48A9-84EC-787F8FB4F90B}"/>
              </a:ext>
            </a:extLst>
          </p:cNvPr>
          <p:cNvSpPr/>
          <p:nvPr/>
        </p:nvSpPr>
        <p:spPr>
          <a:xfrm>
            <a:off x="3487124" y="37200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70984AFD-0B21-4BBD-9F72-1394F648D97C}"/>
              </a:ext>
            </a:extLst>
          </p:cNvPr>
          <p:cNvSpPr/>
          <p:nvPr/>
        </p:nvSpPr>
        <p:spPr>
          <a:xfrm>
            <a:off x="3639524" y="38724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328252C-562D-4C50-AE88-815251649880}"/>
              </a:ext>
            </a:extLst>
          </p:cNvPr>
          <p:cNvSpPr/>
          <p:nvPr/>
        </p:nvSpPr>
        <p:spPr>
          <a:xfrm>
            <a:off x="3791924" y="40248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028F46F-9FDC-4D62-A15A-19E1DB1B6399}"/>
              </a:ext>
            </a:extLst>
          </p:cNvPr>
          <p:cNvSpPr/>
          <p:nvPr/>
        </p:nvSpPr>
        <p:spPr>
          <a:xfrm>
            <a:off x="4141308" y="293267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2A71A7C-151D-49C1-9D23-6B14A030621B}"/>
              </a:ext>
            </a:extLst>
          </p:cNvPr>
          <p:cNvSpPr/>
          <p:nvPr/>
        </p:nvSpPr>
        <p:spPr>
          <a:xfrm>
            <a:off x="4007460" y="297595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4778AED-A020-4986-8CCE-1800610FA295}"/>
              </a:ext>
            </a:extLst>
          </p:cNvPr>
          <p:cNvSpPr/>
          <p:nvPr/>
        </p:nvSpPr>
        <p:spPr>
          <a:xfrm>
            <a:off x="4293708" y="308507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4CDD9311-0E0B-4E1D-95AE-D66DE4D8585C}"/>
              </a:ext>
            </a:extLst>
          </p:cNvPr>
          <p:cNvSpPr/>
          <p:nvPr/>
        </p:nvSpPr>
        <p:spPr>
          <a:xfrm>
            <a:off x="4170331" y="312835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01518CB-5249-4861-A765-F6AA3314CB72}"/>
              </a:ext>
            </a:extLst>
          </p:cNvPr>
          <p:cNvSpPr/>
          <p:nvPr/>
        </p:nvSpPr>
        <p:spPr>
          <a:xfrm>
            <a:off x="3916337" y="299293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A1CAA7AD-85B3-4B0E-9EE1-FD35338C0C26}"/>
              </a:ext>
            </a:extLst>
          </p:cNvPr>
          <p:cNvSpPr/>
          <p:nvPr/>
        </p:nvSpPr>
        <p:spPr>
          <a:xfrm>
            <a:off x="4068737" y="314533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AE65F3C-1F64-4BB9-BB29-B77AC2BAACA1}"/>
              </a:ext>
            </a:extLst>
          </p:cNvPr>
          <p:cNvSpPr/>
          <p:nvPr/>
        </p:nvSpPr>
        <p:spPr>
          <a:xfrm>
            <a:off x="4309095" y="294859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CBCD0E31-4F13-4412-97F6-F1424EE9D227}"/>
              </a:ext>
            </a:extLst>
          </p:cNvPr>
          <p:cNvSpPr/>
          <p:nvPr/>
        </p:nvSpPr>
        <p:spPr>
          <a:xfrm>
            <a:off x="4461495" y="31009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E8C4C0CE-79D4-4C37-95F7-90C058EDE841}"/>
              </a:ext>
            </a:extLst>
          </p:cNvPr>
          <p:cNvSpPr/>
          <p:nvPr/>
        </p:nvSpPr>
        <p:spPr>
          <a:xfrm>
            <a:off x="3844762" y="282444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AD9CCD6-9D81-443D-81D0-8DC1AE156DA6}"/>
              </a:ext>
            </a:extLst>
          </p:cNvPr>
          <p:cNvSpPr/>
          <p:nvPr/>
        </p:nvSpPr>
        <p:spPr>
          <a:xfrm>
            <a:off x="4613895" y="32533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E577842-5E01-4340-B990-D89B0958266F}"/>
              </a:ext>
            </a:extLst>
          </p:cNvPr>
          <p:cNvSpPr/>
          <p:nvPr/>
        </p:nvSpPr>
        <p:spPr>
          <a:xfrm>
            <a:off x="3493058" y="25687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F6C98705-C7E5-4523-92F4-9787EB329145}"/>
              </a:ext>
            </a:extLst>
          </p:cNvPr>
          <p:cNvSpPr/>
          <p:nvPr/>
        </p:nvSpPr>
        <p:spPr>
          <a:xfrm>
            <a:off x="3779306" y="267788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41BF18D-4899-4C3B-B7BB-C0BFFBFF602F}"/>
              </a:ext>
            </a:extLst>
          </p:cNvPr>
          <p:cNvSpPr/>
          <p:nvPr/>
        </p:nvSpPr>
        <p:spPr>
          <a:xfrm>
            <a:off x="3655929" y="27211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51EE121E-C493-482B-B4A2-403EC9F1EFC6}"/>
              </a:ext>
            </a:extLst>
          </p:cNvPr>
          <p:cNvSpPr/>
          <p:nvPr/>
        </p:nvSpPr>
        <p:spPr>
          <a:xfrm>
            <a:off x="3401935" y="25857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88D2276D-8F9F-4FF6-9487-682A3D3248D1}"/>
              </a:ext>
            </a:extLst>
          </p:cNvPr>
          <p:cNvSpPr/>
          <p:nvPr/>
        </p:nvSpPr>
        <p:spPr>
          <a:xfrm>
            <a:off x="3554335" y="27381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60AAA3DB-55D8-4E29-A288-A8F33B9D5100}"/>
              </a:ext>
            </a:extLst>
          </p:cNvPr>
          <p:cNvSpPr/>
          <p:nvPr/>
        </p:nvSpPr>
        <p:spPr>
          <a:xfrm>
            <a:off x="3706735" y="28905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8765A41D-5BDF-468B-97E6-21DD1542F598}"/>
              </a:ext>
            </a:extLst>
          </p:cNvPr>
          <p:cNvSpPr/>
          <p:nvPr/>
        </p:nvSpPr>
        <p:spPr>
          <a:xfrm>
            <a:off x="3859135" y="304294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5DD483A-FF4F-4CF1-8395-0089B25256EF}"/>
              </a:ext>
            </a:extLst>
          </p:cNvPr>
          <p:cNvSpPr/>
          <p:nvPr/>
        </p:nvSpPr>
        <p:spPr>
          <a:xfrm>
            <a:off x="4011535" y="319534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5C34983-3EB1-4A22-A90B-7C4B2B463F55}"/>
              </a:ext>
            </a:extLst>
          </p:cNvPr>
          <p:cNvSpPr/>
          <p:nvPr/>
        </p:nvSpPr>
        <p:spPr>
          <a:xfrm>
            <a:off x="4964279" y="367761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83444D94-518F-4B00-AC5A-2948875E3820}"/>
              </a:ext>
            </a:extLst>
          </p:cNvPr>
          <p:cNvSpPr/>
          <p:nvPr/>
        </p:nvSpPr>
        <p:spPr>
          <a:xfrm>
            <a:off x="4873156" y="369459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89ECF529-3B0B-4394-995D-500619B98565}"/>
              </a:ext>
            </a:extLst>
          </p:cNvPr>
          <p:cNvSpPr/>
          <p:nvPr/>
        </p:nvSpPr>
        <p:spPr>
          <a:xfrm>
            <a:off x="4739023" y="38307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8FF82FAD-01E8-459D-BA3B-95FE9E79B973}"/>
              </a:ext>
            </a:extLst>
          </p:cNvPr>
          <p:cNvSpPr/>
          <p:nvPr/>
        </p:nvSpPr>
        <p:spPr>
          <a:xfrm>
            <a:off x="4880396" y="42461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CFB3A6B9-6D0E-42AF-AA8E-81A694CF13DB}"/>
              </a:ext>
            </a:extLst>
          </p:cNvPr>
          <p:cNvSpPr/>
          <p:nvPr/>
        </p:nvSpPr>
        <p:spPr>
          <a:xfrm>
            <a:off x="4958634" y="30013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EE180AE-5C8E-4832-A594-CF00E8E03AB3}"/>
              </a:ext>
            </a:extLst>
          </p:cNvPr>
          <p:cNvSpPr/>
          <p:nvPr/>
        </p:nvSpPr>
        <p:spPr>
          <a:xfrm>
            <a:off x="4867778" y="28992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5F8059AD-AB70-4082-B839-5C51B614794B}"/>
              </a:ext>
            </a:extLst>
          </p:cNvPr>
          <p:cNvSpPr/>
          <p:nvPr/>
        </p:nvSpPr>
        <p:spPr>
          <a:xfrm>
            <a:off x="4744401" y="29424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EF38B51B-226F-4161-AA14-0EA462EB3B9B}"/>
              </a:ext>
            </a:extLst>
          </p:cNvPr>
          <p:cNvSpPr/>
          <p:nvPr/>
        </p:nvSpPr>
        <p:spPr>
          <a:xfrm>
            <a:off x="4795207" y="31118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F79438BF-C228-4803-9C0B-A8C58300C85D}"/>
              </a:ext>
            </a:extLst>
          </p:cNvPr>
          <p:cNvSpPr/>
          <p:nvPr/>
        </p:nvSpPr>
        <p:spPr>
          <a:xfrm>
            <a:off x="4947607" y="32642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7B8371B3-517B-4427-BE1E-88A4A9AA9B69}"/>
              </a:ext>
            </a:extLst>
          </p:cNvPr>
          <p:cNvSpPr/>
          <p:nvPr/>
        </p:nvSpPr>
        <p:spPr>
          <a:xfrm>
            <a:off x="4917059" y="338279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6F8D9966-341C-424D-945F-67132BE48C48}"/>
              </a:ext>
            </a:extLst>
          </p:cNvPr>
          <p:cNvSpPr/>
          <p:nvPr/>
        </p:nvSpPr>
        <p:spPr>
          <a:xfrm>
            <a:off x="4692088" y="338279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2357DAE-25DC-48FF-A535-FFDC6A919740}"/>
              </a:ext>
            </a:extLst>
          </p:cNvPr>
          <p:cNvSpPr/>
          <p:nvPr/>
        </p:nvSpPr>
        <p:spPr>
          <a:xfrm>
            <a:off x="4935611" y="35784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C836E51-E04B-4243-A788-51D06F41FA7B}"/>
              </a:ext>
            </a:extLst>
          </p:cNvPr>
          <p:cNvSpPr/>
          <p:nvPr/>
        </p:nvSpPr>
        <p:spPr>
          <a:xfrm>
            <a:off x="4692088" y="34430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5F4C2640-4171-42EA-93D8-17F5F56EBBD4}"/>
              </a:ext>
            </a:extLst>
          </p:cNvPr>
          <p:cNvSpPr/>
          <p:nvPr/>
        </p:nvSpPr>
        <p:spPr>
          <a:xfrm>
            <a:off x="4844488" y="35954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B20740A1-1EA8-4DF3-87B2-D5644610C7CD}"/>
              </a:ext>
            </a:extLst>
          </p:cNvPr>
          <p:cNvSpPr/>
          <p:nvPr/>
        </p:nvSpPr>
        <p:spPr>
          <a:xfrm>
            <a:off x="4996888" y="37478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68D78988-A1B7-410F-961F-26AA248347B7}"/>
              </a:ext>
            </a:extLst>
          </p:cNvPr>
          <p:cNvSpPr/>
          <p:nvPr/>
        </p:nvSpPr>
        <p:spPr>
          <a:xfrm>
            <a:off x="4710355" y="37316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7C7EC424-CE8A-481A-BB3B-C19BCD6A5B23}"/>
              </a:ext>
            </a:extLst>
          </p:cNvPr>
          <p:cNvSpPr/>
          <p:nvPr/>
        </p:nvSpPr>
        <p:spPr>
          <a:xfrm>
            <a:off x="4561453" y="34988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B902BBCD-5A79-49D4-AAA7-093911FE9E55}"/>
              </a:ext>
            </a:extLst>
          </p:cNvPr>
          <p:cNvSpPr/>
          <p:nvPr/>
        </p:nvSpPr>
        <p:spPr>
          <a:xfrm>
            <a:off x="4427605" y="35421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A3147106-2A98-4A71-A18B-506AD9FF18D2}"/>
              </a:ext>
            </a:extLst>
          </p:cNvPr>
          <p:cNvSpPr/>
          <p:nvPr/>
        </p:nvSpPr>
        <p:spPr>
          <a:xfrm>
            <a:off x="4713853" y="36512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D7518E49-8925-45F7-BD58-855BFF63B4C9}"/>
              </a:ext>
            </a:extLst>
          </p:cNvPr>
          <p:cNvSpPr/>
          <p:nvPr/>
        </p:nvSpPr>
        <p:spPr>
          <a:xfrm>
            <a:off x="4590476" y="36945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04029144-7ECF-47F6-AFF1-DF9811C0C08B}"/>
              </a:ext>
            </a:extLst>
          </p:cNvPr>
          <p:cNvSpPr/>
          <p:nvPr/>
        </p:nvSpPr>
        <p:spPr>
          <a:xfrm>
            <a:off x="4336482" y="35591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3539621E-3DCB-4706-9109-0504E77D3E3F}"/>
              </a:ext>
            </a:extLst>
          </p:cNvPr>
          <p:cNvSpPr/>
          <p:nvPr/>
        </p:nvSpPr>
        <p:spPr>
          <a:xfrm>
            <a:off x="4488882" y="37115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BBDC7CB-9C11-41FA-BC15-2ED4CB6BB0B9}"/>
              </a:ext>
            </a:extLst>
          </p:cNvPr>
          <p:cNvSpPr/>
          <p:nvPr/>
        </p:nvSpPr>
        <p:spPr>
          <a:xfrm>
            <a:off x="4641282" y="38639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ACFDFFEB-8DD6-4EFD-ADBD-1F5E46BD1A1D}"/>
              </a:ext>
            </a:extLst>
          </p:cNvPr>
          <p:cNvSpPr/>
          <p:nvPr/>
        </p:nvSpPr>
        <p:spPr>
          <a:xfrm>
            <a:off x="4793682" y="40163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531A3353-6656-4A8B-86C9-A80E5379C495}"/>
              </a:ext>
            </a:extLst>
          </p:cNvPr>
          <p:cNvSpPr/>
          <p:nvPr/>
        </p:nvSpPr>
        <p:spPr>
          <a:xfrm>
            <a:off x="4202349" y="36953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C25405B-B12A-4906-8FA9-BE448D7B190F}"/>
              </a:ext>
            </a:extLst>
          </p:cNvPr>
          <p:cNvSpPr/>
          <p:nvPr/>
        </p:nvSpPr>
        <p:spPr>
          <a:xfrm>
            <a:off x="4111493" y="35932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1D16932-67FC-430E-9EE1-754D4DFC1A81}"/>
              </a:ext>
            </a:extLst>
          </p:cNvPr>
          <p:cNvSpPr/>
          <p:nvPr/>
        </p:nvSpPr>
        <p:spPr>
          <a:xfrm>
            <a:off x="4038922" y="38058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FCCFFFF1-C475-49B0-A9B4-9DB50EFB7605}"/>
              </a:ext>
            </a:extLst>
          </p:cNvPr>
          <p:cNvSpPr/>
          <p:nvPr/>
        </p:nvSpPr>
        <p:spPr>
          <a:xfrm>
            <a:off x="4191322" y="39582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375C1FBD-5B24-4A45-92CE-0ED97426983C}"/>
              </a:ext>
            </a:extLst>
          </p:cNvPr>
          <p:cNvSpPr/>
          <p:nvPr/>
        </p:nvSpPr>
        <p:spPr>
          <a:xfrm>
            <a:off x="4026304" y="40163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F4D3F7C4-04C8-4DC8-B8E5-4599C3BD52C5}"/>
              </a:ext>
            </a:extLst>
          </p:cNvPr>
          <p:cNvSpPr/>
          <p:nvPr/>
        </p:nvSpPr>
        <p:spPr>
          <a:xfrm>
            <a:off x="4523443" y="39166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5BC77E0-C1C7-402A-94CF-8DFCB83DDE93}"/>
              </a:ext>
            </a:extLst>
          </p:cNvPr>
          <p:cNvSpPr/>
          <p:nvPr/>
        </p:nvSpPr>
        <p:spPr>
          <a:xfrm>
            <a:off x="4432587" y="38145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49C5B4D-0C0E-48EE-83BB-5F570F966D75}"/>
              </a:ext>
            </a:extLst>
          </p:cNvPr>
          <p:cNvSpPr/>
          <p:nvPr/>
        </p:nvSpPr>
        <p:spPr>
          <a:xfrm>
            <a:off x="4309210" y="38578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339DD58F-8467-4E2A-820F-F5FFE92E5419}"/>
              </a:ext>
            </a:extLst>
          </p:cNvPr>
          <p:cNvSpPr/>
          <p:nvPr/>
        </p:nvSpPr>
        <p:spPr>
          <a:xfrm>
            <a:off x="4360016" y="40272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0CA34304-A92A-4DCE-A69A-D3D0F125E5D2}"/>
              </a:ext>
            </a:extLst>
          </p:cNvPr>
          <p:cNvSpPr/>
          <p:nvPr/>
        </p:nvSpPr>
        <p:spPr>
          <a:xfrm>
            <a:off x="5860256" y="33239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79390338-C7F2-4F24-A0BD-D7A984B73922}"/>
              </a:ext>
            </a:extLst>
          </p:cNvPr>
          <p:cNvSpPr/>
          <p:nvPr/>
        </p:nvSpPr>
        <p:spPr>
          <a:xfrm>
            <a:off x="5635285" y="33239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7A3B114A-5597-4F9C-A3A6-8C9CBC106D36}"/>
              </a:ext>
            </a:extLst>
          </p:cNvPr>
          <p:cNvSpPr/>
          <p:nvPr/>
        </p:nvSpPr>
        <p:spPr>
          <a:xfrm>
            <a:off x="5878808" y="351966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C934DD47-0AAB-48DD-881B-565154C25640}"/>
              </a:ext>
            </a:extLst>
          </p:cNvPr>
          <p:cNvSpPr/>
          <p:nvPr/>
        </p:nvSpPr>
        <p:spPr>
          <a:xfrm>
            <a:off x="5635285" y="33842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74F0D3D7-50FA-455B-AF8E-532EAFC4C2C5}"/>
              </a:ext>
            </a:extLst>
          </p:cNvPr>
          <p:cNvSpPr/>
          <p:nvPr/>
        </p:nvSpPr>
        <p:spPr>
          <a:xfrm>
            <a:off x="5787685" y="35366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071991F3-BEAE-4745-A68F-7A459030D6FD}"/>
              </a:ext>
            </a:extLst>
          </p:cNvPr>
          <p:cNvSpPr/>
          <p:nvPr/>
        </p:nvSpPr>
        <p:spPr>
          <a:xfrm>
            <a:off x="5940085" y="36890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D6ADC4E4-576F-48C0-A375-67BF1F999571}"/>
              </a:ext>
            </a:extLst>
          </p:cNvPr>
          <p:cNvSpPr/>
          <p:nvPr/>
        </p:nvSpPr>
        <p:spPr>
          <a:xfrm>
            <a:off x="5653552" y="36728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520B31B2-03D5-4801-9BB3-269E800057E0}"/>
              </a:ext>
            </a:extLst>
          </p:cNvPr>
          <p:cNvSpPr/>
          <p:nvPr/>
        </p:nvSpPr>
        <p:spPr>
          <a:xfrm>
            <a:off x="5504650" y="344006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77316A94-37C6-4E91-B5EC-E8249404BB5C}"/>
              </a:ext>
            </a:extLst>
          </p:cNvPr>
          <p:cNvSpPr/>
          <p:nvPr/>
        </p:nvSpPr>
        <p:spPr>
          <a:xfrm>
            <a:off x="5370802" y="34833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907947CB-1F2C-4F08-9FE6-01D8E9A80AE1}"/>
              </a:ext>
            </a:extLst>
          </p:cNvPr>
          <p:cNvSpPr/>
          <p:nvPr/>
        </p:nvSpPr>
        <p:spPr>
          <a:xfrm>
            <a:off x="5657050" y="359246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4465499D-E066-4A48-AEC0-EB66F394B596}"/>
              </a:ext>
            </a:extLst>
          </p:cNvPr>
          <p:cNvSpPr/>
          <p:nvPr/>
        </p:nvSpPr>
        <p:spPr>
          <a:xfrm>
            <a:off x="5533673" y="36357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1DE6DD9F-0162-4008-82E7-C3E766154109}"/>
              </a:ext>
            </a:extLst>
          </p:cNvPr>
          <p:cNvSpPr/>
          <p:nvPr/>
        </p:nvSpPr>
        <p:spPr>
          <a:xfrm>
            <a:off x="5279679" y="35003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A3A01F92-EE37-4C56-9AB7-63763DE6745C}"/>
              </a:ext>
            </a:extLst>
          </p:cNvPr>
          <p:cNvSpPr/>
          <p:nvPr/>
        </p:nvSpPr>
        <p:spPr>
          <a:xfrm>
            <a:off x="5432079" y="36527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5DD5E8B1-C879-4799-B9AD-6F5E850B51D8}"/>
              </a:ext>
            </a:extLst>
          </p:cNvPr>
          <p:cNvSpPr/>
          <p:nvPr/>
        </p:nvSpPr>
        <p:spPr>
          <a:xfrm>
            <a:off x="5584479" y="38051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789E5F5-6600-4630-9820-2395C6E1EF00}"/>
              </a:ext>
            </a:extLst>
          </p:cNvPr>
          <p:cNvSpPr/>
          <p:nvPr/>
        </p:nvSpPr>
        <p:spPr>
          <a:xfrm>
            <a:off x="5736879" y="39575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824638AD-5C42-444A-9C3E-16D6DEFBECF5}"/>
              </a:ext>
            </a:extLst>
          </p:cNvPr>
          <p:cNvSpPr/>
          <p:nvPr/>
        </p:nvSpPr>
        <p:spPr>
          <a:xfrm>
            <a:off x="5145546" y="36365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5515F72E-4C1D-4CA2-8748-6A731887CC65}"/>
              </a:ext>
            </a:extLst>
          </p:cNvPr>
          <p:cNvSpPr/>
          <p:nvPr/>
        </p:nvSpPr>
        <p:spPr>
          <a:xfrm>
            <a:off x="5054690" y="35344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1457965A-A00A-43C8-8803-24F201DF9B2F}"/>
              </a:ext>
            </a:extLst>
          </p:cNvPr>
          <p:cNvSpPr/>
          <p:nvPr/>
        </p:nvSpPr>
        <p:spPr>
          <a:xfrm>
            <a:off x="4982119" y="37470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42BAF0B8-26AC-46FC-8203-63A88B77FE57}"/>
              </a:ext>
            </a:extLst>
          </p:cNvPr>
          <p:cNvSpPr/>
          <p:nvPr/>
        </p:nvSpPr>
        <p:spPr>
          <a:xfrm>
            <a:off x="5134519" y="38994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BC702EDF-BB16-4AE8-9C0A-0A61E107C30A}"/>
              </a:ext>
            </a:extLst>
          </p:cNvPr>
          <p:cNvSpPr/>
          <p:nvPr/>
        </p:nvSpPr>
        <p:spPr>
          <a:xfrm>
            <a:off x="4969501" y="39575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759655E3-1AA2-4974-8EA3-0FE73A9470EC}"/>
              </a:ext>
            </a:extLst>
          </p:cNvPr>
          <p:cNvSpPr/>
          <p:nvPr/>
        </p:nvSpPr>
        <p:spPr>
          <a:xfrm>
            <a:off x="5466640" y="38578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469E6F88-725A-44EF-A832-15D0C52BB855}"/>
              </a:ext>
            </a:extLst>
          </p:cNvPr>
          <p:cNvSpPr/>
          <p:nvPr/>
        </p:nvSpPr>
        <p:spPr>
          <a:xfrm>
            <a:off x="5375784" y="37557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D6E372C9-F1EC-47F4-A6E1-CA64E2A44693}"/>
              </a:ext>
            </a:extLst>
          </p:cNvPr>
          <p:cNvSpPr/>
          <p:nvPr/>
        </p:nvSpPr>
        <p:spPr>
          <a:xfrm>
            <a:off x="5252407" y="379902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24D1BA42-25D5-4DB6-8B41-534B07FE7EC4}"/>
              </a:ext>
            </a:extLst>
          </p:cNvPr>
          <p:cNvSpPr/>
          <p:nvPr/>
        </p:nvSpPr>
        <p:spPr>
          <a:xfrm>
            <a:off x="5303213" y="39683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FD8F8635-25D1-40B6-9156-4C971DC3C64D}"/>
              </a:ext>
            </a:extLst>
          </p:cNvPr>
          <p:cNvSpPr/>
          <p:nvPr/>
        </p:nvSpPr>
        <p:spPr>
          <a:xfrm>
            <a:off x="4770940" y="30352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F9E08175-9CE0-40C6-8FB1-4EBDC8EAFFA2}"/>
              </a:ext>
            </a:extLst>
          </p:cNvPr>
          <p:cNvSpPr/>
          <p:nvPr/>
        </p:nvSpPr>
        <p:spPr>
          <a:xfrm>
            <a:off x="4923340" y="31876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0FB18A0-96F7-452B-9ADC-23C485F6BED9}"/>
              </a:ext>
            </a:extLst>
          </p:cNvPr>
          <p:cNvSpPr/>
          <p:nvPr/>
        </p:nvSpPr>
        <p:spPr>
          <a:xfrm>
            <a:off x="5075740" y="33400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4A930DEF-C9B2-4E70-8AE5-7325DE28A02E}"/>
              </a:ext>
            </a:extLst>
          </p:cNvPr>
          <p:cNvSpPr/>
          <p:nvPr/>
        </p:nvSpPr>
        <p:spPr>
          <a:xfrm>
            <a:off x="4320980" y="312964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76CA2939-1345-43BE-B40A-1598BFC084C9}"/>
              </a:ext>
            </a:extLst>
          </p:cNvPr>
          <p:cNvSpPr/>
          <p:nvPr/>
        </p:nvSpPr>
        <p:spPr>
          <a:xfrm>
            <a:off x="4473380" y="32820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8005F905-0EFF-487A-A82E-8D3E74FCE3CF}"/>
              </a:ext>
            </a:extLst>
          </p:cNvPr>
          <p:cNvSpPr/>
          <p:nvPr/>
        </p:nvSpPr>
        <p:spPr>
          <a:xfrm>
            <a:off x="3812974" y="309333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29653FCF-949C-4247-83D4-0421AB4BE671}"/>
              </a:ext>
            </a:extLst>
          </p:cNvPr>
          <p:cNvSpPr/>
          <p:nvPr/>
        </p:nvSpPr>
        <p:spPr>
          <a:xfrm>
            <a:off x="3965374" y="324573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AE5CAF0F-0346-492C-8450-AD6202B243B5}"/>
              </a:ext>
            </a:extLst>
          </p:cNvPr>
          <p:cNvSpPr/>
          <p:nvPr/>
        </p:nvSpPr>
        <p:spPr>
          <a:xfrm>
            <a:off x="3267698" y="301790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CAD08292-A521-454C-82B7-E10196CCE49F}"/>
              </a:ext>
            </a:extLst>
          </p:cNvPr>
          <p:cNvSpPr/>
          <p:nvPr/>
        </p:nvSpPr>
        <p:spPr>
          <a:xfrm>
            <a:off x="3166104" y="30348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95F0653C-4CC9-464D-A205-7BEA3DEC9E1B}"/>
              </a:ext>
            </a:extLst>
          </p:cNvPr>
          <p:cNvSpPr/>
          <p:nvPr/>
        </p:nvSpPr>
        <p:spPr>
          <a:xfrm>
            <a:off x="3210614" y="30352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7A2DFD1-5B07-4BDA-808F-D8FB9A3A66C0}"/>
              </a:ext>
            </a:extLst>
          </p:cNvPr>
          <p:cNvSpPr/>
          <p:nvPr/>
        </p:nvSpPr>
        <p:spPr>
          <a:xfrm>
            <a:off x="3363014" y="31876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F859F094-6961-47F4-98B2-F19A16F6B71A}"/>
              </a:ext>
            </a:extLst>
          </p:cNvPr>
          <p:cNvSpPr/>
          <p:nvPr/>
        </p:nvSpPr>
        <p:spPr>
          <a:xfrm>
            <a:off x="2942004" y="33606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FB6E0987-5F3C-4395-A51C-7203371EE0F1}"/>
              </a:ext>
            </a:extLst>
          </p:cNvPr>
          <p:cNvSpPr/>
          <p:nvPr/>
        </p:nvSpPr>
        <p:spPr>
          <a:xfrm>
            <a:off x="2808156" y="34038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BC0B4BDC-0D4A-49FF-8870-2A745C55127F}"/>
              </a:ext>
            </a:extLst>
          </p:cNvPr>
          <p:cNvSpPr/>
          <p:nvPr/>
        </p:nvSpPr>
        <p:spPr>
          <a:xfrm>
            <a:off x="3094404" y="35130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6C57DAFD-5012-463F-8F4C-8B171E5A16CA}"/>
              </a:ext>
            </a:extLst>
          </p:cNvPr>
          <p:cNvSpPr/>
          <p:nvPr/>
        </p:nvSpPr>
        <p:spPr>
          <a:xfrm>
            <a:off x="2971027" y="35562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7FC4A8A7-836D-4543-A627-B09FA4CA379C}"/>
              </a:ext>
            </a:extLst>
          </p:cNvPr>
          <p:cNvSpPr/>
          <p:nvPr/>
        </p:nvSpPr>
        <p:spPr>
          <a:xfrm>
            <a:off x="2717033" y="34208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814F3BAD-77E6-49C1-A505-E42559BDE9C0}"/>
              </a:ext>
            </a:extLst>
          </p:cNvPr>
          <p:cNvSpPr/>
          <p:nvPr/>
        </p:nvSpPr>
        <p:spPr>
          <a:xfrm>
            <a:off x="2869433" y="35732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181DBD6C-7E44-4E26-A44B-4A5DD3129537}"/>
              </a:ext>
            </a:extLst>
          </p:cNvPr>
          <p:cNvSpPr/>
          <p:nvPr/>
        </p:nvSpPr>
        <p:spPr>
          <a:xfrm>
            <a:off x="3021833" y="37256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249B8C4A-774E-45AE-8434-BAF55AD740C5}"/>
              </a:ext>
            </a:extLst>
          </p:cNvPr>
          <p:cNvSpPr/>
          <p:nvPr/>
        </p:nvSpPr>
        <p:spPr>
          <a:xfrm>
            <a:off x="3174233" y="38780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18B63E10-19E4-414F-B1F5-AC4B7FB0DA12}"/>
              </a:ext>
            </a:extLst>
          </p:cNvPr>
          <p:cNvSpPr/>
          <p:nvPr/>
        </p:nvSpPr>
        <p:spPr>
          <a:xfrm>
            <a:off x="2582900" y="35570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072B995B-2203-4B42-95AE-F5A58F882A7D}"/>
              </a:ext>
            </a:extLst>
          </p:cNvPr>
          <p:cNvSpPr/>
          <p:nvPr/>
        </p:nvSpPr>
        <p:spPr>
          <a:xfrm>
            <a:off x="3326633" y="40304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5CFE3E68-B5B1-4D48-B559-BFD0A3BA03A8}"/>
              </a:ext>
            </a:extLst>
          </p:cNvPr>
          <p:cNvSpPr/>
          <p:nvPr/>
        </p:nvSpPr>
        <p:spPr>
          <a:xfrm>
            <a:off x="2492044" y="34549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9C792722-B040-4D75-B5D1-02C6CA9FEB89}"/>
              </a:ext>
            </a:extLst>
          </p:cNvPr>
          <p:cNvSpPr/>
          <p:nvPr/>
        </p:nvSpPr>
        <p:spPr>
          <a:xfrm>
            <a:off x="2368667" y="34982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67573D11-175C-4D1E-8C6E-DD349DA901B5}"/>
              </a:ext>
            </a:extLst>
          </p:cNvPr>
          <p:cNvSpPr/>
          <p:nvPr/>
        </p:nvSpPr>
        <p:spPr>
          <a:xfrm>
            <a:off x="2267073" y="35152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3A220B82-90E1-4DAA-B7F4-269B3826BA03}"/>
              </a:ext>
            </a:extLst>
          </p:cNvPr>
          <p:cNvSpPr/>
          <p:nvPr/>
        </p:nvSpPr>
        <p:spPr>
          <a:xfrm>
            <a:off x="2419473" y="36676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28FA3515-A8FF-447B-A5EF-BB8335AEDCE9}"/>
              </a:ext>
            </a:extLst>
          </p:cNvPr>
          <p:cNvSpPr/>
          <p:nvPr/>
        </p:nvSpPr>
        <p:spPr>
          <a:xfrm>
            <a:off x="2571873" y="38200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AD4E74ED-24DB-4EF8-875B-081F09770BA8}"/>
              </a:ext>
            </a:extLst>
          </p:cNvPr>
          <p:cNvSpPr/>
          <p:nvPr/>
        </p:nvSpPr>
        <p:spPr>
          <a:xfrm>
            <a:off x="2724273" y="39724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6ADF8E4A-9D09-4250-855A-AB1A2EC3389D}"/>
              </a:ext>
            </a:extLst>
          </p:cNvPr>
          <p:cNvSpPr/>
          <p:nvPr/>
        </p:nvSpPr>
        <p:spPr>
          <a:xfrm>
            <a:off x="3226057" y="30326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94AEE726-557E-4466-AE31-9C675BC77B20}"/>
              </a:ext>
            </a:extLst>
          </p:cNvPr>
          <p:cNvSpPr/>
          <p:nvPr/>
        </p:nvSpPr>
        <p:spPr>
          <a:xfrm>
            <a:off x="3102680" y="30759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69D0B6EE-BD43-4FDC-9D1C-5D56991EBC9F}"/>
              </a:ext>
            </a:extLst>
          </p:cNvPr>
          <p:cNvSpPr/>
          <p:nvPr/>
        </p:nvSpPr>
        <p:spPr>
          <a:xfrm>
            <a:off x="2848686" y="29405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B04C8E41-6D06-4BD8-8DDF-0393BE2B70B9}"/>
              </a:ext>
            </a:extLst>
          </p:cNvPr>
          <p:cNvSpPr/>
          <p:nvPr/>
        </p:nvSpPr>
        <p:spPr>
          <a:xfrm>
            <a:off x="3001086" y="30929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5AB44CB5-6B1E-4BB4-B88B-E6C2CB9FD1F8}"/>
              </a:ext>
            </a:extLst>
          </p:cNvPr>
          <p:cNvSpPr/>
          <p:nvPr/>
        </p:nvSpPr>
        <p:spPr>
          <a:xfrm>
            <a:off x="3393844" y="30485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9DD4884E-BC46-45C8-A83A-AE64E42E0C2A}"/>
              </a:ext>
            </a:extLst>
          </p:cNvPr>
          <p:cNvSpPr/>
          <p:nvPr/>
        </p:nvSpPr>
        <p:spPr>
          <a:xfrm>
            <a:off x="3546244" y="32009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5C56CFC4-3B3D-4EBC-95EE-60504B411947}"/>
              </a:ext>
            </a:extLst>
          </p:cNvPr>
          <p:cNvSpPr/>
          <p:nvPr/>
        </p:nvSpPr>
        <p:spPr>
          <a:xfrm>
            <a:off x="2791484" y="299053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8F9B1D77-1389-4B20-A860-FEC637EB6E24}"/>
              </a:ext>
            </a:extLst>
          </p:cNvPr>
          <p:cNvSpPr/>
          <p:nvPr/>
        </p:nvSpPr>
        <p:spPr>
          <a:xfrm>
            <a:off x="2943884" y="314293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4E0A2B62-2E55-4EC2-ABAF-6CE4575FA27D}"/>
              </a:ext>
            </a:extLst>
          </p:cNvPr>
          <p:cNvSpPr/>
          <p:nvPr/>
        </p:nvSpPr>
        <p:spPr>
          <a:xfrm>
            <a:off x="3548380" y="366996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9D457C86-0DC8-4EC7-9C0E-F2DE7806146E}"/>
              </a:ext>
            </a:extLst>
          </p:cNvPr>
          <p:cNvSpPr/>
          <p:nvPr/>
        </p:nvSpPr>
        <p:spPr>
          <a:xfrm>
            <a:off x="3457257" y="36869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4BD99193-E033-4E41-9935-B9F2E038985A}"/>
              </a:ext>
            </a:extLst>
          </p:cNvPr>
          <p:cNvSpPr/>
          <p:nvPr/>
        </p:nvSpPr>
        <p:spPr>
          <a:xfrm>
            <a:off x="3323124" y="38231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7EE93460-8718-454C-93A5-C315B4EDA44D}"/>
              </a:ext>
            </a:extLst>
          </p:cNvPr>
          <p:cNvSpPr/>
          <p:nvPr/>
        </p:nvSpPr>
        <p:spPr>
          <a:xfrm>
            <a:off x="3464497" y="42384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AECE422D-2CAA-468B-9F38-1302675AB705}"/>
              </a:ext>
            </a:extLst>
          </p:cNvPr>
          <p:cNvSpPr/>
          <p:nvPr/>
        </p:nvSpPr>
        <p:spPr>
          <a:xfrm>
            <a:off x="3542735" y="29936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4F71C28D-8698-410A-A274-23A1E625E24C}"/>
              </a:ext>
            </a:extLst>
          </p:cNvPr>
          <p:cNvSpPr/>
          <p:nvPr/>
        </p:nvSpPr>
        <p:spPr>
          <a:xfrm>
            <a:off x="3379308" y="31042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32205041-3A96-4CA4-9086-CF8A09897C76}"/>
              </a:ext>
            </a:extLst>
          </p:cNvPr>
          <p:cNvSpPr/>
          <p:nvPr/>
        </p:nvSpPr>
        <p:spPr>
          <a:xfrm>
            <a:off x="3531708" y="32566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6395A92B-B529-493E-9840-02FBBEEB96EA}"/>
              </a:ext>
            </a:extLst>
          </p:cNvPr>
          <p:cNvSpPr/>
          <p:nvPr/>
        </p:nvSpPr>
        <p:spPr>
          <a:xfrm>
            <a:off x="3501160" y="337513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2830C038-E7FA-494A-AECD-4BC0223BD1B9}"/>
              </a:ext>
            </a:extLst>
          </p:cNvPr>
          <p:cNvSpPr/>
          <p:nvPr/>
        </p:nvSpPr>
        <p:spPr>
          <a:xfrm>
            <a:off x="3276189" y="337513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C8C37C52-029A-452C-BD0A-2E97C1F5CCF3}"/>
              </a:ext>
            </a:extLst>
          </p:cNvPr>
          <p:cNvSpPr/>
          <p:nvPr/>
        </p:nvSpPr>
        <p:spPr>
          <a:xfrm>
            <a:off x="3519712" y="35708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BE9A7437-AF13-4427-B05A-D4E670CE3995}"/>
              </a:ext>
            </a:extLst>
          </p:cNvPr>
          <p:cNvSpPr/>
          <p:nvPr/>
        </p:nvSpPr>
        <p:spPr>
          <a:xfrm>
            <a:off x="3276189" y="343539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90AEBAC3-CAE7-4976-9268-5C5C016EDAE8}"/>
              </a:ext>
            </a:extLst>
          </p:cNvPr>
          <p:cNvSpPr/>
          <p:nvPr/>
        </p:nvSpPr>
        <p:spPr>
          <a:xfrm>
            <a:off x="3428589" y="358779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64D8E014-CBF7-4256-B837-85A98905BD1D}"/>
              </a:ext>
            </a:extLst>
          </p:cNvPr>
          <p:cNvSpPr/>
          <p:nvPr/>
        </p:nvSpPr>
        <p:spPr>
          <a:xfrm>
            <a:off x="3580989" y="374019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2266B051-63D8-4672-8DDE-89D3E57430B2}"/>
              </a:ext>
            </a:extLst>
          </p:cNvPr>
          <p:cNvSpPr/>
          <p:nvPr/>
        </p:nvSpPr>
        <p:spPr>
          <a:xfrm>
            <a:off x="3294456" y="37240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2DF85523-AA7A-4EBA-99DF-0E069B42BCAB}"/>
              </a:ext>
            </a:extLst>
          </p:cNvPr>
          <p:cNvSpPr/>
          <p:nvPr/>
        </p:nvSpPr>
        <p:spPr>
          <a:xfrm>
            <a:off x="3493802" y="34464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FCCA201F-672D-45E5-AAA6-12609887B7F5}"/>
              </a:ext>
            </a:extLst>
          </p:cNvPr>
          <p:cNvSpPr/>
          <p:nvPr/>
        </p:nvSpPr>
        <p:spPr>
          <a:xfrm>
            <a:off x="3359954" y="34897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B03EB776-00A1-4D90-880E-8D71413E2B88}"/>
              </a:ext>
            </a:extLst>
          </p:cNvPr>
          <p:cNvSpPr/>
          <p:nvPr/>
        </p:nvSpPr>
        <p:spPr>
          <a:xfrm>
            <a:off x="3297954" y="364362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32556CED-4A9D-4CED-A3B1-A5C03A403F62}"/>
              </a:ext>
            </a:extLst>
          </p:cNvPr>
          <p:cNvSpPr/>
          <p:nvPr/>
        </p:nvSpPr>
        <p:spPr>
          <a:xfrm>
            <a:off x="3522825" y="36421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E3113687-5A09-448E-A343-38FF8AB8699F}"/>
              </a:ext>
            </a:extLst>
          </p:cNvPr>
          <p:cNvSpPr/>
          <p:nvPr/>
        </p:nvSpPr>
        <p:spPr>
          <a:xfrm>
            <a:off x="3268831" y="35067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4A36E529-C54B-4D47-828A-681882977EA9}"/>
              </a:ext>
            </a:extLst>
          </p:cNvPr>
          <p:cNvSpPr/>
          <p:nvPr/>
        </p:nvSpPr>
        <p:spPr>
          <a:xfrm>
            <a:off x="3421231" y="36591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5E9B3C6C-5F77-4C7A-91B8-1F550836FEF5}"/>
              </a:ext>
            </a:extLst>
          </p:cNvPr>
          <p:cNvSpPr/>
          <p:nvPr/>
        </p:nvSpPr>
        <p:spPr>
          <a:xfrm>
            <a:off x="3225383" y="38562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3B46AB60-1EB3-4358-ABE2-237FE22CCEF5}"/>
              </a:ext>
            </a:extLst>
          </p:cNvPr>
          <p:cNvSpPr/>
          <p:nvPr/>
        </p:nvSpPr>
        <p:spPr>
          <a:xfrm>
            <a:off x="3377783" y="40086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5393C092-8752-439E-835D-A33B767BEA92}"/>
              </a:ext>
            </a:extLst>
          </p:cNvPr>
          <p:cNvSpPr/>
          <p:nvPr/>
        </p:nvSpPr>
        <p:spPr>
          <a:xfrm>
            <a:off x="3134698" y="36429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73DB3990-8FAE-48B7-9014-4548199D66BE}"/>
              </a:ext>
            </a:extLst>
          </p:cNvPr>
          <p:cNvSpPr/>
          <p:nvPr/>
        </p:nvSpPr>
        <p:spPr>
          <a:xfrm>
            <a:off x="3043842" y="35408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C71DACD8-04A6-42FE-8397-2A4C09199223}"/>
              </a:ext>
            </a:extLst>
          </p:cNvPr>
          <p:cNvSpPr/>
          <p:nvPr/>
        </p:nvSpPr>
        <p:spPr>
          <a:xfrm>
            <a:off x="2971271" y="37534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85437629-9880-4F65-8214-F1947C9BAE3C}"/>
              </a:ext>
            </a:extLst>
          </p:cNvPr>
          <p:cNvSpPr/>
          <p:nvPr/>
        </p:nvSpPr>
        <p:spPr>
          <a:xfrm>
            <a:off x="3123671" y="39058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EC4D34FE-D534-4CB5-9810-6B2EE5892582}"/>
              </a:ext>
            </a:extLst>
          </p:cNvPr>
          <p:cNvSpPr/>
          <p:nvPr/>
        </p:nvSpPr>
        <p:spPr>
          <a:xfrm>
            <a:off x="2958653" y="39639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E6BA80BA-E282-421E-8CC9-90D36807A1AE}"/>
              </a:ext>
            </a:extLst>
          </p:cNvPr>
          <p:cNvSpPr/>
          <p:nvPr/>
        </p:nvSpPr>
        <p:spPr>
          <a:xfrm>
            <a:off x="3455792" y="38642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4DBA958E-B710-42B3-B1DB-E94F85F15996}"/>
              </a:ext>
            </a:extLst>
          </p:cNvPr>
          <p:cNvSpPr/>
          <p:nvPr/>
        </p:nvSpPr>
        <p:spPr>
          <a:xfrm>
            <a:off x="3364936" y="37621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DC5AE621-1D70-47FB-B8AC-06EE9AE106D7}"/>
              </a:ext>
            </a:extLst>
          </p:cNvPr>
          <p:cNvSpPr/>
          <p:nvPr/>
        </p:nvSpPr>
        <p:spPr>
          <a:xfrm>
            <a:off x="3241559" y="38054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77DDE540-CE79-423C-9802-57E588BE5180}"/>
              </a:ext>
            </a:extLst>
          </p:cNvPr>
          <p:cNvSpPr/>
          <p:nvPr/>
        </p:nvSpPr>
        <p:spPr>
          <a:xfrm>
            <a:off x="3292365" y="397480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75F23C6D-7688-4964-99E6-7C282E0A08C7}"/>
              </a:ext>
            </a:extLst>
          </p:cNvPr>
          <p:cNvSpPr/>
          <p:nvPr/>
        </p:nvSpPr>
        <p:spPr>
          <a:xfrm>
            <a:off x="4444357" y="331631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B917134E-0150-42E2-91F0-296D76183FEE}"/>
              </a:ext>
            </a:extLst>
          </p:cNvPr>
          <p:cNvSpPr/>
          <p:nvPr/>
        </p:nvSpPr>
        <p:spPr>
          <a:xfrm>
            <a:off x="4219386" y="331631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8E067229-517D-494C-BCA3-B74ABEC562B3}"/>
              </a:ext>
            </a:extLst>
          </p:cNvPr>
          <p:cNvSpPr/>
          <p:nvPr/>
        </p:nvSpPr>
        <p:spPr>
          <a:xfrm>
            <a:off x="4462909" y="351200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20791135-6124-47B4-8238-F03C00F42315}"/>
              </a:ext>
            </a:extLst>
          </p:cNvPr>
          <p:cNvSpPr/>
          <p:nvPr/>
        </p:nvSpPr>
        <p:spPr>
          <a:xfrm>
            <a:off x="4219386" y="337657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91F51BF0-7F87-4E57-903A-0C3FD4CB94A8}"/>
              </a:ext>
            </a:extLst>
          </p:cNvPr>
          <p:cNvSpPr/>
          <p:nvPr/>
        </p:nvSpPr>
        <p:spPr>
          <a:xfrm>
            <a:off x="4371786" y="35289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EAC43CB4-39B4-4B0B-BF1D-8067143F649D}"/>
              </a:ext>
            </a:extLst>
          </p:cNvPr>
          <p:cNvSpPr/>
          <p:nvPr/>
        </p:nvSpPr>
        <p:spPr>
          <a:xfrm>
            <a:off x="4524186" y="36813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2ED308E7-99EB-480A-8891-820285A95462}"/>
              </a:ext>
            </a:extLst>
          </p:cNvPr>
          <p:cNvSpPr/>
          <p:nvPr/>
        </p:nvSpPr>
        <p:spPr>
          <a:xfrm>
            <a:off x="4237653" y="36651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78D9472E-5635-4435-8CAE-6CCEDDFBE08B}"/>
              </a:ext>
            </a:extLst>
          </p:cNvPr>
          <p:cNvSpPr/>
          <p:nvPr/>
        </p:nvSpPr>
        <p:spPr>
          <a:xfrm>
            <a:off x="4088751" y="343241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F5E95914-7D43-412B-83EA-4DA1567F6C70}"/>
              </a:ext>
            </a:extLst>
          </p:cNvPr>
          <p:cNvSpPr/>
          <p:nvPr/>
        </p:nvSpPr>
        <p:spPr>
          <a:xfrm>
            <a:off x="3954903" y="347569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9E0AD2D4-4A7E-4D84-80C8-0F6F6C090E84}"/>
              </a:ext>
            </a:extLst>
          </p:cNvPr>
          <p:cNvSpPr/>
          <p:nvPr/>
        </p:nvSpPr>
        <p:spPr>
          <a:xfrm>
            <a:off x="4241151" y="358481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BCDDDA53-F8CF-4416-8564-35261AAB9674}"/>
              </a:ext>
            </a:extLst>
          </p:cNvPr>
          <p:cNvSpPr/>
          <p:nvPr/>
        </p:nvSpPr>
        <p:spPr>
          <a:xfrm>
            <a:off x="4117774" y="362809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AB0AEC99-B8CD-4802-B059-6FE5BFBC165C}"/>
              </a:ext>
            </a:extLst>
          </p:cNvPr>
          <p:cNvSpPr/>
          <p:nvPr/>
        </p:nvSpPr>
        <p:spPr>
          <a:xfrm>
            <a:off x="3863780" y="34926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A042D685-F570-449F-BE1C-11DC289A329A}"/>
              </a:ext>
            </a:extLst>
          </p:cNvPr>
          <p:cNvSpPr/>
          <p:nvPr/>
        </p:nvSpPr>
        <p:spPr>
          <a:xfrm>
            <a:off x="4016180" y="36450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C735E7F4-1146-4206-BB72-00E44C206BE7}"/>
              </a:ext>
            </a:extLst>
          </p:cNvPr>
          <p:cNvSpPr/>
          <p:nvPr/>
        </p:nvSpPr>
        <p:spPr>
          <a:xfrm>
            <a:off x="4168580" y="37974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9F7CF223-B70E-4E15-9098-ECFE863F308C}"/>
              </a:ext>
            </a:extLst>
          </p:cNvPr>
          <p:cNvSpPr/>
          <p:nvPr/>
        </p:nvSpPr>
        <p:spPr>
          <a:xfrm>
            <a:off x="4320980" y="39498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6B73DD48-ABE6-4EA3-98ED-31B585CEC204}"/>
              </a:ext>
            </a:extLst>
          </p:cNvPr>
          <p:cNvSpPr/>
          <p:nvPr/>
        </p:nvSpPr>
        <p:spPr>
          <a:xfrm>
            <a:off x="3729647" y="36288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EB14E31E-9E3A-445D-922C-866BB4A07A08}"/>
              </a:ext>
            </a:extLst>
          </p:cNvPr>
          <p:cNvSpPr/>
          <p:nvPr/>
        </p:nvSpPr>
        <p:spPr>
          <a:xfrm>
            <a:off x="3638791" y="352676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A4C873BB-AB17-4C5D-A60A-902411A86722}"/>
              </a:ext>
            </a:extLst>
          </p:cNvPr>
          <p:cNvSpPr/>
          <p:nvPr/>
        </p:nvSpPr>
        <p:spPr>
          <a:xfrm>
            <a:off x="3566220" y="37394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F9CCCD52-017D-4820-A6D6-81848522ED78}"/>
              </a:ext>
            </a:extLst>
          </p:cNvPr>
          <p:cNvSpPr/>
          <p:nvPr/>
        </p:nvSpPr>
        <p:spPr>
          <a:xfrm>
            <a:off x="3718620" y="38918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16249CA7-6F1B-4105-A60C-228E883501D2}"/>
              </a:ext>
            </a:extLst>
          </p:cNvPr>
          <p:cNvSpPr/>
          <p:nvPr/>
        </p:nvSpPr>
        <p:spPr>
          <a:xfrm>
            <a:off x="3553602" y="39498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FB1AEED4-8E42-4B0A-86C2-10C6DAC3FC3A}"/>
              </a:ext>
            </a:extLst>
          </p:cNvPr>
          <p:cNvSpPr/>
          <p:nvPr/>
        </p:nvSpPr>
        <p:spPr>
          <a:xfrm>
            <a:off x="4050741" y="38501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158026FE-0E0D-49E3-A277-8E35C7283AAC}"/>
              </a:ext>
            </a:extLst>
          </p:cNvPr>
          <p:cNvSpPr/>
          <p:nvPr/>
        </p:nvSpPr>
        <p:spPr>
          <a:xfrm>
            <a:off x="3959885" y="37480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95AB27B2-BB23-489D-86C3-AA913A290F20}"/>
              </a:ext>
            </a:extLst>
          </p:cNvPr>
          <p:cNvSpPr/>
          <p:nvPr/>
        </p:nvSpPr>
        <p:spPr>
          <a:xfrm>
            <a:off x="3836508" y="37913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404EBFE3-B3A1-4238-8F54-A4CC18B7DEC6}"/>
              </a:ext>
            </a:extLst>
          </p:cNvPr>
          <p:cNvSpPr/>
          <p:nvPr/>
        </p:nvSpPr>
        <p:spPr>
          <a:xfrm>
            <a:off x="3887314" y="39607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14FCEDF0-965E-45A8-800D-94DF1C9407CB}"/>
              </a:ext>
            </a:extLst>
          </p:cNvPr>
          <p:cNvSpPr/>
          <p:nvPr/>
        </p:nvSpPr>
        <p:spPr>
          <a:xfrm>
            <a:off x="5044219" y="41864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4507F113-C3B6-47FC-B22C-C353B9A6239D}"/>
              </a:ext>
            </a:extLst>
          </p:cNvPr>
          <p:cNvSpPr/>
          <p:nvPr/>
        </p:nvSpPr>
        <p:spPr>
          <a:xfrm>
            <a:off x="4953096" y="42033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141293D2-1644-4D60-9971-8C1BE26811B0}"/>
              </a:ext>
            </a:extLst>
          </p:cNvPr>
          <p:cNvSpPr/>
          <p:nvPr/>
        </p:nvSpPr>
        <p:spPr>
          <a:xfrm>
            <a:off x="4818963" y="43395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7685889D-0BD5-4875-828C-319F7178496A}"/>
              </a:ext>
            </a:extLst>
          </p:cNvPr>
          <p:cNvSpPr/>
          <p:nvPr/>
        </p:nvSpPr>
        <p:spPr>
          <a:xfrm>
            <a:off x="4353901" y="447750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047A2B9D-5718-4109-B667-8380CDEBAF06}"/>
              </a:ext>
            </a:extLst>
          </p:cNvPr>
          <p:cNvSpPr/>
          <p:nvPr/>
        </p:nvSpPr>
        <p:spPr>
          <a:xfrm>
            <a:off x="4728107" y="42374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21A0EF70-A31D-41A5-883A-C9E54EC90FDE}"/>
              </a:ext>
            </a:extLst>
          </p:cNvPr>
          <p:cNvSpPr/>
          <p:nvPr/>
        </p:nvSpPr>
        <p:spPr>
          <a:xfrm>
            <a:off x="4516772" y="462990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C10EFB4A-967B-4FD7-98B8-30A15C15C402}"/>
              </a:ext>
            </a:extLst>
          </p:cNvPr>
          <p:cNvSpPr/>
          <p:nvPr/>
        </p:nvSpPr>
        <p:spPr>
          <a:xfrm>
            <a:off x="4262778" y="44944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B880967D-B712-470F-A127-B217458DACF4}"/>
              </a:ext>
            </a:extLst>
          </p:cNvPr>
          <p:cNvSpPr/>
          <p:nvPr/>
        </p:nvSpPr>
        <p:spPr>
          <a:xfrm>
            <a:off x="4415178" y="46468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61AAB331-96BA-4A72-9A96-5B49B61C892B}"/>
              </a:ext>
            </a:extLst>
          </p:cNvPr>
          <p:cNvSpPr/>
          <p:nvPr/>
        </p:nvSpPr>
        <p:spPr>
          <a:xfrm>
            <a:off x="4655536" y="44501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00F05BA7-6905-4A5D-8177-DAC8347CCF24}"/>
              </a:ext>
            </a:extLst>
          </p:cNvPr>
          <p:cNvSpPr/>
          <p:nvPr/>
        </p:nvSpPr>
        <p:spPr>
          <a:xfrm>
            <a:off x="4807936" y="46025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6777F2F8-5772-4FE1-A046-30A90CD22FD2}"/>
              </a:ext>
            </a:extLst>
          </p:cNvPr>
          <p:cNvSpPr/>
          <p:nvPr/>
        </p:nvSpPr>
        <p:spPr>
          <a:xfrm>
            <a:off x="4960336" y="47549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C0E72736-386E-4355-A181-329E11323976}"/>
              </a:ext>
            </a:extLst>
          </p:cNvPr>
          <p:cNvSpPr/>
          <p:nvPr/>
        </p:nvSpPr>
        <p:spPr>
          <a:xfrm>
            <a:off x="4322731" y="449226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3B36FC7F-D356-4A7A-B65E-6948E61D0B93}"/>
              </a:ext>
            </a:extLst>
          </p:cNvPr>
          <p:cNvSpPr/>
          <p:nvPr/>
        </p:nvSpPr>
        <p:spPr>
          <a:xfrm>
            <a:off x="4188883" y="45355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D8F0C0F9-5E26-43DA-85A8-8753268B3A60}"/>
              </a:ext>
            </a:extLst>
          </p:cNvPr>
          <p:cNvSpPr/>
          <p:nvPr/>
        </p:nvSpPr>
        <p:spPr>
          <a:xfrm>
            <a:off x="4475131" y="464466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5E276332-0FF7-4DB2-8CC0-240C83FEA56C}"/>
              </a:ext>
            </a:extLst>
          </p:cNvPr>
          <p:cNvSpPr/>
          <p:nvPr/>
        </p:nvSpPr>
        <p:spPr>
          <a:xfrm>
            <a:off x="4351754" y="46879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5815A0E6-EFCF-46A3-A180-79DCA58EAA55}"/>
              </a:ext>
            </a:extLst>
          </p:cNvPr>
          <p:cNvSpPr/>
          <p:nvPr/>
        </p:nvSpPr>
        <p:spPr>
          <a:xfrm>
            <a:off x="4097760" y="45525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A35422CF-3FB3-4973-90E7-67FD30E2BB2A}"/>
              </a:ext>
            </a:extLst>
          </p:cNvPr>
          <p:cNvSpPr/>
          <p:nvPr/>
        </p:nvSpPr>
        <p:spPr>
          <a:xfrm>
            <a:off x="4250160" y="47049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9D58D11A-2B26-4B49-A848-7251D82EB079}"/>
              </a:ext>
            </a:extLst>
          </p:cNvPr>
          <p:cNvSpPr/>
          <p:nvPr/>
        </p:nvSpPr>
        <p:spPr>
          <a:xfrm>
            <a:off x="4490518" y="45081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AB9F32BE-0A55-40D4-808B-C83504FED617}"/>
              </a:ext>
            </a:extLst>
          </p:cNvPr>
          <p:cNvSpPr/>
          <p:nvPr/>
        </p:nvSpPr>
        <p:spPr>
          <a:xfrm>
            <a:off x="4642918" y="46605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D69F5E83-DE58-4000-BFD1-1D2FC2153335}"/>
              </a:ext>
            </a:extLst>
          </p:cNvPr>
          <p:cNvSpPr/>
          <p:nvPr/>
        </p:nvSpPr>
        <p:spPr>
          <a:xfrm>
            <a:off x="4051585" y="43395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46D42DA8-E83F-411F-BBA8-2033158743A5}"/>
              </a:ext>
            </a:extLst>
          </p:cNvPr>
          <p:cNvSpPr/>
          <p:nvPr/>
        </p:nvSpPr>
        <p:spPr>
          <a:xfrm>
            <a:off x="4795318" y="48129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32BC0B12-5485-48AA-B5B7-297C56498426}"/>
              </a:ext>
            </a:extLst>
          </p:cNvPr>
          <p:cNvSpPr/>
          <p:nvPr/>
        </p:nvSpPr>
        <p:spPr>
          <a:xfrm>
            <a:off x="3674481" y="41283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5D72E354-C524-41C1-B766-81987F3D5922}"/>
              </a:ext>
            </a:extLst>
          </p:cNvPr>
          <p:cNvSpPr/>
          <p:nvPr/>
        </p:nvSpPr>
        <p:spPr>
          <a:xfrm>
            <a:off x="3960729" y="42374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1195C553-C3BD-4279-A167-CB72D3CDD291}"/>
              </a:ext>
            </a:extLst>
          </p:cNvPr>
          <p:cNvSpPr/>
          <p:nvPr/>
        </p:nvSpPr>
        <p:spPr>
          <a:xfrm>
            <a:off x="3837352" y="42807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4127C492-BED7-483B-BD29-B6D159ABFCDE}"/>
              </a:ext>
            </a:extLst>
          </p:cNvPr>
          <p:cNvSpPr/>
          <p:nvPr/>
        </p:nvSpPr>
        <p:spPr>
          <a:xfrm>
            <a:off x="3583358" y="41453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1A7B7510-3AB4-42D3-9B9E-64C0363BECF5}"/>
              </a:ext>
            </a:extLst>
          </p:cNvPr>
          <p:cNvSpPr/>
          <p:nvPr/>
        </p:nvSpPr>
        <p:spPr>
          <a:xfrm>
            <a:off x="3735758" y="42977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C23A2452-09C8-4D57-B356-F83AFF84521E}"/>
              </a:ext>
            </a:extLst>
          </p:cNvPr>
          <p:cNvSpPr/>
          <p:nvPr/>
        </p:nvSpPr>
        <p:spPr>
          <a:xfrm>
            <a:off x="3888158" y="44501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BD5C1BBA-FFB6-4EFC-9101-05B716BC4F2C}"/>
              </a:ext>
            </a:extLst>
          </p:cNvPr>
          <p:cNvSpPr/>
          <p:nvPr/>
        </p:nvSpPr>
        <p:spPr>
          <a:xfrm>
            <a:off x="4040558" y="46025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D9977FAC-49AF-4EA0-BC34-7396A38CBFB2}"/>
              </a:ext>
            </a:extLst>
          </p:cNvPr>
          <p:cNvSpPr/>
          <p:nvPr/>
        </p:nvSpPr>
        <p:spPr>
          <a:xfrm>
            <a:off x="4192958" y="47549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169E906D-98DF-4143-BBF4-F3A58B8E1932}"/>
              </a:ext>
            </a:extLst>
          </p:cNvPr>
          <p:cNvSpPr/>
          <p:nvPr/>
        </p:nvSpPr>
        <p:spPr>
          <a:xfrm>
            <a:off x="5049201" y="44587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32F7F856-ED5C-43F9-B891-9A113433EB54}"/>
              </a:ext>
            </a:extLst>
          </p:cNvPr>
          <p:cNvSpPr/>
          <p:nvPr/>
        </p:nvSpPr>
        <p:spPr>
          <a:xfrm>
            <a:off x="4925824" y="45020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CC6FDB0F-5D46-4C04-9475-BCD45844EE1E}"/>
              </a:ext>
            </a:extLst>
          </p:cNvPr>
          <p:cNvSpPr/>
          <p:nvPr/>
        </p:nvSpPr>
        <p:spPr>
          <a:xfrm>
            <a:off x="4976630" y="46714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ADCCAC92-0B08-4982-8499-9A4506927055}"/>
              </a:ext>
            </a:extLst>
          </p:cNvPr>
          <p:cNvSpPr/>
          <p:nvPr/>
        </p:nvSpPr>
        <p:spPr>
          <a:xfrm>
            <a:off x="4952363" y="45948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CAD651E0-A644-4CE0-8287-7727FBD063C8}"/>
              </a:ext>
            </a:extLst>
          </p:cNvPr>
          <p:cNvSpPr/>
          <p:nvPr/>
        </p:nvSpPr>
        <p:spPr>
          <a:xfrm>
            <a:off x="4502403" y="468923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F25306D2-7F7C-496A-A663-F90930EDD8FA}"/>
              </a:ext>
            </a:extLst>
          </p:cNvPr>
          <p:cNvSpPr/>
          <p:nvPr/>
        </p:nvSpPr>
        <p:spPr>
          <a:xfrm>
            <a:off x="4654803" y="484163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4AA40C68-286C-49DC-AEDD-0F5593FE1B0D}"/>
              </a:ext>
            </a:extLst>
          </p:cNvPr>
          <p:cNvSpPr/>
          <p:nvPr/>
        </p:nvSpPr>
        <p:spPr>
          <a:xfrm>
            <a:off x="3994397" y="465293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F591B725-3322-4932-ADF5-6ED855BBE2CB}"/>
              </a:ext>
            </a:extLst>
          </p:cNvPr>
          <p:cNvSpPr/>
          <p:nvPr/>
        </p:nvSpPr>
        <p:spPr>
          <a:xfrm>
            <a:off x="4146797" y="480533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49BA7A56-F362-4FB5-9EAF-1B06CF7E7F7D}"/>
              </a:ext>
            </a:extLst>
          </p:cNvPr>
          <p:cNvSpPr/>
          <p:nvPr/>
        </p:nvSpPr>
        <p:spPr>
          <a:xfrm>
            <a:off x="3449121" y="45775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CA70918E-71B9-48D9-AD37-6480036DC927}"/>
              </a:ext>
            </a:extLst>
          </p:cNvPr>
          <p:cNvSpPr/>
          <p:nvPr/>
        </p:nvSpPr>
        <p:spPr>
          <a:xfrm>
            <a:off x="3347527" y="459447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92DF2594-B9B4-4C7A-A750-29F86F7761A6}"/>
              </a:ext>
            </a:extLst>
          </p:cNvPr>
          <p:cNvSpPr/>
          <p:nvPr/>
        </p:nvSpPr>
        <p:spPr>
          <a:xfrm>
            <a:off x="3392037" y="45948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2212B029-43C3-4D35-9C74-F6A234057F94}"/>
              </a:ext>
            </a:extLst>
          </p:cNvPr>
          <p:cNvSpPr/>
          <p:nvPr/>
        </p:nvSpPr>
        <p:spPr>
          <a:xfrm>
            <a:off x="3544437" y="47472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Oval 341">
            <a:extLst>
              <a:ext uri="{FF2B5EF4-FFF2-40B4-BE49-F238E27FC236}">
                <a16:creationId xmlns:a16="http://schemas.microsoft.com/office/drawing/2014/main" id="{BE89CFF7-1EB2-4EB5-A82C-3284F2063BF1}"/>
              </a:ext>
            </a:extLst>
          </p:cNvPr>
          <p:cNvSpPr/>
          <p:nvPr/>
        </p:nvSpPr>
        <p:spPr>
          <a:xfrm>
            <a:off x="3407480" y="45922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Oval 342">
            <a:extLst>
              <a:ext uri="{FF2B5EF4-FFF2-40B4-BE49-F238E27FC236}">
                <a16:creationId xmlns:a16="http://schemas.microsoft.com/office/drawing/2014/main" id="{AD2F91FD-D3C0-4BF4-95A9-BDDB38F3210F}"/>
              </a:ext>
            </a:extLst>
          </p:cNvPr>
          <p:cNvSpPr/>
          <p:nvPr/>
        </p:nvSpPr>
        <p:spPr>
          <a:xfrm>
            <a:off x="3284103" y="46355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Oval 343">
            <a:extLst>
              <a:ext uri="{FF2B5EF4-FFF2-40B4-BE49-F238E27FC236}">
                <a16:creationId xmlns:a16="http://schemas.microsoft.com/office/drawing/2014/main" id="{CBAE8C32-57B0-4532-8E53-9BBEEBFC6BF8}"/>
              </a:ext>
            </a:extLst>
          </p:cNvPr>
          <p:cNvSpPr/>
          <p:nvPr/>
        </p:nvSpPr>
        <p:spPr>
          <a:xfrm>
            <a:off x="3227019" y="465293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Oval 344">
            <a:extLst>
              <a:ext uri="{FF2B5EF4-FFF2-40B4-BE49-F238E27FC236}">
                <a16:creationId xmlns:a16="http://schemas.microsoft.com/office/drawing/2014/main" id="{4CB490A8-A141-4F7F-B02C-FBE21EF8F523}"/>
              </a:ext>
            </a:extLst>
          </p:cNvPr>
          <p:cNvSpPr/>
          <p:nvPr/>
        </p:nvSpPr>
        <p:spPr>
          <a:xfrm>
            <a:off x="3379419" y="480533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val 345">
            <a:extLst>
              <a:ext uri="{FF2B5EF4-FFF2-40B4-BE49-F238E27FC236}">
                <a16:creationId xmlns:a16="http://schemas.microsoft.com/office/drawing/2014/main" id="{B0EAD137-39FD-4F1E-A642-592EABAAE814}"/>
              </a:ext>
            </a:extLst>
          </p:cNvPr>
          <p:cNvSpPr/>
          <p:nvPr/>
        </p:nvSpPr>
        <p:spPr>
          <a:xfrm>
            <a:off x="3724158" y="45532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val 346">
            <a:extLst>
              <a:ext uri="{FF2B5EF4-FFF2-40B4-BE49-F238E27FC236}">
                <a16:creationId xmlns:a16="http://schemas.microsoft.com/office/drawing/2014/main" id="{62FE9740-8130-454E-A627-6F044271CA39}"/>
              </a:ext>
            </a:extLst>
          </p:cNvPr>
          <p:cNvSpPr/>
          <p:nvPr/>
        </p:nvSpPr>
        <p:spPr>
          <a:xfrm>
            <a:off x="3560731" y="46637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val 347">
            <a:extLst>
              <a:ext uri="{FF2B5EF4-FFF2-40B4-BE49-F238E27FC236}">
                <a16:creationId xmlns:a16="http://schemas.microsoft.com/office/drawing/2014/main" id="{99023A8E-2BCC-4734-BBC2-8016A511C346}"/>
              </a:ext>
            </a:extLst>
          </p:cNvPr>
          <p:cNvSpPr/>
          <p:nvPr/>
        </p:nvSpPr>
        <p:spPr>
          <a:xfrm>
            <a:off x="3713131" y="48161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val 348">
            <a:extLst>
              <a:ext uri="{FF2B5EF4-FFF2-40B4-BE49-F238E27FC236}">
                <a16:creationId xmlns:a16="http://schemas.microsoft.com/office/drawing/2014/main" id="{DDB1A44A-AFF9-4017-AE05-05BE7FD3753C}"/>
              </a:ext>
            </a:extLst>
          </p:cNvPr>
          <p:cNvSpPr/>
          <p:nvPr/>
        </p:nvSpPr>
        <p:spPr>
          <a:xfrm>
            <a:off x="4625780" y="48759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val 349">
            <a:extLst>
              <a:ext uri="{FF2B5EF4-FFF2-40B4-BE49-F238E27FC236}">
                <a16:creationId xmlns:a16="http://schemas.microsoft.com/office/drawing/2014/main" id="{97E35138-1406-4977-8619-C263EDE44955}"/>
              </a:ext>
            </a:extLst>
          </p:cNvPr>
          <p:cNvSpPr/>
          <p:nvPr/>
        </p:nvSpPr>
        <p:spPr>
          <a:xfrm>
            <a:off x="4400809" y="48759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Oval 350">
            <a:extLst>
              <a:ext uri="{FF2B5EF4-FFF2-40B4-BE49-F238E27FC236}">
                <a16:creationId xmlns:a16="http://schemas.microsoft.com/office/drawing/2014/main" id="{39FB32D7-D805-4688-96B0-33EE629369FC}"/>
              </a:ext>
            </a:extLst>
          </p:cNvPr>
          <p:cNvSpPr/>
          <p:nvPr/>
        </p:nvSpPr>
        <p:spPr>
          <a:xfrm>
            <a:off x="6018878" y="34942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Oval 351">
            <a:extLst>
              <a:ext uri="{FF2B5EF4-FFF2-40B4-BE49-F238E27FC236}">
                <a16:creationId xmlns:a16="http://schemas.microsoft.com/office/drawing/2014/main" id="{E368F9D5-3CCB-4A12-8C65-90F0DB6AA45D}"/>
              </a:ext>
            </a:extLst>
          </p:cNvPr>
          <p:cNvSpPr/>
          <p:nvPr/>
        </p:nvSpPr>
        <p:spPr>
          <a:xfrm>
            <a:off x="5947178" y="39723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Oval 352">
            <a:extLst>
              <a:ext uri="{FF2B5EF4-FFF2-40B4-BE49-F238E27FC236}">
                <a16:creationId xmlns:a16="http://schemas.microsoft.com/office/drawing/2014/main" id="{4128A4D6-41E5-4893-A5BE-3106F3372F7E}"/>
              </a:ext>
            </a:extLst>
          </p:cNvPr>
          <p:cNvSpPr/>
          <p:nvPr/>
        </p:nvSpPr>
        <p:spPr>
          <a:xfrm>
            <a:off x="5813330" y="40156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Oval 353">
            <a:extLst>
              <a:ext uri="{FF2B5EF4-FFF2-40B4-BE49-F238E27FC236}">
                <a16:creationId xmlns:a16="http://schemas.microsoft.com/office/drawing/2014/main" id="{58000B1F-0948-4211-91C4-051DFFB5EC80}"/>
              </a:ext>
            </a:extLst>
          </p:cNvPr>
          <p:cNvSpPr/>
          <p:nvPr/>
        </p:nvSpPr>
        <p:spPr>
          <a:xfrm>
            <a:off x="5976201" y="41680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Oval 354">
            <a:extLst>
              <a:ext uri="{FF2B5EF4-FFF2-40B4-BE49-F238E27FC236}">
                <a16:creationId xmlns:a16="http://schemas.microsoft.com/office/drawing/2014/main" id="{4541AE7C-798D-48DC-88A4-1D7B697DB061}"/>
              </a:ext>
            </a:extLst>
          </p:cNvPr>
          <p:cNvSpPr/>
          <p:nvPr/>
        </p:nvSpPr>
        <p:spPr>
          <a:xfrm>
            <a:off x="5722207" y="40325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Oval 355">
            <a:extLst>
              <a:ext uri="{FF2B5EF4-FFF2-40B4-BE49-F238E27FC236}">
                <a16:creationId xmlns:a16="http://schemas.microsoft.com/office/drawing/2014/main" id="{695C7FD6-0272-4865-9791-30F48D226739}"/>
              </a:ext>
            </a:extLst>
          </p:cNvPr>
          <p:cNvSpPr/>
          <p:nvPr/>
        </p:nvSpPr>
        <p:spPr>
          <a:xfrm>
            <a:off x="5874607" y="41849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7" name="Oval 356">
            <a:extLst>
              <a:ext uri="{FF2B5EF4-FFF2-40B4-BE49-F238E27FC236}">
                <a16:creationId xmlns:a16="http://schemas.microsoft.com/office/drawing/2014/main" id="{A89A44E4-9699-4C16-844D-226FB9F169CE}"/>
              </a:ext>
            </a:extLst>
          </p:cNvPr>
          <p:cNvSpPr/>
          <p:nvPr/>
        </p:nvSpPr>
        <p:spPr>
          <a:xfrm>
            <a:off x="6027007" y="43373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" name="Oval 357">
            <a:extLst>
              <a:ext uri="{FF2B5EF4-FFF2-40B4-BE49-F238E27FC236}">
                <a16:creationId xmlns:a16="http://schemas.microsoft.com/office/drawing/2014/main" id="{1DA4BFAD-F4BD-46B3-956E-484484E393BC}"/>
              </a:ext>
            </a:extLst>
          </p:cNvPr>
          <p:cNvSpPr/>
          <p:nvPr/>
        </p:nvSpPr>
        <p:spPr>
          <a:xfrm>
            <a:off x="5588074" y="41688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val 358">
            <a:extLst>
              <a:ext uri="{FF2B5EF4-FFF2-40B4-BE49-F238E27FC236}">
                <a16:creationId xmlns:a16="http://schemas.microsoft.com/office/drawing/2014/main" id="{4396D27A-FC76-499C-ADBE-50A20642C903}"/>
              </a:ext>
            </a:extLst>
          </p:cNvPr>
          <p:cNvSpPr/>
          <p:nvPr/>
        </p:nvSpPr>
        <p:spPr>
          <a:xfrm>
            <a:off x="5210970" y="39575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5CA8F1F1-AA96-4727-8E34-7D8C471D2696}"/>
              </a:ext>
            </a:extLst>
          </p:cNvPr>
          <p:cNvSpPr/>
          <p:nvPr/>
        </p:nvSpPr>
        <p:spPr>
          <a:xfrm>
            <a:off x="5497218" y="406669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8D94A7DA-5A98-4358-B765-82957DAB3DCF}"/>
              </a:ext>
            </a:extLst>
          </p:cNvPr>
          <p:cNvSpPr/>
          <p:nvPr/>
        </p:nvSpPr>
        <p:spPr>
          <a:xfrm>
            <a:off x="5373841" y="41099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Oval 361">
            <a:extLst>
              <a:ext uri="{FF2B5EF4-FFF2-40B4-BE49-F238E27FC236}">
                <a16:creationId xmlns:a16="http://schemas.microsoft.com/office/drawing/2014/main" id="{C4B1842F-E8D3-448F-8121-B8F0C8B4F4B2}"/>
              </a:ext>
            </a:extLst>
          </p:cNvPr>
          <p:cNvSpPr/>
          <p:nvPr/>
        </p:nvSpPr>
        <p:spPr>
          <a:xfrm>
            <a:off x="5119847" y="39745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Oval 362">
            <a:extLst>
              <a:ext uri="{FF2B5EF4-FFF2-40B4-BE49-F238E27FC236}">
                <a16:creationId xmlns:a16="http://schemas.microsoft.com/office/drawing/2014/main" id="{D043A3AB-B142-4EB5-9E9D-803FF2F655A1}"/>
              </a:ext>
            </a:extLst>
          </p:cNvPr>
          <p:cNvSpPr/>
          <p:nvPr/>
        </p:nvSpPr>
        <p:spPr>
          <a:xfrm>
            <a:off x="5272247" y="41269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817D31ED-7EBF-4870-861B-F9ECBD52C8DE}"/>
              </a:ext>
            </a:extLst>
          </p:cNvPr>
          <p:cNvSpPr/>
          <p:nvPr/>
        </p:nvSpPr>
        <p:spPr>
          <a:xfrm>
            <a:off x="5424647" y="42793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D337CD4B-91DD-49BA-B1E9-332341F2B5FB}"/>
              </a:ext>
            </a:extLst>
          </p:cNvPr>
          <p:cNvSpPr/>
          <p:nvPr/>
        </p:nvSpPr>
        <p:spPr>
          <a:xfrm>
            <a:off x="5577047" y="44317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0FE1DA9D-94DD-4439-96AD-27376FCFAFDB}"/>
              </a:ext>
            </a:extLst>
          </p:cNvPr>
          <p:cNvSpPr/>
          <p:nvPr/>
        </p:nvSpPr>
        <p:spPr>
          <a:xfrm>
            <a:off x="5729447" y="45841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FA1D9E35-E701-4BD7-AAA1-CC48A206D9B2}"/>
              </a:ext>
            </a:extLst>
          </p:cNvPr>
          <p:cNvSpPr/>
          <p:nvPr/>
        </p:nvSpPr>
        <p:spPr>
          <a:xfrm>
            <a:off x="6078831" y="349199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89EB099E-85C6-4D24-8137-56A7FA532BDD}"/>
              </a:ext>
            </a:extLst>
          </p:cNvPr>
          <p:cNvSpPr/>
          <p:nvPr/>
        </p:nvSpPr>
        <p:spPr>
          <a:xfrm>
            <a:off x="5944983" y="35352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9EB5929E-65B5-4B64-B494-0437A4EEDB2D}"/>
              </a:ext>
            </a:extLst>
          </p:cNvPr>
          <p:cNvSpPr/>
          <p:nvPr/>
        </p:nvSpPr>
        <p:spPr>
          <a:xfrm>
            <a:off x="5853860" y="35522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602B4024-F920-4A38-9FD7-58C9D6F8CF20}"/>
              </a:ext>
            </a:extLst>
          </p:cNvPr>
          <p:cNvSpPr/>
          <p:nvPr/>
        </p:nvSpPr>
        <p:spPr>
          <a:xfrm>
            <a:off x="6006260" y="37046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6843B890-4237-4903-9AF2-C70D341C0568}"/>
              </a:ext>
            </a:extLst>
          </p:cNvPr>
          <p:cNvSpPr/>
          <p:nvPr/>
        </p:nvSpPr>
        <p:spPr>
          <a:xfrm>
            <a:off x="5807685" y="33393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61679DD1-D946-4CA3-8353-777C46254984}"/>
              </a:ext>
            </a:extLst>
          </p:cNvPr>
          <p:cNvSpPr/>
          <p:nvPr/>
        </p:nvSpPr>
        <p:spPr>
          <a:xfrm>
            <a:off x="5430581" y="31280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C2D49F36-3051-4711-8953-C9F99108F4D9}"/>
              </a:ext>
            </a:extLst>
          </p:cNvPr>
          <p:cNvSpPr/>
          <p:nvPr/>
        </p:nvSpPr>
        <p:spPr>
          <a:xfrm>
            <a:off x="5716829" y="32372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2C4F0702-0C51-49C9-B21B-30AE675E15B6}"/>
              </a:ext>
            </a:extLst>
          </p:cNvPr>
          <p:cNvSpPr/>
          <p:nvPr/>
        </p:nvSpPr>
        <p:spPr>
          <a:xfrm>
            <a:off x="5593452" y="32804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ECB4EA67-717C-4955-B474-E446FB9EBD62}"/>
              </a:ext>
            </a:extLst>
          </p:cNvPr>
          <p:cNvSpPr/>
          <p:nvPr/>
        </p:nvSpPr>
        <p:spPr>
          <a:xfrm>
            <a:off x="5339458" y="31450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FC75126E-D05F-4508-BBCF-8DD46A090BAA}"/>
              </a:ext>
            </a:extLst>
          </p:cNvPr>
          <p:cNvSpPr/>
          <p:nvPr/>
        </p:nvSpPr>
        <p:spPr>
          <a:xfrm>
            <a:off x="5491858" y="32974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E51A2079-8A0A-4C18-941C-7E04305E83A8}"/>
              </a:ext>
            </a:extLst>
          </p:cNvPr>
          <p:cNvSpPr/>
          <p:nvPr/>
        </p:nvSpPr>
        <p:spPr>
          <a:xfrm>
            <a:off x="5644258" y="34498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B4F35BD2-13C8-4BA5-986D-3E2902C02B49}"/>
              </a:ext>
            </a:extLst>
          </p:cNvPr>
          <p:cNvSpPr/>
          <p:nvPr/>
        </p:nvSpPr>
        <p:spPr>
          <a:xfrm>
            <a:off x="5796658" y="36022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1A52C8FC-D026-409B-A1D6-A27E00F161CD}"/>
              </a:ext>
            </a:extLst>
          </p:cNvPr>
          <p:cNvSpPr/>
          <p:nvPr/>
        </p:nvSpPr>
        <p:spPr>
          <a:xfrm>
            <a:off x="5949058" y="37546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56BBD351-5A9C-4250-926B-580ADD7580A3}"/>
              </a:ext>
            </a:extLst>
          </p:cNvPr>
          <p:cNvSpPr/>
          <p:nvPr/>
        </p:nvSpPr>
        <p:spPr>
          <a:xfrm>
            <a:off x="6049016" y="41525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2520829F-8068-4935-9AB6-AF69223AECD4}"/>
              </a:ext>
            </a:extLst>
          </p:cNvPr>
          <p:cNvSpPr/>
          <p:nvPr/>
        </p:nvSpPr>
        <p:spPr>
          <a:xfrm>
            <a:off x="5976445" y="436521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2BE5263A-3E5F-4836-9423-3392B2D02088}"/>
              </a:ext>
            </a:extLst>
          </p:cNvPr>
          <p:cNvSpPr/>
          <p:nvPr/>
        </p:nvSpPr>
        <p:spPr>
          <a:xfrm>
            <a:off x="5963827" y="457566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FE3BC05E-31DA-421F-B870-5AE67ED0FEAF}"/>
              </a:ext>
            </a:extLst>
          </p:cNvPr>
          <p:cNvSpPr/>
          <p:nvPr/>
        </p:nvSpPr>
        <p:spPr>
          <a:xfrm>
            <a:off x="5750497" y="36526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84B52D12-C6B6-49DB-9922-28BC98D46B1F}"/>
              </a:ext>
            </a:extLst>
          </p:cNvPr>
          <p:cNvSpPr/>
          <p:nvPr/>
        </p:nvSpPr>
        <p:spPr>
          <a:xfrm>
            <a:off x="5902897" y="38050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6C0C50E7-464C-4CB0-8448-15F67E7F2184}"/>
              </a:ext>
            </a:extLst>
          </p:cNvPr>
          <p:cNvSpPr/>
          <p:nvPr/>
        </p:nvSpPr>
        <p:spPr>
          <a:xfrm>
            <a:off x="5148137" y="35946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BC24F40F-96F9-466A-BCEE-2C1843A72550}"/>
              </a:ext>
            </a:extLst>
          </p:cNvPr>
          <p:cNvSpPr/>
          <p:nvPr/>
        </p:nvSpPr>
        <p:spPr>
          <a:xfrm>
            <a:off x="5300537" y="37470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777760DE-438C-4CA4-9816-47D88136D2A5}"/>
              </a:ext>
            </a:extLst>
          </p:cNvPr>
          <p:cNvSpPr/>
          <p:nvPr/>
        </p:nvSpPr>
        <p:spPr>
          <a:xfrm>
            <a:off x="5135519" y="38050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48EF20AB-9B97-495E-9E0A-F426EFECC326}"/>
              </a:ext>
            </a:extLst>
          </p:cNvPr>
          <p:cNvSpPr/>
          <p:nvPr/>
        </p:nvSpPr>
        <p:spPr>
          <a:xfrm>
            <a:off x="5485903" y="42292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7A456C4F-8B1C-4A08-BC12-B405D4469CCF}"/>
              </a:ext>
            </a:extLst>
          </p:cNvPr>
          <p:cNvSpPr/>
          <p:nvPr/>
        </p:nvSpPr>
        <p:spPr>
          <a:xfrm>
            <a:off x="5394780" y="424625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F980D0E5-7E9B-4639-949A-63BC2F2902F0}"/>
              </a:ext>
            </a:extLst>
          </p:cNvPr>
          <p:cNvSpPr/>
          <p:nvPr/>
        </p:nvSpPr>
        <p:spPr>
          <a:xfrm>
            <a:off x="5260647" y="438246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2CBB0F78-9EB7-455A-9468-7A2BC95BFBB2}"/>
              </a:ext>
            </a:extLst>
          </p:cNvPr>
          <p:cNvSpPr/>
          <p:nvPr/>
        </p:nvSpPr>
        <p:spPr>
          <a:xfrm>
            <a:off x="5480258" y="35529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23C2E84E-9F1F-4940-8698-8B14E1DCF746}"/>
              </a:ext>
            </a:extLst>
          </p:cNvPr>
          <p:cNvSpPr/>
          <p:nvPr/>
        </p:nvSpPr>
        <p:spPr>
          <a:xfrm>
            <a:off x="5316831" y="36635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0C46E14D-7717-43B5-85B4-4DD14F19C50D}"/>
              </a:ext>
            </a:extLst>
          </p:cNvPr>
          <p:cNvSpPr/>
          <p:nvPr/>
        </p:nvSpPr>
        <p:spPr>
          <a:xfrm>
            <a:off x="5469231" y="38159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FFBB1271-DA3F-4EBC-BAFC-BF2F9BA68A40}"/>
              </a:ext>
            </a:extLst>
          </p:cNvPr>
          <p:cNvSpPr/>
          <p:nvPr/>
        </p:nvSpPr>
        <p:spPr>
          <a:xfrm>
            <a:off x="5438683" y="39344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4987A481-6BD4-457E-977C-841B83699662}"/>
              </a:ext>
            </a:extLst>
          </p:cNvPr>
          <p:cNvSpPr/>
          <p:nvPr/>
        </p:nvSpPr>
        <p:spPr>
          <a:xfrm>
            <a:off x="5213712" y="39344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864BDD13-781F-4C03-886F-560877D2F012}"/>
              </a:ext>
            </a:extLst>
          </p:cNvPr>
          <p:cNvSpPr/>
          <p:nvPr/>
        </p:nvSpPr>
        <p:spPr>
          <a:xfrm>
            <a:off x="5457235" y="41301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74FB08BB-52F8-4936-BF9F-F13FBF3C08E7}"/>
              </a:ext>
            </a:extLst>
          </p:cNvPr>
          <p:cNvSpPr/>
          <p:nvPr/>
        </p:nvSpPr>
        <p:spPr>
          <a:xfrm>
            <a:off x="5213712" y="39947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05EBBED9-D586-4C50-BE2F-0F711BA0928B}"/>
              </a:ext>
            </a:extLst>
          </p:cNvPr>
          <p:cNvSpPr/>
          <p:nvPr/>
        </p:nvSpPr>
        <p:spPr>
          <a:xfrm>
            <a:off x="5366112" y="41471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CCFB09BA-1104-4D69-B892-1D8ACDFC897D}"/>
              </a:ext>
            </a:extLst>
          </p:cNvPr>
          <p:cNvSpPr/>
          <p:nvPr/>
        </p:nvSpPr>
        <p:spPr>
          <a:xfrm>
            <a:off x="5518512" y="42995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CE6FE076-0614-4F10-90D9-10811921D7C3}"/>
              </a:ext>
            </a:extLst>
          </p:cNvPr>
          <p:cNvSpPr/>
          <p:nvPr/>
        </p:nvSpPr>
        <p:spPr>
          <a:xfrm>
            <a:off x="5231979" y="42833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384AD5B1-7EF1-43B9-860A-2DB92A3B771D}"/>
              </a:ext>
            </a:extLst>
          </p:cNvPr>
          <p:cNvSpPr/>
          <p:nvPr/>
        </p:nvSpPr>
        <p:spPr>
          <a:xfrm>
            <a:off x="5083077" y="40505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7594B65C-8939-4DE9-BFB1-2A8465014FF2}"/>
              </a:ext>
            </a:extLst>
          </p:cNvPr>
          <p:cNvSpPr/>
          <p:nvPr/>
        </p:nvSpPr>
        <p:spPr>
          <a:xfrm>
            <a:off x="5235477" y="42029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4C7B68BB-E207-4012-A88F-62478C8702F3}"/>
              </a:ext>
            </a:extLst>
          </p:cNvPr>
          <p:cNvSpPr/>
          <p:nvPr/>
        </p:nvSpPr>
        <p:spPr>
          <a:xfrm>
            <a:off x="5112100" y="42462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CD3B5C2E-CB31-4E89-8141-2B2A5A86C078}"/>
              </a:ext>
            </a:extLst>
          </p:cNvPr>
          <p:cNvSpPr/>
          <p:nvPr/>
        </p:nvSpPr>
        <p:spPr>
          <a:xfrm>
            <a:off x="5162906" y="441560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9C21B66E-5BBC-4CE3-B37C-8A060480A948}"/>
              </a:ext>
            </a:extLst>
          </p:cNvPr>
          <p:cNvSpPr/>
          <p:nvPr/>
        </p:nvSpPr>
        <p:spPr>
          <a:xfrm>
            <a:off x="5315306" y="456800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FC0FAF2A-6A90-4AF0-8C69-A13177A24F8F}"/>
              </a:ext>
            </a:extLst>
          </p:cNvPr>
          <p:cNvSpPr/>
          <p:nvPr/>
        </p:nvSpPr>
        <p:spPr>
          <a:xfrm>
            <a:off x="5045067" y="44683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CA890313-8914-426B-9D98-A804F4CE66DA}"/>
              </a:ext>
            </a:extLst>
          </p:cNvPr>
          <p:cNvSpPr/>
          <p:nvPr/>
        </p:nvSpPr>
        <p:spPr>
          <a:xfrm>
            <a:off x="6026274" y="39917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235C1C83-A5B4-413F-AF98-A0A29FD396BE}"/>
              </a:ext>
            </a:extLst>
          </p:cNvPr>
          <p:cNvSpPr/>
          <p:nvPr/>
        </p:nvSpPr>
        <p:spPr>
          <a:xfrm>
            <a:off x="5892426" y="40350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68DFEA9D-6990-4DDA-8F72-CFDF52F4CE27}"/>
              </a:ext>
            </a:extLst>
          </p:cNvPr>
          <p:cNvSpPr/>
          <p:nvPr/>
        </p:nvSpPr>
        <p:spPr>
          <a:xfrm>
            <a:off x="6055297" y="41874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FB9D4911-7D2D-44A3-8218-93D55BE0958D}"/>
              </a:ext>
            </a:extLst>
          </p:cNvPr>
          <p:cNvSpPr/>
          <p:nvPr/>
        </p:nvSpPr>
        <p:spPr>
          <a:xfrm>
            <a:off x="5801303" y="405199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29968FD7-3BA1-4A63-A4BE-B5B493EEE788}"/>
              </a:ext>
            </a:extLst>
          </p:cNvPr>
          <p:cNvSpPr/>
          <p:nvPr/>
        </p:nvSpPr>
        <p:spPr>
          <a:xfrm>
            <a:off x="5953703" y="420439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1298CE93-A339-4723-977D-09863DA2200E}"/>
              </a:ext>
            </a:extLst>
          </p:cNvPr>
          <p:cNvSpPr/>
          <p:nvPr/>
        </p:nvSpPr>
        <p:spPr>
          <a:xfrm>
            <a:off x="5667170" y="418819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87FBB41E-F272-408B-ABDD-0C616C5D46EE}"/>
              </a:ext>
            </a:extLst>
          </p:cNvPr>
          <p:cNvSpPr/>
          <p:nvPr/>
        </p:nvSpPr>
        <p:spPr>
          <a:xfrm>
            <a:off x="5576314" y="40860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8249BFD9-87C0-40AA-B9E9-8E1B43D4688F}"/>
              </a:ext>
            </a:extLst>
          </p:cNvPr>
          <p:cNvSpPr/>
          <p:nvPr/>
        </p:nvSpPr>
        <p:spPr>
          <a:xfrm>
            <a:off x="5503743" y="42987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EF690BDA-7BB5-48C5-BB21-B1679BE4B989}"/>
              </a:ext>
            </a:extLst>
          </p:cNvPr>
          <p:cNvSpPr/>
          <p:nvPr/>
        </p:nvSpPr>
        <p:spPr>
          <a:xfrm>
            <a:off x="5656143" y="44511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CA5CC54E-DB69-4459-8A03-B4EBCDC5AE8E}"/>
              </a:ext>
            </a:extLst>
          </p:cNvPr>
          <p:cNvSpPr/>
          <p:nvPr/>
        </p:nvSpPr>
        <p:spPr>
          <a:xfrm>
            <a:off x="5491125" y="450919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0252A476-45E9-4AA3-AD1B-77ACD699E4C8}"/>
              </a:ext>
            </a:extLst>
          </p:cNvPr>
          <p:cNvSpPr/>
          <p:nvPr/>
        </p:nvSpPr>
        <p:spPr>
          <a:xfrm>
            <a:off x="5988264" y="440951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EE14FD47-E664-488B-BB20-66AD4CB65C4B}"/>
              </a:ext>
            </a:extLst>
          </p:cNvPr>
          <p:cNvSpPr/>
          <p:nvPr/>
        </p:nvSpPr>
        <p:spPr>
          <a:xfrm>
            <a:off x="5897408" y="43074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DECCE275-C74E-49E9-98DD-ED18B7D3A42F}"/>
              </a:ext>
            </a:extLst>
          </p:cNvPr>
          <p:cNvSpPr/>
          <p:nvPr/>
        </p:nvSpPr>
        <p:spPr>
          <a:xfrm>
            <a:off x="5774031" y="43506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737D90DD-4BCD-4966-B98D-2531EF73DCC3}"/>
              </a:ext>
            </a:extLst>
          </p:cNvPr>
          <p:cNvSpPr/>
          <p:nvPr/>
        </p:nvSpPr>
        <p:spPr>
          <a:xfrm>
            <a:off x="5824837" y="452006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DD8E4142-16FC-456B-81D8-ADB4B677491D}"/>
              </a:ext>
            </a:extLst>
          </p:cNvPr>
          <p:cNvSpPr/>
          <p:nvPr/>
        </p:nvSpPr>
        <p:spPr>
          <a:xfrm>
            <a:off x="5612004" y="468769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93BF55A8-A0C9-4610-B4CF-A300827EE0F6}"/>
              </a:ext>
            </a:extLst>
          </p:cNvPr>
          <p:cNvSpPr/>
          <p:nvPr/>
        </p:nvSpPr>
        <p:spPr>
          <a:xfrm>
            <a:off x="5520881" y="47046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A44CEA13-1816-4BCA-994A-99CADA4E2B5E}"/>
              </a:ext>
            </a:extLst>
          </p:cNvPr>
          <p:cNvSpPr/>
          <p:nvPr/>
        </p:nvSpPr>
        <p:spPr>
          <a:xfrm>
            <a:off x="4303001" y="40201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B130C949-334F-4461-88ED-03F7DC996CFD}"/>
              </a:ext>
            </a:extLst>
          </p:cNvPr>
          <p:cNvSpPr/>
          <p:nvPr/>
        </p:nvSpPr>
        <p:spPr>
          <a:xfrm>
            <a:off x="4465872" y="41725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128C9988-A5EA-4579-8A23-20CFD0B0B8C8}"/>
              </a:ext>
            </a:extLst>
          </p:cNvPr>
          <p:cNvSpPr/>
          <p:nvPr/>
        </p:nvSpPr>
        <p:spPr>
          <a:xfrm>
            <a:off x="4211878" y="40371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34325A9D-433C-4440-B1A5-76691CB5AFBB}"/>
              </a:ext>
            </a:extLst>
          </p:cNvPr>
          <p:cNvSpPr/>
          <p:nvPr/>
        </p:nvSpPr>
        <p:spPr>
          <a:xfrm>
            <a:off x="4364278" y="41895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74F29C01-FCAF-40E7-95F9-682802A0DDC1}"/>
              </a:ext>
            </a:extLst>
          </p:cNvPr>
          <p:cNvSpPr/>
          <p:nvPr/>
        </p:nvSpPr>
        <p:spPr>
          <a:xfrm>
            <a:off x="4604636" y="39927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6E8A3D14-AFF3-4FE7-9F7A-8EB968EBE9BA}"/>
              </a:ext>
            </a:extLst>
          </p:cNvPr>
          <p:cNvSpPr/>
          <p:nvPr/>
        </p:nvSpPr>
        <p:spPr>
          <a:xfrm>
            <a:off x="4757036" y="41451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32A05F46-A7E5-4DA5-AA3B-BFAFE0A64B2E}"/>
              </a:ext>
            </a:extLst>
          </p:cNvPr>
          <p:cNvSpPr/>
          <p:nvPr/>
        </p:nvSpPr>
        <p:spPr>
          <a:xfrm>
            <a:off x="4909436" y="42975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EE76B50D-5ACE-44F7-9C5E-5B2819D64D50}"/>
              </a:ext>
            </a:extLst>
          </p:cNvPr>
          <p:cNvSpPr/>
          <p:nvPr/>
        </p:nvSpPr>
        <p:spPr>
          <a:xfrm>
            <a:off x="4271831" y="40349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949C9964-027B-4154-971B-C7257A4EDABE}"/>
              </a:ext>
            </a:extLst>
          </p:cNvPr>
          <p:cNvSpPr/>
          <p:nvPr/>
        </p:nvSpPr>
        <p:spPr>
          <a:xfrm>
            <a:off x="4137983" y="40781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BB073781-6710-4E9C-893E-23A69D095795}"/>
              </a:ext>
            </a:extLst>
          </p:cNvPr>
          <p:cNvSpPr/>
          <p:nvPr/>
        </p:nvSpPr>
        <p:spPr>
          <a:xfrm>
            <a:off x="4424231" y="41873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C6952999-BA6B-4D23-823C-358EBA47B7B1}"/>
              </a:ext>
            </a:extLst>
          </p:cNvPr>
          <p:cNvSpPr/>
          <p:nvPr/>
        </p:nvSpPr>
        <p:spPr>
          <a:xfrm>
            <a:off x="4300854" y="42305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48BE3FF9-8985-45D8-868F-09A7E27956F5}"/>
              </a:ext>
            </a:extLst>
          </p:cNvPr>
          <p:cNvSpPr/>
          <p:nvPr/>
        </p:nvSpPr>
        <p:spPr>
          <a:xfrm>
            <a:off x="4046860" y="40951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BB9CF606-783A-48C0-947A-7BF4B75FAE14}"/>
              </a:ext>
            </a:extLst>
          </p:cNvPr>
          <p:cNvSpPr/>
          <p:nvPr/>
        </p:nvSpPr>
        <p:spPr>
          <a:xfrm>
            <a:off x="4199260" y="42475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47007969-A230-4BDE-986B-2154EC89FD49}"/>
              </a:ext>
            </a:extLst>
          </p:cNvPr>
          <p:cNvSpPr/>
          <p:nvPr/>
        </p:nvSpPr>
        <p:spPr>
          <a:xfrm>
            <a:off x="4439618" y="405082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3E539B65-7239-455C-9C3E-B8E9DCB1CE53}"/>
              </a:ext>
            </a:extLst>
          </p:cNvPr>
          <p:cNvSpPr/>
          <p:nvPr/>
        </p:nvSpPr>
        <p:spPr>
          <a:xfrm>
            <a:off x="4592018" y="420322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Oval 437">
            <a:extLst>
              <a:ext uri="{FF2B5EF4-FFF2-40B4-BE49-F238E27FC236}">
                <a16:creationId xmlns:a16="http://schemas.microsoft.com/office/drawing/2014/main" id="{0381B384-7C7D-423B-A1A7-6796C18E5408}"/>
              </a:ext>
            </a:extLst>
          </p:cNvPr>
          <p:cNvSpPr/>
          <p:nvPr/>
        </p:nvSpPr>
        <p:spPr>
          <a:xfrm>
            <a:off x="4744418" y="435562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Oval 438">
            <a:extLst>
              <a:ext uri="{FF2B5EF4-FFF2-40B4-BE49-F238E27FC236}">
                <a16:creationId xmlns:a16="http://schemas.microsoft.com/office/drawing/2014/main" id="{E444470C-ADC5-447A-87E8-C48E2F475B85}"/>
              </a:ext>
            </a:extLst>
          </p:cNvPr>
          <p:cNvSpPr/>
          <p:nvPr/>
        </p:nvSpPr>
        <p:spPr>
          <a:xfrm>
            <a:off x="3989658" y="41451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Oval 439">
            <a:extLst>
              <a:ext uri="{FF2B5EF4-FFF2-40B4-BE49-F238E27FC236}">
                <a16:creationId xmlns:a16="http://schemas.microsoft.com/office/drawing/2014/main" id="{E2137222-B63B-46D9-B154-F45CED60AAB9}"/>
              </a:ext>
            </a:extLst>
          </p:cNvPr>
          <p:cNvSpPr/>
          <p:nvPr/>
        </p:nvSpPr>
        <p:spPr>
          <a:xfrm>
            <a:off x="4142058" y="42975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Oval 440">
            <a:extLst>
              <a:ext uri="{FF2B5EF4-FFF2-40B4-BE49-F238E27FC236}">
                <a16:creationId xmlns:a16="http://schemas.microsoft.com/office/drawing/2014/main" id="{426C16BA-B140-43EA-8ABE-BEFD475E1355}"/>
              </a:ext>
            </a:extLst>
          </p:cNvPr>
          <p:cNvSpPr/>
          <p:nvPr/>
        </p:nvSpPr>
        <p:spPr>
          <a:xfrm>
            <a:off x="4998301" y="40014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Oval 441">
            <a:extLst>
              <a:ext uri="{FF2B5EF4-FFF2-40B4-BE49-F238E27FC236}">
                <a16:creationId xmlns:a16="http://schemas.microsoft.com/office/drawing/2014/main" id="{8A34FC0D-BFDE-47E9-8A70-235218DB4E0E}"/>
              </a:ext>
            </a:extLst>
          </p:cNvPr>
          <p:cNvSpPr/>
          <p:nvPr/>
        </p:nvSpPr>
        <p:spPr>
          <a:xfrm>
            <a:off x="4874924" y="40447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3" name="Oval 442">
            <a:extLst>
              <a:ext uri="{FF2B5EF4-FFF2-40B4-BE49-F238E27FC236}">
                <a16:creationId xmlns:a16="http://schemas.microsoft.com/office/drawing/2014/main" id="{F2C521BE-489D-4AA5-AC67-3FA9694539A5}"/>
              </a:ext>
            </a:extLst>
          </p:cNvPr>
          <p:cNvSpPr/>
          <p:nvPr/>
        </p:nvSpPr>
        <p:spPr>
          <a:xfrm>
            <a:off x="4925730" y="42140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Oval 443">
            <a:extLst>
              <a:ext uri="{FF2B5EF4-FFF2-40B4-BE49-F238E27FC236}">
                <a16:creationId xmlns:a16="http://schemas.microsoft.com/office/drawing/2014/main" id="{3AA3D263-96D9-4B55-916A-76EB35150173}"/>
              </a:ext>
            </a:extLst>
          </p:cNvPr>
          <p:cNvSpPr/>
          <p:nvPr/>
        </p:nvSpPr>
        <p:spPr>
          <a:xfrm>
            <a:off x="4901463" y="41375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Oval 444">
            <a:extLst>
              <a:ext uri="{FF2B5EF4-FFF2-40B4-BE49-F238E27FC236}">
                <a16:creationId xmlns:a16="http://schemas.microsoft.com/office/drawing/2014/main" id="{00D49B80-356E-4873-93E2-757CAD99920E}"/>
              </a:ext>
            </a:extLst>
          </p:cNvPr>
          <p:cNvSpPr/>
          <p:nvPr/>
        </p:nvSpPr>
        <p:spPr>
          <a:xfrm>
            <a:off x="4451503" y="42318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Oval 445">
            <a:extLst>
              <a:ext uri="{FF2B5EF4-FFF2-40B4-BE49-F238E27FC236}">
                <a16:creationId xmlns:a16="http://schemas.microsoft.com/office/drawing/2014/main" id="{7E498C40-9F8D-44CD-AA0F-5B3F7F0EB329}"/>
              </a:ext>
            </a:extLst>
          </p:cNvPr>
          <p:cNvSpPr/>
          <p:nvPr/>
        </p:nvSpPr>
        <p:spPr>
          <a:xfrm>
            <a:off x="4603903" y="43842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Oval 446">
            <a:extLst>
              <a:ext uri="{FF2B5EF4-FFF2-40B4-BE49-F238E27FC236}">
                <a16:creationId xmlns:a16="http://schemas.microsoft.com/office/drawing/2014/main" id="{F4270800-2625-4B08-8099-AF40E8728136}"/>
              </a:ext>
            </a:extLst>
          </p:cNvPr>
          <p:cNvSpPr/>
          <p:nvPr/>
        </p:nvSpPr>
        <p:spPr>
          <a:xfrm>
            <a:off x="4095897" y="43479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Oval 447">
            <a:extLst>
              <a:ext uri="{FF2B5EF4-FFF2-40B4-BE49-F238E27FC236}">
                <a16:creationId xmlns:a16="http://schemas.microsoft.com/office/drawing/2014/main" id="{450A41D0-362A-4F56-9E99-F262533CC505}"/>
              </a:ext>
            </a:extLst>
          </p:cNvPr>
          <p:cNvSpPr/>
          <p:nvPr/>
        </p:nvSpPr>
        <p:spPr>
          <a:xfrm>
            <a:off x="4574880" y="44185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Oval 448">
            <a:extLst>
              <a:ext uri="{FF2B5EF4-FFF2-40B4-BE49-F238E27FC236}">
                <a16:creationId xmlns:a16="http://schemas.microsoft.com/office/drawing/2014/main" id="{8C7686AB-98F5-4D63-9E30-E8B42D4CCDF6}"/>
              </a:ext>
            </a:extLst>
          </p:cNvPr>
          <p:cNvSpPr/>
          <p:nvPr/>
        </p:nvSpPr>
        <p:spPr>
          <a:xfrm>
            <a:off x="4349909" y="44185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C4159181-CC70-4379-848E-6DBFD2DC7538}"/>
              </a:ext>
            </a:extLst>
          </p:cNvPr>
          <p:cNvSpPr/>
          <p:nvPr/>
        </p:nvSpPr>
        <p:spPr>
          <a:xfrm>
            <a:off x="5209747" y="39250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Oval 450">
            <a:extLst>
              <a:ext uri="{FF2B5EF4-FFF2-40B4-BE49-F238E27FC236}">
                <a16:creationId xmlns:a16="http://schemas.microsoft.com/office/drawing/2014/main" id="{FCBED5B6-427F-4100-A2F9-F3BBDB523799}"/>
              </a:ext>
            </a:extLst>
          </p:cNvPr>
          <p:cNvSpPr/>
          <p:nvPr/>
        </p:nvSpPr>
        <p:spPr>
          <a:xfrm>
            <a:off x="5112006" y="39582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2" name="Oval 451">
            <a:extLst>
              <a:ext uri="{FF2B5EF4-FFF2-40B4-BE49-F238E27FC236}">
                <a16:creationId xmlns:a16="http://schemas.microsoft.com/office/drawing/2014/main" id="{D8566786-3804-40D2-BFA1-9651E900D330}"/>
              </a:ext>
            </a:extLst>
          </p:cNvPr>
          <p:cNvSpPr/>
          <p:nvPr/>
        </p:nvSpPr>
        <p:spPr>
          <a:xfrm>
            <a:off x="4994167" y="40109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Oval 452">
            <a:extLst>
              <a:ext uri="{FF2B5EF4-FFF2-40B4-BE49-F238E27FC236}">
                <a16:creationId xmlns:a16="http://schemas.microsoft.com/office/drawing/2014/main" id="{80034729-5C31-40A1-8199-86F65993E2D9}"/>
              </a:ext>
            </a:extLst>
          </p:cNvPr>
          <p:cNvSpPr/>
          <p:nvPr/>
        </p:nvSpPr>
        <p:spPr>
          <a:xfrm>
            <a:off x="6315875" y="421429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Oval 453">
            <a:extLst>
              <a:ext uri="{FF2B5EF4-FFF2-40B4-BE49-F238E27FC236}">
                <a16:creationId xmlns:a16="http://schemas.microsoft.com/office/drawing/2014/main" id="{8588E4C9-F02B-4DBC-A6E6-2DEDE11C4515}"/>
              </a:ext>
            </a:extLst>
          </p:cNvPr>
          <p:cNvSpPr/>
          <p:nvPr/>
        </p:nvSpPr>
        <p:spPr>
          <a:xfrm>
            <a:off x="6224752" y="42312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Oval 454">
            <a:extLst>
              <a:ext uri="{FF2B5EF4-FFF2-40B4-BE49-F238E27FC236}">
                <a16:creationId xmlns:a16="http://schemas.microsoft.com/office/drawing/2014/main" id="{9739762E-FC92-4C63-ABA0-2A4515B5906F}"/>
              </a:ext>
            </a:extLst>
          </p:cNvPr>
          <p:cNvSpPr/>
          <p:nvPr/>
        </p:nvSpPr>
        <p:spPr>
          <a:xfrm>
            <a:off x="6287207" y="41151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Oval 455">
            <a:extLst>
              <a:ext uri="{FF2B5EF4-FFF2-40B4-BE49-F238E27FC236}">
                <a16:creationId xmlns:a16="http://schemas.microsoft.com/office/drawing/2014/main" id="{FA8B32EC-69AA-4320-AB04-8ED42304A6F4}"/>
              </a:ext>
            </a:extLst>
          </p:cNvPr>
          <p:cNvSpPr/>
          <p:nvPr/>
        </p:nvSpPr>
        <p:spPr>
          <a:xfrm>
            <a:off x="6043684" y="39797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8DEC9B34-8B87-46AD-AEDC-EAB49CFE85F8}"/>
              </a:ext>
            </a:extLst>
          </p:cNvPr>
          <p:cNvSpPr/>
          <p:nvPr/>
        </p:nvSpPr>
        <p:spPr>
          <a:xfrm>
            <a:off x="6196084" y="41321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31AF5D1D-395F-4BC5-8A43-8E7499E829EE}"/>
              </a:ext>
            </a:extLst>
          </p:cNvPr>
          <p:cNvSpPr/>
          <p:nvPr/>
        </p:nvSpPr>
        <p:spPr>
          <a:xfrm>
            <a:off x="6348484" y="42845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Oval 458">
            <a:extLst>
              <a:ext uri="{FF2B5EF4-FFF2-40B4-BE49-F238E27FC236}">
                <a16:creationId xmlns:a16="http://schemas.microsoft.com/office/drawing/2014/main" id="{AFBE4F33-D307-47A3-8A3F-45DD70D3BCC0}"/>
              </a:ext>
            </a:extLst>
          </p:cNvPr>
          <p:cNvSpPr/>
          <p:nvPr/>
        </p:nvSpPr>
        <p:spPr>
          <a:xfrm>
            <a:off x="6061951" y="426833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Oval 459">
            <a:extLst>
              <a:ext uri="{FF2B5EF4-FFF2-40B4-BE49-F238E27FC236}">
                <a16:creationId xmlns:a16="http://schemas.microsoft.com/office/drawing/2014/main" id="{0F841765-6E01-435F-A120-718EE9A651F7}"/>
              </a:ext>
            </a:extLst>
          </p:cNvPr>
          <p:cNvSpPr/>
          <p:nvPr/>
        </p:nvSpPr>
        <p:spPr>
          <a:xfrm>
            <a:off x="5913049" y="40355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1" name="Oval 460">
            <a:extLst>
              <a:ext uri="{FF2B5EF4-FFF2-40B4-BE49-F238E27FC236}">
                <a16:creationId xmlns:a16="http://schemas.microsoft.com/office/drawing/2014/main" id="{8D5DDCC0-3EAA-41DC-8846-57DC92EA0ABF}"/>
              </a:ext>
            </a:extLst>
          </p:cNvPr>
          <p:cNvSpPr/>
          <p:nvPr/>
        </p:nvSpPr>
        <p:spPr>
          <a:xfrm>
            <a:off x="6065449" y="41879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Oval 461">
            <a:extLst>
              <a:ext uri="{FF2B5EF4-FFF2-40B4-BE49-F238E27FC236}">
                <a16:creationId xmlns:a16="http://schemas.microsoft.com/office/drawing/2014/main" id="{7AC9B233-615E-43B2-9B4B-4BE95D42C8E1}"/>
              </a:ext>
            </a:extLst>
          </p:cNvPr>
          <p:cNvSpPr/>
          <p:nvPr/>
        </p:nvSpPr>
        <p:spPr>
          <a:xfrm>
            <a:off x="5942072" y="42312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312E5022-9E9C-4490-A831-27147470F73A}"/>
              </a:ext>
            </a:extLst>
          </p:cNvPr>
          <p:cNvSpPr/>
          <p:nvPr/>
        </p:nvSpPr>
        <p:spPr>
          <a:xfrm>
            <a:off x="7230404" y="40563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71256DFA-AF38-4AF9-B0BF-A9F455F01F93}"/>
              </a:ext>
            </a:extLst>
          </p:cNvPr>
          <p:cNvSpPr/>
          <p:nvPr/>
        </p:nvSpPr>
        <p:spPr>
          <a:xfrm>
            <a:off x="7139281" y="40733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Oval 464">
            <a:extLst>
              <a:ext uri="{FF2B5EF4-FFF2-40B4-BE49-F238E27FC236}">
                <a16:creationId xmlns:a16="http://schemas.microsoft.com/office/drawing/2014/main" id="{3F68D45E-C381-4247-A6CF-AB1BEFD87271}"/>
              </a:ext>
            </a:extLst>
          </p:cNvPr>
          <p:cNvSpPr/>
          <p:nvPr/>
        </p:nvSpPr>
        <p:spPr>
          <a:xfrm>
            <a:off x="7291681" y="42257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Oval 465">
            <a:extLst>
              <a:ext uri="{FF2B5EF4-FFF2-40B4-BE49-F238E27FC236}">
                <a16:creationId xmlns:a16="http://schemas.microsoft.com/office/drawing/2014/main" id="{47258BD5-047A-4ECC-AFF0-BDB5A1AC6F57}"/>
              </a:ext>
            </a:extLst>
          </p:cNvPr>
          <p:cNvSpPr/>
          <p:nvPr/>
        </p:nvSpPr>
        <p:spPr>
          <a:xfrm>
            <a:off x="7005148" y="420952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4A4371A3-1BBF-492F-8E7D-72315E0AC0FF}"/>
              </a:ext>
            </a:extLst>
          </p:cNvPr>
          <p:cNvSpPr/>
          <p:nvPr/>
        </p:nvSpPr>
        <p:spPr>
          <a:xfrm>
            <a:off x="6856246" y="39767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8E5B6A2C-B9DF-4DDA-A71E-4E83C881A0AF}"/>
              </a:ext>
            </a:extLst>
          </p:cNvPr>
          <p:cNvSpPr/>
          <p:nvPr/>
        </p:nvSpPr>
        <p:spPr>
          <a:xfrm>
            <a:off x="6722398" y="40200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741D99F0-F52F-4A83-903D-0EEBCAE7564A}"/>
              </a:ext>
            </a:extLst>
          </p:cNvPr>
          <p:cNvSpPr/>
          <p:nvPr/>
        </p:nvSpPr>
        <p:spPr>
          <a:xfrm>
            <a:off x="7008646" y="41291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AB8D64F9-B48E-4357-B643-EAA985BE36BD}"/>
              </a:ext>
            </a:extLst>
          </p:cNvPr>
          <p:cNvSpPr/>
          <p:nvPr/>
        </p:nvSpPr>
        <p:spPr>
          <a:xfrm>
            <a:off x="6885269" y="41724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Oval 470">
            <a:extLst>
              <a:ext uri="{FF2B5EF4-FFF2-40B4-BE49-F238E27FC236}">
                <a16:creationId xmlns:a16="http://schemas.microsoft.com/office/drawing/2014/main" id="{B61B7D8A-3B9E-4D69-82DD-D93FCE531833}"/>
              </a:ext>
            </a:extLst>
          </p:cNvPr>
          <p:cNvSpPr/>
          <p:nvPr/>
        </p:nvSpPr>
        <p:spPr>
          <a:xfrm>
            <a:off x="6631275" y="403700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58D21BAA-F198-4613-BC9D-F60A09AFDCE5}"/>
              </a:ext>
            </a:extLst>
          </p:cNvPr>
          <p:cNvSpPr/>
          <p:nvPr/>
        </p:nvSpPr>
        <p:spPr>
          <a:xfrm>
            <a:off x="6783675" y="418940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Oval 472">
            <a:extLst>
              <a:ext uri="{FF2B5EF4-FFF2-40B4-BE49-F238E27FC236}">
                <a16:creationId xmlns:a16="http://schemas.microsoft.com/office/drawing/2014/main" id="{A85F5447-A895-4AA2-A2F8-8E1E113B2DD3}"/>
              </a:ext>
            </a:extLst>
          </p:cNvPr>
          <p:cNvSpPr/>
          <p:nvPr/>
        </p:nvSpPr>
        <p:spPr>
          <a:xfrm>
            <a:off x="6497142" y="41732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Oval 473">
            <a:extLst>
              <a:ext uri="{FF2B5EF4-FFF2-40B4-BE49-F238E27FC236}">
                <a16:creationId xmlns:a16="http://schemas.microsoft.com/office/drawing/2014/main" id="{4D763737-3488-4803-84EE-90AD13B2A148}"/>
              </a:ext>
            </a:extLst>
          </p:cNvPr>
          <p:cNvSpPr/>
          <p:nvPr/>
        </p:nvSpPr>
        <p:spPr>
          <a:xfrm>
            <a:off x="6406286" y="40711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Oval 474">
            <a:extLst>
              <a:ext uri="{FF2B5EF4-FFF2-40B4-BE49-F238E27FC236}">
                <a16:creationId xmlns:a16="http://schemas.microsoft.com/office/drawing/2014/main" id="{199B5A29-E4A9-42BF-B353-1ECFAFECD4AE}"/>
              </a:ext>
            </a:extLst>
          </p:cNvPr>
          <p:cNvSpPr/>
          <p:nvPr/>
        </p:nvSpPr>
        <p:spPr>
          <a:xfrm>
            <a:off x="6333715" y="42837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Oval 475">
            <a:extLst>
              <a:ext uri="{FF2B5EF4-FFF2-40B4-BE49-F238E27FC236}">
                <a16:creationId xmlns:a16="http://schemas.microsoft.com/office/drawing/2014/main" id="{8BDE77CE-A2B6-43A5-8C7C-6B48B1EC1746}"/>
              </a:ext>
            </a:extLst>
          </p:cNvPr>
          <p:cNvSpPr/>
          <p:nvPr/>
        </p:nvSpPr>
        <p:spPr>
          <a:xfrm>
            <a:off x="6727380" y="42924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Oval 476">
            <a:extLst>
              <a:ext uri="{FF2B5EF4-FFF2-40B4-BE49-F238E27FC236}">
                <a16:creationId xmlns:a16="http://schemas.microsoft.com/office/drawing/2014/main" id="{D1E5D5B3-A74F-4A3A-8355-9FFFF0B7CBA0}"/>
              </a:ext>
            </a:extLst>
          </p:cNvPr>
          <p:cNvSpPr/>
          <p:nvPr/>
        </p:nvSpPr>
        <p:spPr>
          <a:xfrm>
            <a:off x="6604003" y="43357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Oval 477">
            <a:extLst>
              <a:ext uri="{FF2B5EF4-FFF2-40B4-BE49-F238E27FC236}">
                <a16:creationId xmlns:a16="http://schemas.microsoft.com/office/drawing/2014/main" id="{AD7E05B0-F682-4AAF-8694-0C7E974DFCCE}"/>
              </a:ext>
            </a:extLst>
          </p:cNvPr>
          <p:cNvSpPr/>
          <p:nvPr/>
        </p:nvSpPr>
        <p:spPr>
          <a:xfrm>
            <a:off x="7370474" y="40308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Oval 478">
            <a:extLst>
              <a:ext uri="{FF2B5EF4-FFF2-40B4-BE49-F238E27FC236}">
                <a16:creationId xmlns:a16="http://schemas.microsoft.com/office/drawing/2014/main" id="{D442CB52-CBAE-49E8-87B7-A1B24E727B18}"/>
              </a:ext>
            </a:extLst>
          </p:cNvPr>
          <p:cNvSpPr/>
          <p:nvPr/>
        </p:nvSpPr>
        <p:spPr>
          <a:xfrm>
            <a:off x="7430427" y="40286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Oval 479">
            <a:extLst>
              <a:ext uri="{FF2B5EF4-FFF2-40B4-BE49-F238E27FC236}">
                <a16:creationId xmlns:a16="http://schemas.microsoft.com/office/drawing/2014/main" id="{34328B37-05AE-47C7-8D4C-F855330A4311}"/>
              </a:ext>
            </a:extLst>
          </p:cNvPr>
          <p:cNvSpPr/>
          <p:nvPr/>
        </p:nvSpPr>
        <p:spPr>
          <a:xfrm>
            <a:off x="7296579" y="40719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Oval 480">
            <a:extLst>
              <a:ext uri="{FF2B5EF4-FFF2-40B4-BE49-F238E27FC236}">
                <a16:creationId xmlns:a16="http://schemas.microsoft.com/office/drawing/2014/main" id="{DF5DE1C8-3AE0-48F7-9370-0E2A12A03E7D}"/>
              </a:ext>
            </a:extLst>
          </p:cNvPr>
          <p:cNvSpPr/>
          <p:nvPr/>
        </p:nvSpPr>
        <p:spPr>
          <a:xfrm>
            <a:off x="7205456" y="40889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Oval 481">
            <a:extLst>
              <a:ext uri="{FF2B5EF4-FFF2-40B4-BE49-F238E27FC236}">
                <a16:creationId xmlns:a16="http://schemas.microsoft.com/office/drawing/2014/main" id="{328E8376-CCA7-49F3-81C0-9BE450A13EE1}"/>
              </a:ext>
            </a:extLst>
          </p:cNvPr>
          <p:cNvSpPr/>
          <p:nvPr/>
        </p:nvSpPr>
        <p:spPr>
          <a:xfrm>
            <a:off x="7357856" y="42413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Oval 482">
            <a:extLst>
              <a:ext uri="{FF2B5EF4-FFF2-40B4-BE49-F238E27FC236}">
                <a16:creationId xmlns:a16="http://schemas.microsoft.com/office/drawing/2014/main" id="{C2A4F4F7-CAD7-4FF9-9154-8BBC36592787}"/>
              </a:ext>
            </a:extLst>
          </p:cNvPr>
          <p:cNvSpPr/>
          <p:nvPr/>
        </p:nvSpPr>
        <p:spPr>
          <a:xfrm>
            <a:off x="6995854" y="39865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Oval 483">
            <a:extLst>
              <a:ext uri="{FF2B5EF4-FFF2-40B4-BE49-F238E27FC236}">
                <a16:creationId xmlns:a16="http://schemas.microsoft.com/office/drawing/2014/main" id="{0CEE9687-48CD-42D7-A923-9049297FEA25}"/>
              </a:ext>
            </a:extLst>
          </p:cNvPr>
          <p:cNvSpPr/>
          <p:nvPr/>
        </p:nvSpPr>
        <p:spPr>
          <a:xfrm>
            <a:off x="7148254" y="41389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Oval 484">
            <a:extLst>
              <a:ext uri="{FF2B5EF4-FFF2-40B4-BE49-F238E27FC236}">
                <a16:creationId xmlns:a16="http://schemas.microsoft.com/office/drawing/2014/main" id="{41503BB5-FA75-44F8-B4D8-2273C075EB38}"/>
              </a:ext>
            </a:extLst>
          </p:cNvPr>
          <p:cNvSpPr/>
          <p:nvPr/>
        </p:nvSpPr>
        <p:spPr>
          <a:xfrm>
            <a:off x="7300654" y="42913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006A888E-55E4-43E1-89BD-93A84CB143E7}"/>
              </a:ext>
            </a:extLst>
          </p:cNvPr>
          <p:cNvSpPr/>
          <p:nvPr/>
        </p:nvSpPr>
        <p:spPr>
          <a:xfrm>
            <a:off x="7102093" y="41893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58E4EE42-9EC5-4B41-B0D1-720CB861A944}"/>
              </a:ext>
            </a:extLst>
          </p:cNvPr>
          <p:cNvSpPr/>
          <p:nvPr/>
        </p:nvSpPr>
        <p:spPr>
          <a:xfrm>
            <a:off x="6499733" y="41312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5580D380-FE78-434E-B9EB-60264BE05705}"/>
              </a:ext>
            </a:extLst>
          </p:cNvPr>
          <p:cNvSpPr/>
          <p:nvPr/>
        </p:nvSpPr>
        <p:spPr>
          <a:xfrm>
            <a:off x="6652133" y="42836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5F25828B-B126-4AD0-B94F-C984CABBEFC9}"/>
              </a:ext>
            </a:extLst>
          </p:cNvPr>
          <p:cNvSpPr/>
          <p:nvPr/>
        </p:nvSpPr>
        <p:spPr>
          <a:xfrm>
            <a:off x="6831854" y="40896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D18124E8-1D37-4401-A154-C05A649FF91D}"/>
              </a:ext>
            </a:extLst>
          </p:cNvPr>
          <p:cNvSpPr/>
          <p:nvPr/>
        </p:nvSpPr>
        <p:spPr>
          <a:xfrm>
            <a:off x="6668427" y="420020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63DBF161-67C1-44E7-829D-8881C99EA43E}"/>
              </a:ext>
            </a:extLst>
          </p:cNvPr>
          <p:cNvSpPr/>
          <p:nvPr/>
        </p:nvSpPr>
        <p:spPr>
          <a:xfrm>
            <a:off x="8696659" y="25109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BA10BE62-D053-41D0-8D07-D2B5A0373332}"/>
              </a:ext>
            </a:extLst>
          </p:cNvPr>
          <p:cNvSpPr/>
          <p:nvPr/>
        </p:nvSpPr>
        <p:spPr>
          <a:xfrm>
            <a:off x="8605803" y="24087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8FAF1726-765E-4E3E-89D7-B31A98EBE7DB}"/>
              </a:ext>
            </a:extLst>
          </p:cNvPr>
          <p:cNvSpPr/>
          <p:nvPr/>
        </p:nvSpPr>
        <p:spPr>
          <a:xfrm>
            <a:off x="8482426" y="24520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A20CB26C-A27E-471B-9414-0F668A534B4E}"/>
              </a:ext>
            </a:extLst>
          </p:cNvPr>
          <p:cNvSpPr/>
          <p:nvPr/>
        </p:nvSpPr>
        <p:spPr>
          <a:xfrm>
            <a:off x="8380832" y="24690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CE32DCDE-C556-496D-B3C1-47F2DFAD29C0}"/>
              </a:ext>
            </a:extLst>
          </p:cNvPr>
          <p:cNvSpPr/>
          <p:nvPr/>
        </p:nvSpPr>
        <p:spPr>
          <a:xfrm>
            <a:off x="8533232" y="26214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7EEC8835-FCA9-44CD-8456-2329B7B0054A}"/>
              </a:ext>
            </a:extLst>
          </p:cNvPr>
          <p:cNvSpPr/>
          <p:nvPr/>
        </p:nvSpPr>
        <p:spPr>
          <a:xfrm>
            <a:off x="8685632" y="27738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954754D3-A0EF-498E-88DF-8EC3814D5CEA}"/>
              </a:ext>
            </a:extLst>
          </p:cNvPr>
          <p:cNvSpPr/>
          <p:nvPr/>
        </p:nvSpPr>
        <p:spPr>
          <a:xfrm>
            <a:off x="8094299" y="245286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7BF025EE-0A65-47A9-AC6E-85E36A167B8D}"/>
              </a:ext>
            </a:extLst>
          </p:cNvPr>
          <p:cNvSpPr/>
          <p:nvPr/>
        </p:nvSpPr>
        <p:spPr>
          <a:xfrm>
            <a:off x="8838032" y="29262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31327B3F-EFD4-4D1F-8981-C25302570017}"/>
              </a:ext>
            </a:extLst>
          </p:cNvPr>
          <p:cNvSpPr/>
          <p:nvPr/>
        </p:nvSpPr>
        <p:spPr>
          <a:xfrm>
            <a:off x="7974420" y="24157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77906D6D-3A5E-49F2-9485-E4A2C97F3F21}"/>
              </a:ext>
            </a:extLst>
          </p:cNvPr>
          <p:cNvSpPr/>
          <p:nvPr/>
        </p:nvSpPr>
        <p:spPr>
          <a:xfrm>
            <a:off x="7872826" y="24327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7A97B2BA-CF46-4925-B16A-D734E3DE5750}"/>
              </a:ext>
            </a:extLst>
          </p:cNvPr>
          <p:cNvSpPr/>
          <p:nvPr/>
        </p:nvSpPr>
        <p:spPr>
          <a:xfrm>
            <a:off x="8025226" y="25851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>
            <a:extLst>
              <a:ext uri="{FF2B5EF4-FFF2-40B4-BE49-F238E27FC236}">
                <a16:creationId xmlns:a16="http://schemas.microsoft.com/office/drawing/2014/main" id="{681E0B03-7D5E-4C8A-B65D-A31B6CE2EDEA}"/>
              </a:ext>
            </a:extLst>
          </p:cNvPr>
          <p:cNvSpPr/>
          <p:nvPr/>
        </p:nvSpPr>
        <p:spPr>
          <a:xfrm>
            <a:off x="8177626" y="27375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Oval 502">
            <a:extLst>
              <a:ext uri="{FF2B5EF4-FFF2-40B4-BE49-F238E27FC236}">
                <a16:creationId xmlns:a16="http://schemas.microsoft.com/office/drawing/2014/main" id="{A4E7CD5F-AFB2-42C6-84B9-4CBD2375958E}"/>
              </a:ext>
            </a:extLst>
          </p:cNvPr>
          <p:cNvSpPr/>
          <p:nvPr/>
        </p:nvSpPr>
        <p:spPr>
          <a:xfrm>
            <a:off x="7586293" y="24165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Oval 503">
            <a:extLst>
              <a:ext uri="{FF2B5EF4-FFF2-40B4-BE49-F238E27FC236}">
                <a16:creationId xmlns:a16="http://schemas.microsoft.com/office/drawing/2014/main" id="{18DCDA2A-C46B-4ADE-8D8D-F6B170E65E35}"/>
              </a:ext>
            </a:extLst>
          </p:cNvPr>
          <p:cNvSpPr/>
          <p:nvPr/>
        </p:nvSpPr>
        <p:spPr>
          <a:xfrm>
            <a:off x="8330026" y="28899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Oval 504">
            <a:extLst>
              <a:ext uri="{FF2B5EF4-FFF2-40B4-BE49-F238E27FC236}">
                <a16:creationId xmlns:a16="http://schemas.microsoft.com/office/drawing/2014/main" id="{90DBF5E4-6C8D-4ABD-AC79-DDE087FF0CBC}"/>
              </a:ext>
            </a:extLst>
          </p:cNvPr>
          <p:cNvSpPr/>
          <p:nvPr/>
        </p:nvSpPr>
        <p:spPr>
          <a:xfrm>
            <a:off x="7121231" y="25544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Oval 505">
            <a:extLst>
              <a:ext uri="{FF2B5EF4-FFF2-40B4-BE49-F238E27FC236}">
                <a16:creationId xmlns:a16="http://schemas.microsoft.com/office/drawing/2014/main" id="{9F6D6857-7652-40B2-AC1C-5DF23A78B3F6}"/>
              </a:ext>
            </a:extLst>
          </p:cNvPr>
          <p:cNvSpPr/>
          <p:nvPr/>
        </p:nvSpPr>
        <p:spPr>
          <a:xfrm>
            <a:off x="7284102" y="27068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Oval 506">
            <a:extLst>
              <a:ext uri="{FF2B5EF4-FFF2-40B4-BE49-F238E27FC236}">
                <a16:creationId xmlns:a16="http://schemas.microsoft.com/office/drawing/2014/main" id="{27B26233-0D8F-4DE0-9B8C-D56F83D26511}"/>
              </a:ext>
            </a:extLst>
          </p:cNvPr>
          <p:cNvSpPr/>
          <p:nvPr/>
        </p:nvSpPr>
        <p:spPr>
          <a:xfrm>
            <a:off x="7030108" y="25714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Oval 507">
            <a:extLst>
              <a:ext uri="{FF2B5EF4-FFF2-40B4-BE49-F238E27FC236}">
                <a16:creationId xmlns:a16="http://schemas.microsoft.com/office/drawing/2014/main" id="{D78E6868-2C65-47C5-AC0B-48C9A23B00C1}"/>
              </a:ext>
            </a:extLst>
          </p:cNvPr>
          <p:cNvSpPr/>
          <p:nvPr/>
        </p:nvSpPr>
        <p:spPr>
          <a:xfrm>
            <a:off x="7182508" y="27238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Oval 508">
            <a:extLst>
              <a:ext uri="{FF2B5EF4-FFF2-40B4-BE49-F238E27FC236}">
                <a16:creationId xmlns:a16="http://schemas.microsoft.com/office/drawing/2014/main" id="{1A9C537C-E64F-47B3-9AFA-684C964BD4EF}"/>
              </a:ext>
            </a:extLst>
          </p:cNvPr>
          <p:cNvSpPr/>
          <p:nvPr/>
        </p:nvSpPr>
        <p:spPr>
          <a:xfrm>
            <a:off x="7422866" y="25271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Oval 509">
            <a:extLst>
              <a:ext uri="{FF2B5EF4-FFF2-40B4-BE49-F238E27FC236}">
                <a16:creationId xmlns:a16="http://schemas.microsoft.com/office/drawing/2014/main" id="{F7E2480A-7F12-43DD-9BAF-7745BB5DD30B}"/>
              </a:ext>
            </a:extLst>
          </p:cNvPr>
          <p:cNvSpPr/>
          <p:nvPr/>
        </p:nvSpPr>
        <p:spPr>
          <a:xfrm>
            <a:off x="7575266" y="26795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Oval 510">
            <a:extLst>
              <a:ext uri="{FF2B5EF4-FFF2-40B4-BE49-F238E27FC236}">
                <a16:creationId xmlns:a16="http://schemas.microsoft.com/office/drawing/2014/main" id="{3582D21E-8A96-45A0-B929-2BA1EA69B90D}"/>
              </a:ext>
            </a:extLst>
          </p:cNvPr>
          <p:cNvSpPr/>
          <p:nvPr/>
        </p:nvSpPr>
        <p:spPr>
          <a:xfrm>
            <a:off x="7727666" y="28319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DF44AFCB-F68B-4D39-B4D8-2336C7F62E0B}"/>
              </a:ext>
            </a:extLst>
          </p:cNvPr>
          <p:cNvSpPr/>
          <p:nvPr/>
        </p:nvSpPr>
        <p:spPr>
          <a:xfrm>
            <a:off x="6958408" y="30495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Oval 512">
            <a:extLst>
              <a:ext uri="{FF2B5EF4-FFF2-40B4-BE49-F238E27FC236}">
                <a16:creationId xmlns:a16="http://schemas.microsoft.com/office/drawing/2014/main" id="{103C70AD-6575-488D-9EAF-875756364C98}"/>
              </a:ext>
            </a:extLst>
          </p:cNvPr>
          <p:cNvSpPr/>
          <p:nvPr/>
        </p:nvSpPr>
        <p:spPr>
          <a:xfrm>
            <a:off x="6824560" y="30928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Oval 513">
            <a:extLst>
              <a:ext uri="{FF2B5EF4-FFF2-40B4-BE49-F238E27FC236}">
                <a16:creationId xmlns:a16="http://schemas.microsoft.com/office/drawing/2014/main" id="{DE21B198-8B97-4339-A492-329333E42A73}"/>
              </a:ext>
            </a:extLst>
          </p:cNvPr>
          <p:cNvSpPr/>
          <p:nvPr/>
        </p:nvSpPr>
        <p:spPr>
          <a:xfrm>
            <a:off x="7110808" y="32019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Oval 514">
            <a:extLst>
              <a:ext uri="{FF2B5EF4-FFF2-40B4-BE49-F238E27FC236}">
                <a16:creationId xmlns:a16="http://schemas.microsoft.com/office/drawing/2014/main" id="{881E02C8-D159-4E02-A873-4DC6610B57F2}"/>
              </a:ext>
            </a:extLst>
          </p:cNvPr>
          <p:cNvSpPr/>
          <p:nvPr/>
        </p:nvSpPr>
        <p:spPr>
          <a:xfrm>
            <a:off x="6987431" y="32452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Oval 515">
            <a:extLst>
              <a:ext uri="{FF2B5EF4-FFF2-40B4-BE49-F238E27FC236}">
                <a16:creationId xmlns:a16="http://schemas.microsoft.com/office/drawing/2014/main" id="{036F313B-C719-4951-9551-290463E344A9}"/>
              </a:ext>
            </a:extLst>
          </p:cNvPr>
          <p:cNvSpPr/>
          <p:nvPr/>
        </p:nvSpPr>
        <p:spPr>
          <a:xfrm>
            <a:off x="6733437" y="31098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6909C00D-E583-4E66-AF5C-2334E2C17385}"/>
              </a:ext>
            </a:extLst>
          </p:cNvPr>
          <p:cNvSpPr/>
          <p:nvPr/>
        </p:nvSpPr>
        <p:spPr>
          <a:xfrm>
            <a:off x="6885837" y="32622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Oval 517">
            <a:extLst>
              <a:ext uri="{FF2B5EF4-FFF2-40B4-BE49-F238E27FC236}">
                <a16:creationId xmlns:a16="http://schemas.microsoft.com/office/drawing/2014/main" id="{D6C98E07-9040-44EB-94F9-447AE46C0206}"/>
              </a:ext>
            </a:extLst>
          </p:cNvPr>
          <p:cNvSpPr/>
          <p:nvPr/>
        </p:nvSpPr>
        <p:spPr>
          <a:xfrm>
            <a:off x="7038237" y="34146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BDF222C3-4794-4477-A7FA-1F984C2FFEDD}"/>
              </a:ext>
            </a:extLst>
          </p:cNvPr>
          <p:cNvSpPr/>
          <p:nvPr/>
        </p:nvSpPr>
        <p:spPr>
          <a:xfrm>
            <a:off x="7190637" y="35670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Oval 519">
            <a:extLst>
              <a:ext uri="{FF2B5EF4-FFF2-40B4-BE49-F238E27FC236}">
                <a16:creationId xmlns:a16="http://schemas.microsoft.com/office/drawing/2014/main" id="{5102624F-6467-47FF-BD2B-249A1DB4906E}"/>
              </a:ext>
            </a:extLst>
          </p:cNvPr>
          <p:cNvSpPr/>
          <p:nvPr/>
        </p:nvSpPr>
        <p:spPr>
          <a:xfrm>
            <a:off x="6599304" y="32460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8C964786-83C1-48F5-9902-3AF8BE5D68AC}"/>
              </a:ext>
            </a:extLst>
          </p:cNvPr>
          <p:cNvSpPr/>
          <p:nvPr/>
        </p:nvSpPr>
        <p:spPr>
          <a:xfrm>
            <a:off x="7343037" y="37194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Oval 521">
            <a:extLst>
              <a:ext uri="{FF2B5EF4-FFF2-40B4-BE49-F238E27FC236}">
                <a16:creationId xmlns:a16="http://schemas.microsoft.com/office/drawing/2014/main" id="{0D4E2A42-0B84-493E-9A7A-15C8906CE737}"/>
              </a:ext>
            </a:extLst>
          </p:cNvPr>
          <p:cNvSpPr/>
          <p:nvPr/>
        </p:nvSpPr>
        <p:spPr>
          <a:xfrm>
            <a:off x="6222200" y="30348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Oval 522">
            <a:extLst>
              <a:ext uri="{FF2B5EF4-FFF2-40B4-BE49-F238E27FC236}">
                <a16:creationId xmlns:a16="http://schemas.microsoft.com/office/drawing/2014/main" id="{CB7FCA5A-3DB7-4B57-BB8D-85B3CFFFEA72}"/>
              </a:ext>
            </a:extLst>
          </p:cNvPr>
          <p:cNvSpPr/>
          <p:nvPr/>
        </p:nvSpPr>
        <p:spPr>
          <a:xfrm>
            <a:off x="6508448" y="31439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Oval 523">
            <a:extLst>
              <a:ext uri="{FF2B5EF4-FFF2-40B4-BE49-F238E27FC236}">
                <a16:creationId xmlns:a16="http://schemas.microsoft.com/office/drawing/2014/main" id="{7206ACF2-50B8-4215-A5DE-C7A77BC9A8DF}"/>
              </a:ext>
            </a:extLst>
          </p:cNvPr>
          <p:cNvSpPr/>
          <p:nvPr/>
        </p:nvSpPr>
        <p:spPr>
          <a:xfrm>
            <a:off x="6385071" y="31872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Oval 524">
            <a:extLst>
              <a:ext uri="{FF2B5EF4-FFF2-40B4-BE49-F238E27FC236}">
                <a16:creationId xmlns:a16="http://schemas.microsoft.com/office/drawing/2014/main" id="{D046CCB6-FBAD-4089-A773-E44778B51F62}"/>
              </a:ext>
            </a:extLst>
          </p:cNvPr>
          <p:cNvSpPr/>
          <p:nvPr/>
        </p:nvSpPr>
        <p:spPr>
          <a:xfrm>
            <a:off x="6131077" y="30517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Oval 525">
            <a:extLst>
              <a:ext uri="{FF2B5EF4-FFF2-40B4-BE49-F238E27FC236}">
                <a16:creationId xmlns:a16="http://schemas.microsoft.com/office/drawing/2014/main" id="{C2D78D7D-BC32-491A-9BBE-19E7216348CF}"/>
              </a:ext>
            </a:extLst>
          </p:cNvPr>
          <p:cNvSpPr/>
          <p:nvPr/>
        </p:nvSpPr>
        <p:spPr>
          <a:xfrm>
            <a:off x="6283477" y="32041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Oval 526">
            <a:extLst>
              <a:ext uri="{FF2B5EF4-FFF2-40B4-BE49-F238E27FC236}">
                <a16:creationId xmlns:a16="http://schemas.microsoft.com/office/drawing/2014/main" id="{6D45F710-05C8-446F-95CB-95C08F901363}"/>
              </a:ext>
            </a:extLst>
          </p:cNvPr>
          <p:cNvSpPr/>
          <p:nvPr/>
        </p:nvSpPr>
        <p:spPr>
          <a:xfrm>
            <a:off x="6435877" y="33565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Oval 527">
            <a:extLst>
              <a:ext uri="{FF2B5EF4-FFF2-40B4-BE49-F238E27FC236}">
                <a16:creationId xmlns:a16="http://schemas.microsoft.com/office/drawing/2014/main" id="{C1766DC6-F5F1-43FF-9DCE-AC61337E79C0}"/>
              </a:ext>
            </a:extLst>
          </p:cNvPr>
          <p:cNvSpPr/>
          <p:nvPr/>
        </p:nvSpPr>
        <p:spPr>
          <a:xfrm>
            <a:off x="6588277" y="35089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Oval 528">
            <a:extLst>
              <a:ext uri="{FF2B5EF4-FFF2-40B4-BE49-F238E27FC236}">
                <a16:creationId xmlns:a16="http://schemas.microsoft.com/office/drawing/2014/main" id="{5452DD34-9D22-4CF2-8E8F-53B6EA73673B}"/>
              </a:ext>
            </a:extLst>
          </p:cNvPr>
          <p:cNvSpPr/>
          <p:nvPr/>
        </p:nvSpPr>
        <p:spPr>
          <a:xfrm>
            <a:off x="6740677" y="36613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Oval 529">
            <a:extLst>
              <a:ext uri="{FF2B5EF4-FFF2-40B4-BE49-F238E27FC236}">
                <a16:creationId xmlns:a16="http://schemas.microsoft.com/office/drawing/2014/main" id="{36CCCDEA-957F-44D1-A7AA-6A3FF1EADBBE}"/>
              </a:ext>
            </a:extLst>
          </p:cNvPr>
          <p:cNvSpPr/>
          <p:nvPr/>
        </p:nvSpPr>
        <p:spPr>
          <a:xfrm>
            <a:off x="7090061" y="25692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Oval 530">
            <a:extLst>
              <a:ext uri="{FF2B5EF4-FFF2-40B4-BE49-F238E27FC236}">
                <a16:creationId xmlns:a16="http://schemas.microsoft.com/office/drawing/2014/main" id="{A72AC581-C80A-4BD7-AF8F-772A118DD5CD}"/>
              </a:ext>
            </a:extLst>
          </p:cNvPr>
          <p:cNvSpPr/>
          <p:nvPr/>
        </p:nvSpPr>
        <p:spPr>
          <a:xfrm>
            <a:off x="6956213" y="26125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Oval 531">
            <a:extLst>
              <a:ext uri="{FF2B5EF4-FFF2-40B4-BE49-F238E27FC236}">
                <a16:creationId xmlns:a16="http://schemas.microsoft.com/office/drawing/2014/main" id="{76C6D794-5F43-467E-A8E1-05E63D8FBDEE}"/>
              </a:ext>
            </a:extLst>
          </p:cNvPr>
          <p:cNvSpPr/>
          <p:nvPr/>
        </p:nvSpPr>
        <p:spPr>
          <a:xfrm>
            <a:off x="7242461" y="27216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Oval 532">
            <a:extLst>
              <a:ext uri="{FF2B5EF4-FFF2-40B4-BE49-F238E27FC236}">
                <a16:creationId xmlns:a16="http://schemas.microsoft.com/office/drawing/2014/main" id="{3D2E8C33-1E73-4F83-A082-7E005A9D85B0}"/>
              </a:ext>
            </a:extLst>
          </p:cNvPr>
          <p:cNvSpPr/>
          <p:nvPr/>
        </p:nvSpPr>
        <p:spPr>
          <a:xfrm>
            <a:off x="7119084" y="27649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Oval 533">
            <a:extLst>
              <a:ext uri="{FF2B5EF4-FFF2-40B4-BE49-F238E27FC236}">
                <a16:creationId xmlns:a16="http://schemas.microsoft.com/office/drawing/2014/main" id="{2F447C16-A0A8-43FD-A8BF-0C4E5F2AFCAB}"/>
              </a:ext>
            </a:extLst>
          </p:cNvPr>
          <p:cNvSpPr/>
          <p:nvPr/>
        </p:nvSpPr>
        <p:spPr>
          <a:xfrm>
            <a:off x="6865090" y="26294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Oval 534">
            <a:extLst>
              <a:ext uri="{FF2B5EF4-FFF2-40B4-BE49-F238E27FC236}">
                <a16:creationId xmlns:a16="http://schemas.microsoft.com/office/drawing/2014/main" id="{39CC75AF-C2BB-49C4-8191-6FCAD9F370B9}"/>
              </a:ext>
            </a:extLst>
          </p:cNvPr>
          <p:cNvSpPr/>
          <p:nvPr/>
        </p:nvSpPr>
        <p:spPr>
          <a:xfrm>
            <a:off x="7017490" y="27818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Oval 535">
            <a:extLst>
              <a:ext uri="{FF2B5EF4-FFF2-40B4-BE49-F238E27FC236}">
                <a16:creationId xmlns:a16="http://schemas.microsoft.com/office/drawing/2014/main" id="{7DF4A0C8-52DC-44EA-A9F6-311D41EF0F37}"/>
              </a:ext>
            </a:extLst>
          </p:cNvPr>
          <p:cNvSpPr/>
          <p:nvPr/>
        </p:nvSpPr>
        <p:spPr>
          <a:xfrm>
            <a:off x="7257848" y="25851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Oval 536">
            <a:extLst>
              <a:ext uri="{FF2B5EF4-FFF2-40B4-BE49-F238E27FC236}">
                <a16:creationId xmlns:a16="http://schemas.microsoft.com/office/drawing/2014/main" id="{C4AC4355-DD9E-4900-B9FB-58D61F38E7C7}"/>
              </a:ext>
            </a:extLst>
          </p:cNvPr>
          <p:cNvSpPr/>
          <p:nvPr/>
        </p:nvSpPr>
        <p:spPr>
          <a:xfrm>
            <a:off x="7410248" y="27375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Oval 537">
            <a:extLst>
              <a:ext uri="{FF2B5EF4-FFF2-40B4-BE49-F238E27FC236}">
                <a16:creationId xmlns:a16="http://schemas.microsoft.com/office/drawing/2014/main" id="{6740C654-04FC-476A-B500-D5A4AE5514F3}"/>
              </a:ext>
            </a:extLst>
          </p:cNvPr>
          <p:cNvSpPr/>
          <p:nvPr/>
        </p:nvSpPr>
        <p:spPr>
          <a:xfrm>
            <a:off x="6818915" y="24165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Oval 538">
            <a:extLst>
              <a:ext uri="{FF2B5EF4-FFF2-40B4-BE49-F238E27FC236}">
                <a16:creationId xmlns:a16="http://schemas.microsoft.com/office/drawing/2014/main" id="{E67A36F8-FC8B-4770-8AB6-90BAD94905C9}"/>
              </a:ext>
            </a:extLst>
          </p:cNvPr>
          <p:cNvSpPr/>
          <p:nvPr/>
        </p:nvSpPr>
        <p:spPr>
          <a:xfrm>
            <a:off x="7562648" y="28899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Oval 539">
            <a:extLst>
              <a:ext uri="{FF2B5EF4-FFF2-40B4-BE49-F238E27FC236}">
                <a16:creationId xmlns:a16="http://schemas.microsoft.com/office/drawing/2014/main" id="{8683AE50-A8B4-4FBA-BB9E-97F1701665A9}"/>
              </a:ext>
            </a:extLst>
          </p:cNvPr>
          <p:cNvSpPr/>
          <p:nvPr/>
        </p:nvSpPr>
        <p:spPr>
          <a:xfrm>
            <a:off x="6655488" y="25271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Oval 540">
            <a:extLst>
              <a:ext uri="{FF2B5EF4-FFF2-40B4-BE49-F238E27FC236}">
                <a16:creationId xmlns:a16="http://schemas.microsoft.com/office/drawing/2014/main" id="{B3BCF0F6-D88F-4B15-8B9B-3B9C41012CEE}"/>
              </a:ext>
            </a:extLst>
          </p:cNvPr>
          <p:cNvSpPr/>
          <p:nvPr/>
        </p:nvSpPr>
        <p:spPr>
          <a:xfrm>
            <a:off x="6807888" y="26795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Oval 541">
            <a:extLst>
              <a:ext uri="{FF2B5EF4-FFF2-40B4-BE49-F238E27FC236}">
                <a16:creationId xmlns:a16="http://schemas.microsoft.com/office/drawing/2014/main" id="{BECB5A83-A3D0-41BD-BB43-EC266AEAC854}"/>
              </a:ext>
            </a:extLst>
          </p:cNvPr>
          <p:cNvSpPr/>
          <p:nvPr/>
        </p:nvSpPr>
        <p:spPr>
          <a:xfrm>
            <a:off x="6960288" y="28319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Oval 542">
            <a:extLst>
              <a:ext uri="{FF2B5EF4-FFF2-40B4-BE49-F238E27FC236}">
                <a16:creationId xmlns:a16="http://schemas.microsoft.com/office/drawing/2014/main" id="{A52B7D8E-9CE2-4996-917E-4CCEE741667E}"/>
              </a:ext>
            </a:extLst>
          </p:cNvPr>
          <p:cNvSpPr/>
          <p:nvPr/>
        </p:nvSpPr>
        <p:spPr>
          <a:xfrm>
            <a:off x="7913032" y="33141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Oval 543">
            <a:extLst>
              <a:ext uri="{FF2B5EF4-FFF2-40B4-BE49-F238E27FC236}">
                <a16:creationId xmlns:a16="http://schemas.microsoft.com/office/drawing/2014/main" id="{4E535B4F-6572-404D-9C0C-7CE789BDA91B}"/>
              </a:ext>
            </a:extLst>
          </p:cNvPr>
          <p:cNvSpPr/>
          <p:nvPr/>
        </p:nvSpPr>
        <p:spPr>
          <a:xfrm>
            <a:off x="7821909" y="33311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Oval 544">
            <a:extLst>
              <a:ext uri="{FF2B5EF4-FFF2-40B4-BE49-F238E27FC236}">
                <a16:creationId xmlns:a16="http://schemas.microsoft.com/office/drawing/2014/main" id="{9340B041-12D9-410E-B501-B4DECFC26D9A}"/>
              </a:ext>
            </a:extLst>
          </p:cNvPr>
          <p:cNvSpPr/>
          <p:nvPr/>
        </p:nvSpPr>
        <p:spPr>
          <a:xfrm>
            <a:off x="7687776" y="34673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Oval 545">
            <a:extLst>
              <a:ext uri="{FF2B5EF4-FFF2-40B4-BE49-F238E27FC236}">
                <a16:creationId xmlns:a16="http://schemas.microsoft.com/office/drawing/2014/main" id="{D8F56C22-701E-438E-A8C2-74006F371762}"/>
              </a:ext>
            </a:extLst>
          </p:cNvPr>
          <p:cNvSpPr/>
          <p:nvPr/>
        </p:nvSpPr>
        <p:spPr>
          <a:xfrm>
            <a:off x="7829149" y="38827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Oval 546">
            <a:extLst>
              <a:ext uri="{FF2B5EF4-FFF2-40B4-BE49-F238E27FC236}">
                <a16:creationId xmlns:a16="http://schemas.microsoft.com/office/drawing/2014/main" id="{28F99F16-1ED9-4490-AE7F-357827862209}"/>
              </a:ext>
            </a:extLst>
          </p:cNvPr>
          <p:cNvSpPr/>
          <p:nvPr/>
        </p:nvSpPr>
        <p:spPr>
          <a:xfrm>
            <a:off x="7907387" y="26378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Oval 547">
            <a:extLst>
              <a:ext uri="{FF2B5EF4-FFF2-40B4-BE49-F238E27FC236}">
                <a16:creationId xmlns:a16="http://schemas.microsoft.com/office/drawing/2014/main" id="{14A9DBD8-D3C9-4FD9-9D31-11875AE7C79B}"/>
              </a:ext>
            </a:extLst>
          </p:cNvPr>
          <p:cNvSpPr/>
          <p:nvPr/>
        </p:nvSpPr>
        <p:spPr>
          <a:xfrm>
            <a:off x="7816531" y="253576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Oval 548">
            <a:extLst>
              <a:ext uri="{FF2B5EF4-FFF2-40B4-BE49-F238E27FC236}">
                <a16:creationId xmlns:a16="http://schemas.microsoft.com/office/drawing/2014/main" id="{482F20B9-C2DA-491E-84A9-E78C0675FC0F}"/>
              </a:ext>
            </a:extLst>
          </p:cNvPr>
          <p:cNvSpPr/>
          <p:nvPr/>
        </p:nvSpPr>
        <p:spPr>
          <a:xfrm>
            <a:off x="7693154" y="25790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Oval 549">
            <a:extLst>
              <a:ext uri="{FF2B5EF4-FFF2-40B4-BE49-F238E27FC236}">
                <a16:creationId xmlns:a16="http://schemas.microsoft.com/office/drawing/2014/main" id="{6A85878E-A47F-4762-BB2C-74BBE8F025BE}"/>
              </a:ext>
            </a:extLst>
          </p:cNvPr>
          <p:cNvSpPr/>
          <p:nvPr/>
        </p:nvSpPr>
        <p:spPr>
          <a:xfrm>
            <a:off x="7743960" y="27484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Oval 550">
            <a:extLst>
              <a:ext uri="{FF2B5EF4-FFF2-40B4-BE49-F238E27FC236}">
                <a16:creationId xmlns:a16="http://schemas.microsoft.com/office/drawing/2014/main" id="{37EC5797-1901-4D36-B93E-6C9164C77D62}"/>
              </a:ext>
            </a:extLst>
          </p:cNvPr>
          <p:cNvSpPr/>
          <p:nvPr/>
        </p:nvSpPr>
        <p:spPr>
          <a:xfrm>
            <a:off x="7896360" y="29008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Oval 551">
            <a:extLst>
              <a:ext uri="{FF2B5EF4-FFF2-40B4-BE49-F238E27FC236}">
                <a16:creationId xmlns:a16="http://schemas.microsoft.com/office/drawing/2014/main" id="{0EA730F6-7107-44BF-B3E5-BDC6243EEFFE}"/>
              </a:ext>
            </a:extLst>
          </p:cNvPr>
          <p:cNvSpPr/>
          <p:nvPr/>
        </p:nvSpPr>
        <p:spPr>
          <a:xfrm>
            <a:off x="7865812" y="30193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Oval 552">
            <a:extLst>
              <a:ext uri="{FF2B5EF4-FFF2-40B4-BE49-F238E27FC236}">
                <a16:creationId xmlns:a16="http://schemas.microsoft.com/office/drawing/2014/main" id="{E9A9AB5B-AEA8-493E-8498-B8C186738C17}"/>
              </a:ext>
            </a:extLst>
          </p:cNvPr>
          <p:cNvSpPr/>
          <p:nvPr/>
        </p:nvSpPr>
        <p:spPr>
          <a:xfrm>
            <a:off x="7640841" y="30193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Oval 553">
            <a:extLst>
              <a:ext uri="{FF2B5EF4-FFF2-40B4-BE49-F238E27FC236}">
                <a16:creationId xmlns:a16="http://schemas.microsoft.com/office/drawing/2014/main" id="{9FF28F24-A421-4A01-81BC-5C24E0734AF8}"/>
              </a:ext>
            </a:extLst>
          </p:cNvPr>
          <p:cNvSpPr/>
          <p:nvPr/>
        </p:nvSpPr>
        <p:spPr>
          <a:xfrm>
            <a:off x="7884364" y="321503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Oval 554">
            <a:extLst>
              <a:ext uri="{FF2B5EF4-FFF2-40B4-BE49-F238E27FC236}">
                <a16:creationId xmlns:a16="http://schemas.microsoft.com/office/drawing/2014/main" id="{AC84F2A4-A95F-4C89-9094-B9FAC9DCE2E5}"/>
              </a:ext>
            </a:extLst>
          </p:cNvPr>
          <p:cNvSpPr/>
          <p:nvPr/>
        </p:nvSpPr>
        <p:spPr>
          <a:xfrm>
            <a:off x="7640841" y="307961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54C4A408-5790-4E70-BC53-D477E7CC6662}"/>
              </a:ext>
            </a:extLst>
          </p:cNvPr>
          <p:cNvSpPr/>
          <p:nvPr/>
        </p:nvSpPr>
        <p:spPr>
          <a:xfrm>
            <a:off x="7793241" y="323201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Oval 556">
            <a:extLst>
              <a:ext uri="{FF2B5EF4-FFF2-40B4-BE49-F238E27FC236}">
                <a16:creationId xmlns:a16="http://schemas.microsoft.com/office/drawing/2014/main" id="{1AA8BEF7-EB59-4526-83A7-1AE579C649FF}"/>
              </a:ext>
            </a:extLst>
          </p:cNvPr>
          <p:cNvSpPr/>
          <p:nvPr/>
        </p:nvSpPr>
        <p:spPr>
          <a:xfrm>
            <a:off x="7945641" y="338441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C52C5AFA-C732-44BB-BF63-E8959650D387}"/>
              </a:ext>
            </a:extLst>
          </p:cNvPr>
          <p:cNvSpPr/>
          <p:nvPr/>
        </p:nvSpPr>
        <p:spPr>
          <a:xfrm>
            <a:off x="7659108" y="33682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FABBA0A3-C14A-4322-8674-5C3D34952978}"/>
              </a:ext>
            </a:extLst>
          </p:cNvPr>
          <p:cNvSpPr/>
          <p:nvPr/>
        </p:nvSpPr>
        <p:spPr>
          <a:xfrm>
            <a:off x="7510206" y="31354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03D6CEC9-2207-4479-BF46-8E5363D324E9}"/>
              </a:ext>
            </a:extLst>
          </p:cNvPr>
          <p:cNvSpPr/>
          <p:nvPr/>
        </p:nvSpPr>
        <p:spPr>
          <a:xfrm>
            <a:off x="7376358" y="317873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id="{E8847C97-20D3-459A-AA88-FC9ECDAF13EA}"/>
              </a:ext>
            </a:extLst>
          </p:cNvPr>
          <p:cNvSpPr/>
          <p:nvPr/>
        </p:nvSpPr>
        <p:spPr>
          <a:xfrm>
            <a:off x="7662606" y="32878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Oval 561">
            <a:extLst>
              <a:ext uri="{FF2B5EF4-FFF2-40B4-BE49-F238E27FC236}">
                <a16:creationId xmlns:a16="http://schemas.microsoft.com/office/drawing/2014/main" id="{7D3CC5FC-3056-4C62-8241-59F033386900}"/>
              </a:ext>
            </a:extLst>
          </p:cNvPr>
          <p:cNvSpPr/>
          <p:nvPr/>
        </p:nvSpPr>
        <p:spPr>
          <a:xfrm>
            <a:off x="7539229" y="333113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Oval 562">
            <a:extLst>
              <a:ext uri="{FF2B5EF4-FFF2-40B4-BE49-F238E27FC236}">
                <a16:creationId xmlns:a16="http://schemas.microsoft.com/office/drawing/2014/main" id="{B164F614-8755-4B73-92F7-74D961FD876D}"/>
              </a:ext>
            </a:extLst>
          </p:cNvPr>
          <p:cNvSpPr/>
          <p:nvPr/>
        </p:nvSpPr>
        <p:spPr>
          <a:xfrm>
            <a:off x="7285235" y="31957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Oval 563">
            <a:extLst>
              <a:ext uri="{FF2B5EF4-FFF2-40B4-BE49-F238E27FC236}">
                <a16:creationId xmlns:a16="http://schemas.microsoft.com/office/drawing/2014/main" id="{10F058C4-B131-4220-A49F-4971A8C2E436}"/>
              </a:ext>
            </a:extLst>
          </p:cNvPr>
          <p:cNvSpPr/>
          <p:nvPr/>
        </p:nvSpPr>
        <p:spPr>
          <a:xfrm>
            <a:off x="7437635" y="33481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val 564">
            <a:extLst>
              <a:ext uri="{FF2B5EF4-FFF2-40B4-BE49-F238E27FC236}">
                <a16:creationId xmlns:a16="http://schemas.microsoft.com/office/drawing/2014/main" id="{1396A51E-A5CC-46E2-BCD8-7721C5A6790E}"/>
              </a:ext>
            </a:extLst>
          </p:cNvPr>
          <p:cNvSpPr/>
          <p:nvPr/>
        </p:nvSpPr>
        <p:spPr>
          <a:xfrm>
            <a:off x="7590035" y="35005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Oval 565">
            <a:extLst>
              <a:ext uri="{FF2B5EF4-FFF2-40B4-BE49-F238E27FC236}">
                <a16:creationId xmlns:a16="http://schemas.microsoft.com/office/drawing/2014/main" id="{44B70BC7-F6E0-4CA8-81EE-2C7ACCC82C08}"/>
              </a:ext>
            </a:extLst>
          </p:cNvPr>
          <p:cNvSpPr/>
          <p:nvPr/>
        </p:nvSpPr>
        <p:spPr>
          <a:xfrm>
            <a:off x="7742435" y="36529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Oval 566">
            <a:extLst>
              <a:ext uri="{FF2B5EF4-FFF2-40B4-BE49-F238E27FC236}">
                <a16:creationId xmlns:a16="http://schemas.microsoft.com/office/drawing/2014/main" id="{DC0882A6-391F-4518-821B-4A4B12D9B422}"/>
              </a:ext>
            </a:extLst>
          </p:cNvPr>
          <p:cNvSpPr/>
          <p:nvPr/>
        </p:nvSpPr>
        <p:spPr>
          <a:xfrm>
            <a:off x="7151102" y="33319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Oval 567">
            <a:extLst>
              <a:ext uri="{FF2B5EF4-FFF2-40B4-BE49-F238E27FC236}">
                <a16:creationId xmlns:a16="http://schemas.microsoft.com/office/drawing/2014/main" id="{69FAA339-ED91-4C68-9539-802B0ED26233}"/>
              </a:ext>
            </a:extLst>
          </p:cNvPr>
          <p:cNvSpPr/>
          <p:nvPr/>
        </p:nvSpPr>
        <p:spPr>
          <a:xfrm>
            <a:off x="7060246" y="32297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Oval 568">
            <a:extLst>
              <a:ext uri="{FF2B5EF4-FFF2-40B4-BE49-F238E27FC236}">
                <a16:creationId xmlns:a16="http://schemas.microsoft.com/office/drawing/2014/main" id="{90CB8C58-5427-43EA-9A96-251680DCEDBB}"/>
              </a:ext>
            </a:extLst>
          </p:cNvPr>
          <p:cNvSpPr/>
          <p:nvPr/>
        </p:nvSpPr>
        <p:spPr>
          <a:xfrm>
            <a:off x="6987675" y="34424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Oval 569">
            <a:extLst>
              <a:ext uri="{FF2B5EF4-FFF2-40B4-BE49-F238E27FC236}">
                <a16:creationId xmlns:a16="http://schemas.microsoft.com/office/drawing/2014/main" id="{EFE758CF-0CA1-493C-ABF3-C965AE059680}"/>
              </a:ext>
            </a:extLst>
          </p:cNvPr>
          <p:cNvSpPr/>
          <p:nvPr/>
        </p:nvSpPr>
        <p:spPr>
          <a:xfrm>
            <a:off x="7140075" y="35948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Oval 570">
            <a:extLst>
              <a:ext uri="{FF2B5EF4-FFF2-40B4-BE49-F238E27FC236}">
                <a16:creationId xmlns:a16="http://schemas.microsoft.com/office/drawing/2014/main" id="{13B06D9B-4297-41E2-A942-8E73B0146F77}"/>
              </a:ext>
            </a:extLst>
          </p:cNvPr>
          <p:cNvSpPr/>
          <p:nvPr/>
        </p:nvSpPr>
        <p:spPr>
          <a:xfrm>
            <a:off x="6975057" y="36529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Oval 571">
            <a:extLst>
              <a:ext uri="{FF2B5EF4-FFF2-40B4-BE49-F238E27FC236}">
                <a16:creationId xmlns:a16="http://schemas.microsoft.com/office/drawing/2014/main" id="{3B715ADE-AE5E-416F-B519-C5EB72D0BB24}"/>
              </a:ext>
            </a:extLst>
          </p:cNvPr>
          <p:cNvSpPr/>
          <p:nvPr/>
        </p:nvSpPr>
        <p:spPr>
          <a:xfrm>
            <a:off x="7472196" y="35532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Oval 572">
            <a:extLst>
              <a:ext uri="{FF2B5EF4-FFF2-40B4-BE49-F238E27FC236}">
                <a16:creationId xmlns:a16="http://schemas.microsoft.com/office/drawing/2014/main" id="{12AB2029-FC38-441F-85F0-22CD96071068}"/>
              </a:ext>
            </a:extLst>
          </p:cNvPr>
          <p:cNvSpPr/>
          <p:nvPr/>
        </p:nvSpPr>
        <p:spPr>
          <a:xfrm>
            <a:off x="7381340" y="345111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Oval 573">
            <a:extLst>
              <a:ext uri="{FF2B5EF4-FFF2-40B4-BE49-F238E27FC236}">
                <a16:creationId xmlns:a16="http://schemas.microsoft.com/office/drawing/2014/main" id="{47C9AC28-4B49-4744-841D-CB47FF41C83C}"/>
              </a:ext>
            </a:extLst>
          </p:cNvPr>
          <p:cNvSpPr/>
          <p:nvPr/>
        </p:nvSpPr>
        <p:spPr>
          <a:xfrm>
            <a:off x="7257963" y="34943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Oval 574">
            <a:extLst>
              <a:ext uri="{FF2B5EF4-FFF2-40B4-BE49-F238E27FC236}">
                <a16:creationId xmlns:a16="http://schemas.microsoft.com/office/drawing/2014/main" id="{275C0F2D-AFF2-429F-AB60-54AE6B79D315}"/>
              </a:ext>
            </a:extLst>
          </p:cNvPr>
          <p:cNvSpPr/>
          <p:nvPr/>
        </p:nvSpPr>
        <p:spPr>
          <a:xfrm>
            <a:off x="7308769" y="36637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Oval 575">
            <a:extLst>
              <a:ext uri="{FF2B5EF4-FFF2-40B4-BE49-F238E27FC236}">
                <a16:creationId xmlns:a16="http://schemas.microsoft.com/office/drawing/2014/main" id="{00E423EB-C8FA-473B-978B-1320CA115005}"/>
              </a:ext>
            </a:extLst>
          </p:cNvPr>
          <p:cNvSpPr/>
          <p:nvPr/>
        </p:nvSpPr>
        <p:spPr>
          <a:xfrm>
            <a:off x="8809009" y="29605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Oval 576">
            <a:extLst>
              <a:ext uri="{FF2B5EF4-FFF2-40B4-BE49-F238E27FC236}">
                <a16:creationId xmlns:a16="http://schemas.microsoft.com/office/drawing/2014/main" id="{44A00F98-A8E3-4A59-A649-3C33562E3133}"/>
              </a:ext>
            </a:extLst>
          </p:cNvPr>
          <p:cNvSpPr/>
          <p:nvPr/>
        </p:nvSpPr>
        <p:spPr>
          <a:xfrm>
            <a:off x="8584038" y="29605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Oval 577">
            <a:extLst>
              <a:ext uri="{FF2B5EF4-FFF2-40B4-BE49-F238E27FC236}">
                <a16:creationId xmlns:a16="http://schemas.microsoft.com/office/drawing/2014/main" id="{704887C6-DA0D-4903-A168-FBB642293745}"/>
              </a:ext>
            </a:extLst>
          </p:cNvPr>
          <p:cNvSpPr/>
          <p:nvPr/>
        </p:nvSpPr>
        <p:spPr>
          <a:xfrm>
            <a:off x="8827561" y="315622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8131A7AB-29D8-481F-A711-D7AB34A40B8E}"/>
              </a:ext>
            </a:extLst>
          </p:cNvPr>
          <p:cNvSpPr/>
          <p:nvPr/>
        </p:nvSpPr>
        <p:spPr>
          <a:xfrm>
            <a:off x="8584038" y="30207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83ED88AE-7380-4E09-B8FF-546CA37E8060}"/>
              </a:ext>
            </a:extLst>
          </p:cNvPr>
          <p:cNvSpPr/>
          <p:nvPr/>
        </p:nvSpPr>
        <p:spPr>
          <a:xfrm>
            <a:off x="8736438" y="31731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Oval 580">
            <a:extLst>
              <a:ext uri="{FF2B5EF4-FFF2-40B4-BE49-F238E27FC236}">
                <a16:creationId xmlns:a16="http://schemas.microsoft.com/office/drawing/2014/main" id="{568C6F10-023F-47EF-AB72-2AA136A4833C}"/>
              </a:ext>
            </a:extLst>
          </p:cNvPr>
          <p:cNvSpPr/>
          <p:nvPr/>
        </p:nvSpPr>
        <p:spPr>
          <a:xfrm>
            <a:off x="8602305" y="33094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Oval 581">
            <a:extLst>
              <a:ext uri="{FF2B5EF4-FFF2-40B4-BE49-F238E27FC236}">
                <a16:creationId xmlns:a16="http://schemas.microsoft.com/office/drawing/2014/main" id="{C4802A81-E9BD-4BF2-BCFA-EEFBD87C95EB}"/>
              </a:ext>
            </a:extLst>
          </p:cNvPr>
          <p:cNvSpPr/>
          <p:nvPr/>
        </p:nvSpPr>
        <p:spPr>
          <a:xfrm>
            <a:off x="8453403" y="30766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Oval 582">
            <a:extLst>
              <a:ext uri="{FF2B5EF4-FFF2-40B4-BE49-F238E27FC236}">
                <a16:creationId xmlns:a16="http://schemas.microsoft.com/office/drawing/2014/main" id="{331FEBFB-4CE6-4C9E-B100-6E4D897A531F}"/>
              </a:ext>
            </a:extLst>
          </p:cNvPr>
          <p:cNvSpPr/>
          <p:nvPr/>
        </p:nvSpPr>
        <p:spPr>
          <a:xfrm>
            <a:off x="8319555" y="31199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Oval 583">
            <a:extLst>
              <a:ext uri="{FF2B5EF4-FFF2-40B4-BE49-F238E27FC236}">
                <a16:creationId xmlns:a16="http://schemas.microsoft.com/office/drawing/2014/main" id="{6F9A2CA2-DA6E-4FD8-A448-07BE1071F9C3}"/>
              </a:ext>
            </a:extLst>
          </p:cNvPr>
          <p:cNvSpPr/>
          <p:nvPr/>
        </p:nvSpPr>
        <p:spPr>
          <a:xfrm>
            <a:off x="8605803" y="32290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Oval 584">
            <a:extLst>
              <a:ext uri="{FF2B5EF4-FFF2-40B4-BE49-F238E27FC236}">
                <a16:creationId xmlns:a16="http://schemas.microsoft.com/office/drawing/2014/main" id="{7823A510-5028-4EA3-B0E3-FE0AE22A4072}"/>
              </a:ext>
            </a:extLst>
          </p:cNvPr>
          <p:cNvSpPr/>
          <p:nvPr/>
        </p:nvSpPr>
        <p:spPr>
          <a:xfrm>
            <a:off x="8482426" y="32723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Oval 585">
            <a:extLst>
              <a:ext uri="{FF2B5EF4-FFF2-40B4-BE49-F238E27FC236}">
                <a16:creationId xmlns:a16="http://schemas.microsoft.com/office/drawing/2014/main" id="{4228911F-79E7-4711-A1DE-9893C94F0092}"/>
              </a:ext>
            </a:extLst>
          </p:cNvPr>
          <p:cNvSpPr/>
          <p:nvPr/>
        </p:nvSpPr>
        <p:spPr>
          <a:xfrm>
            <a:off x="8228432" y="31368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Oval 586">
            <a:extLst>
              <a:ext uri="{FF2B5EF4-FFF2-40B4-BE49-F238E27FC236}">
                <a16:creationId xmlns:a16="http://schemas.microsoft.com/office/drawing/2014/main" id="{15F7CBE8-8F54-45AD-9AD5-511D673C3199}"/>
              </a:ext>
            </a:extLst>
          </p:cNvPr>
          <p:cNvSpPr/>
          <p:nvPr/>
        </p:nvSpPr>
        <p:spPr>
          <a:xfrm>
            <a:off x="8380832" y="32892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Oval 587">
            <a:extLst>
              <a:ext uri="{FF2B5EF4-FFF2-40B4-BE49-F238E27FC236}">
                <a16:creationId xmlns:a16="http://schemas.microsoft.com/office/drawing/2014/main" id="{18A9A9AF-81C3-43E7-BF16-E34DB99F3356}"/>
              </a:ext>
            </a:extLst>
          </p:cNvPr>
          <p:cNvSpPr/>
          <p:nvPr/>
        </p:nvSpPr>
        <p:spPr>
          <a:xfrm>
            <a:off x="8533232" y="34416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Oval 588">
            <a:extLst>
              <a:ext uri="{FF2B5EF4-FFF2-40B4-BE49-F238E27FC236}">
                <a16:creationId xmlns:a16="http://schemas.microsoft.com/office/drawing/2014/main" id="{9D65EF80-48BB-4F1B-B00F-93611207E21E}"/>
              </a:ext>
            </a:extLst>
          </p:cNvPr>
          <p:cNvSpPr/>
          <p:nvPr/>
        </p:nvSpPr>
        <p:spPr>
          <a:xfrm>
            <a:off x="8685632" y="35940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Oval 589">
            <a:extLst>
              <a:ext uri="{FF2B5EF4-FFF2-40B4-BE49-F238E27FC236}">
                <a16:creationId xmlns:a16="http://schemas.microsoft.com/office/drawing/2014/main" id="{F85645CE-DC22-46B9-8198-AA6915AEDCF0}"/>
              </a:ext>
            </a:extLst>
          </p:cNvPr>
          <p:cNvSpPr/>
          <p:nvPr/>
        </p:nvSpPr>
        <p:spPr>
          <a:xfrm>
            <a:off x="8094299" y="327309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Oval 590">
            <a:extLst>
              <a:ext uri="{FF2B5EF4-FFF2-40B4-BE49-F238E27FC236}">
                <a16:creationId xmlns:a16="http://schemas.microsoft.com/office/drawing/2014/main" id="{2E33BD1A-07F8-4F82-8984-507B00B06F47}"/>
              </a:ext>
            </a:extLst>
          </p:cNvPr>
          <p:cNvSpPr/>
          <p:nvPr/>
        </p:nvSpPr>
        <p:spPr>
          <a:xfrm>
            <a:off x="8003443" y="31709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Oval 591">
            <a:extLst>
              <a:ext uri="{FF2B5EF4-FFF2-40B4-BE49-F238E27FC236}">
                <a16:creationId xmlns:a16="http://schemas.microsoft.com/office/drawing/2014/main" id="{85C77101-F5BE-4923-9048-8D3CE036FD6A}"/>
              </a:ext>
            </a:extLst>
          </p:cNvPr>
          <p:cNvSpPr/>
          <p:nvPr/>
        </p:nvSpPr>
        <p:spPr>
          <a:xfrm>
            <a:off x="7930872" y="33836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Oval 592">
            <a:extLst>
              <a:ext uri="{FF2B5EF4-FFF2-40B4-BE49-F238E27FC236}">
                <a16:creationId xmlns:a16="http://schemas.microsoft.com/office/drawing/2014/main" id="{0E7D6A18-A0BD-4558-BF59-5501D9C616BB}"/>
              </a:ext>
            </a:extLst>
          </p:cNvPr>
          <p:cNvSpPr/>
          <p:nvPr/>
        </p:nvSpPr>
        <p:spPr>
          <a:xfrm>
            <a:off x="8083272" y="35360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Oval 593">
            <a:extLst>
              <a:ext uri="{FF2B5EF4-FFF2-40B4-BE49-F238E27FC236}">
                <a16:creationId xmlns:a16="http://schemas.microsoft.com/office/drawing/2014/main" id="{DB49187A-AB4F-4FA1-B42A-A20E80EDC05E}"/>
              </a:ext>
            </a:extLst>
          </p:cNvPr>
          <p:cNvSpPr/>
          <p:nvPr/>
        </p:nvSpPr>
        <p:spPr>
          <a:xfrm>
            <a:off x="7918254" y="35940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Oval 594">
            <a:extLst>
              <a:ext uri="{FF2B5EF4-FFF2-40B4-BE49-F238E27FC236}">
                <a16:creationId xmlns:a16="http://schemas.microsoft.com/office/drawing/2014/main" id="{9CB94857-29EA-4A1B-9DFD-E318C3014E56}"/>
              </a:ext>
            </a:extLst>
          </p:cNvPr>
          <p:cNvSpPr/>
          <p:nvPr/>
        </p:nvSpPr>
        <p:spPr>
          <a:xfrm>
            <a:off x="8415393" y="34944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Oval 595">
            <a:extLst>
              <a:ext uri="{FF2B5EF4-FFF2-40B4-BE49-F238E27FC236}">
                <a16:creationId xmlns:a16="http://schemas.microsoft.com/office/drawing/2014/main" id="{F3C792C9-126D-44F6-BE70-AC860CC742FF}"/>
              </a:ext>
            </a:extLst>
          </p:cNvPr>
          <p:cNvSpPr/>
          <p:nvPr/>
        </p:nvSpPr>
        <p:spPr>
          <a:xfrm>
            <a:off x="8324537" y="33922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Oval 596">
            <a:extLst>
              <a:ext uri="{FF2B5EF4-FFF2-40B4-BE49-F238E27FC236}">
                <a16:creationId xmlns:a16="http://schemas.microsoft.com/office/drawing/2014/main" id="{9EAD1CF2-250B-4F37-A005-F24FFF7F005D}"/>
              </a:ext>
            </a:extLst>
          </p:cNvPr>
          <p:cNvSpPr/>
          <p:nvPr/>
        </p:nvSpPr>
        <p:spPr>
          <a:xfrm>
            <a:off x="8201160" y="34355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Oval 597">
            <a:extLst>
              <a:ext uri="{FF2B5EF4-FFF2-40B4-BE49-F238E27FC236}">
                <a16:creationId xmlns:a16="http://schemas.microsoft.com/office/drawing/2014/main" id="{5B2B8A72-EDBA-44D7-8989-A8408A1688D3}"/>
              </a:ext>
            </a:extLst>
          </p:cNvPr>
          <p:cNvSpPr/>
          <p:nvPr/>
        </p:nvSpPr>
        <p:spPr>
          <a:xfrm>
            <a:off x="8251966" y="36049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Oval 598">
            <a:extLst>
              <a:ext uri="{FF2B5EF4-FFF2-40B4-BE49-F238E27FC236}">
                <a16:creationId xmlns:a16="http://schemas.microsoft.com/office/drawing/2014/main" id="{7300CC66-8371-4B5A-BD28-8B86FE091E49}"/>
              </a:ext>
            </a:extLst>
          </p:cNvPr>
          <p:cNvSpPr/>
          <p:nvPr/>
        </p:nvSpPr>
        <p:spPr>
          <a:xfrm>
            <a:off x="7719693" y="26718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Oval 599">
            <a:extLst>
              <a:ext uri="{FF2B5EF4-FFF2-40B4-BE49-F238E27FC236}">
                <a16:creationId xmlns:a16="http://schemas.microsoft.com/office/drawing/2014/main" id="{AB4D1093-5E1C-45A8-AA99-6E74E8AE6AE9}"/>
              </a:ext>
            </a:extLst>
          </p:cNvPr>
          <p:cNvSpPr/>
          <p:nvPr/>
        </p:nvSpPr>
        <p:spPr>
          <a:xfrm>
            <a:off x="7872093" y="28242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Oval 600">
            <a:extLst>
              <a:ext uri="{FF2B5EF4-FFF2-40B4-BE49-F238E27FC236}">
                <a16:creationId xmlns:a16="http://schemas.microsoft.com/office/drawing/2014/main" id="{A057C6CD-E35F-46D7-AAD2-3437C79EAFAE}"/>
              </a:ext>
            </a:extLst>
          </p:cNvPr>
          <p:cNvSpPr/>
          <p:nvPr/>
        </p:nvSpPr>
        <p:spPr>
          <a:xfrm>
            <a:off x="8024493" y="29766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val 601">
            <a:extLst>
              <a:ext uri="{FF2B5EF4-FFF2-40B4-BE49-F238E27FC236}">
                <a16:creationId xmlns:a16="http://schemas.microsoft.com/office/drawing/2014/main" id="{98FD81EB-424C-4CF1-9A44-14A0174F2370}"/>
              </a:ext>
            </a:extLst>
          </p:cNvPr>
          <p:cNvSpPr/>
          <p:nvPr/>
        </p:nvSpPr>
        <p:spPr>
          <a:xfrm>
            <a:off x="7269733" y="27662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Oval 602">
            <a:extLst>
              <a:ext uri="{FF2B5EF4-FFF2-40B4-BE49-F238E27FC236}">
                <a16:creationId xmlns:a16="http://schemas.microsoft.com/office/drawing/2014/main" id="{007D6E47-5C27-47B4-988B-A4AD21D33873}"/>
              </a:ext>
            </a:extLst>
          </p:cNvPr>
          <p:cNvSpPr/>
          <p:nvPr/>
        </p:nvSpPr>
        <p:spPr>
          <a:xfrm>
            <a:off x="7422133" y="29186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val 603">
            <a:extLst>
              <a:ext uri="{FF2B5EF4-FFF2-40B4-BE49-F238E27FC236}">
                <a16:creationId xmlns:a16="http://schemas.microsoft.com/office/drawing/2014/main" id="{5AC5592B-A4E3-4B20-9B9A-BA7C143D12D3}"/>
              </a:ext>
            </a:extLst>
          </p:cNvPr>
          <p:cNvSpPr/>
          <p:nvPr/>
        </p:nvSpPr>
        <p:spPr>
          <a:xfrm>
            <a:off x="6761727" y="272989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Oval 604">
            <a:extLst>
              <a:ext uri="{FF2B5EF4-FFF2-40B4-BE49-F238E27FC236}">
                <a16:creationId xmlns:a16="http://schemas.microsoft.com/office/drawing/2014/main" id="{1518A536-ABEF-4547-9FAF-3953F0135062}"/>
              </a:ext>
            </a:extLst>
          </p:cNvPr>
          <p:cNvSpPr/>
          <p:nvPr/>
        </p:nvSpPr>
        <p:spPr>
          <a:xfrm>
            <a:off x="6914127" y="288229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Oval 605">
            <a:extLst>
              <a:ext uri="{FF2B5EF4-FFF2-40B4-BE49-F238E27FC236}">
                <a16:creationId xmlns:a16="http://schemas.microsoft.com/office/drawing/2014/main" id="{6552DE6A-6710-4C3F-9D64-F1BFBBCD7944}"/>
              </a:ext>
            </a:extLst>
          </p:cNvPr>
          <p:cNvSpPr/>
          <p:nvPr/>
        </p:nvSpPr>
        <p:spPr>
          <a:xfrm>
            <a:off x="6159367" y="26718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Oval 606">
            <a:extLst>
              <a:ext uri="{FF2B5EF4-FFF2-40B4-BE49-F238E27FC236}">
                <a16:creationId xmlns:a16="http://schemas.microsoft.com/office/drawing/2014/main" id="{0E4B66EA-5E70-496B-8952-0DF205A69DAE}"/>
              </a:ext>
            </a:extLst>
          </p:cNvPr>
          <p:cNvSpPr/>
          <p:nvPr/>
        </p:nvSpPr>
        <p:spPr>
          <a:xfrm>
            <a:off x="6311767" y="28242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Oval 607">
            <a:extLst>
              <a:ext uri="{FF2B5EF4-FFF2-40B4-BE49-F238E27FC236}">
                <a16:creationId xmlns:a16="http://schemas.microsoft.com/office/drawing/2014/main" id="{014A8361-63B5-4753-A4D4-478573F08400}"/>
              </a:ext>
            </a:extLst>
          </p:cNvPr>
          <p:cNvSpPr/>
          <p:nvPr/>
        </p:nvSpPr>
        <p:spPr>
          <a:xfrm>
            <a:off x="5927138" y="37117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8FA69E72-6E70-4A12-9864-14DA16527C95}"/>
              </a:ext>
            </a:extLst>
          </p:cNvPr>
          <p:cNvSpPr/>
          <p:nvPr/>
        </p:nvSpPr>
        <p:spPr>
          <a:xfrm>
            <a:off x="5994349" y="272989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Oval 609">
            <a:extLst>
              <a:ext uri="{FF2B5EF4-FFF2-40B4-BE49-F238E27FC236}">
                <a16:creationId xmlns:a16="http://schemas.microsoft.com/office/drawing/2014/main" id="{B484BA10-BA00-4864-A278-894F23C56E9D}"/>
              </a:ext>
            </a:extLst>
          </p:cNvPr>
          <p:cNvSpPr/>
          <p:nvPr/>
        </p:nvSpPr>
        <p:spPr>
          <a:xfrm>
            <a:off x="6146749" y="288229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Oval 610">
            <a:extLst>
              <a:ext uri="{FF2B5EF4-FFF2-40B4-BE49-F238E27FC236}">
                <a16:creationId xmlns:a16="http://schemas.microsoft.com/office/drawing/2014/main" id="{EFE0E505-CAD6-4C97-B5D4-429BC07859C0}"/>
              </a:ext>
            </a:extLst>
          </p:cNvPr>
          <p:cNvSpPr/>
          <p:nvPr/>
        </p:nvSpPr>
        <p:spPr>
          <a:xfrm>
            <a:off x="6497133" y="33065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DC18E1D3-DCA9-4B30-81DD-D0DCE54BBBD3}"/>
              </a:ext>
            </a:extLst>
          </p:cNvPr>
          <p:cNvSpPr/>
          <p:nvPr/>
        </p:nvSpPr>
        <p:spPr>
          <a:xfrm>
            <a:off x="6406010" y="332349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516B6BC2-759D-44DC-90F9-FF9A8DBA5698}"/>
              </a:ext>
            </a:extLst>
          </p:cNvPr>
          <p:cNvSpPr/>
          <p:nvPr/>
        </p:nvSpPr>
        <p:spPr>
          <a:xfrm>
            <a:off x="6271877" y="345969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A402AFF0-784D-43FF-BA39-444B62A60A86}"/>
              </a:ext>
            </a:extLst>
          </p:cNvPr>
          <p:cNvSpPr/>
          <p:nvPr/>
        </p:nvSpPr>
        <p:spPr>
          <a:xfrm>
            <a:off x="6413250" y="38750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Oval 614">
            <a:extLst>
              <a:ext uri="{FF2B5EF4-FFF2-40B4-BE49-F238E27FC236}">
                <a16:creationId xmlns:a16="http://schemas.microsoft.com/office/drawing/2014/main" id="{066664B1-F541-43DC-99D1-2788953E8288}"/>
              </a:ext>
            </a:extLst>
          </p:cNvPr>
          <p:cNvSpPr/>
          <p:nvPr/>
        </p:nvSpPr>
        <p:spPr>
          <a:xfrm>
            <a:off x="6491488" y="26302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Oval 615">
            <a:extLst>
              <a:ext uri="{FF2B5EF4-FFF2-40B4-BE49-F238E27FC236}">
                <a16:creationId xmlns:a16="http://schemas.microsoft.com/office/drawing/2014/main" id="{E1ECFED1-2DAE-43A0-88B9-8F022CACB5E6}"/>
              </a:ext>
            </a:extLst>
          </p:cNvPr>
          <p:cNvSpPr/>
          <p:nvPr/>
        </p:nvSpPr>
        <p:spPr>
          <a:xfrm>
            <a:off x="6328061" y="27407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Oval 616">
            <a:extLst>
              <a:ext uri="{FF2B5EF4-FFF2-40B4-BE49-F238E27FC236}">
                <a16:creationId xmlns:a16="http://schemas.microsoft.com/office/drawing/2014/main" id="{819D193D-EB36-4C5A-971D-A479A867E3D9}"/>
              </a:ext>
            </a:extLst>
          </p:cNvPr>
          <p:cNvSpPr/>
          <p:nvPr/>
        </p:nvSpPr>
        <p:spPr>
          <a:xfrm>
            <a:off x="6480461" y="28931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D4F2A2FC-9E67-495E-BFEE-F07C3814239F}"/>
              </a:ext>
            </a:extLst>
          </p:cNvPr>
          <p:cNvSpPr/>
          <p:nvPr/>
        </p:nvSpPr>
        <p:spPr>
          <a:xfrm>
            <a:off x="6449913" y="30116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Oval 618">
            <a:extLst>
              <a:ext uri="{FF2B5EF4-FFF2-40B4-BE49-F238E27FC236}">
                <a16:creationId xmlns:a16="http://schemas.microsoft.com/office/drawing/2014/main" id="{2389A71C-9402-4374-A5DB-92FB6DE28804}"/>
              </a:ext>
            </a:extLst>
          </p:cNvPr>
          <p:cNvSpPr/>
          <p:nvPr/>
        </p:nvSpPr>
        <p:spPr>
          <a:xfrm>
            <a:off x="6224942" y="30116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Oval 619">
            <a:extLst>
              <a:ext uri="{FF2B5EF4-FFF2-40B4-BE49-F238E27FC236}">
                <a16:creationId xmlns:a16="http://schemas.microsoft.com/office/drawing/2014/main" id="{09C0962E-03F8-4DF6-9A7C-621B0A1B5CAF}"/>
              </a:ext>
            </a:extLst>
          </p:cNvPr>
          <p:cNvSpPr/>
          <p:nvPr/>
        </p:nvSpPr>
        <p:spPr>
          <a:xfrm>
            <a:off x="6468465" y="32073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Oval 620">
            <a:extLst>
              <a:ext uri="{FF2B5EF4-FFF2-40B4-BE49-F238E27FC236}">
                <a16:creationId xmlns:a16="http://schemas.microsoft.com/office/drawing/2014/main" id="{5C29963C-8EBE-480F-BAF4-D18599AE13BE}"/>
              </a:ext>
            </a:extLst>
          </p:cNvPr>
          <p:cNvSpPr/>
          <p:nvPr/>
        </p:nvSpPr>
        <p:spPr>
          <a:xfrm>
            <a:off x="6224942" y="30719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Oval 621">
            <a:extLst>
              <a:ext uri="{FF2B5EF4-FFF2-40B4-BE49-F238E27FC236}">
                <a16:creationId xmlns:a16="http://schemas.microsoft.com/office/drawing/2014/main" id="{A2E4B06F-1AC6-46F0-845C-15F6D51D166D}"/>
              </a:ext>
            </a:extLst>
          </p:cNvPr>
          <p:cNvSpPr/>
          <p:nvPr/>
        </p:nvSpPr>
        <p:spPr>
          <a:xfrm>
            <a:off x="6377342" y="32243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Oval 622">
            <a:extLst>
              <a:ext uri="{FF2B5EF4-FFF2-40B4-BE49-F238E27FC236}">
                <a16:creationId xmlns:a16="http://schemas.microsoft.com/office/drawing/2014/main" id="{7A92864D-A926-4DED-A4E4-B3C674E4B6AC}"/>
              </a:ext>
            </a:extLst>
          </p:cNvPr>
          <p:cNvSpPr/>
          <p:nvPr/>
        </p:nvSpPr>
        <p:spPr>
          <a:xfrm>
            <a:off x="6529742" y="33767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Oval 623">
            <a:extLst>
              <a:ext uri="{FF2B5EF4-FFF2-40B4-BE49-F238E27FC236}">
                <a16:creationId xmlns:a16="http://schemas.microsoft.com/office/drawing/2014/main" id="{32E8E1F0-DBEC-4409-BB6B-E494B2CACEA1}"/>
              </a:ext>
            </a:extLst>
          </p:cNvPr>
          <p:cNvSpPr/>
          <p:nvPr/>
        </p:nvSpPr>
        <p:spPr>
          <a:xfrm>
            <a:off x="6243209" y="33605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Oval 624">
            <a:extLst>
              <a:ext uri="{FF2B5EF4-FFF2-40B4-BE49-F238E27FC236}">
                <a16:creationId xmlns:a16="http://schemas.microsoft.com/office/drawing/2014/main" id="{3C74F536-DE9E-4DC8-B350-9303FBF60BDF}"/>
              </a:ext>
            </a:extLst>
          </p:cNvPr>
          <p:cNvSpPr/>
          <p:nvPr/>
        </p:nvSpPr>
        <p:spPr>
          <a:xfrm>
            <a:off x="6094307" y="31277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Oval 625">
            <a:extLst>
              <a:ext uri="{FF2B5EF4-FFF2-40B4-BE49-F238E27FC236}">
                <a16:creationId xmlns:a16="http://schemas.microsoft.com/office/drawing/2014/main" id="{4BE0ED7B-6904-41FB-ADCD-5A2AE32094BD}"/>
              </a:ext>
            </a:extLst>
          </p:cNvPr>
          <p:cNvSpPr/>
          <p:nvPr/>
        </p:nvSpPr>
        <p:spPr>
          <a:xfrm>
            <a:off x="5960459" y="317107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Oval 626">
            <a:extLst>
              <a:ext uri="{FF2B5EF4-FFF2-40B4-BE49-F238E27FC236}">
                <a16:creationId xmlns:a16="http://schemas.microsoft.com/office/drawing/2014/main" id="{21A66CD3-0BA2-43EE-AC11-584FF5A712F4}"/>
              </a:ext>
            </a:extLst>
          </p:cNvPr>
          <p:cNvSpPr/>
          <p:nvPr/>
        </p:nvSpPr>
        <p:spPr>
          <a:xfrm>
            <a:off x="6246707" y="32801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Oval 627">
            <a:extLst>
              <a:ext uri="{FF2B5EF4-FFF2-40B4-BE49-F238E27FC236}">
                <a16:creationId xmlns:a16="http://schemas.microsoft.com/office/drawing/2014/main" id="{F124CC7E-D3E4-488E-A53C-B5EE1CF3EB40}"/>
              </a:ext>
            </a:extLst>
          </p:cNvPr>
          <p:cNvSpPr/>
          <p:nvPr/>
        </p:nvSpPr>
        <p:spPr>
          <a:xfrm>
            <a:off x="6123330" y="332347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Oval 628">
            <a:extLst>
              <a:ext uri="{FF2B5EF4-FFF2-40B4-BE49-F238E27FC236}">
                <a16:creationId xmlns:a16="http://schemas.microsoft.com/office/drawing/2014/main" id="{091C7625-5EDB-4A06-A42F-C0D758373B05}"/>
              </a:ext>
            </a:extLst>
          </p:cNvPr>
          <p:cNvSpPr/>
          <p:nvPr/>
        </p:nvSpPr>
        <p:spPr>
          <a:xfrm>
            <a:off x="6021736" y="33404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Oval 629">
            <a:extLst>
              <a:ext uri="{FF2B5EF4-FFF2-40B4-BE49-F238E27FC236}">
                <a16:creationId xmlns:a16="http://schemas.microsoft.com/office/drawing/2014/main" id="{14BA60C6-7C8B-4A06-BF27-6751A14D7661}"/>
              </a:ext>
            </a:extLst>
          </p:cNvPr>
          <p:cNvSpPr/>
          <p:nvPr/>
        </p:nvSpPr>
        <p:spPr>
          <a:xfrm>
            <a:off x="6174136" y="34928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Oval 630">
            <a:extLst>
              <a:ext uri="{FF2B5EF4-FFF2-40B4-BE49-F238E27FC236}">
                <a16:creationId xmlns:a16="http://schemas.microsoft.com/office/drawing/2014/main" id="{CB325EEF-014D-459E-B4B1-7270C54DD482}"/>
              </a:ext>
            </a:extLst>
          </p:cNvPr>
          <p:cNvSpPr/>
          <p:nvPr/>
        </p:nvSpPr>
        <p:spPr>
          <a:xfrm>
            <a:off x="6326536" y="36452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Oval 631">
            <a:extLst>
              <a:ext uri="{FF2B5EF4-FFF2-40B4-BE49-F238E27FC236}">
                <a16:creationId xmlns:a16="http://schemas.microsoft.com/office/drawing/2014/main" id="{22C48514-5BD5-416B-9B78-4D7CF2A92361}"/>
              </a:ext>
            </a:extLst>
          </p:cNvPr>
          <p:cNvSpPr/>
          <p:nvPr/>
        </p:nvSpPr>
        <p:spPr>
          <a:xfrm>
            <a:off x="6056297" y="354556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Oval 632">
            <a:extLst>
              <a:ext uri="{FF2B5EF4-FFF2-40B4-BE49-F238E27FC236}">
                <a16:creationId xmlns:a16="http://schemas.microsoft.com/office/drawing/2014/main" id="{7B1B0B0E-E7FB-4BCE-952F-FA172C16E341}"/>
              </a:ext>
            </a:extLst>
          </p:cNvPr>
          <p:cNvSpPr/>
          <p:nvPr/>
        </p:nvSpPr>
        <p:spPr>
          <a:xfrm>
            <a:off x="5965441" y="344345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Oval 633">
            <a:extLst>
              <a:ext uri="{FF2B5EF4-FFF2-40B4-BE49-F238E27FC236}">
                <a16:creationId xmlns:a16="http://schemas.microsoft.com/office/drawing/2014/main" id="{B3B93F5E-8985-4AEF-AE0C-8BBBA5F4981A}"/>
              </a:ext>
            </a:extLst>
          </p:cNvPr>
          <p:cNvSpPr/>
          <p:nvPr/>
        </p:nvSpPr>
        <p:spPr>
          <a:xfrm>
            <a:off x="7393110" y="29528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Oval 634">
            <a:extLst>
              <a:ext uri="{FF2B5EF4-FFF2-40B4-BE49-F238E27FC236}">
                <a16:creationId xmlns:a16="http://schemas.microsoft.com/office/drawing/2014/main" id="{3332754A-1649-45EA-9145-93FE781DFF67}"/>
              </a:ext>
            </a:extLst>
          </p:cNvPr>
          <p:cNvSpPr/>
          <p:nvPr/>
        </p:nvSpPr>
        <p:spPr>
          <a:xfrm>
            <a:off x="7168139" y="29528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Oval 635">
            <a:extLst>
              <a:ext uri="{FF2B5EF4-FFF2-40B4-BE49-F238E27FC236}">
                <a16:creationId xmlns:a16="http://schemas.microsoft.com/office/drawing/2014/main" id="{FFAA6CBA-D13F-4A5A-A77E-5DA75FB469B8}"/>
              </a:ext>
            </a:extLst>
          </p:cNvPr>
          <p:cNvSpPr/>
          <p:nvPr/>
        </p:nvSpPr>
        <p:spPr>
          <a:xfrm>
            <a:off x="7411662" y="31485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Oval 636">
            <a:extLst>
              <a:ext uri="{FF2B5EF4-FFF2-40B4-BE49-F238E27FC236}">
                <a16:creationId xmlns:a16="http://schemas.microsoft.com/office/drawing/2014/main" id="{9486792C-F8F7-4173-AC17-C862C3B95931}"/>
              </a:ext>
            </a:extLst>
          </p:cNvPr>
          <p:cNvSpPr/>
          <p:nvPr/>
        </p:nvSpPr>
        <p:spPr>
          <a:xfrm>
            <a:off x="7168139" y="30131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Oval 637">
            <a:extLst>
              <a:ext uri="{FF2B5EF4-FFF2-40B4-BE49-F238E27FC236}">
                <a16:creationId xmlns:a16="http://schemas.microsoft.com/office/drawing/2014/main" id="{74C72ECD-B1BC-4999-8718-353E3667B2C3}"/>
              </a:ext>
            </a:extLst>
          </p:cNvPr>
          <p:cNvSpPr/>
          <p:nvPr/>
        </p:nvSpPr>
        <p:spPr>
          <a:xfrm>
            <a:off x="7320539" y="31655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Oval 638">
            <a:extLst>
              <a:ext uri="{FF2B5EF4-FFF2-40B4-BE49-F238E27FC236}">
                <a16:creationId xmlns:a16="http://schemas.microsoft.com/office/drawing/2014/main" id="{73E63320-B463-416B-BFC5-325851F473F2}"/>
              </a:ext>
            </a:extLst>
          </p:cNvPr>
          <p:cNvSpPr/>
          <p:nvPr/>
        </p:nvSpPr>
        <p:spPr>
          <a:xfrm>
            <a:off x="7472939" y="33179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Oval 639">
            <a:extLst>
              <a:ext uri="{FF2B5EF4-FFF2-40B4-BE49-F238E27FC236}">
                <a16:creationId xmlns:a16="http://schemas.microsoft.com/office/drawing/2014/main" id="{A9F0D2AD-8152-4FEA-9C4E-0D46E5EBD1F9}"/>
              </a:ext>
            </a:extLst>
          </p:cNvPr>
          <p:cNvSpPr/>
          <p:nvPr/>
        </p:nvSpPr>
        <p:spPr>
          <a:xfrm>
            <a:off x="7186406" y="33017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Oval 640">
            <a:extLst>
              <a:ext uri="{FF2B5EF4-FFF2-40B4-BE49-F238E27FC236}">
                <a16:creationId xmlns:a16="http://schemas.microsoft.com/office/drawing/2014/main" id="{304FCEE8-6314-4E3B-BA36-B65B54A28C0E}"/>
              </a:ext>
            </a:extLst>
          </p:cNvPr>
          <p:cNvSpPr/>
          <p:nvPr/>
        </p:nvSpPr>
        <p:spPr>
          <a:xfrm>
            <a:off x="7037504" y="306896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Oval 641">
            <a:extLst>
              <a:ext uri="{FF2B5EF4-FFF2-40B4-BE49-F238E27FC236}">
                <a16:creationId xmlns:a16="http://schemas.microsoft.com/office/drawing/2014/main" id="{A4FE2148-91E4-4CA4-B560-84D186C8A219}"/>
              </a:ext>
            </a:extLst>
          </p:cNvPr>
          <p:cNvSpPr/>
          <p:nvPr/>
        </p:nvSpPr>
        <p:spPr>
          <a:xfrm>
            <a:off x="6903656" y="31122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Oval 642">
            <a:extLst>
              <a:ext uri="{FF2B5EF4-FFF2-40B4-BE49-F238E27FC236}">
                <a16:creationId xmlns:a16="http://schemas.microsoft.com/office/drawing/2014/main" id="{75E03D0A-ECE9-40F8-A893-45BC6C852965}"/>
              </a:ext>
            </a:extLst>
          </p:cNvPr>
          <p:cNvSpPr/>
          <p:nvPr/>
        </p:nvSpPr>
        <p:spPr>
          <a:xfrm>
            <a:off x="7189904" y="322136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Oval 643">
            <a:extLst>
              <a:ext uri="{FF2B5EF4-FFF2-40B4-BE49-F238E27FC236}">
                <a16:creationId xmlns:a16="http://schemas.microsoft.com/office/drawing/2014/main" id="{3931E774-B84A-4E1A-87B0-0D6F0C8C4185}"/>
              </a:ext>
            </a:extLst>
          </p:cNvPr>
          <p:cNvSpPr/>
          <p:nvPr/>
        </p:nvSpPr>
        <p:spPr>
          <a:xfrm>
            <a:off x="7066527" y="32646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Oval 644">
            <a:extLst>
              <a:ext uri="{FF2B5EF4-FFF2-40B4-BE49-F238E27FC236}">
                <a16:creationId xmlns:a16="http://schemas.microsoft.com/office/drawing/2014/main" id="{C77707E4-50F3-4E39-BED4-1183ED226D3D}"/>
              </a:ext>
            </a:extLst>
          </p:cNvPr>
          <p:cNvSpPr/>
          <p:nvPr/>
        </p:nvSpPr>
        <p:spPr>
          <a:xfrm>
            <a:off x="6812533" y="31292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Oval 645">
            <a:extLst>
              <a:ext uri="{FF2B5EF4-FFF2-40B4-BE49-F238E27FC236}">
                <a16:creationId xmlns:a16="http://schemas.microsoft.com/office/drawing/2014/main" id="{367766F1-061B-452C-A720-D7CED4C0F2EF}"/>
              </a:ext>
            </a:extLst>
          </p:cNvPr>
          <p:cNvSpPr/>
          <p:nvPr/>
        </p:nvSpPr>
        <p:spPr>
          <a:xfrm>
            <a:off x="6964933" y="32816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Oval 646">
            <a:extLst>
              <a:ext uri="{FF2B5EF4-FFF2-40B4-BE49-F238E27FC236}">
                <a16:creationId xmlns:a16="http://schemas.microsoft.com/office/drawing/2014/main" id="{D26E661A-3CE2-4B95-BCB3-5ACCF9DA253E}"/>
              </a:ext>
            </a:extLst>
          </p:cNvPr>
          <p:cNvSpPr/>
          <p:nvPr/>
        </p:nvSpPr>
        <p:spPr>
          <a:xfrm>
            <a:off x="7117333" y="34340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Oval 647">
            <a:extLst>
              <a:ext uri="{FF2B5EF4-FFF2-40B4-BE49-F238E27FC236}">
                <a16:creationId xmlns:a16="http://schemas.microsoft.com/office/drawing/2014/main" id="{EC18138D-2338-4921-BE53-0E931C9359FD}"/>
              </a:ext>
            </a:extLst>
          </p:cNvPr>
          <p:cNvSpPr/>
          <p:nvPr/>
        </p:nvSpPr>
        <p:spPr>
          <a:xfrm>
            <a:off x="7269733" y="35864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Oval 648">
            <a:extLst>
              <a:ext uri="{FF2B5EF4-FFF2-40B4-BE49-F238E27FC236}">
                <a16:creationId xmlns:a16="http://schemas.microsoft.com/office/drawing/2014/main" id="{EFFF0C79-D79B-428B-91CE-C99C519EE05E}"/>
              </a:ext>
            </a:extLst>
          </p:cNvPr>
          <p:cNvSpPr/>
          <p:nvPr/>
        </p:nvSpPr>
        <p:spPr>
          <a:xfrm>
            <a:off x="6678400" y="32654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Oval 649">
            <a:extLst>
              <a:ext uri="{FF2B5EF4-FFF2-40B4-BE49-F238E27FC236}">
                <a16:creationId xmlns:a16="http://schemas.microsoft.com/office/drawing/2014/main" id="{11F1F217-9CFF-4F24-8B21-2DB433521D64}"/>
              </a:ext>
            </a:extLst>
          </p:cNvPr>
          <p:cNvSpPr/>
          <p:nvPr/>
        </p:nvSpPr>
        <p:spPr>
          <a:xfrm>
            <a:off x="6587544" y="316332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Oval 650">
            <a:extLst>
              <a:ext uri="{FF2B5EF4-FFF2-40B4-BE49-F238E27FC236}">
                <a16:creationId xmlns:a16="http://schemas.microsoft.com/office/drawing/2014/main" id="{88D5450B-06D5-4FDB-9AFF-401EFC7AC793}"/>
              </a:ext>
            </a:extLst>
          </p:cNvPr>
          <p:cNvSpPr/>
          <p:nvPr/>
        </p:nvSpPr>
        <p:spPr>
          <a:xfrm>
            <a:off x="6514973" y="33759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Oval 651">
            <a:extLst>
              <a:ext uri="{FF2B5EF4-FFF2-40B4-BE49-F238E27FC236}">
                <a16:creationId xmlns:a16="http://schemas.microsoft.com/office/drawing/2014/main" id="{8EDF6B7E-4008-4406-ADCE-97393FC277B2}"/>
              </a:ext>
            </a:extLst>
          </p:cNvPr>
          <p:cNvSpPr/>
          <p:nvPr/>
        </p:nvSpPr>
        <p:spPr>
          <a:xfrm>
            <a:off x="6667373" y="35283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Oval 652">
            <a:extLst>
              <a:ext uri="{FF2B5EF4-FFF2-40B4-BE49-F238E27FC236}">
                <a16:creationId xmlns:a16="http://schemas.microsoft.com/office/drawing/2014/main" id="{025047CB-F4A3-4F67-9F63-F5FA5B65F608}"/>
              </a:ext>
            </a:extLst>
          </p:cNvPr>
          <p:cNvSpPr/>
          <p:nvPr/>
        </p:nvSpPr>
        <p:spPr>
          <a:xfrm>
            <a:off x="6502355" y="35864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Oval 653">
            <a:extLst>
              <a:ext uri="{FF2B5EF4-FFF2-40B4-BE49-F238E27FC236}">
                <a16:creationId xmlns:a16="http://schemas.microsoft.com/office/drawing/2014/main" id="{92A5FD40-E07E-4D97-83C3-472C88A5EFB2}"/>
              </a:ext>
            </a:extLst>
          </p:cNvPr>
          <p:cNvSpPr/>
          <p:nvPr/>
        </p:nvSpPr>
        <p:spPr>
          <a:xfrm>
            <a:off x="6999494" y="34867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Oval 654">
            <a:extLst>
              <a:ext uri="{FF2B5EF4-FFF2-40B4-BE49-F238E27FC236}">
                <a16:creationId xmlns:a16="http://schemas.microsoft.com/office/drawing/2014/main" id="{0DA46F35-4B49-401B-9A68-C2F8541A4F1F}"/>
              </a:ext>
            </a:extLst>
          </p:cNvPr>
          <p:cNvSpPr/>
          <p:nvPr/>
        </p:nvSpPr>
        <p:spPr>
          <a:xfrm>
            <a:off x="6908638" y="338463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Oval 655">
            <a:extLst>
              <a:ext uri="{FF2B5EF4-FFF2-40B4-BE49-F238E27FC236}">
                <a16:creationId xmlns:a16="http://schemas.microsoft.com/office/drawing/2014/main" id="{03150AE7-FE50-4F7A-AEBB-0A7904887D3F}"/>
              </a:ext>
            </a:extLst>
          </p:cNvPr>
          <p:cNvSpPr/>
          <p:nvPr/>
        </p:nvSpPr>
        <p:spPr>
          <a:xfrm>
            <a:off x="6785261" y="34279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Oval 656">
            <a:extLst>
              <a:ext uri="{FF2B5EF4-FFF2-40B4-BE49-F238E27FC236}">
                <a16:creationId xmlns:a16="http://schemas.microsoft.com/office/drawing/2014/main" id="{2BAEFC31-18B5-4480-B059-0B34626874C6}"/>
              </a:ext>
            </a:extLst>
          </p:cNvPr>
          <p:cNvSpPr/>
          <p:nvPr/>
        </p:nvSpPr>
        <p:spPr>
          <a:xfrm>
            <a:off x="6836067" y="359729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Oval 657">
            <a:extLst>
              <a:ext uri="{FF2B5EF4-FFF2-40B4-BE49-F238E27FC236}">
                <a16:creationId xmlns:a16="http://schemas.microsoft.com/office/drawing/2014/main" id="{56D22E11-E34F-4F69-B742-747170AB370B}"/>
              </a:ext>
            </a:extLst>
          </p:cNvPr>
          <p:cNvSpPr/>
          <p:nvPr/>
        </p:nvSpPr>
        <p:spPr>
          <a:xfrm>
            <a:off x="7992972" y="38229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Oval 658">
            <a:extLst>
              <a:ext uri="{FF2B5EF4-FFF2-40B4-BE49-F238E27FC236}">
                <a16:creationId xmlns:a16="http://schemas.microsoft.com/office/drawing/2014/main" id="{BBAF4196-6E72-4175-B5B5-D3EADEAE0D48}"/>
              </a:ext>
            </a:extLst>
          </p:cNvPr>
          <p:cNvSpPr/>
          <p:nvPr/>
        </p:nvSpPr>
        <p:spPr>
          <a:xfrm>
            <a:off x="7901849" y="38399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Oval 659">
            <a:extLst>
              <a:ext uri="{FF2B5EF4-FFF2-40B4-BE49-F238E27FC236}">
                <a16:creationId xmlns:a16="http://schemas.microsoft.com/office/drawing/2014/main" id="{79CDFD2C-6CB9-41DC-B730-95D489DE32AE}"/>
              </a:ext>
            </a:extLst>
          </p:cNvPr>
          <p:cNvSpPr/>
          <p:nvPr/>
        </p:nvSpPr>
        <p:spPr>
          <a:xfrm>
            <a:off x="7767716" y="39761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Oval 660">
            <a:extLst>
              <a:ext uri="{FF2B5EF4-FFF2-40B4-BE49-F238E27FC236}">
                <a16:creationId xmlns:a16="http://schemas.microsoft.com/office/drawing/2014/main" id="{B8D1FDE7-8609-4D1E-8DCD-6EFA4CB2FC6D}"/>
              </a:ext>
            </a:extLst>
          </p:cNvPr>
          <p:cNvSpPr/>
          <p:nvPr/>
        </p:nvSpPr>
        <p:spPr>
          <a:xfrm>
            <a:off x="7302654" y="41140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Oval 661">
            <a:extLst>
              <a:ext uri="{FF2B5EF4-FFF2-40B4-BE49-F238E27FC236}">
                <a16:creationId xmlns:a16="http://schemas.microsoft.com/office/drawing/2014/main" id="{58FA5AE9-E0C2-40E4-A461-E05CD793F2B5}"/>
              </a:ext>
            </a:extLst>
          </p:cNvPr>
          <p:cNvSpPr/>
          <p:nvPr/>
        </p:nvSpPr>
        <p:spPr>
          <a:xfrm>
            <a:off x="7676860" y="38740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Oval 662">
            <a:extLst>
              <a:ext uri="{FF2B5EF4-FFF2-40B4-BE49-F238E27FC236}">
                <a16:creationId xmlns:a16="http://schemas.microsoft.com/office/drawing/2014/main" id="{6468EFDB-102B-4C6C-8A64-E8F2974E2D45}"/>
              </a:ext>
            </a:extLst>
          </p:cNvPr>
          <p:cNvSpPr/>
          <p:nvPr/>
        </p:nvSpPr>
        <p:spPr>
          <a:xfrm>
            <a:off x="7465525" y="42664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Oval 663">
            <a:extLst>
              <a:ext uri="{FF2B5EF4-FFF2-40B4-BE49-F238E27FC236}">
                <a16:creationId xmlns:a16="http://schemas.microsoft.com/office/drawing/2014/main" id="{13014A23-6F9E-4189-9C00-DBDA0C99BB9A}"/>
              </a:ext>
            </a:extLst>
          </p:cNvPr>
          <p:cNvSpPr/>
          <p:nvPr/>
        </p:nvSpPr>
        <p:spPr>
          <a:xfrm>
            <a:off x="7211531" y="41310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Oval 664">
            <a:extLst>
              <a:ext uri="{FF2B5EF4-FFF2-40B4-BE49-F238E27FC236}">
                <a16:creationId xmlns:a16="http://schemas.microsoft.com/office/drawing/2014/main" id="{12F86632-3BCE-43AA-9DA0-5AA2F995BEE3}"/>
              </a:ext>
            </a:extLst>
          </p:cNvPr>
          <p:cNvSpPr/>
          <p:nvPr/>
        </p:nvSpPr>
        <p:spPr>
          <a:xfrm>
            <a:off x="7363931" y="42834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Oval 665">
            <a:extLst>
              <a:ext uri="{FF2B5EF4-FFF2-40B4-BE49-F238E27FC236}">
                <a16:creationId xmlns:a16="http://schemas.microsoft.com/office/drawing/2014/main" id="{F9EDBAE5-3084-4DDE-9297-5B02DDAF59EB}"/>
              </a:ext>
            </a:extLst>
          </p:cNvPr>
          <p:cNvSpPr/>
          <p:nvPr/>
        </p:nvSpPr>
        <p:spPr>
          <a:xfrm>
            <a:off x="7604289" y="40867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Oval 666">
            <a:extLst>
              <a:ext uri="{FF2B5EF4-FFF2-40B4-BE49-F238E27FC236}">
                <a16:creationId xmlns:a16="http://schemas.microsoft.com/office/drawing/2014/main" id="{44C6DFE3-8494-4686-8A01-1452029C1396}"/>
              </a:ext>
            </a:extLst>
          </p:cNvPr>
          <p:cNvSpPr/>
          <p:nvPr/>
        </p:nvSpPr>
        <p:spPr>
          <a:xfrm>
            <a:off x="7756689" y="42391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Oval 667">
            <a:extLst>
              <a:ext uri="{FF2B5EF4-FFF2-40B4-BE49-F238E27FC236}">
                <a16:creationId xmlns:a16="http://schemas.microsoft.com/office/drawing/2014/main" id="{9D262B18-2593-4A5C-B078-B119BA93CE97}"/>
              </a:ext>
            </a:extLst>
          </p:cNvPr>
          <p:cNvSpPr/>
          <p:nvPr/>
        </p:nvSpPr>
        <p:spPr>
          <a:xfrm>
            <a:off x="7909089" y="43915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Oval 668">
            <a:extLst>
              <a:ext uri="{FF2B5EF4-FFF2-40B4-BE49-F238E27FC236}">
                <a16:creationId xmlns:a16="http://schemas.microsoft.com/office/drawing/2014/main" id="{CE0EDCDD-672B-42EA-928B-AFE5210C2535}"/>
              </a:ext>
            </a:extLst>
          </p:cNvPr>
          <p:cNvSpPr/>
          <p:nvPr/>
        </p:nvSpPr>
        <p:spPr>
          <a:xfrm>
            <a:off x="7271484" y="412882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Oval 669">
            <a:extLst>
              <a:ext uri="{FF2B5EF4-FFF2-40B4-BE49-F238E27FC236}">
                <a16:creationId xmlns:a16="http://schemas.microsoft.com/office/drawing/2014/main" id="{D7EF3633-05EC-4B1E-BC4B-2EF5D1F8C4F5}"/>
              </a:ext>
            </a:extLst>
          </p:cNvPr>
          <p:cNvSpPr/>
          <p:nvPr/>
        </p:nvSpPr>
        <p:spPr>
          <a:xfrm>
            <a:off x="7137636" y="417211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Oval 670">
            <a:extLst>
              <a:ext uri="{FF2B5EF4-FFF2-40B4-BE49-F238E27FC236}">
                <a16:creationId xmlns:a16="http://schemas.microsoft.com/office/drawing/2014/main" id="{3A792600-05DB-4990-AB00-0E36919928AF}"/>
              </a:ext>
            </a:extLst>
          </p:cNvPr>
          <p:cNvSpPr/>
          <p:nvPr/>
        </p:nvSpPr>
        <p:spPr>
          <a:xfrm>
            <a:off x="7423884" y="428122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Oval 671">
            <a:extLst>
              <a:ext uri="{FF2B5EF4-FFF2-40B4-BE49-F238E27FC236}">
                <a16:creationId xmlns:a16="http://schemas.microsoft.com/office/drawing/2014/main" id="{B14858BD-4196-44B5-8797-6C2E4272D0C4}"/>
              </a:ext>
            </a:extLst>
          </p:cNvPr>
          <p:cNvSpPr/>
          <p:nvPr/>
        </p:nvSpPr>
        <p:spPr>
          <a:xfrm>
            <a:off x="7300507" y="432451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Oval 672">
            <a:extLst>
              <a:ext uri="{FF2B5EF4-FFF2-40B4-BE49-F238E27FC236}">
                <a16:creationId xmlns:a16="http://schemas.microsoft.com/office/drawing/2014/main" id="{49DAD3FB-B3F9-41A6-A8E0-B8CF7ED1951E}"/>
              </a:ext>
            </a:extLst>
          </p:cNvPr>
          <p:cNvSpPr/>
          <p:nvPr/>
        </p:nvSpPr>
        <p:spPr>
          <a:xfrm>
            <a:off x="7046513" y="41890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val 673">
            <a:extLst>
              <a:ext uri="{FF2B5EF4-FFF2-40B4-BE49-F238E27FC236}">
                <a16:creationId xmlns:a16="http://schemas.microsoft.com/office/drawing/2014/main" id="{1687FA7F-64DD-41D6-9ECC-2EA8BEDC1148}"/>
              </a:ext>
            </a:extLst>
          </p:cNvPr>
          <p:cNvSpPr/>
          <p:nvPr/>
        </p:nvSpPr>
        <p:spPr>
          <a:xfrm>
            <a:off x="7198913" y="43414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Oval 674">
            <a:extLst>
              <a:ext uri="{FF2B5EF4-FFF2-40B4-BE49-F238E27FC236}">
                <a16:creationId xmlns:a16="http://schemas.microsoft.com/office/drawing/2014/main" id="{AE7DA746-3F6A-485F-9BCD-2894B80C5BC8}"/>
              </a:ext>
            </a:extLst>
          </p:cNvPr>
          <p:cNvSpPr/>
          <p:nvPr/>
        </p:nvSpPr>
        <p:spPr>
          <a:xfrm>
            <a:off x="7439271" y="41447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Oval 675">
            <a:extLst>
              <a:ext uri="{FF2B5EF4-FFF2-40B4-BE49-F238E27FC236}">
                <a16:creationId xmlns:a16="http://schemas.microsoft.com/office/drawing/2014/main" id="{AEDF18AC-09E4-4A7B-9C65-9F6365A2C922}"/>
              </a:ext>
            </a:extLst>
          </p:cNvPr>
          <p:cNvSpPr/>
          <p:nvPr/>
        </p:nvSpPr>
        <p:spPr>
          <a:xfrm>
            <a:off x="7591671" y="42971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Oval 676">
            <a:extLst>
              <a:ext uri="{FF2B5EF4-FFF2-40B4-BE49-F238E27FC236}">
                <a16:creationId xmlns:a16="http://schemas.microsoft.com/office/drawing/2014/main" id="{7F5E2C66-8D55-4133-AC1F-0FEE30D857B0}"/>
              </a:ext>
            </a:extLst>
          </p:cNvPr>
          <p:cNvSpPr/>
          <p:nvPr/>
        </p:nvSpPr>
        <p:spPr>
          <a:xfrm>
            <a:off x="7000338" y="39761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Oval 677">
            <a:extLst>
              <a:ext uri="{FF2B5EF4-FFF2-40B4-BE49-F238E27FC236}">
                <a16:creationId xmlns:a16="http://schemas.microsoft.com/office/drawing/2014/main" id="{BCAB7245-E2CB-45F8-B0AE-7095DB97EF49}"/>
              </a:ext>
            </a:extLst>
          </p:cNvPr>
          <p:cNvSpPr/>
          <p:nvPr/>
        </p:nvSpPr>
        <p:spPr>
          <a:xfrm>
            <a:off x="7744071" y="44495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Oval 678">
            <a:extLst>
              <a:ext uri="{FF2B5EF4-FFF2-40B4-BE49-F238E27FC236}">
                <a16:creationId xmlns:a16="http://schemas.microsoft.com/office/drawing/2014/main" id="{C82B1F27-DDA4-493D-92F2-8A7BC9C431A1}"/>
              </a:ext>
            </a:extLst>
          </p:cNvPr>
          <p:cNvSpPr/>
          <p:nvPr/>
        </p:nvSpPr>
        <p:spPr>
          <a:xfrm>
            <a:off x="6623234" y="37649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Oval 679">
            <a:extLst>
              <a:ext uri="{FF2B5EF4-FFF2-40B4-BE49-F238E27FC236}">
                <a16:creationId xmlns:a16="http://schemas.microsoft.com/office/drawing/2014/main" id="{90235D88-CA66-4BF7-8145-BFEF808DCA4A}"/>
              </a:ext>
            </a:extLst>
          </p:cNvPr>
          <p:cNvSpPr/>
          <p:nvPr/>
        </p:nvSpPr>
        <p:spPr>
          <a:xfrm>
            <a:off x="6909482" y="38740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Oval 680">
            <a:extLst>
              <a:ext uri="{FF2B5EF4-FFF2-40B4-BE49-F238E27FC236}">
                <a16:creationId xmlns:a16="http://schemas.microsoft.com/office/drawing/2014/main" id="{74A29952-0564-409B-BE71-21FF76E1E601}"/>
              </a:ext>
            </a:extLst>
          </p:cNvPr>
          <p:cNvSpPr/>
          <p:nvPr/>
        </p:nvSpPr>
        <p:spPr>
          <a:xfrm>
            <a:off x="6786105" y="39173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Oval 681">
            <a:extLst>
              <a:ext uri="{FF2B5EF4-FFF2-40B4-BE49-F238E27FC236}">
                <a16:creationId xmlns:a16="http://schemas.microsoft.com/office/drawing/2014/main" id="{1FD959AC-E9FA-48E4-9CDC-AF8AD6F5402F}"/>
              </a:ext>
            </a:extLst>
          </p:cNvPr>
          <p:cNvSpPr/>
          <p:nvPr/>
        </p:nvSpPr>
        <p:spPr>
          <a:xfrm>
            <a:off x="6532111" y="37819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Oval 682">
            <a:extLst>
              <a:ext uri="{FF2B5EF4-FFF2-40B4-BE49-F238E27FC236}">
                <a16:creationId xmlns:a16="http://schemas.microsoft.com/office/drawing/2014/main" id="{A2624BD3-73D7-4681-9ADD-E0B29B76B0C7}"/>
              </a:ext>
            </a:extLst>
          </p:cNvPr>
          <p:cNvSpPr/>
          <p:nvPr/>
        </p:nvSpPr>
        <p:spPr>
          <a:xfrm>
            <a:off x="6684511" y="39343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Oval 683">
            <a:extLst>
              <a:ext uri="{FF2B5EF4-FFF2-40B4-BE49-F238E27FC236}">
                <a16:creationId xmlns:a16="http://schemas.microsoft.com/office/drawing/2014/main" id="{684A9CCC-8AA6-4925-94B3-98E244857CF9}"/>
              </a:ext>
            </a:extLst>
          </p:cNvPr>
          <p:cNvSpPr/>
          <p:nvPr/>
        </p:nvSpPr>
        <p:spPr>
          <a:xfrm>
            <a:off x="6836911" y="40867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Oval 684">
            <a:extLst>
              <a:ext uri="{FF2B5EF4-FFF2-40B4-BE49-F238E27FC236}">
                <a16:creationId xmlns:a16="http://schemas.microsoft.com/office/drawing/2014/main" id="{E4F973EE-8FCB-4E24-978F-D1884F9C3EA2}"/>
              </a:ext>
            </a:extLst>
          </p:cNvPr>
          <p:cNvSpPr/>
          <p:nvPr/>
        </p:nvSpPr>
        <p:spPr>
          <a:xfrm>
            <a:off x="6989311" y="42391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Oval 685">
            <a:extLst>
              <a:ext uri="{FF2B5EF4-FFF2-40B4-BE49-F238E27FC236}">
                <a16:creationId xmlns:a16="http://schemas.microsoft.com/office/drawing/2014/main" id="{80F1D968-3F9B-4752-BBE2-47D233417496}"/>
              </a:ext>
            </a:extLst>
          </p:cNvPr>
          <p:cNvSpPr/>
          <p:nvPr/>
        </p:nvSpPr>
        <p:spPr>
          <a:xfrm>
            <a:off x="7141711" y="43915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Oval 686">
            <a:extLst>
              <a:ext uri="{FF2B5EF4-FFF2-40B4-BE49-F238E27FC236}">
                <a16:creationId xmlns:a16="http://schemas.microsoft.com/office/drawing/2014/main" id="{3F265495-19ED-42ED-A3E4-234C29A17C97}"/>
              </a:ext>
            </a:extLst>
          </p:cNvPr>
          <p:cNvSpPr/>
          <p:nvPr/>
        </p:nvSpPr>
        <p:spPr>
          <a:xfrm>
            <a:off x="7997954" y="40953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Oval 687">
            <a:extLst>
              <a:ext uri="{FF2B5EF4-FFF2-40B4-BE49-F238E27FC236}">
                <a16:creationId xmlns:a16="http://schemas.microsoft.com/office/drawing/2014/main" id="{B2D1C2C4-5A6A-42F7-A78D-4F0CD56CB815}"/>
              </a:ext>
            </a:extLst>
          </p:cNvPr>
          <p:cNvSpPr/>
          <p:nvPr/>
        </p:nvSpPr>
        <p:spPr>
          <a:xfrm>
            <a:off x="7874577" y="41386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Oval 688">
            <a:extLst>
              <a:ext uri="{FF2B5EF4-FFF2-40B4-BE49-F238E27FC236}">
                <a16:creationId xmlns:a16="http://schemas.microsoft.com/office/drawing/2014/main" id="{8896A72B-20A6-463A-A9D5-F0EAD0BD6146}"/>
              </a:ext>
            </a:extLst>
          </p:cNvPr>
          <p:cNvSpPr/>
          <p:nvPr/>
        </p:nvSpPr>
        <p:spPr>
          <a:xfrm>
            <a:off x="7925383" y="43080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Oval 689">
            <a:extLst>
              <a:ext uri="{FF2B5EF4-FFF2-40B4-BE49-F238E27FC236}">
                <a16:creationId xmlns:a16="http://schemas.microsoft.com/office/drawing/2014/main" id="{8C33688B-16FB-4E57-81A3-2F12A92C0E19}"/>
              </a:ext>
            </a:extLst>
          </p:cNvPr>
          <p:cNvSpPr/>
          <p:nvPr/>
        </p:nvSpPr>
        <p:spPr>
          <a:xfrm>
            <a:off x="7901116" y="42314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Oval 690">
            <a:extLst>
              <a:ext uri="{FF2B5EF4-FFF2-40B4-BE49-F238E27FC236}">
                <a16:creationId xmlns:a16="http://schemas.microsoft.com/office/drawing/2014/main" id="{D0A41AFB-85F8-4A24-948F-7F726E9E045B}"/>
              </a:ext>
            </a:extLst>
          </p:cNvPr>
          <p:cNvSpPr/>
          <p:nvPr/>
        </p:nvSpPr>
        <p:spPr>
          <a:xfrm>
            <a:off x="7451156" y="43257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Oval 691">
            <a:extLst>
              <a:ext uri="{FF2B5EF4-FFF2-40B4-BE49-F238E27FC236}">
                <a16:creationId xmlns:a16="http://schemas.microsoft.com/office/drawing/2014/main" id="{AE7CD0F0-AF73-47A3-9E0C-A1EB9DCBD08E}"/>
              </a:ext>
            </a:extLst>
          </p:cNvPr>
          <p:cNvSpPr/>
          <p:nvPr/>
        </p:nvSpPr>
        <p:spPr>
          <a:xfrm>
            <a:off x="7603556" y="44781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Oval 692">
            <a:extLst>
              <a:ext uri="{FF2B5EF4-FFF2-40B4-BE49-F238E27FC236}">
                <a16:creationId xmlns:a16="http://schemas.microsoft.com/office/drawing/2014/main" id="{9758C362-DC6F-447A-AF2F-DED5CD242114}"/>
              </a:ext>
            </a:extLst>
          </p:cNvPr>
          <p:cNvSpPr/>
          <p:nvPr/>
        </p:nvSpPr>
        <p:spPr>
          <a:xfrm>
            <a:off x="6943150" y="42894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Oval 693">
            <a:extLst>
              <a:ext uri="{FF2B5EF4-FFF2-40B4-BE49-F238E27FC236}">
                <a16:creationId xmlns:a16="http://schemas.microsoft.com/office/drawing/2014/main" id="{3D7FDA56-F434-4D25-A2C6-4E301FE42220}"/>
              </a:ext>
            </a:extLst>
          </p:cNvPr>
          <p:cNvSpPr/>
          <p:nvPr/>
        </p:nvSpPr>
        <p:spPr>
          <a:xfrm>
            <a:off x="7095550" y="44418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Oval 694">
            <a:extLst>
              <a:ext uri="{FF2B5EF4-FFF2-40B4-BE49-F238E27FC236}">
                <a16:creationId xmlns:a16="http://schemas.microsoft.com/office/drawing/2014/main" id="{3C87373A-15C6-48A0-9816-B8998A58F084}"/>
              </a:ext>
            </a:extLst>
          </p:cNvPr>
          <p:cNvSpPr/>
          <p:nvPr/>
        </p:nvSpPr>
        <p:spPr>
          <a:xfrm>
            <a:off x="6049626" y="42588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Oval 695">
            <a:extLst>
              <a:ext uri="{FF2B5EF4-FFF2-40B4-BE49-F238E27FC236}">
                <a16:creationId xmlns:a16="http://schemas.microsoft.com/office/drawing/2014/main" id="{4A46DE36-7BE8-4A2F-BF8E-FD24FD641C9C}"/>
              </a:ext>
            </a:extLst>
          </p:cNvPr>
          <p:cNvSpPr/>
          <p:nvPr/>
        </p:nvSpPr>
        <p:spPr>
          <a:xfrm>
            <a:off x="5948032" y="42757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Oval 696">
            <a:extLst>
              <a:ext uri="{FF2B5EF4-FFF2-40B4-BE49-F238E27FC236}">
                <a16:creationId xmlns:a16="http://schemas.microsoft.com/office/drawing/2014/main" id="{3FADE3CF-5EBE-4CF4-9E33-E2A2C4FC8E93}"/>
              </a:ext>
            </a:extLst>
          </p:cNvPr>
          <p:cNvSpPr/>
          <p:nvPr/>
        </p:nvSpPr>
        <p:spPr>
          <a:xfrm>
            <a:off x="6340790" y="42314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Oval 697">
            <a:extLst>
              <a:ext uri="{FF2B5EF4-FFF2-40B4-BE49-F238E27FC236}">
                <a16:creationId xmlns:a16="http://schemas.microsoft.com/office/drawing/2014/main" id="{9226CCB4-EC92-4C5A-AC09-992CE13E60AA}"/>
              </a:ext>
            </a:extLst>
          </p:cNvPr>
          <p:cNvSpPr/>
          <p:nvPr/>
        </p:nvSpPr>
        <p:spPr>
          <a:xfrm>
            <a:off x="6493190" y="43838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Oval 698">
            <a:extLst>
              <a:ext uri="{FF2B5EF4-FFF2-40B4-BE49-F238E27FC236}">
                <a16:creationId xmlns:a16="http://schemas.microsoft.com/office/drawing/2014/main" id="{3D46A684-9A54-491E-BA59-524A54B2F8B2}"/>
              </a:ext>
            </a:extLst>
          </p:cNvPr>
          <p:cNvSpPr/>
          <p:nvPr/>
        </p:nvSpPr>
        <p:spPr>
          <a:xfrm>
            <a:off x="6007985" y="42735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Oval 699">
            <a:extLst>
              <a:ext uri="{FF2B5EF4-FFF2-40B4-BE49-F238E27FC236}">
                <a16:creationId xmlns:a16="http://schemas.microsoft.com/office/drawing/2014/main" id="{20F679E4-F4E3-4BBD-93E8-127F26A04F38}"/>
              </a:ext>
            </a:extLst>
          </p:cNvPr>
          <p:cNvSpPr/>
          <p:nvPr/>
        </p:nvSpPr>
        <p:spPr>
          <a:xfrm>
            <a:off x="6175772" y="42894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Oval 700">
            <a:extLst>
              <a:ext uri="{FF2B5EF4-FFF2-40B4-BE49-F238E27FC236}">
                <a16:creationId xmlns:a16="http://schemas.microsoft.com/office/drawing/2014/main" id="{7B19F3C0-AF5F-45E6-9A24-D429A7E94BAA}"/>
              </a:ext>
            </a:extLst>
          </p:cNvPr>
          <p:cNvSpPr/>
          <p:nvPr/>
        </p:nvSpPr>
        <p:spPr>
          <a:xfrm>
            <a:off x="6328172" y="44418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Oval 701">
            <a:extLst>
              <a:ext uri="{FF2B5EF4-FFF2-40B4-BE49-F238E27FC236}">
                <a16:creationId xmlns:a16="http://schemas.microsoft.com/office/drawing/2014/main" id="{F9C5EA3A-703B-4692-B1D1-75EB2EDFBAF1}"/>
              </a:ext>
            </a:extLst>
          </p:cNvPr>
          <p:cNvSpPr/>
          <p:nvPr/>
        </p:nvSpPr>
        <p:spPr>
          <a:xfrm>
            <a:off x="6672911" y="418981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Oval 702">
            <a:extLst>
              <a:ext uri="{FF2B5EF4-FFF2-40B4-BE49-F238E27FC236}">
                <a16:creationId xmlns:a16="http://schemas.microsoft.com/office/drawing/2014/main" id="{C16A4636-A7AA-402F-BB3C-9C09B727DA3E}"/>
              </a:ext>
            </a:extLst>
          </p:cNvPr>
          <p:cNvSpPr/>
          <p:nvPr/>
        </p:nvSpPr>
        <p:spPr>
          <a:xfrm>
            <a:off x="6509484" y="43003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Oval 703">
            <a:extLst>
              <a:ext uri="{FF2B5EF4-FFF2-40B4-BE49-F238E27FC236}">
                <a16:creationId xmlns:a16="http://schemas.microsoft.com/office/drawing/2014/main" id="{E72666AE-EC5A-49B6-ABD9-D083E3D1A8AD}"/>
              </a:ext>
            </a:extLst>
          </p:cNvPr>
          <p:cNvSpPr/>
          <p:nvPr/>
        </p:nvSpPr>
        <p:spPr>
          <a:xfrm>
            <a:off x="6661884" y="44527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Oval 704">
            <a:extLst>
              <a:ext uri="{FF2B5EF4-FFF2-40B4-BE49-F238E27FC236}">
                <a16:creationId xmlns:a16="http://schemas.microsoft.com/office/drawing/2014/main" id="{E9336204-119A-462C-9E05-75D959C31301}"/>
              </a:ext>
            </a:extLst>
          </p:cNvPr>
          <p:cNvSpPr/>
          <p:nvPr/>
        </p:nvSpPr>
        <p:spPr>
          <a:xfrm>
            <a:off x="7574533" y="45124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Oval 705">
            <a:extLst>
              <a:ext uri="{FF2B5EF4-FFF2-40B4-BE49-F238E27FC236}">
                <a16:creationId xmlns:a16="http://schemas.microsoft.com/office/drawing/2014/main" id="{6EF2CDA8-F168-4BCA-B1DA-922B726DF593}"/>
              </a:ext>
            </a:extLst>
          </p:cNvPr>
          <p:cNvSpPr/>
          <p:nvPr/>
        </p:nvSpPr>
        <p:spPr>
          <a:xfrm>
            <a:off x="7349562" y="45124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Oval 706">
            <a:extLst>
              <a:ext uri="{FF2B5EF4-FFF2-40B4-BE49-F238E27FC236}">
                <a16:creationId xmlns:a16="http://schemas.microsoft.com/office/drawing/2014/main" id="{D3623B58-149C-42BE-AC93-E2FD503AB269}"/>
              </a:ext>
            </a:extLst>
          </p:cNvPr>
          <p:cNvSpPr/>
          <p:nvPr/>
        </p:nvSpPr>
        <p:spPr>
          <a:xfrm>
            <a:off x="8762083" y="36521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Oval 707">
            <a:extLst>
              <a:ext uri="{FF2B5EF4-FFF2-40B4-BE49-F238E27FC236}">
                <a16:creationId xmlns:a16="http://schemas.microsoft.com/office/drawing/2014/main" id="{7CEB7105-1B69-4533-8608-B5661253D9A0}"/>
              </a:ext>
            </a:extLst>
          </p:cNvPr>
          <p:cNvSpPr/>
          <p:nvPr/>
        </p:nvSpPr>
        <p:spPr>
          <a:xfrm>
            <a:off x="8670960" y="36691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Oval 708">
            <a:extLst>
              <a:ext uri="{FF2B5EF4-FFF2-40B4-BE49-F238E27FC236}">
                <a16:creationId xmlns:a16="http://schemas.microsoft.com/office/drawing/2014/main" id="{0D8BFFCB-8BA5-4FE3-BD03-8A089395BA77}"/>
              </a:ext>
            </a:extLst>
          </p:cNvPr>
          <p:cNvSpPr/>
          <p:nvPr/>
        </p:nvSpPr>
        <p:spPr>
          <a:xfrm>
            <a:off x="8823360" y="38215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Oval 709">
            <a:extLst>
              <a:ext uri="{FF2B5EF4-FFF2-40B4-BE49-F238E27FC236}">
                <a16:creationId xmlns:a16="http://schemas.microsoft.com/office/drawing/2014/main" id="{7DF639AC-35E4-46E6-99A3-B7585D5D781E}"/>
              </a:ext>
            </a:extLst>
          </p:cNvPr>
          <p:cNvSpPr/>
          <p:nvPr/>
        </p:nvSpPr>
        <p:spPr>
          <a:xfrm>
            <a:off x="8536827" y="38053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Oval 710">
            <a:extLst>
              <a:ext uri="{FF2B5EF4-FFF2-40B4-BE49-F238E27FC236}">
                <a16:creationId xmlns:a16="http://schemas.microsoft.com/office/drawing/2014/main" id="{40248776-F705-4FE8-AF02-58D0AE4F9853}"/>
              </a:ext>
            </a:extLst>
          </p:cNvPr>
          <p:cNvSpPr/>
          <p:nvPr/>
        </p:nvSpPr>
        <p:spPr>
          <a:xfrm>
            <a:off x="8159723" y="35941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Oval 711">
            <a:extLst>
              <a:ext uri="{FF2B5EF4-FFF2-40B4-BE49-F238E27FC236}">
                <a16:creationId xmlns:a16="http://schemas.microsoft.com/office/drawing/2014/main" id="{EF20B019-A8CC-44C8-B87B-6D98C9931B1D}"/>
              </a:ext>
            </a:extLst>
          </p:cNvPr>
          <p:cNvSpPr/>
          <p:nvPr/>
        </p:nvSpPr>
        <p:spPr>
          <a:xfrm>
            <a:off x="8445971" y="37032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Oval 712">
            <a:extLst>
              <a:ext uri="{FF2B5EF4-FFF2-40B4-BE49-F238E27FC236}">
                <a16:creationId xmlns:a16="http://schemas.microsoft.com/office/drawing/2014/main" id="{76BBEA91-8689-4BB0-B106-A9ED29BA7CCD}"/>
              </a:ext>
            </a:extLst>
          </p:cNvPr>
          <p:cNvSpPr/>
          <p:nvPr/>
        </p:nvSpPr>
        <p:spPr>
          <a:xfrm>
            <a:off x="8322594" y="37465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Oval 713">
            <a:extLst>
              <a:ext uri="{FF2B5EF4-FFF2-40B4-BE49-F238E27FC236}">
                <a16:creationId xmlns:a16="http://schemas.microsoft.com/office/drawing/2014/main" id="{B2A42B3F-9143-47FC-B277-8679CA4D1F95}"/>
              </a:ext>
            </a:extLst>
          </p:cNvPr>
          <p:cNvSpPr/>
          <p:nvPr/>
        </p:nvSpPr>
        <p:spPr>
          <a:xfrm>
            <a:off x="8068600" y="36111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Oval 714">
            <a:extLst>
              <a:ext uri="{FF2B5EF4-FFF2-40B4-BE49-F238E27FC236}">
                <a16:creationId xmlns:a16="http://schemas.microsoft.com/office/drawing/2014/main" id="{D84F97BF-2893-4014-825B-215E1BFE76E3}"/>
              </a:ext>
            </a:extLst>
          </p:cNvPr>
          <p:cNvSpPr/>
          <p:nvPr/>
        </p:nvSpPr>
        <p:spPr>
          <a:xfrm>
            <a:off x="8221000" y="37635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Oval 715">
            <a:extLst>
              <a:ext uri="{FF2B5EF4-FFF2-40B4-BE49-F238E27FC236}">
                <a16:creationId xmlns:a16="http://schemas.microsoft.com/office/drawing/2014/main" id="{4B760C9F-82CB-4B91-BF81-CA73F25F53D9}"/>
              </a:ext>
            </a:extLst>
          </p:cNvPr>
          <p:cNvSpPr/>
          <p:nvPr/>
        </p:nvSpPr>
        <p:spPr>
          <a:xfrm>
            <a:off x="8373400" y="39159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Oval 716">
            <a:extLst>
              <a:ext uri="{FF2B5EF4-FFF2-40B4-BE49-F238E27FC236}">
                <a16:creationId xmlns:a16="http://schemas.microsoft.com/office/drawing/2014/main" id="{7D6D944D-6008-4F5D-BB00-7D01D50A68B0}"/>
              </a:ext>
            </a:extLst>
          </p:cNvPr>
          <p:cNvSpPr/>
          <p:nvPr/>
        </p:nvSpPr>
        <p:spPr>
          <a:xfrm>
            <a:off x="8525800" y="40683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Oval 717">
            <a:extLst>
              <a:ext uri="{FF2B5EF4-FFF2-40B4-BE49-F238E27FC236}">
                <a16:creationId xmlns:a16="http://schemas.microsoft.com/office/drawing/2014/main" id="{1AD57450-D242-4666-A312-7441575D5974}"/>
              </a:ext>
            </a:extLst>
          </p:cNvPr>
          <p:cNvSpPr/>
          <p:nvPr/>
        </p:nvSpPr>
        <p:spPr>
          <a:xfrm>
            <a:off x="8678200" y="42207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Oval 718">
            <a:extLst>
              <a:ext uri="{FF2B5EF4-FFF2-40B4-BE49-F238E27FC236}">
                <a16:creationId xmlns:a16="http://schemas.microsoft.com/office/drawing/2014/main" id="{FB6A1C2C-AF96-49D0-B63D-E5909375C62E}"/>
              </a:ext>
            </a:extLst>
          </p:cNvPr>
          <p:cNvSpPr/>
          <p:nvPr/>
        </p:nvSpPr>
        <p:spPr>
          <a:xfrm>
            <a:off x="8802613" y="318881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Oval 719">
            <a:extLst>
              <a:ext uri="{FF2B5EF4-FFF2-40B4-BE49-F238E27FC236}">
                <a16:creationId xmlns:a16="http://schemas.microsoft.com/office/drawing/2014/main" id="{1D5334BD-5B89-458F-9FB0-78E29AFB464A}"/>
              </a:ext>
            </a:extLst>
          </p:cNvPr>
          <p:cNvSpPr/>
          <p:nvPr/>
        </p:nvSpPr>
        <p:spPr>
          <a:xfrm>
            <a:off x="8756438" y="29758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Oval 720">
            <a:extLst>
              <a:ext uri="{FF2B5EF4-FFF2-40B4-BE49-F238E27FC236}">
                <a16:creationId xmlns:a16="http://schemas.microsoft.com/office/drawing/2014/main" id="{005A87BE-9646-4B4E-8B77-D3FC92C86A34}"/>
              </a:ext>
            </a:extLst>
          </p:cNvPr>
          <p:cNvSpPr/>
          <p:nvPr/>
        </p:nvSpPr>
        <p:spPr>
          <a:xfrm>
            <a:off x="8379334" y="27646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Oval 721">
            <a:extLst>
              <a:ext uri="{FF2B5EF4-FFF2-40B4-BE49-F238E27FC236}">
                <a16:creationId xmlns:a16="http://schemas.microsoft.com/office/drawing/2014/main" id="{C7BA7C6A-F758-48FA-ACD0-3ABA30227556}"/>
              </a:ext>
            </a:extLst>
          </p:cNvPr>
          <p:cNvSpPr/>
          <p:nvPr/>
        </p:nvSpPr>
        <p:spPr>
          <a:xfrm>
            <a:off x="8665582" y="287376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Oval 722">
            <a:extLst>
              <a:ext uri="{FF2B5EF4-FFF2-40B4-BE49-F238E27FC236}">
                <a16:creationId xmlns:a16="http://schemas.microsoft.com/office/drawing/2014/main" id="{20FE13A0-2ACC-4F43-92F5-2FF70027FDD4}"/>
              </a:ext>
            </a:extLst>
          </p:cNvPr>
          <p:cNvSpPr/>
          <p:nvPr/>
        </p:nvSpPr>
        <p:spPr>
          <a:xfrm>
            <a:off x="8542205" y="29170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Oval 723">
            <a:extLst>
              <a:ext uri="{FF2B5EF4-FFF2-40B4-BE49-F238E27FC236}">
                <a16:creationId xmlns:a16="http://schemas.microsoft.com/office/drawing/2014/main" id="{39FBCB28-F61A-4D28-BB8C-DAD6390F42E5}"/>
              </a:ext>
            </a:extLst>
          </p:cNvPr>
          <p:cNvSpPr/>
          <p:nvPr/>
        </p:nvSpPr>
        <p:spPr>
          <a:xfrm>
            <a:off x="8288211" y="27816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Oval 724">
            <a:extLst>
              <a:ext uri="{FF2B5EF4-FFF2-40B4-BE49-F238E27FC236}">
                <a16:creationId xmlns:a16="http://schemas.microsoft.com/office/drawing/2014/main" id="{567C7B5B-E8FA-4D99-AACC-0439E273CBB9}"/>
              </a:ext>
            </a:extLst>
          </p:cNvPr>
          <p:cNvSpPr/>
          <p:nvPr/>
        </p:nvSpPr>
        <p:spPr>
          <a:xfrm>
            <a:off x="8440611" y="29340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Oval 725">
            <a:extLst>
              <a:ext uri="{FF2B5EF4-FFF2-40B4-BE49-F238E27FC236}">
                <a16:creationId xmlns:a16="http://schemas.microsoft.com/office/drawing/2014/main" id="{F101FF0E-B5EE-4837-85BA-2D6F0392F57D}"/>
              </a:ext>
            </a:extLst>
          </p:cNvPr>
          <p:cNvSpPr/>
          <p:nvPr/>
        </p:nvSpPr>
        <p:spPr>
          <a:xfrm>
            <a:off x="8593011" y="30864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Oval 726">
            <a:extLst>
              <a:ext uri="{FF2B5EF4-FFF2-40B4-BE49-F238E27FC236}">
                <a16:creationId xmlns:a16="http://schemas.microsoft.com/office/drawing/2014/main" id="{88EB81A6-4CDF-4349-B367-4D874022CCDF}"/>
              </a:ext>
            </a:extLst>
          </p:cNvPr>
          <p:cNvSpPr/>
          <p:nvPr/>
        </p:nvSpPr>
        <p:spPr>
          <a:xfrm>
            <a:off x="8745411" y="32388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Oval 727">
            <a:extLst>
              <a:ext uri="{FF2B5EF4-FFF2-40B4-BE49-F238E27FC236}">
                <a16:creationId xmlns:a16="http://schemas.microsoft.com/office/drawing/2014/main" id="{421C176F-B911-42F7-89E9-73EE6DC8E551}"/>
              </a:ext>
            </a:extLst>
          </p:cNvPr>
          <p:cNvSpPr/>
          <p:nvPr/>
        </p:nvSpPr>
        <p:spPr>
          <a:xfrm>
            <a:off x="8699250" y="32892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Oval 728">
            <a:extLst>
              <a:ext uri="{FF2B5EF4-FFF2-40B4-BE49-F238E27FC236}">
                <a16:creationId xmlns:a16="http://schemas.microsoft.com/office/drawing/2014/main" id="{114D89DB-2AED-4850-AAFC-3F373C43DDE0}"/>
              </a:ext>
            </a:extLst>
          </p:cNvPr>
          <p:cNvSpPr/>
          <p:nvPr/>
        </p:nvSpPr>
        <p:spPr>
          <a:xfrm>
            <a:off x="8851650" y="34416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Oval 729">
            <a:extLst>
              <a:ext uri="{FF2B5EF4-FFF2-40B4-BE49-F238E27FC236}">
                <a16:creationId xmlns:a16="http://schemas.microsoft.com/office/drawing/2014/main" id="{66919AAC-0CB0-47AC-AC3B-3A92AB3A9967}"/>
              </a:ext>
            </a:extLst>
          </p:cNvPr>
          <p:cNvSpPr/>
          <p:nvPr/>
        </p:nvSpPr>
        <p:spPr>
          <a:xfrm>
            <a:off x="8096890" y="323116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Oval 730">
            <a:extLst>
              <a:ext uri="{FF2B5EF4-FFF2-40B4-BE49-F238E27FC236}">
                <a16:creationId xmlns:a16="http://schemas.microsoft.com/office/drawing/2014/main" id="{135B2F0B-03C7-4060-9513-2941E89D2497}"/>
              </a:ext>
            </a:extLst>
          </p:cNvPr>
          <p:cNvSpPr/>
          <p:nvPr/>
        </p:nvSpPr>
        <p:spPr>
          <a:xfrm>
            <a:off x="8249290" y="338356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Oval 731">
            <a:extLst>
              <a:ext uri="{FF2B5EF4-FFF2-40B4-BE49-F238E27FC236}">
                <a16:creationId xmlns:a16="http://schemas.microsoft.com/office/drawing/2014/main" id="{1721CCD3-B445-4E43-9C4D-5CEE571D953E}"/>
              </a:ext>
            </a:extLst>
          </p:cNvPr>
          <p:cNvSpPr/>
          <p:nvPr/>
        </p:nvSpPr>
        <p:spPr>
          <a:xfrm>
            <a:off x="8084272" y="34416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Oval 732">
            <a:extLst>
              <a:ext uri="{FF2B5EF4-FFF2-40B4-BE49-F238E27FC236}">
                <a16:creationId xmlns:a16="http://schemas.microsoft.com/office/drawing/2014/main" id="{04F48A0A-F5FD-4E52-8914-84E455D3A180}"/>
              </a:ext>
            </a:extLst>
          </p:cNvPr>
          <p:cNvSpPr/>
          <p:nvPr/>
        </p:nvSpPr>
        <p:spPr>
          <a:xfrm>
            <a:off x="8434656" y="38658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D0ECD225-5B1F-4F5F-A3B8-2C9935C6C02C}"/>
              </a:ext>
            </a:extLst>
          </p:cNvPr>
          <p:cNvSpPr/>
          <p:nvPr/>
        </p:nvSpPr>
        <p:spPr>
          <a:xfrm>
            <a:off x="8343533" y="38828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EB5F71CA-38CF-4CF3-8375-A4A1FD2BFB34}"/>
              </a:ext>
            </a:extLst>
          </p:cNvPr>
          <p:cNvSpPr/>
          <p:nvPr/>
        </p:nvSpPr>
        <p:spPr>
          <a:xfrm>
            <a:off x="8209400" y="40190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Oval 735">
            <a:extLst>
              <a:ext uri="{FF2B5EF4-FFF2-40B4-BE49-F238E27FC236}">
                <a16:creationId xmlns:a16="http://schemas.microsoft.com/office/drawing/2014/main" id="{C1002944-7A90-4292-8881-FCC07DAF1C2C}"/>
              </a:ext>
            </a:extLst>
          </p:cNvPr>
          <p:cNvSpPr/>
          <p:nvPr/>
        </p:nvSpPr>
        <p:spPr>
          <a:xfrm>
            <a:off x="8429011" y="31895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Oval 736">
            <a:extLst>
              <a:ext uri="{FF2B5EF4-FFF2-40B4-BE49-F238E27FC236}">
                <a16:creationId xmlns:a16="http://schemas.microsoft.com/office/drawing/2014/main" id="{4F17B2BC-A77B-41EE-8FE4-663C2EBE21D3}"/>
              </a:ext>
            </a:extLst>
          </p:cNvPr>
          <p:cNvSpPr/>
          <p:nvPr/>
        </p:nvSpPr>
        <p:spPr>
          <a:xfrm>
            <a:off x="8265584" y="33000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Oval 737">
            <a:extLst>
              <a:ext uri="{FF2B5EF4-FFF2-40B4-BE49-F238E27FC236}">
                <a16:creationId xmlns:a16="http://schemas.microsoft.com/office/drawing/2014/main" id="{6451E4BF-4BDC-4D78-9B3B-2B39371DD06A}"/>
              </a:ext>
            </a:extLst>
          </p:cNvPr>
          <p:cNvSpPr/>
          <p:nvPr/>
        </p:nvSpPr>
        <p:spPr>
          <a:xfrm>
            <a:off x="8417984" y="34524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Oval 738">
            <a:extLst>
              <a:ext uri="{FF2B5EF4-FFF2-40B4-BE49-F238E27FC236}">
                <a16:creationId xmlns:a16="http://schemas.microsoft.com/office/drawing/2014/main" id="{5074A066-A8D2-4F68-9819-D485F5216EE4}"/>
              </a:ext>
            </a:extLst>
          </p:cNvPr>
          <p:cNvSpPr/>
          <p:nvPr/>
        </p:nvSpPr>
        <p:spPr>
          <a:xfrm>
            <a:off x="8387436" y="357101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Oval 739">
            <a:extLst>
              <a:ext uri="{FF2B5EF4-FFF2-40B4-BE49-F238E27FC236}">
                <a16:creationId xmlns:a16="http://schemas.microsoft.com/office/drawing/2014/main" id="{AA4D4BC2-1AAD-4B9C-A833-B4AC17E81068}"/>
              </a:ext>
            </a:extLst>
          </p:cNvPr>
          <p:cNvSpPr/>
          <p:nvPr/>
        </p:nvSpPr>
        <p:spPr>
          <a:xfrm>
            <a:off x="8162465" y="357101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Oval 740">
            <a:extLst>
              <a:ext uri="{FF2B5EF4-FFF2-40B4-BE49-F238E27FC236}">
                <a16:creationId xmlns:a16="http://schemas.microsoft.com/office/drawing/2014/main" id="{BA3F9CC7-AE6B-42E9-839E-3FBD3F86A04C}"/>
              </a:ext>
            </a:extLst>
          </p:cNvPr>
          <p:cNvSpPr/>
          <p:nvPr/>
        </p:nvSpPr>
        <p:spPr>
          <a:xfrm>
            <a:off x="8405988" y="37667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Oval 741">
            <a:extLst>
              <a:ext uri="{FF2B5EF4-FFF2-40B4-BE49-F238E27FC236}">
                <a16:creationId xmlns:a16="http://schemas.microsoft.com/office/drawing/2014/main" id="{512D5E51-44A5-41B6-A76D-FBC9D1ECFCCC}"/>
              </a:ext>
            </a:extLst>
          </p:cNvPr>
          <p:cNvSpPr/>
          <p:nvPr/>
        </p:nvSpPr>
        <p:spPr>
          <a:xfrm>
            <a:off x="8162465" y="36312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Oval 742">
            <a:extLst>
              <a:ext uri="{FF2B5EF4-FFF2-40B4-BE49-F238E27FC236}">
                <a16:creationId xmlns:a16="http://schemas.microsoft.com/office/drawing/2014/main" id="{2E5F0570-E0F8-4F46-BA49-B9044C0B9E5C}"/>
              </a:ext>
            </a:extLst>
          </p:cNvPr>
          <p:cNvSpPr/>
          <p:nvPr/>
        </p:nvSpPr>
        <p:spPr>
          <a:xfrm>
            <a:off x="8314865" y="37836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Oval 743">
            <a:extLst>
              <a:ext uri="{FF2B5EF4-FFF2-40B4-BE49-F238E27FC236}">
                <a16:creationId xmlns:a16="http://schemas.microsoft.com/office/drawing/2014/main" id="{ED35B9A7-32FA-4CDE-B56E-ED381C777F4E}"/>
              </a:ext>
            </a:extLst>
          </p:cNvPr>
          <p:cNvSpPr/>
          <p:nvPr/>
        </p:nvSpPr>
        <p:spPr>
          <a:xfrm>
            <a:off x="8467265" y="39360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Oval 744">
            <a:extLst>
              <a:ext uri="{FF2B5EF4-FFF2-40B4-BE49-F238E27FC236}">
                <a16:creationId xmlns:a16="http://schemas.microsoft.com/office/drawing/2014/main" id="{36EA25C7-B151-4EA8-B21A-2394C2F2E0CB}"/>
              </a:ext>
            </a:extLst>
          </p:cNvPr>
          <p:cNvSpPr/>
          <p:nvPr/>
        </p:nvSpPr>
        <p:spPr>
          <a:xfrm>
            <a:off x="8180732" y="39198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Oval 745">
            <a:extLst>
              <a:ext uri="{FF2B5EF4-FFF2-40B4-BE49-F238E27FC236}">
                <a16:creationId xmlns:a16="http://schemas.microsoft.com/office/drawing/2014/main" id="{A6DBB4BB-91BD-469C-9298-4EB02186517C}"/>
              </a:ext>
            </a:extLst>
          </p:cNvPr>
          <p:cNvSpPr/>
          <p:nvPr/>
        </p:nvSpPr>
        <p:spPr>
          <a:xfrm>
            <a:off x="8031830" y="36871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Oval 746">
            <a:extLst>
              <a:ext uri="{FF2B5EF4-FFF2-40B4-BE49-F238E27FC236}">
                <a16:creationId xmlns:a16="http://schemas.microsoft.com/office/drawing/2014/main" id="{469C7AC8-D4B1-46E7-A644-D0AA4FCCEF36}"/>
              </a:ext>
            </a:extLst>
          </p:cNvPr>
          <p:cNvSpPr/>
          <p:nvPr/>
        </p:nvSpPr>
        <p:spPr>
          <a:xfrm>
            <a:off x="8184230" y="38395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Oval 747">
            <a:extLst>
              <a:ext uri="{FF2B5EF4-FFF2-40B4-BE49-F238E27FC236}">
                <a16:creationId xmlns:a16="http://schemas.microsoft.com/office/drawing/2014/main" id="{FFA5EA55-1C8E-4422-A32F-AC5C7D0B06C8}"/>
              </a:ext>
            </a:extLst>
          </p:cNvPr>
          <p:cNvSpPr/>
          <p:nvPr/>
        </p:nvSpPr>
        <p:spPr>
          <a:xfrm>
            <a:off x="8060853" y="388279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Oval 748">
            <a:extLst>
              <a:ext uri="{FF2B5EF4-FFF2-40B4-BE49-F238E27FC236}">
                <a16:creationId xmlns:a16="http://schemas.microsoft.com/office/drawing/2014/main" id="{D7585D5E-211F-4F6E-A77A-084BCDA439F0}"/>
              </a:ext>
            </a:extLst>
          </p:cNvPr>
          <p:cNvSpPr/>
          <p:nvPr/>
        </p:nvSpPr>
        <p:spPr>
          <a:xfrm>
            <a:off x="8111659" y="40521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Oval 749">
            <a:extLst>
              <a:ext uri="{FF2B5EF4-FFF2-40B4-BE49-F238E27FC236}">
                <a16:creationId xmlns:a16="http://schemas.microsoft.com/office/drawing/2014/main" id="{F26C9C36-1D04-466A-AE2A-2E1A1F95543A}"/>
              </a:ext>
            </a:extLst>
          </p:cNvPr>
          <p:cNvSpPr/>
          <p:nvPr/>
        </p:nvSpPr>
        <p:spPr>
          <a:xfrm>
            <a:off x="8264059" y="42045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Oval 750">
            <a:extLst>
              <a:ext uri="{FF2B5EF4-FFF2-40B4-BE49-F238E27FC236}">
                <a16:creationId xmlns:a16="http://schemas.microsoft.com/office/drawing/2014/main" id="{81825468-99C4-4A25-90D2-58EFDED23BFF}"/>
              </a:ext>
            </a:extLst>
          </p:cNvPr>
          <p:cNvSpPr/>
          <p:nvPr/>
        </p:nvSpPr>
        <p:spPr>
          <a:xfrm>
            <a:off x="7993820" y="41048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Oval 751">
            <a:extLst>
              <a:ext uri="{FF2B5EF4-FFF2-40B4-BE49-F238E27FC236}">
                <a16:creationId xmlns:a16="http://schemas.microsoft.com/office/drawing/2014/main" id="{0620DD7A-D975-45FB-8780-A986BD7970B7}"/>
              </a:ext>
            </a:extLst>
          </p:cNvPr>
          <p:cNvSpPr/>
          <p:nvPr/>
        </p:nvSpPr>
        <p:spPr>
          <a:xfrm>
            <a:off x="8841179" y="36715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Oval 752">
            <a:extLst>
              <a:ext uri="{FF2B5EF4-FFF2-40B4-BE49-F238E27FC236}">
                <a16:creationId xmlns:a16="http://schemas.microsoft.com/office/drawing/2014/main" id="{B9D311B6-9732-4146-B7AD-85B67568694E}"/>
              </a:ext>
            </a:extLst>
          </p:cNvPr>
          <p:cNvSpPr/>
          <p:nvPr/>
        </p:nvSpPr>
        <p:spPr>
          <a:xfrm>
            <a:off x="8750056" y="36885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Oval 753">
            <a:extLst>
              <a:ext uri="{FF2B5EF4-FFF2-40B4-BE49-F238E27FC236}">
                <a16:creationId xmlns:a16="http://schemas.microsoft.com/office/drawing/2014/main" id="{C26C6A53-D307-4BFE-A4F2-0FF7B315A0EE}"/>
              </a:ext>
            </a:extLst>
          </p:cNvPr>
          <p:cNvSpPr/>
          <p:nvPr/>
        </p:nvSpPr>
        <p:spPr>
          <a:xfrm>
            <a:off x="8615923" y="38247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Oval 754">
            <a:extLst>
              <a:ext uri="{FF2B5EF4-FFF2-40B4-BE49-F238E27FC236}">
                <a16:creationId xmlns:a16="http://schemas.microsoft.com/office/drawing/2014/main" id="{BA5A8E1F-E8A2-4013-AE9B-AB3557D48149}"/>
              </a:ext>
            </a:extLst>
          </p:cNvPr>
          <p:cNvSpPr/>
          <p:nvPr/>
        </p:nvSpPr>
        <p:spPr>
          <a:xfrm>
            <a:off x="8525067" y="37226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Oval 755">
            <a:extLst>
              <a:ext uri="{FF2B5EF4-FFF2-40B4-BE49-F238E27FC236}">
                <a16:creationId xmlns:a16="http://schemas.microsoft.com/office/drawing/2014/main" id="{2DE393EB-2B1E-4664-AFE0-03B007E5AA61}"/>
              </a:ext>
            </a:extLst>
          </p:cNvPr>
          <p:cNvSpPr/>
          <p:nvPr/>
        </p:nvSpPr>
        <p:spPr>
          <a:xfrm>
            <a:off x="8452496" y="393530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Oval 756">
            <a:extLst>
              <a:ext uri="{FF2B5EF4-FFF2-40B4-BE49-F238E27FC236}">
                <a16:creationId xmlns:a16="http://schemas.microsoft.com/office/drawing/2014/main" id="{66269E9C-1CD2-43FE-A178-0845E14B181E}"/>
              </a:ext>
            </a:extLst>
          </p:cNvPr>
          <p:cNvSpPr/>
          <p:nvPr/>
        </p:nvSpPr>
        <p:spPr>
          <a:xfrm>
            <a:off x="8604896" y="408770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Oval 757">
            <a:extLst>
              <a:ext uri="{FF2B5EF4-FFF2-40B4-BE49-F238E27FC236}">
                <a16:creationId xmlns:a16="http://schemas.microsoft.com/office/drawing/2014/main" id="{8F2417E3-F08D-4135-8D78-C876E7BC2D5A}"/>
              </a:ext>
            </a:extLst>
          </p:cNvPr>
          <p:cNvSpPr/>
          <p:nvPr/>
        </p:nvSpPr>
        <p:spPr>
          <a:xfrm>
            <a:off x="8439878" y="41457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Oval 758">
            <a:extLst>
              <a:ext uri="{FF2B5EF4-FFF2-40B4-BE49-F238E27FC236}">
                <a16:creationId xmlns:a16="http://schemas.microsoft.com/office/drawing/2014/main" id="{223CA30E-0D25-4D58-84EE-879091567258}"/>
              </a:ext>
            </a:extLst>
          </p:cNvPr>
          <p:cNvSpPr/>
          <p:nvPr/>
        </p:nvSpPr>
        <p:spPr>
          <a:xfrm>
            <a:off x="8846161" y="39439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Oval 759">
            <a:extLst>
              <a:ext uri="{FF2B5EF4-FFF2-40B4-BE49-F238E27FC236}">
                <a16:creationId xmlns:a16="http://schemas.microsoft.com/office/drawing/2014/main" id="{143AE6D2-443F-4C48-BE99-61329C79D12A}"/>
              </a:ext>
            </a:extLst>
          </p:cNvPr>
          <p:cNvSpPr/>
          <p:nvPr/>
        </p:nvSpPr>
        <p:spPr>
          <a:xfrm>
            <a:off x="8722784" y="39872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Oval 760">
            <a:extLst>
              <a:ext uri="{FF2B5EF4-FFF2-40B4-BE49-F238E27FC236}">
                <a16:creationId xmlns:a16="http://schemas.microsoft.com/office/drawing/2014/main" id="{A852DF91-24AC-475F-89C6-3197C079F8C1}"/>
              </a:ext>
            </a:extLst>
          </p:cNvPr>
          <p:cNvSpPr/>
          <p:nvPr/>
        </p:nvSpPr>
        <p:spPr>
          <a:xfrm>
            <a:off x="8773590" y="41566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Oval 761">
            <a:extLst>
              <a:ext uri="{FF2B5EF4-FFF2-40B4-BE49-F238E27FC236}">
                <a16:creationId xmlns:a16="http://schemas.microsoft.com/office/drawing/2014/main" id="{8BDEFE85-99A3-4D05-842E-191AACC2319E}"/>
              </a:ext>
            </a:extLst>
          </p:cNvPr>
          <p:cNvSpPr/>
          <p:nvPr/>
        </p:nvSpPr>
        <p:spPr>
          <a:xfrm>
            <a:off x="8560757" y="43242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Oval 762">
            <a:extLst>
              <a:ext uri="{FF2B5EF4-FFF2-40B4-BE49-F238E27FC236}">
                <a16:creationId xmlns:a16="http://schemas.microsoft.com/office/drawing/2014/main" id="{DEC41CC7-E588-4C74-9039-BBB9DC35663F}"/>
              </a:ext>
            </a:extLst>
          </p:cNvPr>
          <p:cNvSpPr/>
          <p:nvPr/>
        </p:nvSpPr>
        <p:spPr>
          <a:xfrm>
            <a:off x="8469634" y="43412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Oval 763">
            <a:extLst>
              <a:ext uri="{FF2B5EF4-FFF2-40B4-BE49-F238E27FC236}">
                <a16:creationId xmlns:a16="http://schemas.microsoft.com/office/drawing/2014/main" id="{8127BD7D-2B83-4BDB-B74E-D81AEE870780}"/>
              </a:ext>
            </a:extLst>
          </p:cNvPr>
          <p:cNvSpPr/>
          <p:nvPr/>
        </p:nvSpPr>
        <p:spPr>
          <a:xfrm>
            <a:off x="7251754" y="36567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Oval 764">
            <a:extLst>
              <a:ext uri="{FF2B5EF4-FFF2-40B4-BE49-F238E27FC236}">
                <a16:creationId xmlns:a16="http://schemas.microsoft.com/office/drawing/2014/main" id="{BF41E41B-CBD8-48DC-B37C-11AE33C6A004}"/>
              </a:ext>
            </a:extLst>
          </p:cNvPr>
          <p:cNvSpPr/>
          <p:nvPr/>
        </p:nvSpPr>
        <p:spPr>
          <a:xfrm>
            <a:off x="7414625" y="38091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Oval 765">
            <a:extLst>
              <a:ext uri="{FF2B5EF4-FFF2-40B4-BE49-F238E27FC236}">
                <a16:creationId xmlns:a16="http://schemas.microsoft.com/office/drawing/2014/main" id="{8CF931E7-358B-497D-A262-A62ED61C2398}"/>
              </a:ext>
            </a:extLst>
          </p:cNvPr>
          <p:cNvSpPr/>
          <p:nvPr/>
        </p:nvSpPr>
        <p:spPr>
          <a:xfrm>
            <a:off x="7160631" y="36736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Oval 766">
            <a:extLst>
              <a:ext uri="{FF2B5EF4-FFF2-40B4-BE49-F238E27FC236}">
                <a16:creationId xmlns:a16="http://schemas.microsoft.com/office/drawing/2014/main" id="{BD5010C6-D0B6-4FEF-977A-B38B598CA634}"/>
              </a:ext>
            </a:extLst>
          </p:cNvPr>
          <p:cNvSpPr/>
          <p:nvPr/>
        </p:nvSpPr>
        <p:spPr>
          <a:xfrm>
            <a:off x="7313031" y="38260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Oval 767">
            <a:extLst>
              <a:ext uri="{FF2B5EF4-FFF2-40B4-BE49-F238E27FC236}">
                <a16:creationId xmlns:a16="http://schemas.microsoft.com/office/drawing/2014/main" id="{F26AAAF4-71A8-4314-A9AC-12B6EE02A5DB}"/>
              </a:ext>
            </a:extLst>
          </p:cNvPr>
          <p:cNvSpPr/>
          <p:nvPr/>
        </p:nvSpPr>
        <p:spPr>
          <a:xfrm>
            <a:off x="7553389" y="36293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Oval 768">
            <a:extLst>
              <a:ext uri="{FF2B5EF4-FFF2-40B4-BE49-F238E27FC236}">
                <a16:creationId xmlns:a16="http://schemas.microsoft.com/office/drawing/2014/main" id="{F1E51902-963E-4E64-B2F3-683BB63288CC}"/>
              </a:ext>
            </a:extLst>
          </p:cNvPr>
          <p:cNvSpPr/>
          <p:nvPr/>
        </p:nvSpPr>
        <p:spPr>
          <a:xfrm>
            <a:off x="7705789" y="37817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Oval 769">
            <a:extLst>
              <a:ext uri="{FF2B5EF4-FFF2-40B4-BE49-F238E27FC236}">
                <a16:creationId xmlns:a16="http://schemas.microsoft.com/office/drawing/2014/main" id="{8C6DDC01-5D06-44CA-B3FA-D18F99F724DD}"/>
              </a:ext>
            </a:extLst>
          </p:cNvPr>
          <p:cNvSpPr/>
          <p:nvPr/>
        </p:nvSpPr>
        <p:spPr>
          <a:xfrm>
            <a:off x="7858189" y="39341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Oval 770">
            <a:extLst>
              <a:ext uri="{FF2B5EF4-FFF2-40B4-BE49-F238E27FC236}">
                <a16:creationId xmlns:a16="http://schemas.microsoft.com/office/drawing/2014/main" id="{C859E53D-1DE0-4EFA-94B6-1A9528142142}"/>
              </a:ext>
            </a:extLst>
          </p:cNvPr>
          <p:cNvSpPr/>
          <p:nvPr/>
        </p:nvSpPr>
        <p:spPr>
          <a:xfrm>
            <a:off x="7220584" y="367146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Oval 771">
            <a:extLst>
              <a:ext uri="{FF2B5EF4-FFF2-40B4-BE49-F238E27FC236}">
                <a16:creationId xmlns:a16="http://schemas.microsoft.com/office/drawing/2014/main" id="{33A4E1C8-6711-43E2-B6C6-92805325516F}"/>
              </a:ext>
            </a:extLst>
          </p:cNvPr>
          <p:cNvSpPr/>
          <p:nvPr/>
        </p:nvSpPr>
        <p:spPr>
          <a:xfrm>
            <a:off x="7086736" y="37147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Oval 772">
            <a:extLst>
              <a:ext uri="{FF2B5EF4-FFF2-40B4-BE49-F238E27FC236}">
                <a16:creationId xmlns:a16="http://schemas.microsoft.com/office/drawing/2014/main" id="{FD5272C0-2D58-4B4A-94AE-2A12BADE8C1B}"/>
              </a:ext>
            </a:extLst>
          </p:cNvPr>
          <p:cNvSpPr/>
          <p:nvPr/>
        </p:nvSpPr>
        <p:spPr>
          <a:xfrm>
            <a:off x="7372984" y="382386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Oval 773">
            <a:extLst>
              <a:ext uri="{FF2B5EF4-FFF2-40B4-BE49-F238E27FC236}">
                <a16:creationId xmlns:a16="http://schemas.microsoft.com/office/drawing/2014/main" id="{AF8C74D3-BC8B-4B49-BBC3-2C94EDAA26C2}"/>
              </a:ext>
            </a:extLst>
          </p:cNvPr>
          <p:cNvSpPr/>
          <p:nvPr/>
        </p:nvSpPr>
        <p:spPr>
          <a:xfrm>
            <a:off x="7249607" y="38671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Oval 774">
            <a:extLst>
              <a:ext uri="{FF2B5EF4-FFF2-40B4-BE49-F238E27FC236}">
                <a16:creationId xmlns:a16="http://schemas.microsoft.com/office/drawing/2014/main" id="{1543E0DB-6F6F-491E-960B-6C136D15F703}"/>
              </a:ext>
            </a:extLst>
          </p:cNvPr>
          <p:cNvSpPr/>
          <p:nvPr/>
        </p:nvSpPr>
        <p:spPr>
          <a:xfrm>
            <a:off x="6995613" y="37317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Oval 775">
            <a:extLst>
              <a:ext uri="{FF2B5EF4-FFF2-40B4-BE49-F238E27FC236}">
                <a16:creationId xmlns:a16="http://schemas.microsoft.com/office/drawing/2014/main" id="{B5E0E015-2BB7-42AD-B2D5-196EA37CA29B}"/>
              </a:ext>
            </a:extLst>
          </p:cNvPr>
          <p:cNvSpPr/>
          <p:nvPr/>
        </p:nvSpPr>
        <p:spPr>
          <a:xfrm>
            <a:off x="7148013" y="38841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Oval 776">
            <a:extLst>
              <a:ext uri="{FF2B5EF4-FFF2-40B4-BE49-F238E27FC236}">
                <a16:creationId xmlns:a16="http://schemas.microsoft.com/office/drawing/2014/main" id="{FF0B178B-73B5-40B5-B045-5538EB8A2F88}"/>
              </a:ext>
            </a:extLst>
          </p:cNvPr>
          <p:cNvSpPr/>
          <p:nvPr/>
        </p:nvSpPr>
        <p:spPr>
          <a:xfrm>
            <a:off x="7388371" y="36873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Oval 777">
            <a:extLst>
              <a:ext uri="{FF2B5EF4-FFF2-40B4-BE49-F238E27FC236}">
                <a16:creationId xmlns:a16="http://schemas.microsoft.com/office/drawing/2014/main" id="{5DF6DE53-79AF-45F1-A372-21EF6545A0A0}"/>
              </a:ext>
            </a:extLst>
          </p:cNvPr>
          <p:cNvSpPr/>
          <p:nvPr/>
        </p:nvSpPr>
        <p:spPr>
          <a:xfrm>
            <a:off x="7540771" y="38397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Oval 778">
            <a:extLst>
              <a:ext uri="{FF2B5EF4-FFF2-40B4-BE49-F238E27FC236}">
                <a16:creationId xmlns:a16="http://schemas.microsoft.com/office/drawing/2014/main" id="{BEFD66D0-F5C7-4268-B4E1-B61EC0CA4BE8}"/>
              </a:ext>
            </a:extLst>
          </p:cNvPr>
          <p:cNvSpPr/>
          <p:nvPr/>
        </p:nvSpPr>
        <p:spPr>
          <a:xfrm>
            <a:off x="7693171" y="39921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Oval 779">
            <a:extLst>
              <a:ext uri="{FF2B5EF4-FFF2-40B4-BE49-F238E27FC236}">
                <a16:creationId xmlns:a16="http://schemas.microsoft.com/office/drawing/2014/main" id="{DDDA093A-CEB2-4D2D-BA3F-A23097E10D4D}"/>
              </a:ext>
            </a:extLst>
          </p:cNvPr>
          <p:cNvSpPr/>
          <p:nvPr/>
        </p:nvSpPr>
        <p:spPr>
          <a:xfrm>
            <a:off x="6938411" y="37817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Oval 780">
            <a:extLst>
              <a:ext uri="{FF2B5EF4-FFF2-40B4-BE49-F238E27FC236}">
                <a16:creationId xmlns:a16="http://schemas.microsoft.com/office/drawing/2014/main" id="{7C77D497-4582-402B-ABB8-D16BEA8CE406}"/>
              </a:ext>
            </a:extLst>
          </p:cNvPr>
          <p:cNvSpPr/>
          <p:nvPr/>
        </p:nvSpPr>
        <p:spPr>
          <a:xfrm>
            <a:off x="7090811" y="39341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Oval 781">
            <a:extLst>
              <a:ext uri="{FF2B5EF4-FFF2-40B4-BE49-F238E27FC236}">
                <a16:creationId xmlns:a16="http://schemas.microsoft.com/office/drawing/2014/main" id="{49FF896A-4DBF-4D81-807E-10F880559B89}"/>
              </a:ext>
            </a:extLst>
          </p:cNvPr>
          <p:cNvSpPr/>
          <p:nvPr/>
        </p:nvSpPr>
        <p:spPr>
          <a:xfrm>
            <a:off x="7947054" y="363799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Oval 782">
            <a:extLst>
              <a:ext uri="{FF2B5EF4-FFF2-40B4-BE49-F238E27FC236}">
                <a16:creationId xmlns:a16="http://schemas.microsoft.com/office/drawing/2014/main" id="{95CCCF79-22C9-4743-A606-180C70109FD0}"/>
              </a:ext>
            </a:extLst>
          </p:cNvPr>
          <p:cNvSpPr/>
          <p:nvPr/>
        </p:nvSpPr>
        <p:spPr>
          <a:xfrm>
            <a:off x="7823677" y="36812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Oval 783">
            <a:extLst>
              <a:ext uri="{FF2B5EF4-FFF2-40B4-BE49-F238E27FC236}">
                <a16:creationId xmlns:a16="http://schemas.microsoft.com/office/drawing/2014/main" id="{86AC59B9-BA0F-4D7C-9AE4-FBAD2C460337}"/>
              </a:ext>
            </a:extLst>
          </p:cNvPr>
          <p:cNvSpPr/>
          <p:nvPr/>
        </p:nvSpPr>
        <p:spPr>
          <a:xfrm>
            <a:off x="7874483" y="38506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5" name="Oval 784">
            <a:extLst>
              <a:ext uri="{FF2B5EF4-FFF2-40B4-BE49-F238E27FC236}">
                <a16:creationId xmlns:a16="http://schemas.microsoft.com/office/drawing/2014/main" id="{3AE44DE0-3000-49B5-A62B-B6BDEBDD6F55}"/>
              </a:ext>
            </a:extLst>
          </p:cNvPr>
          <p:cNvSpPr/>
          <p:nvPr/>
        </p:nvSpPr>
        <p:spPr>
          <a:xfrm>
            <a:off x="7850216" y="37740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Oval 785">
            <a:extLst>
              <a:ext uri="{FF2B5EF4-FFF2-40B4-BE49-F238E27FC236}">
                <a16:creationId xmlns:a16="http://schemas.microsoft.com/office/drawing/2014/main" id="{9B349349-AC2E-4752-9503-51C52BAE521E}"/>
              </a:ext>
            </a:extLst>
          </p:cNvPr>
          <p:cNvSpPr/>
          <p:nvPr/>
        </p:nvSpPr>
        <p:spPr>
          <a:xfrm>
            <a:off x="7400256" y="38684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Oval 786">
            <a:extLst>
              <a:ext uri="{FF2B5EF4-FFF2-40B4-BE49-F238E27FC236}">
                <a16:creationId xmlns:a16="http://schemas.microsoft.com/office/drawing/2014/main" id="{611ECE41-D3FF-4572-839F-6BC4D748A285}"/>
              </a:ext>
            </a:extLst>
          </p:cNvPr>
          <p:cNvSpPr/>
          <p:nvPr/>
        </p:nvSpPr>
        <p:spPr>
          <a:xfrm>
            <a:off x="7552656" y="40208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Oval 787">
            <a:extLst>
              <a:ext uri="{FF2B5EF4-FFF2-40B4-BE49-F238E27FC236}">
                <a16:creationId xmlns:a16="http://schemas.microsoft.com/office/drawing/2014/main" id="{5DB4C933-4E5D-4436-A48A-A24C8EC1C6D8}"/>
              </a:ext>
            </a:extLst>
          </p:cNvPr>
          <p:cNvSpPr/>
          <p:nvPr/>
        </p:nvSpPr>
        <p:spPr>
          <a:xfrm>
            <a:off x="7044650" y="39845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Oval 788">
            <a:extLst>
              <a:ext uri="{FF2B5EF4-FFF2-40B4-BE49-F238E27FC236}">
                <a16:creationId xmlns:a16="http://schemas.microsoft.com/office/drawing/2014/main" id="{8D6B19FE-443F-401C-A5D7-3997EDA43921}"/>
              </a:ext>
            </a:extLst>
          </p:cNvPr>
          <p:cNvSpPr/>
          <p:nvPr/>
        </p:nvSpPr>
        <p:spPr>
          <a:xfrm>
            <a:off x="7523633" y="405510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Oval 789">
            <a:extLst>
              <a:ext uri="{FF2B5EF4-FFF2-40B4-BE49-F238E27FC236}">
                <a16:creationId xmlns:a16="http://schemas.microsoft.com/office/drawing/2014/main" id="{D88B0A2B-F150-4A73-9548-7CB77C88D37A}"/>
              </a:ext>
            </a:extLst>
          </p:cNvPr>
          <p:cNvSpPr/>
          <p:nvPr/>
        </p:nvSpPr>
        <p:spPr>
          <a:xfrm>
            <a:off x="7298662" y="405510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" name="Oval 790">
            <a:extLst>
              <a:ext uri="{FF2B5EF4-FFF2-40B4-BE49-F238E27FC236}">
                <a16:creationId xmlns:a16="http://schemas.microsoft.com/office/drawing/2014/main" id="{87BB5C25-4E81-4584-B9F3-5AA2C14872E5}"/>
              </a:ext>
            </a:extLst>
          </p:cNvPr>
          <p:cNvSpPr/>
          <p:nvPr/>
        </p:nvSpPr>
        <p:spPr>
          <a:xfrm>
            <a:off x="8158500" y="35616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Oval 791">
            <a:extLst>
              <a:ext uri="{FF2B5EF4-FFF2-40B4-BE49-F238E27FC236}">
                <a16:creationId xmlns:a16="http://schemas.microsoft.com/office/drawing/2014/main" id="{DB7BB457-8ABB-4515-A12E-91870F4932CF}"/>
              </a:ext>
            </a:extLst>
          </p:cNvPr>
          <p:cNvSpPr/>
          <p:nvPr/>
        </p:nvSpPr>
        <p:spPr>
          <a:xfrm>
            <a:off x="8060759" y="35948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Oval 792">
            <a:extLst>
              <a:ext uri="{FF2B5EF4-FFF2-40B4-BE49-F238E27FC236}">
                <a16:creationId xmlns:a16="http://schemas.microsoft.com/office/drawing/2014/main" id="{793E67AB-31BA-4576-B17D-2AD494F41B65}"/>
              </a:ext>
            </a:extLst>
          </p:cNvPr>
          <p:cNvSpPr/>
          <p:nvPr/>
        </p:nvSpPr>
        <p:spPr>
          <a:xfrm>
            <a:off x="7942920" y="36475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Oval 793">
            <a:extLst>
              <a:ext uri="{FF2B5EF4-FFF2-40B4-BE49-F238E27FC236}">
                <a16:creationId xmlns:a16="http://schemas.microsoft.com/office/drawing/2014/main" id="{4A8276B4-7793-4DD5-BACA-65B8C2C9D15B}"/>
              </a:ext>
            </a:extLst>
          </p:cNvPr>
          <p:cNvSpPr/>
          <p:nvPr/>
        </p:nvSpPr>
        <p:spPr>
          <a:xfrm>
            <a:off x="8861802" y="36721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" name="Oval 794">
            <a:extLst>
              <a:ext uri="{FF2B5EF4-FFF2-40B4-BE49-F238E27FC236}">
                <a16:creationId xmlns:a16="http://schemas.microsoft.com/office/drawing/2014/main" id="{54329B32-7C75-4A83-A873-62CD443D4D30}"/>
              </a:ext>
            </a:extLst>
          </p:cNvPr>
          <p:cNvSpPr/>
          <p:nvPr/>
        </p:nvSpPr>
        <p:spPr>
          <a:xfrm>
            <a:off x="6889961" y="47932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Oval 795">
            <a:extLst>
              <a:ext uri="{FF2B5EF4-FFF2-40B4-BE49-F238E27FC236}">
                <a16:creationId xmlns:a16="http://schemas.microsoft.com/office/drawing/2014/main" id="{DAE3CDE3-3952-40E3-B9F4-1AE00BCDFE1D}"/>
              </a:ext>
            </a:extLst>
          </p:cNvPr>
          <p:cNvSpPr/>
          <p:nvPr/>
        </p:nvSpPr>
        <p:spPr>
          <a:xfrm>
            <a:off x="6287601" y="47352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Oval 796">
            <a:extLst>
              <a:ext uri="{FF2B5EF4-FFF2-40B4-BE49-F238E27FC236}">
                <a16:creationId xmlns:a16="http://schemas.microsoft.com/office/drawing/2014/main" id="{B4ED880F-E9C8-4FDB-87F0-8167E2BF17F2}"/>
              </a:ext>
            </a:extLst>
          </p:cNvPr>
          <p:cNvSpPr/>
          <p:nvPr/>
        </p:nvSpPr>
        <p:spPr>
          <a:xfrm>
            <a:off x="6440001" y="48876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Oval 797">
            <a:extLst>
              <a:ext uri="{FF2B5EF4-FFF2-40B4-BE49-F238E27FC236}">
                <a16:creationId xmlns:a16="http://schemas.microsoft.com/office/drawing/2014/main" id="{1F419BEB-83AA-4B64-BC2F-A42BED9785A1}"/>
              </a:ext>
            </a:extLst>
          </p:cNvPr>
          <p:cNvSpPr/>
          <p:nvPr/>
        </p:nvSpPr>
        <p:spPr>
          <a:xfrm>
            <a:off x="6592401" y="50400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Oval 798">
            <a:extLst>
              <a:ext uri="{FF2B5EF4-FFF2-40B4-BE49-F238E27FC236}">
                <a16:creationId xmlns:a16="http://schemas.microsoft.com/office/drawing/2014/main" id="{01EDAD47-C77E-4349-87AE-390868A43A18}"/>
              </a:ext>
            </a:extLst>
          </p:cNvPr>
          <p:cNvSpPr/>
          <p:nvPr/>
        </p:nvSpPr>
        <p:spPr>
          <a:xfrm>
            <a:off x="6839399" y="48210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Oval 799">
            <a:extLst>
              <a:ext uri="{FF2B5EF4-FFF2-40B4-BE49-F238E27FC236}">
                <a16:creationId xmlns:a16="http://schemas.microsoft.com/office/drawing/2014/main" id="{ABC4CEA8-ABD0-4B57-94FA-96F63B7E0623}"/>
              </a:ext>
            </a:extLst>
          </p:cNvPr>
          <p:cNvSpPr/>
          <p:nvPr/>
        </p:nvSpPr>
        <p:spPr>
          <a:xfrm>
            <a:off x="6826781" y="50315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Oval 800">
            <a:extLst>
              <a:ext uri="{FF2B5EF4-FFF2-40B4-BE49-F238E27FC236}">
                <a16:creationId xmlns:a16="http://schemas.microsoft.com/office/drawing/2014/main" id="{3EA3E897-6FA8-45C4-93F1-ADC2463EAE41}"/>
              </a:ext>
            </a:extLst>
          </p:cNvPr>
          <p:cNvSpPr/>
          <p:nvPr/>
        </p:nvSpPr>
        <p:spPr>
          <a:xfrm>
            <a:off x="6348857" y="46851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Oval 801">
            <a:extLst>
              <a:ext uri="{FF2B5EF4-FFF2-40B4-BE49-F238E27FC236}">
                <a16:creationId xmlns:a16="http://schemas.microsoft.com/office/drawing/2014/main" id="{BE623EC7-A297-4BA6-A176-B20AC0566D86}"/>
              </a:ext>
            </a:extLst>
          </p:cNvPr>
          <p:cNvSpPr/>
          <p:nvPr/>
        </p:nvSpPr>
        <p:spPr>
          <a:xfrm>
            <a:off x="6257734" y="47021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Oval 802">
            <a:extLst>
              <a:ext uri="{FF2B5EF4-FFF2-40B4-BE49-F238E27FC236}">
                <a16:creationId xmlns:a16="http://schemas.microsoft.com/office/drawing/2014/main" id="{50830CFC-BD56-442D-9F94-1379C54B9144}"/>
              </a:ext>
            </a:extLst>
          </p:cNvPr>
          <p:cNvSpPr/>
          <p:nvPr/>
        </p:nvSpPr>
        <p:spPr>
          <a:xfrm>
            <a:off x="6123601" y="48383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Oval 803">
            <a:extLst>
              <a:ext uri="{FF2B5EF4-FFF2-40B4-BE49-F238E27FC236}">
                <a16:creationId xmlns:a16="http://schemas.microsoft.com/office/drawing/2014/main" id="{3137E4B1-35DD-45AD-94CA-CA9E0AB36E4F}"/>
              </a:ext>
            </a:extLst>
          </p:cNvPr>
          <p:cNvSpPr/>
          <p:nvPr/>
        </p:nvSpPr>
        <p:spPr>
          <a:xfrm>
            <a:off x="6381466" y="47553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Oval 804">
            <a:extLst>
              <a:ext uri="{FF2B5EF4-FFF2-40B4-BE49-F238E27FC236}">
                <a16:creationId xmlns:a16="http://schemas.microsoft.com/office/drawing/2014/main" id="{4CC89B7E-E051-4A13-A1D1-42AD8E7DA771}"/>
              </a:ext>
            </a:extLst>
          </p:cNvPr>
          <p:cNvSpPr/>
          <p:nvPr/>
        </p:nvSpPr>
        <p:spPr>
          <a:xfrm>
            <a:off x="6094933" y="47391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Oval 805">
            <a:extLst>
              <a:ext uri="{FF2B5EF4-FFF2-40B4-BE49-F238E27FC236}">
                <a16:creationId xmlns:a16="http://schemas.microsoft.com/office/drawing/2014/main" id="{4A8B5F76-C7A8-40E7-B30A-167EBF6B9A38}"/>
              </a:ext>
            </a:extLst>
          </p:cNvPr>
          <p:cNvSpPr/>
          <p:nvPr/>
        </p:nvSpPr>
        <p:spPr>
          <a:xfrm>
            <a:off x="6178260" y="50238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Oval 806">
            <a:extLst>
              <a:ext uri="{FF2B5EF4-FFF2-40B4-BE49-F238E27FC236}">
                <a16:creationId xmlns:a16="http://schemas.microsoft.com/office/drawing/2014/main" id="{2E0811FB-95A2-4046-8CFC-50A1349AC7B6}"/>
              </a:ext>
            </a:extLst>
          </p:cNvPr>
          <p:cNvSpPr/>
          <p:nvPr/>
        </p:nvSpPr>
        <p:spPr>
          <a:xfrm>
            <a:off x="6366697" y="47546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Oval 807">
            <a:extLst>
              <a:ext uri="{FF2B5EF4-FFF2-40B4-BE49-F238E27FC236}">
                <a16:creationId xmlns:a16="http://schemas.microsoft.com/office/drawing/2014/main" id="{625FBC54-C522-470A-A8C0-023F72C963D9}"/>
              </a:ext>
            </a:extLst>
          </p:cNvPr>
          <p:cNvSpPr/>
          <p:nvPr/>
        </p:nvSpPr>
        <p:spPr>
          <a:xfrm>
            <a:off x="6519097" y="49070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Oval 808">
            <a:extLst>
              <a:ext uri="{FF2B5EF4-FFF2-40B4-BE49-F238E27FC236}">
                <a16:creationId xmlns:a16="http://schemas.microsoft.com/office/drawing/2014/main" id="{8694A14F-A40F-4AF9-97B5-F38E573ED08B}"/>
              </a:ext>
            </a:extLst>
          </p:cNvPr>
          <p:cNvSpPr/>
          <p:nvPr/>
        </p:nvSpPr>
        <p:spPr>
          <a:xfrm>
            <a:off x="6354079" y="49650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Oval 809">
            <a:extLst>
              <a:ext uri="{FF2B5EF4-FFF2-40B4-BE49-F238E27FC236}">
                <a16:creationId xmlns:a16="http://schemas.microsoft.com/office/drawing/2014/main" id="{C5970DCA-F570-4444-B73B-D960540DBF5B}"/>
              </a:ext>
            </a:extLst>
          </p:cNvPr>
          <p:cNvSpPr/>
          <p:nvPr/>
        </p:nvSpPr>
        <p:spPr>
          <a:xfrm>
            <a:off x="6851218" y="48653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Oval 810">
            <a:extLst>
              <a:ext uri="{FF2B5EF4-FFF2-40B4-BE49-F238E27FC236}">
                <a16:creationId xmlns:a16="http://schemas.microsoft.com/office/drawing/2014/main" id="{9306794C-9425-4860-8C86-1EB8D3A9C84E}"/>
              </a:ext>
            </a:extLst>
          </p:cNvPr>
          <p:cNvSpPr/>
          <p:nvPr/>
        </p:nvSpPr>
        <p:spPr>
          <a:xfrm>
            <a:off x="6760362" y="47632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Oval 811">
            <a:extLst>
              <a:ext uri="{FF2B5EF4-FFF2-40B4-BE49-F238E27FC236}">
                <a16:creationId xmlns:a16="http://schemas.microsoft.com/office/drawing/2014/main" id="{E6E84CE5-405D-4A0E-8236-535F5C36093B}"/>
              </a:ext>
            </a:extLst>
          </p:cNvPr>
          <p:cNvSpPr/>
          <p:nvPr/>
        </p:nvSpPr>
        <p:spPr>
          <a:xfrm>
            <a:off x="6636985" y="48065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Oval 812">
            <a:extLst>
              <a:ext uri="{FF2B5EF4-FFF2-40B4-BE49-F238E27FC236}">
                <a16:creationId xmlns:a16="http://schemas.microsoft.com/office/drawing/2014/main" id="{7CF59151-CD63-4749-8628-D71DC78EEB0C}"/>
              </a:ext>
            </a:extLst>
          </p:cNvPr>
          <p:cNvSpPr/>
          <p:nvPr/>
        </p:nvSpPr>
        <p:spPr>
          <a:xfrm>
            <a:off x="6687791" y="49759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Oval 813">
            <a:extLst>
              <a:ext uri="{FF2B5EF4-FFF2-40B4-BE49-F238E27FC236}">
                <a16:creationId xmlns:a16="http://schemas.microsoft.com/office/drawing/2014/main" id="{FF965B47-AA88-4E2D-A02C-F278FE1AA36F}"/>
              </a:ext>
            </a:extLst>
          </p:cNvPr>
          <p:cNvSpPr/>
          <p:nvPr/>
        </p:nvSpPr>
        <p:spPr>
          <a:xfrm>
            <a:off x="6474958" y="51435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Oval 814">
            <a:extLst>
              <a:ext uri="{FF2B5EF4-FFF2-40B4-BE49-F238E27FC236}">
                <a16:creationId xmlns:a16="http://schemas.microsoft.com/office/drawing/2014/main" id="{B892691D-1685-4464-AA6C-F68541322CFC}"/>
              </a:ext>
            </a:extLst>
          </p:cNvPr>
          <p:cNvSpPr/>
          <p:nvPr/>
        </p:nvSpPr>
        <p:spPr>
          <a:xfrm>
            <a:off x="6383835" y="51605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9B8B857B-BBAC-4CB2-A80D-ABBF128914C9}"/>
              </a:ext>
            </a:extLst>
          </p:cNvPr>
          <p:cNvSpPr/>
          <p:nvPr/>
        </p:nvSpPr>
        <p:spPr>
          <a:xfrm>
            <a:off x="7087706" y="46871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6F939E16-9727-46D4-A78C-0250CD0D6D8C}"/>
              </a:ext>
            </a:extLst>
          </p:cNvPr>
          <p:cNvSpPr/>
          <p:nvPr/>
        </p:nvSpPr>
        <p:spPr>
          <a:xfrm>
            <a:off x="7211438" y="47404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5ED22200-7344-475D-8066-4674DE433E91}"/>
              </a:ext>
            </a:extLst>
          </p:cNvPr>
          <p:cNvSpPr/>
          <p:nvPr/>
        </p:nvSpPr>
        <p:spPr>
          <a:xfrm>
            <a:off x="6924905" y="47242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B218F039-7B58-4B0B-A4A4-C9B327195F87}"/>
              </a:ext>
            </a:extLst>
          </p:cNvPr>
          <p:cNvSpPr/>
          <p:nvPr/>
        </p:nvSpPr>
        <p:spPr>
          <a:xfrm>
            <a:off x="6805026" y="46871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Oval 819">
            <a:extLst>
              <a:ext uri="{FF2B5EF4-FFF2-40B4-BE49-F238E27FC236}">
                <a16:creationId xmlns:a16="http://schemas.microsoft.com/office/drawing/2014/main" id="{9D5B5C6F-F221-40AA-A548-EC8806D8991D}"/>
              </a:ext>
            </a:extLst>
          </p:cNvPr>
          <p:cNvSpPr/>
          <p:nvPr/>
        </p:nvSpPr>
        <p:spPr>
          <a:xfrm>
            <a:off x="7196669" y="473963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Oval 820">
            <a:extLst>
              <a:ext uri="{FF2B5EF4-FFF2-40B4-BE49-F238E27FC236}">
                <a16:creationId xmlns:a16="http://schemas.microsoft.com/office/drawing/2014/main" id="{2891B038-7020-4A54-825E-B0E28661519D}"/>
              </a:ext>
            </a:extLst>
          </p:cNvPr>
          <p:cNvSpPr/>
          <p:nvPr/>
        </p:nvSpPr>
        <p:spPr>
          <a:xfrm>
            <a:off x="7590334" y="47482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Oval 821">
            <a:extLst>
              <a:ext uri="{FF2B5EF4-FFF2-40B4-BE49-F238E27FC236}">
                <a16:creationId xmlns:a16="http://schemas.microsoft.com/office/drawing/2014/main" id="{E31DCEE0-6A15-44AE-A260-EDB1F0A776B4}"/>
              </a:ext>
            </a:extLst>
          </p:cNvPr>
          <p:cNvSpPr/>
          <p:nvPr/>
        </p:nvSpPr>
        <p:spPr>
          <a:xfrm>
            <a:off x="7466957" y="47915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Oval 822">
            <a:extLst>
              <a:ext uri="{FF2B5EF4-FFF2-40B4-BE49-F238E27FC236}">
                <a16:creationId xmlns:a16="http://schemas.microsoft.com/office/drawing/2014/main" id="{8D5E847E-74BD-46F2-8FCD-671EB86237D2}"/>
              </a:ext>
            </a:extLst>
          </p:cNvPr>
          <p:cNvSpPr/>
          <p:nvPr/>
        </p:nvSpPr>
        <p:spPr>
          <a:xfrm>
            <a:off x="7515087" y="473956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3ADE91E8-1A77-41B0-AB62-338D962C29B5}"/>
              </a:ext>
            </a:extLst>
          </p:cNvPr>
          <p:cNvSpPr/>
          <p:nvPr/>
        </p:nvSpPr>
        <p:spPr>
          <a:xfrm>
            <a:off x="6912580" y="47146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1C5ED108-A197-41F5-8953-04F083E2992E}"/>
              </a:ext>
            </a:extLst>
          </p:cNvPr>
          <p:cNvSpPr/>
          <p:nvPr/>
        </p:nvSpPr>
        <p:spPr>
          <a:xfrm>
            <a:off x="6810986" y="47316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Oval 825">
            <a:extLst>
              <a:ext uri="{FF2B5EF4-FFF2-40B4-BE49-F238E27FC236}">
                <a16:creationId xmlns:a16="http://schemas.microsoft.com/office/drawing/2014/main" id="{2AE8C70C-80D1-45BF-8D8E-A54B8AFD99E9}"/>
              </a:ext>
            </a:extLst>
          </p:cNvPr>
          <p:cNvSpPr/>
          <p:nvPr/>
        </p:nvSpPr>
        <p:spPr>
          <a:xfrm>
            <a:off x="7203744" y="46873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Oval 826">
            <a:extLst>
              <a:ext uri="{FF2B5EF4-FFF2-40B4-BE49-F238E27FC236}">
                <a16:creationId xmlns:a16="http://schemas.microsoft.com/office/drawing/2014/main" id="{FDE26DC4-331B-47DD-B508-008A716603B8}"/>
              </a:ext>
            </a:extLst>
          </p:cNvPr>
          <p:cNvSpPr/>
          <p:nvPr/>
        </p:nvSpPr>
        <p:spPr>
          <a:xfrm>
            <a:off x="7356144" y="48397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D2AF69A5-1A97-49C9-BDA6-1567EA4ECA13}"/>
              </a:ext>
            </a:extLst>
          </p:cNvPr>
          <p:cNvSpPr/>
          <p:nvPr/>
        </p:nvSpPr>
        <p:spPr>
          <a:xfrm>
            <a:off x="6870939" y="472943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03D6B7EE-1368-4908-9F48-3752E327FC73}"/>
              </a:ext>
            </a:extLst>
          </p:cNvPr>
          <p:cNvSpPr/>
          <p:nvPr/>
        </p:nvSpPr>
        <p:spPr>
          <a:xfrm>
            <a:off x="7038726" y="474536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Oval 829">
            <a:extLst>
              <a:ext uri="{FF2B5EF4-FFF2-40B4-BE49-F238E27FC236}">
                <a16:creationId xmlns:a16="http://schemas.microsoft.com/office/drawing/2014/main" id="{F947D6AF-826A-4EAB-8651-0D0561486673}"/>
              </a:ext>
            </a:extLst>
          </p:cNvPr>
          <p:cNvSpPr/>
          <p:nvPr/>
        </p:nvSpPr>
        <p:spPr>
          <a:xfrm>
            <a:off x="7191126" y="489776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Oval 830">
            <a:extLst>
              <a:ext uri="{FF2B5EF4-FFF2-40B4-BE49-F238E27FC236}">
                <a16:creationId xmlns:a16="http://schemas.microsoft.com/office/drawing/2014/main" id="{B1182586-CC67-4D55-8FAD-7A1003F0EF36}"/>
              </a:ext>
            </a:extLst>
          </p:cNvPr>
          <p:cNvSpPr/>
          <p:nvPr/>
        </p:nvSpPr>
        <p:spPr>
          <a:xfrm>
            <a:off x="7372438" y="47562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6923D03C-C91A-4DC9-9F87-388EF7D03C9C}"/>
              </a:ext>
            </a:extLst>
          </p:cNvPr>
          <p:cNvSpPr/>
          <p:nvPr/>
        </p:nvSpPr>
        <p:spPr>
          <a:xfrm>
            <a:off x="7524838" y="49086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Oval 832">
            <a:extLst>
              <a:ext uri="{FF2B5EF4-FFF2-40B4-BE49-F238E27FC236}">
                <a16:creationId xmlns:a16="http://schemas.microsoft.com/office/drawing/2014/main" id="{91783DF4-8034-485E-91E7-7007040B0FC2}"/>
              </a:ext>
            </a:extLst>
          </p:cNvPr>
          <p:cNvSpPr/>
          <p:nvPr/>
        </p:nvSpPr>
        <p:spPr>
          <a:xfrm>
            <a:off x="7007167" y="247449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Oval 833">
            <a:extLst>
              <a:ext uri="{FF2B5EF4-FFF2-40B4-BE49-F238E27FC236}">
                <a16:creationId xmlns:a16="http://schemas.microsoft.com/office/drawing/2014/main" id="{609F8ED8-43DE-44DB-B4FA-DE6772989516}"/>
              </a:ext>
            </a:extLst>
          </p:cNvPr>
          <p:cNvSpPr/>
          <p:nvPr/>
        </p:nvSpPr>
        <p:spPr>
          <a:xfrm>
            <a:off x="6873319" y="25177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Oval 834">
            <a:extLst>
              <a:ext uri="{FF2B5EF4-FFF2-40B4-BE49-F238E27FC236}">
                <a16:creationId xmlns:a16="http://schemas.microsoft.com/office/drawing/2014/main" id="{0F651D6D-0832-4049-8086-BBBD2C23DE86}"/>
              </a:ext>
            </a:extLst>
          </p:cNvPr>
          <p:cNvSpPr/>
          <p:nvPr/>
        </p:nvSpPr>
        <p:spPr>
          <a:xfrm>
            <a:off x="7036190" y="26701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Oval 835">
            <a:extLst>
              <a:ext uri="{FF2B5EF4-FFF2-40B4-BE49-F238E27FC236}">
                <a16:creationId xmlns:a16="http://schemas.microsoft.com/office/drawing/2014/main" id="{1D5C6347-33BF-4D70-A1C0-418396B7BEDB}"/>
              </a:ext>
            </a:extLst>
          </p:cNvPr>
          <p:cNvSpPr/>
          <p:nvPr/>
        </p:nvSpPr>
        <p:spPr>
          <a:xfrm>
            <a:off x="6782196" y="25347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Oval 836">
            <a:extLst>
              <a:ext uri="{FF2B5EF4-FFF2-40B4-BE49-F238E27FC236}">
                <a16:creationId xmlns:a16="http://schemas.microsoft.com/office/drawing/2014/main" id="{A203C54D-4FF5-439E-8AB2-530FF63C48B6}"/>
              </a:ext>
            </a:extLst>
          </p:cNvPr>
          <p:cNvSpPr/>
          <p:nvPr/>
        </p:nvSpPr>
        <p:spPr>
          <a:xfrm>
            <a:off x="6934596" y="26871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Oval 837">
            <a:extLst>
              <a:ext uri="{FF2B5EF4-FFF2-40B4-BE49-F238E27FC236}">
                <a16:creationId xmlns:a16="http://schemas.microsoft.com/office/drawing/2014/main" id="{D41AABA5-8B83-4F79-A186-B17DBAB6CD9E}"/>
              </a:ext>
            </a:extLst>
          </p:cNvPr>
          <p:cNvSpPr/>
          <p:nvPr/>
        </p:nvSpPr>
        <p:spPr>
          <a:xfrm>
            <a:off x="6648063" y="26709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Oval 838">
            <a:extLst>
              <a:ext uri="{FF2B5EF4-FFF2-40B4-BE49-F238E27FC236}">
                <a16:creationId xmlns:a16="http://schemas.microsoft.com/office/drawing/2014/main" id="{A57DF1F2-6BBC-44CA-AC60-C7AEF33BA84C}"/>
              </a:ext>
            </a:extLst>
          </p:cNvPr>
          <p:cNvSpPr/>
          <p:nvPr/>
        </p:nvSpPr>
        <p:spPr>
          <a:xfrm>
            <a:off x="6183001" y="28088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Oval 839">
            <a:extLst>
              <a:ext uri="{FF2B5EF4-FFF2-40B4-BE49-F238E27FC236}">
                <a16:creationId xmlns:a16="http://schemas.microsoft.com/office/drawing/2014/main" id="{2622ABD9-D582-43DF-88EE-D293A3A96450}"/>
              </a:ext>
            </a:extLst>
          </p:cNvPr>
          <p:cNvSpPr/>
          <p:nvPr/>
        </p:nvSpPr>
        <p:spPr>
          <a:xfrm>
            <a:off x="6557207" y="25688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Oval 840">
            <a:extLst>
              <a:ext uri="{FF2B5EF4-FFF2-40B4-BE49-F238E27FC236}">
                <a16:creationId xmlns:a16="http://schemas.microsoft.com/office/drawing/2014/main" id="{BDBEE88E-E15A-454E-9804-B26849A573CA}"/>
              </a:ext>
            </a:extLst>
          </p:cNvPr>
          <p:cNvSpPr/>
          <p:nvPr/>
        </p:nvSpPr>
        <p:spPr>
          <a:xfrm>
            <a:off x="6345872" y="29612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Oval 841">
            <a:extLst>
              <a:ext uri="{FF2B5EF4-FFF2-40B4-BE49-F238E27FC236}">
                <a16:creationId xmlns:a16="http://schemas.microsoft.com/office/drawing/2014/main" id="{CE0B735C-EA5E-43A2-B9A2-1BA551AFC7AA}"/>
              </a:ext>
            </a:extLst>
          </p:cNvPr>
          <p:cNvSpPr/>
          <p:nvPr/>
        </p:nvSpPr>
        <p:spPr>
          <a:xfrm>
            <a:off x="6091878" y="28258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Oval 842">
            <a:extLst>
              <a:ext uri="{FF2B5EF4-FFF2-40B4-BE49-F238E27FC236}">
                <a16:creationId xmlns:a16="http://schemas.microsoft.com/office/drawing/2014/main" id="{D670B89E-4A51-4CE3-A604-F095F98489E7}"/>
              </a:ext>
            </a:extLst>
          </p:cNvPr>
          <p:cNvSpPr/>
          <p:nvPr/>
        </p:nvSpPr>
        <p:spPr>
          <a:xfrm>
            <a:off x="6244278" y="29782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Oval 843">
            <a:extLst>
              <a:ext uri="{FF2B5EF4-FFF2-40B4-BE49-F238E27FC236}">
                <a16:creationId xmlns:a16="http://schemas.microsoft.com/office/drawing/2014/main" id="{CC454B61-2DF1-4704-8C96-B1DF00C6351C}"/>
              </a:ext>
            </a:extLst>
          </p:cNvPr>
          <p:cNvSpPr/>
          <p:nvPr/>
        </p:nvSpPr>
        <p:spPr>
          <a:xfrm>
            <a:off x="6484636" y="27815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5" name="Oval 844">
            <a:extLst>
              <a:ext uri="{FF2B5EF4-FFF2-40B4-BE49-F238E27FC236}">
                <a16:creationId xmlns:a16="http://schemas.microsoft.com/office/drawing/2014/main" id="{132B4139-3ABB-4136-85B5-83B1B2CD2146}"/>
              </a:ext>
            </a:extLst>
          </p:cNvPr>
          <p:cNvSpPr/>
          <p:nvPr/>
        </p:nvSpPr>
        <p:spPr>
          <a:xfrm>
            <a:off x="6637036" y="29339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6" name="Oval 845">
            <a:extLst>
              <a:ext uri="{FF2B5EF4-FFF2-40B4-BE49-F238E27FC236}">
                <a16:creationId xmlns:a16="http://schemas.microsoft.com/office/drawing/2014/main" id="{F2772FF5-491B-41FF-A514-2CF92F7E6049}"/>
              </a:ext>
            </a:extLst>
          </p:cNvPr>
          <p:cNvSpPr/>
          <p:nvPr/>
        </p:nvSpPr>
        <p:spPr>
          <a:xfrm>
            <a:off x="6789436" y="30863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7" name="Oval 846">
            <a:extLst>
              <a:ext uri="{FF2B5EF4-FFF2-40B4-BE49-F238E27FC236}">
                <a16:creationId xmlns:a16="http://schemas.microsoft.com/office/drawing/2014/main" id="{3C701112-0C3B-494E-8B2B-F1CE33712979}"/>
              </a:ext>
            </a:extLst>
          </p:cNvPr>
          <p:cNvSpPr/>
          <p:nvPr/>
        </p:nvSpPr>
        <p:spPr>
          <a:xfrm>
            <a:off x="6020178" y="33039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8" name="Oval 847">
            <a:extLst>
              <a:ext uri="{FF2B5EF4-FFF2-40B4-BE49-F238E27FC236}">
                <a16:creationId xmlns:a16="http://schemas.microsoft.com/office/drawing/2014/main" id="{6470D0C8-A1D8-4AEB-B17B-2CE26ED4ACB3}"/>
              </a:ext>
            </a:extLst>
          </p:cNvPr>
          <p:cNvSpPr/>
          <p:nvPr/>
        </p:nvSpPr>
        <p:spPr>
          <a:xfrm>
            <a:off x="6172578" y="34563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9" name="Oval 848">
            <a:extLst>
              <a:ext uri="{FF2B5EF4-FFF2-40B4-BE49-F238E27FC236}">
                <a16:creationId xmlns:a16="http://schemas.microsoft.com/office/drawing/2014/main" id="{DDEE80C6-6337-4276-A392-917D4BCE55D3}"/>
              </a:ext>
            </a:extLst>
          </p:cNvPr>
          <p:cNvSpPr/>
          <p:nvPr/>
        </p:nvSpPr>
        <p:spPr>
          <a:xfrm>
            <a:off x="6049201" y="349966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Oval 849">
            <a:extLst>
              <a:ext uri="{FF2B5EF4-FFF2-40B4-BE49-F238E27FC236}">
                <a16:creationId xmlns:a16="http://schemas.microsoft.com/office/drawing/2014/main" id="{AC7077E2-FE99-4261-9A73-56E3038B59E9}"/>
              </a:ext>
            </a:extLst>
          </p:cNvPr>
          <p:cNvSpPr/>
          <p:nvPr/>
        </p:nvSpPr>
        <p:spPr>
          <a:xfrm>
            <a:off x="5947607" y="35166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" name="Oval 850">
            <a:extLst>
              <a:ext uri="{FF2B5EF4-FFF2-40B4-BE49-F238E27FC236}">
                <a16:creationId xmlns:a16="http://schemas.microsoft.com/office/drawing/2014/main" id="{29D73730-4C0C-426D-932F-C923ABC24A92}"/>
              </a:ext>
            </a:extLst>
          </p:cNvPr>
          <p:cNvSpPr/>
          <p:nvPr/>
        </p:nvSpPr>
        <p:spPr>
          <a:xfrm>
            <a:off x="6100007" y="36690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Oval 851">
            <a:extLst>
              <a:ext uri="{FF2B5EF4-FFF2-40B4-BE49-F238E27FC236}">
                <a16:creationId xmlns:a16="http://schemas.microsoft.com/office/drawing/2014/main" id="{664B33FA-2DEB-47AD-B66B-95B05CC2927C}"/>
              </a:ext>
            </a:extLst>
          </p:cNvPr>
          <p:cNvSpPr/>
          <p:nvPr/>
        </p:nvSpPr>
        <p:spPr>
          <a:xfrm>
            <a:off x="6252407" y="38214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" name="Oval 852">
            <a:extLst>
              <a:ext uri="{FF2B5EF4-FFF2-40B4-BE49-F238E27FC236}">
                <a16:creationId xmlns:a16="http://schemas.microsoft.com/office/drawing/2014/main" id="{7882588D-6012-40E7-9F55-FF6F859C6558}"/>
              </a:ext>
            </a:extLst>
          </p:cNvPr>
          <p:cNvSpPr/>
          <p:nvPr/>
        </p:nvSpPr>
        <p:spPr>
          <a:xfrm>
            <a:off x="6404807" y="39738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Oval 853">
            <a:extLst>
              <a:ext uri="{FF2B5EF4-FFF2-40B4-BE49-F238E27FC236}">
                <a16:creationId xmlns:a16="http://schemas.microsoft.com/office/drawing/2014/main" id="{40A338BF-B482-4095-AD2E-E27895EFAAE8}"/>
              </a:ext>
            </a:extLst>
          </p:cNvPr>
          <p:cNvSpPr/>
          <p:nvPr/>
        </p:nvSpPr>
        <p:spPr>
          <a:xfrm>
            <a:off x="6151831" y="28236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5" name="Oval 854">
            <a:extLst>
              <a:ext uri="{FF2B5EF4-FFF2-40B4-BE49-F238E27FC236}">
                <a16:creationId xmlns:a16="http://schemas.microsoft.com/office/drawing/2014/main" id="{3729EEB4-DEC3-468E-8F04-5A6C0A6A05C0}"/>
              </a:ext>
            </a:extLst>
          </p:cNvPr>
          <p:cNvSpPr/>
          <p:nvPr/>
        </p:nvSpPr>
        <p:spPr>
          <a:xfrm>
            <a:off x="6017983" y="28669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6" name="Oval 855">
            <a:extLst>
              <a:ext uri="{FF2B5EF4-FFF2-40B4-BE49-F238E27FC236}">
                <a16:creationId xmlns:a16="http://schemas.microsoft.com/office/drawing/2014/main" id="{F5DA5687-B29C-461F-91FF-379DF8F35499}"/>
              </a:ext>
            </a:extLst>
          </p:cNvPr>
          <p:cNvSpPr/>
          <p:nvPr/>
        </p:nvSpPr>
        <p:spPr>
          <a:xfrm>
            <a:off x="6304231" y="29760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7" name="Oval 856">
            <a:extLst>
              <a:ext uri="{FF2B5EF4-FFF2-40B4-BE49-F238E27FC236}">
                <a16:creationId xmlns:a16="http://schemas.microsoft.com/office/drawing/2014/main" id="{2DB8A6DA-F154-40CD-A6A1-5C7D7572F895}"/>
              </a:ext>
            </a:extLst>
          </p:cNvPr>
          <p:cNvSpPr/>
          <p:nvPr/>
        </p:nvSpPr>
        <p:spPr>
          <a:xfrm>
            <a:off x="6180854" y="30193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Oval 857">
            <a:extLst>
              <a:ext uri="{FF2B5EF4-FFF2-40B4-BE49-F238E27FC236}">
                <a16:creationId xmlns:a16="http://schemas.microsoft.com/office/drawing/2014/main" id="{5FCE52C1-F8DA-45FA-8EA2-43E823515EC8}"/>
              </a:ext>
            </a:extLst>
          </p:cNvPr>
          <p:cNvSpPr/>
          <p:nvPr/>
        </p:nvSpPr>
        <p:spPr>
          <a:xfrm>
            <a:off x="6079260" y="30362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Oval 858">
            <a:extLst>
              <a:ext uri="{FF2B5EF4-FFF2-40B4-BE49-F238E27FC236}">
                <a16:creationId xmlns:a16="http://schemas.microsoft.com/office/drawing/2014/main" id="{D21EF261-6263-4641-A0E4-8F907459CE1A}"/>
              </a:ext>
            </a:extLst>
          </p:cNvPr>
          <p:cNvSpPr/>
          <p:nvPr/>
        </p:nvSpPr>
        <p:spPr>
          <a:xfrm>
            <a:off x="6319618" y="28395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Oval 859">
            <a:extLst>
              <a:ext uri="{FF2B5EF4-FFF2-40B4-BE49-F238E27FC236}">
                <a16:creationId xmlns:a16="http://schemas.microsoft.com/office/drawing/2014/main" id="{8DAC13A6-5B55-44DF-AFD8-5F65BF7E972F}"/>
              </a:ext>
            </a:extLst>
          </p:cNvPr>
          <p:cNvSpPr/>
          <p:nvPr/>
        </p:nvSpPr>
        <p:spPr>
          <a:xfrm>
            <a:off x="6472018" y="29919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Oval 860">
            <a:extLst>
              <a:ext uri="{FF2B5EF4-FFF2-40B4-BE49-F238E27FC236}">
                <a16:creationId xmlns:a16="http://schemas.microsoft.com/office/drawing/2014/main" id="{9FD2E456-44AF-46C7-BEC2-9A5ECA58DA03}"/>
              </a:ext>
            </a:extLst>
          </p:cNvPr>
          <p:cNvSpPr/>
          <p:nvPr/>
        </p:nvSpPr>
        <p:spPr>
          <a:xfrm>
            <a:off x="6624418" y="31443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Oval 861">
            <a:extLst>
              <a:ext uri="{FF2B5EF4-FFF2-40B4-BE49-F238E27FC236}">
                <a16:creationId xmlns:a16="http://schemas.microsoft.com/office/drawing/2014/main" id="{36E00B37-05AA-4440-A496-E5344D163F18}"/>
              </a:ext>
            </a:extLst>
          </p:cNvPr>
          <p:cNvSpPr/>
          <p:nvPr/>
        </p:nvSpPr>
        <p:spPr>
          <a:xfrm>
            <a:off x="6022058" y="30863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Oval 862">
            <a:extLst>
              <a:ext uri="{FF2B5EF4-FFF2-40B4-BE49-F238E27FC236}">
                <a16:creationId xmlns:a16="http://schemas.microsoft.com/office/drawing/2014/main" id="{56280592-A3C4-4E00-AF78-4F5CC834861B}"/>
              </a:ext>
            </a:extLst>
          </p:cNvPr>
          <p:cNvSpPr/>
          <p:nvPr/>
        </p:nvSpPr>
        <p:spPr>
          <a:xfrm>
            <a:off x="6974802" y="35685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Oval 863">
            <a:extLst>
              <a:ext uri="{FF2B5EF4-FFF2-40B4-BE49-F238E27FC236}">
                <a16:creationId xmlns:a16="http://schemas.microsoft.com/office/drawing/2014/main" id="{8ED7EAFB-C5A2-4F1A-81AA-778986FDA03E}"/>
              </a:ext>
            </a:extLst>
          </p:cNvPr>
          <p:cNvSpPr/>
          <p:nvPr/>
        </p:nvSpPr>
        <p:spPr>
          <a:xfrm>
            <a:off x="6883679" y="35855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5" name="Oval 864">
            <a:extLst>
              <a:ext uri="{FF2B5EF4-FFF2-40B4-BE49-F238E27FC236}">
                <a16:creationId xmlns:a16="http://schemas.microsoft.com/office/drawing/2014/main" id="{1162C5BF-A511-4298-8363-0C17FD098B70}"/>
              </a:ext>
            </a:extLst>
          </p:cNvPr>
          <p:cNvSpPr/>
          <p:nvPr/>
        </p:nvSpPr>
        <p:spPr>
          <a:xfrm>
            <a:off x="6749546" y="37217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6" name="Oval 865">
            <a:extLst>
              <a:ext uri="{FF2B5EF4-FFF2-40B4-BE49-F238E27FC236}">
                <a16:creationId xmlns:a16="http://schemas.microsoft.com/office/drawing/2014/main" id="{9A053632-6EBB-4BBF-B8D3-452CFE8254E9}"/>
              </a:ext>
            </a:extLst>
          </p:cNvPr>
          <p:cNvSpPr/>
          <p:nvPr/>
        </p:nvSpPr>
        <p:spPr>
          <a:xfrm>
            <a:off x="6890919" y="413711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7" name="Oval 866">
            <a:extLst>
              <a:ext uri="{FF2B5EF4-FFF2-40B4-BE49-F238E27FC236}">
                <a16:creationId xmlns:a16="http://schemas.microsoft.com/office/drawing/2014/main" id="{B3949E5C-EA8E-4C97-9246-11A0861D3495}"/>
              </a:ext>
            </a:extLst>
          </p:cNvPr>
          <p:cNvSpPr/>
          <p:nvPr/>
        </p:nvSpPr>
        <p:spPr>
          <a:xfrm>
            <a:off x="6969157" y="28922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Oval 867">
            <a:extLst>
              <a:ext uri="{FF2B5EF4-FFF2-40B4-BE49-F238E27FC236}">
                <a16:creationId xmlns:a16="http://schemas.microsoft.com/office/drawing/2014/main" id="{4F1419B5-1E69-421E-ADD5-133BFD44951F}"/>
              </a:ext>
            </a:extLst>
          </p:cNvPr>
          <p:cNvSpPr/>
          <p:nvPr/>
        </p:nvSpPr>
        <p:spPr>
          <a:xfrm>
            <a:off x="6878301" y="27901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9" name="Oval 868">
            <a:extLst>
              <a:ext uri="{FF2B5EF4-FFF2-40B4-BE49-F238E27FC236}">
                <a16:creationId xmlns:a16="http://schemas.microsoft.com/office/drawing/2014/main" id="{9D837A41-867B-4A95-8599-F76430B22C57}"/>
              </a:ext>
            </a:extLst>
          </p:cNvPr>
          <p:cNvSpPr/>
          <p:nvPr/>
        </p:nvSpPr>
        <p:spPr>
          <a:xfrm>
            <a:off x="6754924" y="28334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Oval 869">
            <a:extLst>
              <a:ext uri="{FF2B5EF4-FFF2-40B4-BE49-F238E27FC236}">
                <a16:creationId xmlns:a16="http://schemas.microsoft.com/office/drawing/2014/main" id="{E0083BD3-8994-4E9F-87ED-DC063B7F2EB7}"/>
              </a:ext>
            </a:extLst>
          </p:cNvPr>
          <p:cNvSpPr/>
          <p:nvPr/>
        </p:nvSpPr>
        <p:spPr>
          <a:xfrm>
            <a:off x="6805730" y="30028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Oval 870">
            <a:extLst>
              <a:ext uri="{FF2B5EF4-FFF2-40B4-BE49-F238E27FC236}">
                <a16:creationId xmlns:a16="http://schemas.microsoft.com/office/drawing/2014/main" id="{AE0A1D89-8DB5-476E-8AAF-1C4E21195CFB}"/>
              </a:ext>
            </a:extLst>
          </p:cNvPr>
          <p:cNvSpPr/>
          <p:nvPr/>
        </p:nvSpPr>
        <p:spPr>
          <a:xfrm>
            <a:off x="6958130" y="31552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Oval 871">
            <a:extLst>
              <a:ext uri="{FF2B5EF4-FFF2-40B4-BE49-F238E27FC236}">
                <a16:creationId xmlns:a16="http://schemas.microsoft.com/office/drawing/2014/main" id="{A9BE7182-4382-4A08-A351-2578584E9B0C}"/>
              </a:ext>
            </a:extLst>
          </p:cNvPr>
          <p:cNvSpPr/>
          <p:nvPr/>
        </p:nvSpPr>
        <p:spPr>
          <a:xfrm>
            <a:off x="6927582" y="32737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3" name="Oval 872">
            <a:extLst>
              <a:ext uri="{FF2B5EF4-FFF2-40B4-BE49-F238E27FC236}">
                <a16:creationId xmlns:a16="http://schemas.microsoft.com/office/drawing/2014/main" id="{E2E42385-4A60-465F-8560-711BBFCF4D75}"/>
              </a:ext>
            </a:extLst>
          </p:cNvPr>
          <p:cNvSpPr/>
          <p:nvPr/>
        </p:nvSpPr>
        <p:spPr>
          <a:xfrm>
            <a:off x="6702611" y="32737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Oval 873">
            <a:extLst>
              <a:ext uri="{FF2B5EF4-FFF2-40B4-BE49-F238E27FC236}">
                <a16:creationId xmlns:a16="http://schemas.microsoft.com/office/drawing/2014/main" id="{6B684B4D-C899-4C89-9848-68E51FC7C36A}"/>
              </a:ext>
            </a:extLst>
          </p:cNvPr>
          <p:cNvSpPr/>
          <p:nvPr/>
        </p:nvSpPr>
        <p:spPr>
          <a:xfrm>
            <a:off x="6946134" y="34694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5" name="Oval 874">
            <a:extLst>
              <a:ext uri="{FF2B5EF4-FFF2-40B4-BE49-F238E27FC236}">
                <a16:creationId xmlns:a16="http://schemas.microsoft.com/office/drawing/2014/main" id="{9ABF546B-D38E-47BF-B06D-84B42BDA10F9}"/>
              </a:ext>
            </a:extLst>
          </p:cNvPr>
          <p:cNvSpPr/>
          <p:nvPr/>
        </p:nvSpPr>
        <p:spPr>
          <a:xfrm>
            <a:off x="6702611" y="33340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B6952763-8BD2-458C-AD81-969F3E5BF5D0}"/>
              </a:ext>
            </a:extLst>
          </p:cNvPr>
          <p:cNvSpPr/>
          <p:nvPr/>
        </p:nvSpPr>
        <p:spPr>
          <a:xfrm>
            <a:off x="6855011" y="34864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3A096F01-EB2C-4CE2-A6E4-E1F266A69EE5}"/>
              </a:ext>
            </a:extLst>
          </p:cNvPr>
          <p:cNvSpPr/>
          <p:nvPr/>
        </p:nvSpPr>
        <p:spPr>
          <a:xfrm>
            <a:off x="7007411" y="36388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5F42EA29-07FA-4044-8CE6-4778AB73CBDB}"/>
              </a:ext>
            </a:extLst>
          </p:cNvPr>
          <p:cNvSpPr/>
          <p:nvPr/>
        </p:nvSpPr>
        <p:spPr>
          <a:xfrm>
            <a:off x="6720878" y="36226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D6956CEA-2EEC-4DCD-B3A4-02D0018E1A1E}"/>
              </a:ext>
            </a:extLst>
          </p:cNvPr>
          <p:cNvSpPr/>
          <p:nvPr/>
        </p:nvSpPr>
        <p:spPr>
          <a:xfrm>
            <a:off x="6571976" y="33898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E4C2A874-56EC-40FF-AAA0-8C0F4FB6550E}"/>
              </a:ext>
            </a:extLst>
          </p:cNvPr>
          <p:cNvSpPr/>
          <p:nvPr/>
        </p:nvSpPr>
        <p:spPr>
          <a:xfrm>
            <a:off x="6438128" y="34331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335207BA-EF22-4688-A60F-3F2C3B53D0A5}"/>
              </a:ext>
            </a:extLst>
          </p:cNvPr>
          <p:cNvSpPr/>
          <p:nvPr/>
        </p:nvSpPr>
        <p:spPr>
          <a:xfrm>
            <a:off x="6724376" y="35422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8BA48C85-0706-4625-8D97-FC6D74C21042}"/>
              </a:ext>
            </a:extLst>
          </p:cNvPr>
          <p:cNvSpPr/>
          <p:nvPr/>
        </p:nvSpPr>
        <p:spPr>
          <a:xfrm>
            <a:off x="6600999" y="35855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Oval 882">
            <a:extLst>
              <a:ext uri="{FF2B5EF4-FFF2-40B4-BE49-F238E27FC236}">
                <a16:creationId xmlns:a16="http://schemas.microsoft.com/office/drawing/2014/main" id="{747F5F55-DD10-47BF-BBDB-EA1A9F2E4B3B}"/>
              </a:ext>
            </a:extLst>
          </p:cNvPr>
          <p:cNvSpPr/>
          <p:nvPr/>
        </p:nvSpPr>
        <p:spPr>
          <a:xfrm>
            <a:off x="6347005" y="34501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Oval 883">
            <a:extLst>
              <a:ext uri="{FF2B5EF4-FFF2-40B4-BE49-F238E27FC236}">
                <a16:creationId xmlns:a16="http://schemas.microsoft.com/office/drawing/2014/main" id="{6F24723A-99A6-4883-92D2-84F5B09AEBD6}"/>
              </a:ext>
            </a:extLst>
          </p:cNvPr>
          <p:cNvSpPr/>
          <p:nvPr/>
        </p:nvSpPr>
        <p:spPr>
          <a:xfrm>
            <a:off x="6499405" y="36025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Oval 884">
            <a:extLst>
              <a:ext uri="{FF2B5EF4-FFF2-40B4-BE49-F238E27FC236}">
                <a16:creationId xmlns:a16="http://schemas.microsoft.com/office/drawing/2014/main" id="{11255DFE-75F6-4474-9511-28704AEBC6FB}"/>
              </a:ext>
            </a:extLst>
          </p:cNvPr>
          <p:cNvSpPr/>
          <p:nvPr/>
        </p:nvSpPr>
        <p:spPr>
          <a:xfrm>
            <a:off x="6651805" y="37549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6" name="Oval 885">
            <a:extLst>
              <a:ext uri="{FF2B5EF4-FFF2-40B4-BE49-F238E27FC236}">
                <a16:creationId xmlns:a16="http://schemas.microsoft.com/office/drawing/2014/main" id="{F844B1CE-6531-4678-8487-4293C0FA0E37}"/>
              </a:ext>
            </a:extLst>
          </p:cNvPr>
          <p:cNvSpPr/>
          <p:nvPr/>
        </p:nvSpPr>
        <p:spPr>
          <a:xfrm>
            <a:off x="6804205" y="39073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7A6E86F8-25E1-42E2-9469-72CB244F39DA}"/>
              </a:ext>
            </a:extLst>
          </p:cNvPr>
          <p:cNvSpPr/>
          <p:nvPr/>
        </p:nvSpPr>
        <p:spPr>
          <a:xfrm>
            <a:off x="6212872" y="35863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Oval 887">
            <a:extLst>
              <a:ext uri="{FF2B5EF4-FFF2-40B4-BE49-F238E27FC236}">
                <a16:creationId xmlns:a16="http://schemas.microsoft.com/office/drawing/2014/main" id="{6666A671-9E8F-45CD-9EC5-11C05BEDBF93}"/>
              </a:ext>
            </a:extLst>
          </p:cNvPr>
          <p:cNvSpPr/>
          <p:nvPr/>
        </p:nvSpPr>
        <p:spPr>
          <a:xfrm>
            <a:off x="6122016" y="34842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Oval 888">
            <a:extLst>
              <a:ext uri="{FF2B5EF4-FFF2-40B4-BE49-F238E27FC236}">
                <a16:creationId xmlns:a16="http://schemas.microsoft.com/office/drawing/2014/main" id="{7D4C756D-6DC9-487F-8C2F-2550DCC2DE54}"/>
              </a:ext>
            </a:extLst>
          </p:cNvPr>
          <p:cNvSpPr/>
          <p:nvPr/>
        </p:nvSpPr>
        <p:spPr>
          <a:xfrm>
            <a:off x="6049445" y="36968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Oval 889">
            <a:extLst>
              <a:ext uri="{FF2B5EF4-FFF2-40B4-BE49-F238E27FC236}">
                <a16:creationId xmlns:a16="http://schemas.microsoft.com/office/drawing/2014/main" id="{21E862DB-14CD-4F2A-9A4B-8F2D3944B201}"/>
              </a:ext>
            </a:extLst>
          </p:cNvPr>
          <p:cNvSpPr/>
          <p:nvPr/>
        </p:nvSpPr>
        <p:spPr>
          <a:xfrm>
            <a:off x="6201845" y="38492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73239A6D-0A36-4F68-88D9-AA01BEF08165}"/>
              </a:ext>
            </a:extLst>
          </p:cNvPr>
          <p:cNvSpPr/>
          <p:nvPr/>
        </p:nvSpPr>
        <p:spPr>
          <a:xfrm>
            <a:off x="6036827" y="39073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2" name="Oval 891">
            <a:extLst>
              <a:ext uri="{FF2B5EF4-FFF2-40B4-BE49-F238E27FC236}">
                <a16:creationId xmlns:a16="http://schemas.microsoft.com/office/drawing/2014/main" id="{C3523BB1-1B4C-4156-91D1-181ED3AE5D70}"/>
              </a:ext>
            </a:extLst>
          </p:cNvPr>
          <p:cNvSpPr/>
          <p:nvPr/>
        </p:nvSpPr>
        <p:spPr>
          <a:xfrm>
            <a:off x="6533966" y="38076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3" name="Oval 892">
            <a:extLst>
              <a:ext uri="{FF2B5EF4-FFF2-40B4-BE49-F238E27FC236}">
                <a16:creationId xmlns:a16="http://schemas.microsoft.com/office/drawing/2014/main" id="{C6EF012F-32ED-4A9A-9370-1579C10648DC}"/>
              </a:ext>
            </a:extLst>
          </p:cNvPr>
          <p:cNvSpPr/>
          <p:nvPr/>
        </p:nvSpPr>
        <p:spPr>
          <a:xfrm>
            <a:off x="6443110" y="370551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Oval 893">
            <a:extLst>
              <a:ext uri="{FF2B5EF4-FFF2-40B4-BE49-F238E27FC236}">
                <a16:creationId xmlns:a16="http://schemas.microsoft.com/office/drawing/2014/main" id="{21466011-AA27-485D-A596-5B89E76D4908}"/>
              </a:ext>
            </a:extLst>
          </p:cNvPr>
          <p:cNvSpPr/>
          <p:nvPr/>
        </p:nvSpPr>
        <p:spPr>
          <a:xfrm>
            <a:off x="6319733" y="374880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5" name="Oval 894">
            <a:extLst>
              <a:ext uri="{FF2B5EF4-FFF2-40B4-BE49-F238E27FC236}">
                <a16:creationId xmlns:a16="http://schemas.microsoft.com/office/drawing/2014/main" id="{09109A46-27E3-445E-B5F7-3B2EAE826F3D}"/>
              </a:ext>
            </a:extLst>
          </p:cNvPr>
          <p:cNvSpPr/>
          <p:nvPr/>
        </p:nvSpPr>
        <p:spPr>
          <a:xfrm>
            <a:off x="6370539" y="39181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6" name="Oval 895">
            <a:extLst>
              <a:ext uri="{FF2B5EF4-FFF2-40B4-BE49-F238E27FC236}">
                <a16:creationId xmlns:a16="http://schemas.microsoft.com/office/drawing/2014/main" id="{51864B67-28A1-4EED-B092-990F50D2D365}"/>
              </a:ext>
            </a:extLst>
          </p:cNvPr>
          <p:cNvSpPr/>
          <p:nvPr/>
        </p:nvSpPr>
        <p:spPr>
          <a:xfrm>
            <a:off x="6992642" y="36380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7" name="Oval 896">
            <a:extLst>
              <a:ext uri="{FF2B5EF4-FFF2-40B4-BE49-F238E27FC236}">
                <a16:creationId xmlns:a16="http://schemas.microsoft.com/office/drawing/2014/main" id="{D516E898-50ED-411F-A64D-FDE96CD5C596}"/>
              </a:ext>
            </a:extLst>
          </p:cNvPr>
          <p:cNvSpPr/>
          <p:nvPr/>
        </p:nvSpPr>
        <p:spPr>
          <a:xfrm>
            <a:off x="6980024" y="384849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8" name="Oval 897">
            <a:extLst>
              <a:ext uri="{FF2B5EF4-FFF2-40B4-BE49-F238E27FC236}">
                <a16:creationId xmlns:a16="http://schemas.microsoft.com/office/drawing/2014/main" id="{4ABD7FCE-DBBD-463D-A72C-EF908739300C}"/>
              </a:ext>
            </a:extLst>
          </p:cNvPr>
          <p:cNvSpPr/>
          <p:nvPr/>
        </p:nvSpPr>
        <p:spPr>
          <a:xfrm>
            <a:off x="6781463" y="29262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9" name="Oval 898">
            <a:extLst>
              <a:ext uri="{FF2B5EF4-FFF2-40B4-BE49-F238E27FC236}">
                <a16:creationId xmlns:a16="http://schemas.microsoft.com/office/drawing/2014/main" id="{32F997A3-0458-4955-B214-9D093CEA7845}"/>
              </a:ext>
            </a:extLst>
          </p:cNvPr>
          <p:cNvSpPr/>
          <p:nvPr/>
        </p:nvSpPr>
        <p:spPr>
          <a:xfrm>
            <a:off x="6933863" y="30786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0" name="Oval 899">
            <a:extLst>
              <a:ext uri="{FF2B5EF4-FFF2-40B4-BE49-F238E27FC236}">
                <a16:creationId xmlns:a16="http://schemas.microsoft.com/office/drawing/2014/main" id="{0AEB7412-9BAA-42E6-AE87-80ADCEAB893E}"/>
              </a:ext>
            </a:extLst>
          </p:cNvPr>
          <p:cNvSpPr/>
          <p:nvPr/>
        </p:nvSpPr>
        <p:spPr>
          <a:xfrm>
            <a:off x="6331503" y="302060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" name="Oval 900">
            <a:extLst>
              <a:ext uri="{FF2B5EF4-FFF2-40B4-BE49-F238E27FC236}">
                <a16:creationId xmlns:a16="http://schemas.microsoft.com/office/drawing/2014/main" id="{39A8741C-F304-4458-B74E-575A93A70D19}"/>
              </a:ext>
            </a:extLst>
          </p:cNvPr>
          <p:cNvSpPr/>
          <p:nvPr/>
        </p:nvSpPr>
        <p:spPr>
          <a:xfrm>
            <a:off x="6483903" y="317300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2" name="Oval 901">
            <a:extLst>
              <a:ext uri="{FF2B5EF4-FFF2-40B4-BE49-F238E27FC236}">
                <a16:creationId xmlns:a16="http://schemas.microsoft.com/office/drawing/2014/main" id="{18B9D599-BACE-4C7E-9F88-EA6B20266925}"/>
              </a:ext>
            </a:extLst>
          </p:cNvPr>
          <p:cNvSpPr/>
          <p:nvPr/>
        </p:nvSpPr>
        <p:spPr>
          <a:xfrm>
            <a:off x="5975897" y="31367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Oval 902">
            <a:extLst>
              <a:ext uri="{FF2B5EF4-FFF2-40B4-BE49-F238E27FC236}">
                <a16:creationId xmlns:a16="http://schemas.microsoft.com/office/drawing/2014/main" id="{16E33EFA-1B57-4AAA-B3D8-A21FC0815291}"/>
              </a:ext>
            </a:extLst>
          </p:cNvPr>
          <p:cNvSpPr/>
          <p:nvPr/>
        </p:nvSpPr>
        <p:spPr>
          <a:xfrm>
            <a:off x="6454880" y="32072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5BD9C754-367E-4254-8062-3D676F1A3B1D}"/>
              </a:ext>
            </a:extLst>
          </p:cNvPr>
          <p:cNvSpPr/>
          <p:nvPr/>
        </p:nvSpPr>
        <p:spPr>
          <a:xfrm>
            <a:off x="6229909" y="32072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5" name="Oval 904">
            <a:extLst>
              <a:ext uri="{FF2B5EF4-FFF2-40B4-BE49-F238E27FC236}">
                <a16:creationId xmlns:a16="http://schemas.microsoft.com/office/drawing/2014/main" id="{F0A684E7-7015-4129-B74C-408FD6FE4993}"/>
              </a:ext>
            </a:extLst>
          </p:cNvPr>
          <p:cNvSpPr/>
          <p:nvPr/>
        </p:nvSpPr>
        <p:spPr>
          <a:xfrm>
            <a:off x="6473432" y="340297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6" name="Oval 905">
            <a:extLst>
              <a:ext uri="{FF2B5EF4-FFF2-40B4-BE49-F238E27FC236}">
                <a16:creationId xmlns:a16="http://schemas.microsoft.com/office/drawing/2014/main" id="{6DEEEB52-5926-477F-BB05-88F144D00E08}"/>
              </a:ext>
            </a:extLst>
          </p:cNvPr>
          <p:cNvSpPr/>
          <p:nvPr/>
        </p:nvSpPr>
        <p:spPr>
          <a:xfrm>
            <a:off x="6229909" y="32675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Oval 906">
            <a:extLst>
              <a:ext uri="{FF2B5EF4-FFF2-40B4-BE49-F238E27FC236}">
                <a16:creationId xmlns:a16="http://schemas.microsoft.com/office/drawing/2014/main" id="{8FBBED13-7A76-4DF0-A3F3-66F6C1CF75F0}"/>
              </a:ext>
            </a:extLst>
          </p:cNvPr>
          <p:cNvSpPr/>
          <p:nvPr/>
        </p:nvSpPr>
        <p:spPr>
          <a:xfrm>
            <a:off x="6382309" y="34199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Oval 907">
            <a:extLst>
              <a:ext uri="{FF2B5EF4-FFF2-40B4-BE49-F238E27FC236}">
                <a16:creationId xmlns:a16="http://schemas.microsoft.com/office/drawing/2014/main" id="{C12E05FC-80C0-47DF-BF2D-DD017B673688}"/>
              </a:ext>
            </a:extLst>
          </p:cNvPr>
          <p:cNvSpPr/>
          <p:nvPr/>
        </p:nvSpPr>
        <p:spPr>
          <a:xfrm>
            <a:off x="6534709" y="35723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Oval 908">
            <a:extLst>
              <a:ext uri="{FF2B5EF4-FFF2-40B4-BE49-F238E27FC236}">
                <a16:creationId xmlns:a16="http://schemas.microsoft.com/office/drawing/2014/main" id="{620973F1-9F6E-41DF-BF02-FD39B491E7E4}"/>
              </a:ext>
            </a:extLst>
          </p:cNvPr>
          <p:cNvSpPr/>
          <p:nvPr/>
        </p:nvSpPr>
        <p:spPr>
          <a:xfrm>
            <a:off x="6248176" y="35561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Oval 909">
            <a:extLst>
              <a:ext uri="{FF2B5EF4-FFF2-40B4-BE49-F238E27FC236}">
                <a16:creationId xmlns:a16="http://schemas.microsoft.com/office/drawing/2014/main" id="{C022D1BE-1560-494E-AF5A-1AA6C703155D}"/>
              </a:ext>
            </a:extLst>
          </p:cNvPr>
          <p:cNvSpPr/>
          <p:nvPr/>
        </p:nvSpPr>
        <p:spPr>
          <a:xfrm>
            <a:off x="6099274" y="33233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" name="Oval 910">
            <a:extLst>
              <a:ext uri="{FF2B5EF4-FFF2-40B4-BE49-F238E27FC236}">
                <a16:creationId xmlns:a16="http://schemas.microsoft.com/office/drawing/2014/main" id="{F8456FA5-D7D3-4DAB-8BCC-50B8F36370D0}"/>
              </a:ext>
            </a:extLst>
          </p:cNvPr>
          <p:cNvSpPr/>
          <p:nvPr/>
        </p:nvSpPr>
        <p:spPr>
          <a:xfrm>
            <a:off x="5965426" y="336666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" name="Oval 911">
            <a:extLst>
              <a:ext uri="{FF2B5EF4-FFF2-40B4-BE49-F238E27FC236}">
                <a16:creationId xmlns:a16="http://schemas.microsoft.com/office/drawing/2014/main" id="{834AE14A-287C-413C-8D94-F559A34A9488}"/>
              </a:ext>
            </a:extLst>
          </p:cNvPr>
          <p:cNvSpPr/>
          <p:nvPr/>
        </p:nvSpPr>
        <p:spPr>
          <a:xfrm>
            <a:off x="6251674" y="34757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" name="Oval 912">
            <a:extLst>
              <a:ext uri="{FF2B5EF4-FFF2-40B4-BE49-F238E27FC236}">
                <a16:creationId xmlns:a16="http://schemas.microsoft.com/office/drawing/2014/main" id="{30A20320-5231-4FA3-9CAA-8FDD9CD4677C}"/>
              </a:ext>
            </a:extLst>
          </p:cNvPr>
          <p:cNvSpPr/>
          <p:nvPr/>
        </p:nvSpPr>
        <p:spPr>
          <a:xfrm>
            <a:off x="6128297" y="351906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Oval 913">
            <a:extLst>
              <a:ext uri="{FF2B5EF4-FFF2-40B4-BE49-F238E27FC236}">
                <a16:creationId xmlns:a16="http://schemas.microsoft.com/office/drawing/2014/main" id="{CED7CE3E-129E-4CB6-B4F6-3E1334B45B6D}"/>
              </a:ext>
            </a:extLst>
          </p:cNvPr>
          <p:cNvSpPr/>
          <p:nvPr/>
        </p:nvSpPr>
        <p:spPr>
          <a:xfrm>
            <a:off x="6026703" y="35360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Oval 914">
            <a:extLst>
              <a:ext uri="{FF2B5EF4-FFF2-40B4-BE49-F238E27FC236}">
                <a16:creationId xmlns:a16="http://schemas.microsoft.com/office/drawing/2014/main" id="{2FA337EB-421E-4161-9709-4B792157A7DB}"/>
              </a:ext>
            </a:extLst>
          </p:cNvPr>
          <p:cNvSpPr/>
          <p:nvPr/>
        </p:nvSpPr>
        <p:spPr>
          <a:xfrm>
            <a:off x="6179103" y="36884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Oval 915">
            <a:extLst>
              <a:ext uri="{FF2B5EF4-FFF2-40B4-BE49-F238E27FC236}">
                <a16:creationId xmlns:a16="http://schemas.microsoft.com/office/drawing/2014/main" id="{926326D1-D2EF-4CA3-9514-E54FB0C993A0}"/>
              </a:ext>
            </a:extLst>
          </p:cNvPr>
          <p:cNvSpPr/>
          <p:nvPr/>
        </p:nvSpPr>
        <p:spPr>
          <a:xfrm>
            <a:off x="6331503" y="38408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Oval 916">
            <a:extLst>
              <a:ext uri="{FF2B5EF4-FFF2-40B4-BE49-F238E27FC236}">
                <a16:creationId xmlns:a16="http://schemas.microsoft.com/office/drawing/2014/main" id="{8876B246-F56E-411B-9066-925F254935F0}"/>
              </a:ext>
            </a:extLst>
          </p:cNvPr>
          <p:cNvSpPr/>
          <p:nvPr/>
        </p:nvSpPr>
        <p:spPr>
          <a:xfrm>
            <a:off x="6061264" y="37411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" name="Oval 917">
            <a:extLst>
              <a:ext uri="{FF2B5EF4-FFF2-40B4-BE49-F238E27FC236}">
                <a16:creationId xmlns:a16="http://schemas.microsoft.com/office/drawing/2014/main" id="{AE3889C9-6CAC-4591-817F-8016C54EEAC2}"/>
              </a:ext>
            </a:extLst>
          </p:cNvPr>
          <p:cNvSpPr/>
          <p:nvPr/>
        </p:nvSpPr>
        <p:spPr>
          <a:xfrm>
            <a:off x="5970408" y="36390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9" name="Oval 918">
            <a:extLst>
              <a:ext uri="{FF2B5EF4-FFF2-40B4-BE49-F238E27FC236}">
                <a16:creationId xmlns:a16="http://schemas.microsoft.com/office/drawing/2014/main" id="{193D8A95-31C3-4BD3-AB3C-B0F21ACBCFC2}"/>
              </a:ext>
            </a:extLst>
          </p:cNvPr>
          <p:cNvSpPr/>
          <p:nvPr/>
        </p:nvSpPr>
        <p:spPr>
          <a:xfrm>
            <a:off x="6963619" y="40943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Oval 919">
            <a:extLst>
              <a:ext uri="{FF2B5EF4-FFF2-40B4-BE49-F238E27FC236}">
                <a16:creationId xmlns:a16="http://schemas.microsoft.com/office/drawing/2014/main" id="{B94BFF67-76BF-4C2A-9FA6-584ED836F7FD}"/>
              </a:ext>
            </a:extLst>
          </p:cNvPr>
          <p:cNvSpPr/>
          <p:nvPr/>
        </p:nvSpPr>
        <p:spPr>
          <a:xfrm>
            <a:off x="6829486" y="42305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Oval 920">
            <a:extLst>
              <a:ext uri="{FF2B5EF4-FFF2-40B4-BE49-F238E27FC236}">
                <a16:creationId xmlns:a16="http://schemas.microsoft.com/office/drawing/2014/main" id="{694A8134-A034-477F-8FAF-CC6EC29EF788}"/>
              </a:ext>
            </a:extLst>
          </p:cNvPr>
          <p:cNvSpPr/>
          <p:nvPr/>
        </p:nvSpPr>
        <p:spPr>
          <a:xfrm>
            <a:off x="6738630" y="41284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Oval 921">
            <a:extLst>
              <a:ext uri="{FF2B5EF4-FFF2-40B4-BE49-F238E27FC236}">
                <a16:creationId xmlns:a16="http://schemas.microsoft.com/office/drawing/2014/main" id="{A3EBB082-B5F4-41EE-B6C0-3215B2D91320}"/>
              </a:ext>
            </a:extLst>
          </p:cNvPr>
          <p:cNvSpPr/>
          <p:nvPr/>
        </p:nvSpPr>
        <p:spPr>
          <a:xfrm>
            <a:off x="6666059" y="434110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" name="Oval 922">
            <a:extLst>
              <a:ext uri="{FF2B5EF4-FFF2-40B4-BE49-F238E27FC236}">
                <a16:creationId xmlns:a16="http://schemas.microsoft.com/office/drawing/2014/main" id="{CF2861DD-6AD2-4106-BDF3-B3E54198FC80}"/>
              </a:ext>
            </a:extLst>
          </p:cNvPr>
          <p:cNvSpPr/>
          <p:nvPr/>
        </p:nvSpPr>
        <p:spPr>
          <a:xfrm>
            <a:off x="6062108" y="42305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" name="Oval 923">
            <a:extLst>
              <a:ext uri="{FF2B5EF4-FFF2-40B4-BE49-F238E27FC236}">
                <a16:creationId xmlns:a16="http://schemas.microsoft.com/office/drawing/2014/main" id="{41CB865A-2E8F-464A-9FA4-B6241D5F1A7C}"/>
              </a:ext>
            </a:extLst>
          </p:cNvPr>
          <p:cNvSpPr/>
          <p:nvPr/>
        </p:nvSpPr>
        <p:spPr>
          <a:xfrm>
            <a:off x="5971252" y="41284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Oval 924">
            <a:extLst>
              <a:ext uri="{FF2B5EF4-FFF2-40B4-BE49-F238E27FC236}">
                <a16:creationId xmlns:a16="http://schemas.microsoft.com/office/drawing/2014/main" id="{639E0139-4470-40DF-92F8-F046973C1113}"/>
              </a:ext>
            </a:extLst>
          </p:cNvPr>
          <p:cNvSpPr/>
          <p:nvPr/>
        </p:nvSpPr>
        <p:spPr>
          <a:xfrm>
            <a:off x="6313524" y="39111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" name="Oval 925">
            <a:extLst>
              <a:ext uri="{FF2B5EF4-FFF2-40B4-BE49-F238E27FC236}">
                <a16:creationId xmlns:a16="http://schemas.microsoft.com/office/drawing/2014/main" id="{7FFCBB1D-BDC2-4523-8F5A-5C718B5FA22F}"/>
              </a:ext>
            </a:extLst>
          </p:cNvPr>
          <p:cNvSpPr/>
          <p:nvPr/>
        </p:nvSpPr>
        <p:spPr>
          <a:xfrm>
            <a:off x="6476395" y="40635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" name="Oval 926">
            <a:extLst>
              <a:ext uri="{FF2B5EF4-FFF2-40B4-BE49-F238E27FC236}">
                <a16:creationId xmlns:a16="http://schemas.microsoft.com/office/drawing/2014/main" id="{E65AAAF1-2B4C-4CAD-A91C-E5F8BE1A701A}"/>
              </a:ext>
            </a:extLst>
          </p:cNvPr>
          <p:cNvSpPr/>
          <p:nvPr/>
        </p:nvSpPr>
        <p:spPr>
          <a:xfrm>
            <a:off x="6222401" y="39280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Oval 927">
            <a:extLst>
              <a:ext uri="{FF2B5EF4-FFF2-40B4-BE49-F238E27FC236}">
                <a16:creationId xmlns:a16="http://schemas.microsoft.com/office/drawing/2014/main" id="{1DDE2888-55A5-4450-9033-D0B77F4E2D3D}"/>
              </a:ext>
            </a:extLst>
          </p:cNvPr>
          <p:cNvSpPr/>
          <p:nvPr/>
        </p:nvSpPr>
        <p:spPr>
          <a:xfrm>
            <a:off x="6374801" y="40804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" name="Oval 928">
            <a:extLst>
              <a:ext uri="{FF2B5EF4-FFF2-40B4-BE49-F238E27FC236}">
                <a16:creationId xmlns:a16="http://schemas.microsoft.com/office/drawing/2014/main" id="{AF664543-7174-4DD8-840C-288E22A723E9}"/>
              </a:ext>
            </a:extLst>
          </p:cNvPr>
          <p:cNvSpPr/>
          <p:nvPr/>
        </p:nvSpPr>
        <p:spPr>
          <a:xfrm>
            <a:off x="6615159" y="38837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" name="Oval 929">
            <a:extLst>
              <a:ext uri="{FF2B5EF4-FFF2-40B4-BE49-F238E27FC236}">
                <a16:creationId xmlns:a16="http://schemas.microsoft.com/office/drawing/2014/main" id="{23FB7279-454F-425A-AF43-51C08CAF98CF}"/>
              </a:ext>
            </a:extLst>
          </p:cNvPr>
          <p:cNvSpPr/>
          <p:nvPr/>
        </p:nvSpPr>
        <p:spPr>
          <a:xfrm>
            <a:off x="6767559" y="40361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" name="Oval 930">
            <a:extLst>
              <a:ext uri="{FF2B5EF4-FFF2-40B4-BE49-F238E27FC236}">
                <a16:creationId xmlns:a16="http://schemas.microsoft.com/office/drawing/2014/main" id="{935190DA-4DB6-40C2-B574-3A985F19855D}"/>
              </a:ext>
            </a:extLst>
          </p:cNvPr>
          <p:cNvSpPr/>
          <p:nvPr/>
        </p:nvSpPr>
        <p:spPr>
          <a:xfrm>
            <a:off x="6919959" y="41885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2" name="Oval 931">
            <a:extLst>
              <a:ext uri="{FF2B5EF4-FFF2-40B4-BE49-F238E27FC236}">
                <a16:creationId xmlns:a16="http://schemas.microsoft.com/office/drawing/2014/main" id="{613B4BDC-A129-4896-A65F-CE5B9E2C0AA9}"/>
              </a:ext>
            </a:extLst>
          </p:cNvPr>
          <p:cNvSpPr/>
          <p:nvPr/>
        </p:nvSpPr>
        <p:spPr>
          <a:xfrm>
            <a:off x="6282354" y="39258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3" name="Oval 932">
            <a:extLst>
              <a:ext uri="{FF2B5EF4-FFF2-40B4-BE49-F238E27FC236}">
                <a16:creationId xmlns:a16="http://schemas.microsoft.com/office/drawing/2014/main" id="{B6E37EC3-4380-4C75-A971-776FDB3F592A}"/>
              </a:ext>
            </a:extLst>
          </p:cNvPr>
          <p:cNvSpPr/>
          <p:nvPr/>
        </p:nvSpPr>
        <p:spPr>
          <a:xfrm>
            <a:off x="6148506" y="39691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4" name="Oval 933">
            <a:extLst>
              <a:ext uri="{FF2B5EF4-FFF2-40B4-BE49-F238E27FC236}">
                <a16:creationId xmlns:a16="http://schemas.microsoft.com/office/drawing/2014/main" id="{2A99F4DE-4F61-45A2-9626-FA50B3E503CA}"/>
              </a:ext>
            </a:extLst>
          </p:cNvPr>
          <p:cNvSpPr/>
          <p:nvPr/>
        </p:nvSpPr>
        <p:spPr>
          <a:xfrm>
            <a:off x="6434754" y="40782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5" name="Oval 934">
            <a:extLst>
              <a:ext uri="{FF2B5EF4-FFF2-40B4-BE49-F238E27FC236}">
                <a16:creationId xmlns:a16="http://schemas.microsoft.com/office/drawing/2014/main" id="{CDD3A825-54B7-4E92-A718-746FE46D349E}"/>
              </a:ext>
            </a:extLst>
          </p:cNvPr>
          <p:cNvSpPr/>
          <p:nvPr/>
        </p:nvSpPr>
        <p:spPr>
          <a:xfrm>
            <a:off x="6311377" y="41215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Oval 935">
            <a:extLst>
              <a:ext uri="{FF2B5EF4-FFF2-40B4-BE49-F238E27FC236}">
                <a16:creationId xmlns:a16="http://schemas.microsoft.com/office/drawing/2014/main" id="{764B76B6-3022-40A5-B40D-985F301195AA}"/>
              </a:ext>
            </a:extLst>
          </p:cNvPr>
          <p:cNvSpPr/>
          <p:nvPr/>
        </p:nvSpPr>
        <p:spPr>
          <a:xfrm>
            <a:off x="6057383" y="39861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Oval 936">
            <a:extLst>
              <a:ext uri="{FF2B5EF4-FFF2-40B4-BE49-F238E27FC236}">
                <a16:creationId xmlns:a16="http://schemas.microsoft.com/office/drawing/2014/main" id="{B811EDE2-424E-4AD2-8130-8A66D4702C32}"/>
              </a:ext>
            </a:extLst>
          </p:cNvPr>
          <p:cNvSpPr/>
          <p:nvPr/>
        </p:nvSpPr>
        <p:spPr>
          <a:xfrm>
            <a:off x="6209783" y="41385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Oval 937">
            <a:extLst>
              <a:ext uri="{FF2B5EF4-FFF2-40B4-BE49-F238E27FC236}">
                <a16:creationId xmlns:a16="http://schemas.microsoft.com/office/drawing/2014/main" id="{0299B5FC-DD12-4B3A-8950-ADF2C04FA32B}"/>
              </a:ext>
            </a:extLst>
          </p:cNvPr>
          <p:cNvSpPr/>
          <p:nvPr/>
        </p:nvSpPr>
        <p:spPr>
          <a:xfrm>
            <a:off x="6450141" y="39417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Oval 938">
            <a:extLst>
              <a:ext uri="{FF2B5EF4-FFF2-40B4-BE49-F238E27FC236}">
                <a16:creationId xmlns:a16="http://schemas.microsoft.com/office/drawing/2014/main" id="{38722557-C6A2-4F86-A76E-E1E86B52F918}"/>
              </a:ext>
            </a:extLst>
          </p:cNvPr>
          <p:cNvSpPr/>
          <p:nvPr/>
        </p:nvSpPr>
        <p:spPr>
          <a:xfrm>
            <a:off x="6602541" y="40941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0" name="Oval 939">
            <a:extLst>
              <a:ext uri="{FF2B5EF4-FFF2-40B4-BE49-F238E27FC236}">
                <a16:creationId xmlns:a16="http://schemas.microsoft.com/office/drawing/2014/main" id="{5126C8A3-1FE0-42B4-9F48-7BD12E1E5A7B}"/>
              </a:ext>
            </a:extLst>
          </p:cNvPr>
          <p:cNvSpPr/>
          <p:nvPr/>
        </p:nvSpPr>
        <p:spPr>
          <a:xfrm>
            <a:off x="6754941" y="42465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1" name="Oval 940">
            <a:extLst>
              <a:ext uri="{FF2B5EF4-FFF2-40B4-BE49-F238E27FC236}">
                <a16:creationId xmlns:a16="http://schemas.microsoft.com/office/drawing/2014/main" id="{06078711-C072-4DAE-9880-8132C4C4480F}"/>
              </a:ext>
            </a:extLst>
          </p:cNvPr>
          <p:cNvSpPr/>
          <p:nvPr/>
        </p:nvSpPr>
        <p:spPr>
          <a:xfrm>
            <a:off x="6000181" y="40361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Oval 941">
            <a:extLst>
              <a:ext uri="{FF2B5EF4-FFF2-40B4-BE49-F238E27FC236}">
                <a16:creationId xmlns:a16="http://schemas.microsoft.com/office/drawing/2014/main" id="{DAA72B5F-DEE9-4243-A239-939E5A540AD7}"/>
              </a:ext>
            </a:extLst>
          </p:cNvPr>
          <p:cNvSpPr/>
          <p:nvPr/>
        </p:nvSpPr>
        <p:spPr>
          <a:xfrm>
            <a:off x="6152581" y="41885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3" name="Oval 942">
            <a:extLst>
              <a:ext uri="{FF2B5EF4-FFF2-40B4-BE49-F238E27FC236}">
                <a16:creationId xmlns:a16="http://schemas.microsoft.com/office/drawing/2014/main" id="{662A4B07-4F5B-4E9F-8350-4E458CD4106A}"/>
              </a:ext>
            </a:extLst>
          </p:cNvPr>
          <p:cNvSpPr/>
          <p:nvPr/>
        </p:nvSpPr>
        <p:spPr>
          <a:xfrm>
            <a:off x="7008824" y="389239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4" name="Oval 943">
            <a:extLst>
              <a:ext uri="{FF2B5EF4-FFF2-40B4-BE49-F238E27FC236}">
                <a16:creationId xmlns:a16="http://schemas.microsoft.com/office/drawing/2014/main" id="{B328A9E6-89F8-4E2A-A518-E8295296BEC0}"/>
              </a:ext>
            </a:extLst>
          </p:cNvPr>
          <p:cNvSpPr/>
          <p:nvPr/>
        </p:nvSpPr>
        <p:spPr>
          <a:xfrm>
            <a:off x="6885447" y="39356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5" name="Oval 944">
            <a:extLst>
              <a:ext uri="{FF2B5EF4-FFF2-40B4-BE49-F238E27FC236}">
                <a16:creationId xmlns:a16="http://schemas.microsoft.com/office/drawing/2014/main" id="{5A928F42-5CFD-49C7-A96E-2768D2B239D7}"/>
              </a:ext>
            </a:extLst>
          </p:cNvPr>
          <p:cNvSpPr/>
          <p:nvPr/>
        </p:nvSpPr>
        <p:spPr>
          <a:xfrm>
            <a:off x="6936253" y="41050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" name="Oval 945">
            <a:extLst>
              <a:ext uri="{FF2B5EF4-FFF2-40B4-BE49-F238E27FC236}">
                <a16:creationId xmlns:a16="http://schemas.microsoft.com/office/drawing/2014/main" id="{498BF2F0-A4A6-48B3-AAD6-6D1BE885DB22}"/>
              </a:ext>
            </a:extLst>
          </p:cNvPr>
          <p:cNvSpPr/>
          <p:nvPr/>
        </p:nvSpPr>
        <p:spPr>
          <a:xfrm>
            <a:off x="6911986" y="40284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" name="Oval 946">
            <a:extLst>
              <a:ext uri="{FF2B5EF4-FFF2-40B4-BE49-F238E27FC236}">
                <a16:creationId xmlns:a16="http://schemas.microsoft.com/office/drawing/2014/main" id="{08F2C27B-B62D-4E40-8116-1A513AB73019}"/>
              </a:ext>
            </a:extLst>
          </p:cNvPr>
          <p:cNvSpPr/>
          <p:nvPr/>
        </p:nvSpPr>
        <p:spPr>
          <a:xfrm>
            <a:off x="6462026" y="41228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8" name="Oval 947">
            <a:extLst>
              <a:ext uri="{FF2B5EF4-FFF2-40B4-BE49-F238E27FC236}">
                <a16:creationId xmlns:a16="http://schemas.microsoft.com/office/drawing/2014/main" id="{A0C2E8A8-2EF8-45BA-8B5C-1817D2EC8F3F}"/>
              </a:ext>
            </a:extLst>
          </p:cNvPr>
          <p:cNvSpPr/>
          <p:nvPr/>
        </p:nvSpPr>
        <p:spPr>
          <a:xfrm>
            <a:off x="6614426" y="42752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" name="Oval 948">
            <a:extLst>
              <a:ext uri="{FF2B5EF4-FFF2-40B4-BE49-F238E27FC236}">
                <a16:creationId xmlns:a16="http://schemas.microsoft.com/office/drawing/2014/main" id="{43A06346-1F73-4684-B967-6B6E7466C781}"/>
              </a:ext>
            </a:extLst>
          </p:cNvPr>
          <p:cNvSpPr/>
          <p:nvPr/>
        </p:nvSpPr>
        <p:spPr>
          <a:xfrm>
            <a:off x="6106420" y="42389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" name="Oval 949">
            <a:extLst>
              <a:ext uri="{FF2B5EF4-FFF2-40B4-BE49-F238E27FC236}">
                <a16:creationId xmlns:a16="http://schemas.microsoft.com/office/drawing/2014/main" id="{4F00F259-A148-4E37-AE5B-22C443255E14}"/>
              </a:ext>
            </a:extLst>
          </p:cNvPr>
          <p:cNvSpPr/>
          <p:nvPr/>
        </p:nvSpPr>
        <p:spPr>
          <a:xfrm>
            <a:off x="6585403" y="43095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" name="Oval 950">
            <a:extLst>
              <a:ext uri="{FF2B5EF4-FFF2-40B4-BE49-F238E27FC236}">
                <a16:creationId xmlns:a16="http://schemas.microsoft.com/office/drawing/2014/main" id="{5C719A3D-6155-4378-B296-2ED76F7B4F9E}"/>
              </a:ext>
            </a:extLst>
          </p:cNvPr>
          <p:cNvSpPr/>
          <p:nvPr/>
        </p:nvSpPr>
        <p:spPr>
          <a:xfrm>
            <a:off x="6360432" y="43095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" name="Oval 951">
            <a:extLst>
              <a:ext uri="{FF2B5EF4-FFF2-40B4-BE49-F238E27FC236}">
                <a16:creationId xmlns:a16="http://schemas.microsoft.com/office/drawing/2014/main" id="{A615C273-D010-4B1B-88A3-FABCECDD55D3}"/>
              </a:ext>
            </a:extLst>
          </p:cNvPr>
          <p:cNvSpPr/>
          <p:nvPr/>
        </p:nvSpPr>
        <p:spPr>
          <a:xfrm>
            <a:off x="7004690" y="39019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" name="Oval 952">
            <a:extLst>
              <a:ext uri="{FF2B5EF4-FFF2-40B4-BE49-F238E27FC236}">
                <a16:creationId xmlns:a16="http://schemas.microsoft.com/office/drawing/2014/main" id="{BCE85727-6FAF-4516-810B-E8E1ED37EFC7}"/>
              </a:ext>
            </a:extLst>
          </p:cNvPr>
          <p:cNvSpPr/>
          <p:nvPr/>
        </p:nvSpPr>
        <p:spPr>
          <a:xfrm>
            <a:off x="4866452" y="42189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" name="Oval 953">
            <a:extLst>
              <a:ext uri="{FF2B5EF4-FFF2-40B4-BE49-F238E27FC236}">
                <a16:creationId xmlns:a16="http://schemas.microsoft.com/office/drawing/2014/main" id="{0F15DE5D-2115-4193-9A77-D41D75F47BE4}"/>
              </a:ext>
            </a:extLst>
          </p:cNvPr>
          <p:cNvSpPr/>
          <p:nvPr/>
        </p:nvSpPr>
        <p:spPr>
          <a:xfrm>
            <a:off x="4872733" y="42538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5" name="Oval 954">
            <a:extLst>
              <a:ext uri="{FF2B5EF4-FFF2-40B4-BE49-F238E27FC236}">
                <a16:creationId xmlns:a16="http://schemas.microsoft.com/office/drawing/2014/main" id="{A03D2115-C3D2-4188-823A-36B70FC445DA}"/>
              </a:ext>
            </a:extLst>
          </p:cNvPr>
          <p:cNvSpPr/>
          <p:nvPr/>
        </p:nvSpPr>
        <p:spPr>
          <a:xfrm>
            <a:off x="5133311" y="42807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6" name="Oval 955">
            <a:extLst>
              <a:ext uri="{FF2B5EF4-FFF2-40B4-BE49-F238E27FC236}">
                <a16:creationId xmlns:a16="http://schemas.microsoft.com/office/drawing/2014/main" id="{9837B424-321B-4874-BBC2-29EA9F1F75CC}"/>
              </a:ext>
            </a:extLst>
          </p:cNvPr>
          <p:cNvSpPr/>
          <p:nvPr/>
        </p:nvSpPr>
        <p:spPr>
          <a:xfrm>
            <a:off x="5042188" y="42976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6608AD80-0B08-4873-9613-AF631BF51C58}"/>
              </a:ext>
            </a:extLst>
          </p:cNvPr>
          <p:cNvSpPr/>
          <p:nvPr/>
        </p:nvSpPr>
        <p:spPr>
          <a:xfrm>
            <a:off x="5104643" y="41815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8A176DF8-426E-465D-B51D-B9567A614757}"/>
              </a:ext>
            </a:extLst>
          </p:cNvPr>
          <p:cNvSpPr/>
          <p:nvPr/>
        </p:nvSpPr>
        <p:spPr>
          <a:xfrm>
            <a:off x="4861120" y="40461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E55C0794-B2B3-4114-919F-04EB528308C4}"/>
              </a:ext>
            </a:extLst>
          </p:cNvPr>
          <p:cNvSpPr/>
          <p:nvPr/>
        </p:nvSpPr>
        <p:spPr>
          <a:xfrm>
            <a:off x="5013520" y="41985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F6353AE5-8B6E-4E99-A12A-D7E330A0DDC2}"/>
              </a:ext>
            </a:extLst>
          </p:cNvPr>
          <p:cNvSpPr/>
          <p:nvPr/>
        </p:nvSpPr>
        <p:spPr>
          <a:xfrm>
            <a:off x="5165920" y="43509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F474C114-4FB4-438A-BACA-4343AFC5DC7A}"/>
              </a:ext>
            </a:extLst>
          </p:cNvPr>
          <p:cNvSpPr/>
          <p:nvPr/>
        </p:nvSpPr>
        <p:spPr>
          <a:xfrm>
            <a:off x="4879387" y="43347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A771618A-9792-4007-83EF-7FB8F6BF1571}"/>
              </a:ext>
            </a:extLst>
          </p:cNvPr>
          <p:cNvSpPr/>
          <p:nvPr/>
        </p:nvSpPr>
        <p:spPr>
          <a:xfrm>
            <a:off x="4882885" y="42543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3724AE80-35E8-403E-8493-5C00B9B64B7F}"/>
              </a:ext>
            </a:extLst>
          </p:cNvPr>
          <p:cNvSpPr/>
          <p:nvPr/>
        </p:nvSpPr>
        <p:spPr>
          <a:xfrm>
            <a:off x="5822584" y="42759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4" name="Oval 963">
            <a:extLst>
              <a:ext uri="{FF2B5EF4-FFF2-40B4-BE49-F238E27FC236}">
                <a16:creationId xmlns:a16="http://schemas.microsoft.com/office/drawing/2014/main" id="{B1D85259-AD85-4372-8063-8C41FCFD451D}"/>
              </a:ext>
            </a:extLst>
          </p:cNvPr>
          <p:cNvSpPr/>
          <p:nvPr/>
        </p:nvSpPr>
        <p:spPr>
          <a:xfrm>
            <a:off x="5673682" y="404316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5" name="Oval 964">
            <a:extLst>
              <a:ext uri="{FF2B5EF4-FFF2-40B4-BE49-F238E27FC236}">
                <a16:creationId xmlns:a16="http://schemas.microsoft.com/office/drawing/2014/main" id="{1E79A206-B068-4AA8-A86B-41E0CD5A2A53}"/>
              </a:ext>
            </a:extLst>
          </p:cNvPr>
          <p:cNvSpPr/>
          <p:nvPr/>
        </p:nvSpPr>
        <p:spPr>
          <a:xfrm>
            <a:off x="5539834" y="40864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6" name="Oval 965">
            <a:extLst>
              <a:ext uri="{FF2B5EF4-FFF2-40B4-BE49-F238E27FC236}">
                <a16:creationId xmlns:a16="http://schemas.microsoft.com/office/drawing/2014/main" id="{D7FAA7DD-F56E-4C90-94DF-7C78276FF5C9}"/>
              </a:ext>
            </a:extLst>
          </p:cNvPr>
          <p:cNvSpPr/>
          <p:nvPr/>
        </p:nvSpPr>
        <p:spPr>
          <a:xfrm>
            <a:off x="5826082" y="419556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7" name="Oval 966">
            <a:extLst>
              <a:ext uri="{FF2B5EF4-FFF2-40B4-BE49-F238E27FC236}">
                <a16:creationId xmlns:a16="http://schemas.microsoft.com/office/drawing/2014/main" id="{CF6432EC-AAD1-41FB-87E1-4E4DFCA41931}"/>
              </a:ext>
            </a:extLst>
          </p:cNvPr>
          <p:cNvSpPr/>
          <p:nvPr/>
        </p:nvSpPr>
        <p:spPr>
          <a:xfrm>
            <a:off x="5702705" y="42388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8" name="Oval 967">
            <a:extLst>
              <a:ext uri="{FF2B5EF4-FFF2-40B4-BE49-F238E27FC236}">
                <a16:creationId xmlns:a16="http://schemas.microsoft.com/office/drawing/2014/main" id="{AE114C81-EFA4-4923-A325-8A61148FDDE4}"/>
              </a:ext>
            </a:extLst>
          </p:cNvPr>
          <p:cNvSpPr/>
          <p:nvPr/>
        </p:nvSpPr>
        <p:spPr>
          <a:xfrm>
            <a:off x="5448711" y="41034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9" name="Oval 968">
            <a:extLst>
              <a:ext uri="{FF2B5EF4-FFF2-40B4-BE49-F238E27FC236}">
                <a16:creationId xmlns:a16="http://schemas.microsoft.com/office/drawing/2014/main" id="{0362A6EB-C3B3-4EA2-8663-65FEDB10466C}"/>
              </a:ext>
            </a:extLst>
          </p:cNvPr>
          <p:cNvSpPr/>
          <p:nvPr/>
        </p:nvSpPr>
        <p:spPr>
          <a:xfrm>
            <a:off x="5601111" y="42558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0" name="Oval 969">
            <a:extLst>
              <a:ext uri="{FF2B5EF4-FFF2-40B4-BE49-F238E27FC236}">
                <a16:creationId xmlns:a16="http://schemas.microsoft.com/office/drawing/2014/main" id="{F4851AB8-B72E-4B0D-91E9-A6ED80D1EDF3}"/>
              </a:ext>
            </a:extLst>
          </p:cNvPr>
          <p:cNvSpPr/>
          <p:nvPr/>
        </p:nvSpPr>
        <p:spPr>
          <a:xfrm>
            <a:off x="5314578" y="423963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1" name="Oval 970">
            <a:extLst>
              <a:ext uri="{FF2B5EF4-FFF2-40B4-BE49-F238E27FC236}">
                <a16:creationId xmlns:a16="http://schemas.microsoft.com/office/drawing/2014/main" id="{5AE81B1A-51AC-448C-A0C2-448FC2F0984E}"/>
              </a:ext>
            </a:extLst>
          </p:cNvPr>
          <p:cNvSpPr/>
          <p:nvPr/>
        </p:nvSpPr>
        <p:spPr>
          <a:xfrm>
            <a:off x="5223722" y="41375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" name="Oval 971">
            <a:extLst>
              <a:ext uri="{FF2B5EF4-FFF2-40B4-BE49-F238E27FC236}">
                <a16:creationId xmlns:a16="http://schemas.microsoft.com/office/drawing/2014/main" id="{2C63BFD0-8C9E-43AE-A5DE-CE4F4911493B}"/>
              </a:ext>
            </a:extLst>
          </p:cNvPr>
          <p:cNvSpPr/>
          <p:nvPr/>
        </p:nvSpPr>
        <p:spPr>
          <a:xfrm>
            <a:off x="5151151" y="43501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Oval 972">
            <a:extLst>
              <a:ext uri="{FF2B5EF4-FFF2-40B4-BE49-F238E27FC236}">
                <a16:creationId xmlns:a16="http://schemas.microsoft.com/office/drawing/2014/main" id="{DE305C62-9880-401A-B5BD-238A1048898F}"/>
              </a:ext>
            </a:extLst>
          </p:cNvPr>
          <p:cNvSpPr/>
          <p:nvPr/>
        </p:nvSpPr>
        <p:spPr>
          <a:xfrm>
            <a:off x="5544816" y="43588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4" name="Oval 973">
            <a:extLst>
              <a:ext uri="{FF2B5EF4-FFF2-40B4-BE49-F238E27FC236}">
                <a16:creationId xmlns:a16="http://schemas.microsoft.com/office/drawing/2014/main" id="{D4C3D2E2-7F9D-4DF9-8FF4-4F03358FFCCD}"/>
              </a:ext>
            </a:extLst>
          </p:cNvPr>
          <p:cNvSpPr/>
          <p:nvPr/>
        </p:nvSpPr>
        <p:spPr>
          <a:xfrm>
            <a:off x="5421439" y="440212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Oval 974">
            <a:extLst>
              <a:ext uri="{FF2B5EF4-FFF2-40B4-BE49-F238E27FC236}">
                <a16:creationId xmlns:a16="http://schemas.microsoft.com/office/drawing/2014/main" id="{E40C92FE-E4AE-4D27-B753-4E1E38048FEB}"/>
              </a:ext>
            </a:extLst>
          </p:cNvPr>
          <p:cNvSpPr/>
          <p:nvPr/>
        </p:nvSpPr>
        <p:spPr>
          <a:xfrm>
            <a:off x="5813290" y="40529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6" name="Oval 975">
            <a:extLst>
              <a:ext uri="{FF2B5EF4-FFF2-40B4-BE49-F238E27FC236}">
                <a16:creationId xmlns:a16="http://schemas.microsoft.com/office/drawing/2014/main" id="{04DB5816-2312-49CC-9F49-A9C0450162EB}"/>
              </a:ext>
            </a:extLst>
          </p:cNvPr>
          <p:cNvSpPr/>
          <p:nvPr/>
        </p:nvSpPr>
        <p:spPr>
          <a:xfrm>
            <a:off x="5317169" y="41977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7" name="Oval 976">
            <a:extLst>
              <a:ext uri="{FF2B5EF4-FFF2-40B4-BE49-F238E27FC236}">
                <a16:creationId xmlns:a16="http://schemas.microsoft.com/office/drawing/2014/main" id="{AC8159D8-EBF1-4553-B8F3-FCA2D8710D3D}"/>
              </a:ext>
            </a:extLst>
          </p:cNvPr>
          <p:cNvSpPr/>
          <p:nvPr/>
        </p:nvSpPr>
        <p:spPr>
          <a:xfrm>
            <a:off x="5469569" y="43501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8" name="Oval 977">
            <a:extLst>
              <a:ext uri="{FF2B5EF4-FFF2-40B4-BE49-F238E27FC236}">
                <a16:creationId xmlns:a16="http://schemas.microsoft.com/office/drawing/2014/main" id="{81379783-A343-48E3-B073-827F3A3602EC}"/>
              </a:ext>
            </a:extLst>
          </p:cNvPr>
          <p:cNvSpPr/>
          <p:nvPr/>
        </p:nvSpPr>
        <p:spPr>
          <a:xfrm>
            <a:off x="5649290" y="41560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9" name="Oval 978">
            <a:extLst>
              <a:ext uri="{FF2B5EF4-FFF2-40B4-BE49-F238E27FC236}">
                <a16:creationId xmlns:a16="http://schemas.microsoft.com/office/drawing/2014/main" id="{DEBFD460-7B59-4D50-BD5F-AE289091A197}"/>
              </a:ext>
            </a:extLst>
          </p:cNvPr>
          <p:cNvSpPr/>
          <p:nvPr/>
        </p:nvSpPr>
        <p:spPr>
          <a:xfrm>
            <a:off x="5485863" y="42666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Oval 979">
            <a:extLst>
              <a:ext uri="{FF2B5EF4-FFF2-40B4-BE49-F238E27FC236}">
                <a16:creationId xmlns:a16="http://schemas.microsoft.com/office/drawing/2014/main" id="{ACCD58EC-C997-4D7F-91C0-8984C6B5EFC0}"/>
              </a:ext>
            </a:extLst>
          </p:cNvPr>
          <p:cNvSpPr/>
          <p:nvPr/>
        </p:nvSpPr>
        <p:spPr>
          <a:xfrm>
            <a:off x="5230686" y="39414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1" name="Oval 980">
            <a:extLst>
              <a:ext uri="{FF2B5EF4-FFF2-40B4-BE49-F238E27FC236}">
                <a16:creationId xmlns:a16="http://schemas.microsoft.com/office/drawing/2014/main" id="{6F3BB9AC-D486-42D1-A0A8-2C3AFB05552D}"/>
              </a:ext>
            </a:extLst>
          </p:cNvPr>
          <p:cNvSpPr/>
          <p:nvPr/>
        </p:nvSpPr>
        <p:spPr>
          <a:xfrm>
            <a:off x="5863949" y="42555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2" name="Oval 981">
            <a:extLst>
              <a:ext uri="{FF2B5EF4-FFF2-40B4-BE49-F238E27FC236}">
                <a16:creationId xmlns:a16="http://schemas.microsoft.com/office/drawing/2014/main" id="{A4C58E9E-E652-4B68-9F6D-5EB3425D82EE}"/>
              </a:ext>
            </a:extLst>
          </p:cNvPr>
          <p:cNvSpPr/>
          <p:nvPr/>
        </p:nvSpPr>
        <p:spPr>
          <a:xfrm>
            <a:off x="5817774" y="404257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3" name="Oval 982">
            <a:extLst>
              <a:ext uri="{FF2B5EF4-FFF2-40B4-BE49-F238E27FC236}">
                <a16:creationId xmlns:a16="http://schemas.microsoft.com/office/drawing/2014/main" id="{16D41BC4-3148-4C3D-88D4-6A7D4AF9F252}"/>
              </a:ext>
            </a:extLst>
          </p:cNvPr>
          <p:cNvSpPr/>
          <p:nvPr/>
        </p:nvSpPr>
        <p:spPr>
          <a:xfrm>
            <a:off x="5440670" y="38313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4" name="Oval 983">
            <a:extLst>
              <a:ext uri="{FF2B5EF4-FFF2-40B4-BE49-F238E27FC236}">
                <a16:creationId xmlns:a16="http://schemas.microsoft.com/office/drawing/2014/main" id="{D8615151-98F4-4739-8EA5-CA5730F521AF}"/>
              </a:ext>
            </a:extLst>
          </p:cNvPr>
          <p:cNvSpPr/>
          <p:nvPr/>
        </p:nvSpPr>
        <p:spPr>
          <a:xfrm>
            <a:off x="5726918" y="39404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5" name="Oval 984">
            <a:extLst>
              <a:ext uri="{FF2B5EF4-FFF2-40B4-BE49-F238E27FC236}">
                <a16:creationId xmlns:a16="http://schemas.microsoft.com/office/drawing/2014/main" id="{92ECD437-9D89-4037-8B18-66DDC841CA36}"/>
              </a:ext>
            </a:extLst>
          </p:cNvPr>
          <p:cNvSpPr/>
          <p:nvPr/>
        </p:nvSpPr>
        <p:spPr>
          <a:xfrm>
            <a:off x="5603541" y="39837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6" name="Oval 985">
            <a:extLst>
              <a:ext uri="{FF2B5EF4-FFF2-40B4-BE49-F238E27FC236}">
                <a16:creationId xmlns:a16="http://schemas.microsoft.com/office/drawing/2014/main" id="{21171B74-AEE9-4BDC-AF52-1E35992534B6}"/>
              </a:ext>
            </a:extLst>
          </p:cNvPr>
          <p:cNvSpPr/>
          <p:nvPr/>
        </p:nvSpPr>
        <p:spPr>
          <a:xfrm>
            <a:off x="5349547" y="38483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7" name="Oval 986">
            <a:extLst>
              <a:ext uri="{FF2B5EF4-FFF2-40B4-BE49-F238E27FC236}">
                <a16:creationId xmlns:a16="http://schemas.microsoft.com/office/drawing/2014/main" id="{43B5DCB4-90BC-4430-8FCB-18BC1CDDDC41}"/>
              </a:ext>
            </a:extLst>
          </p:cNvPr>
          <p:cNvSpPr/>
          <p:nvPr/>
        </p:nvSpPr>
        <p:spPr>
          <a:xfrm>
            <a:off x="5501947" y="40007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8" name="Oval 987">
            <a:extLst>
              <a:ext uri="{FF2B5EF4-FFF2-40B4-BE49-F238E27FC236}">
                <a16:creationId xmlns:a16="http://schemas.microsoft.com/office/drawing/2014/main" id="{6403C62B-2FD8-4201-BA52-BD5B23A064ED}"/>
              </a:ext>
            </a:extLst>
          </p:cNvPr>
          <p:cNvSpPr/>
          <p:nvPr/>
        </p:nvSpPr>
        <p:spPr>
          <a:xfrm>
            <a:off x="5654347" y="41531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9" name="Oval 988">
            <a:extLst>
              <a:ext uri="{FF2B5EF4-FFF2-40B4-BE49-F238E27FC236}">
                <a16:creationId xmlns:a16="http://schemas.microsoft.com/office/drawing/2014/main" id="{AD41D390-7299-4A6D-91EF-7623B28B23BB}"/>
              </a:ext>
            </a:extLst>
          </p:cNvPr>
          <p:cNvSpPr/>
          <p:nvPr/>
        </p:nvSpPr>
        <p:spPr>
          <a:xfrm>
            <a:off x="5806747" y="43055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0" name="Oval 989">
            <a:extLst>
              <a:ext uri="{FF2B5EF4-FFF2-40B4-BE49-F238E27FC236}">
                <a16:creationId xmlns:a16="http://schemas.microsoft.com/office/drawing/2014/main" id="{4AE542C3-AEB7-4BA0-A458-3840CA6ECCAC}"/>
              </a:ext>
            </a:extLst>
          </p:cNvPr>
          <p:cNvSpPr/>
          <p:nvPr/>
        </p:nvSpPr>
        <p:spPr>
          <a:xfrm>
            <a:off x="5760586" y="43559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1" name="Oval 990">
            <a:extLst>
              <a:ext uri="{FF2B5EF4-FFF2-40B4-BE49-F238E27FC236}">
                <a16:creationId xmlns:a16="http://schemas.microsoft.com/office/drawing/2014/main" id="{5744E28D-1D05-4562-9E62-54E90419B6E5}"/>
              </a:ext>
            </a:extLst>
          </p:cNvPr>
          <p:cNvSpPr/>
          <p:nvPr/>
        </p:nvSpPr>
        <p:spPr>
          <a:xfrm>
            <a:off x="4867062" y="43252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2" name="Oval 991">
            <a:extLst>
              <a:ext uri="{FF2B5EF4-FFF2-40B4-BE49-F238E27FC236}">
                <a16:creationId xmlns:a16="http://schemas.microsoft.com/office/drawing/2014/main" id="{EBA652B2-968C-4F55-B5E4-D3413B17CB92}"/>
              </a:ext>
            </a:extLst>
          </p:cNvPr>
          <p:cNvSpPr/>
          <p:nvPr/>
        </p:nvSpPr>
        <p:spPr>
          <a:xfrm>
            <a:off x="5158226" y="42978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3" name="Oval 992">
            <a:extLst>
              <a:ext uri="{FF2B5EF4-FFF2-40B4-BE49-F238E27FC236}">
                <a16:creationId xmlns:a16="http://schemas.microsoft.com/office/drawing/2014/main" id="{C3984A47-D997-415C-A8F9-0A9CF8DF8B16}"/>
              </a:ext>
            </a:extLst>
          </p:cNvPr>
          <p:cNvSpPr/>
          <p:nvPr/>
        </p:nvSpPr>
        <p:spPr>
          <a:xfrm>
            <a:off x="5310626" y="44502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4" name="Oval 993">
            <a:extLst>
              <a:ext uri="{FF2B5EF4-FFF2-40B4-BE49-F238E27FC236}">
                <a16:creationId xmlns:a16="http://schemas.microsoft.com/office/drawing/2014/main" id="{C6DA173D-4328-4239-BE53-B3C8B1B164B5}"/>
              </a:ext>
            </a:extLst>
          </p:cNvPr>
          <p:cNvSpPr/>
          <p:nvPr/>
        </p:nvSpPr>
        <p:spPr>
          <a:xfrm>
            <a:off x="4993208" y="43559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5" name="Oval 994">
            <a:extLst>
              <a:ext uri="{FF2B5EF4-FFF2-40B4-BE49-F238E27FC236}">
                <a16:creationId xmlns:a16="http://schemas.microsoft.com/office/drawing/2014/main" id="{F57B7D1A-727D-4035-AC01-41F430B7EA28}"/>
              </a:ext>
            </a:extLst>
          </p:cNvPr>
          <p:cNvSpPr/>
          <p:nvPr/>
        </p:nvSpPr>
        <p:spPr>
          <a:xfrm>
            <a:off x="5145608" y="45083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6" name="Oval 995">
            <a:extLst>
              <a:ext uri="{FF2B5EF4-FFF2-40B4-BE49-F238E27FC236}">
                <a16:creationId xmlns:a16="http://schemas.microsoft.com/office/drawing/2014/main" id="{7D7784CA-1782-470A-BB8C-35690E8B5ED9}"/>
              </a:ext>
            </a:extLst>
          </p:cNvPr>
          <p:cNvSpPr/>
          <p:nvPr/>
        </p:nvSpPr>
        <p:spPr>
          <a:xfrm>
            <a:off x="5490347" y="42562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7" name="Oval 996">
            <a:extLst>
              <a:ext uri="{FF2B5EF4-FFF2-40B4-BE49-F238E27FC236}">
                <a16:creationId xmlns:a16="http://schemas.microsoft.com/office/drawing/2014/main" id="{C425AE67-D250-41C5-9BCF-E261E35BCE33}"/>
              </a:ext>
            </a:extLst>
          </p:cNvPr>
          <p:cNvSpPr/>
          <p:nvPr/>
        </p:nvSpPr>
        <p:spPr>
          <a:xfrm>
            <a:off x="5326920" y="43667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8" name="Oval 997">
            <a:extLst>
              <a:ext uri="{FF2B5EF4-FFF2-40B4-BE49-F238E27FC236}">
                <a16:creationId xmlns:a16="http://schemas.microsoft.com/office/drawing/2014/main" id="{8DBD4454-B968-4753-AEF9-8178E944FE54}"/>
              </a:ext>
            </a:extLst>
          </p:cNvPr>
          <p:cNvSpPr/>
          <p:nvPr/>
        </p:nvSpPr>
        <p:spPr>
          <a:xfrm>
            <a:off x="5479320" y="45191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9" name="Oval 998">
            <a:extLst>
              <a:ext uri="{FF2B5EF4-FFF2-40B4-BE49-F238E27FC236}">
                <a16:creationId xmlns:a16="http://schemas.microsoft.com/office/drawing/2014/main" id="{9119EF9C-A240-45E2-9F56-C3755E7AFEB8}"/>
              </a:ext>
            </a:extLst>
          </p:cNvPr>
          <p:cNvSpPr/>
          <p:nvPr/>
        </p:nvSpPr>
        <p:spPr>
          <a:xfrm>
            <a:off x="5813049" y="379813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0" name="Oval 999">
            <a:extLst>
              <a:ext uri="{FF2B5EF4-FFF2-40B4-BE49-F238E27FC236}">
                <a16:creationId xmlns:a16="http://schemas.microsoft.com/office/drawing/2014/main" id="{35546114-64B0-4B1F-93D3-5AA2D9A79A89}"/>
              </a:ext>
            </a:extLst>
          </p:cNvPr>
          <p:cNvSpPr/>
          <p:nvPr/>
        </p:nvSpPr>
        <p:spPr>
          <a:xfrm>
            <a:off x="5755847" y="38481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1" name="Oval 1000">
            <a:extLst>
              <a:ext uri="{FF2B5EF4-FFF2-40B4-BE49-F238E27FC236}">
                <a16:creationId xmlns:a16="http://schemas.microsoft.com/office/drawing/2014/main" id="{778A6CD3-B3B2-46D5-89B2-2A7AF804185D}"/>
              </a:ext>
            </a:extLst>
          </p:cNvPr>
          <p:cNvSpPr/>
          <p:nvPr/>
        </p:nvSpPr>
        <p:spPr>
          <a:xfrm>
            <a:off x="5862086" y="40509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Oval 1001">
            <a:extLst>
              <a:ext uri="{FF2B5EF4-FFF2-40B4-BE49-F238E27FC236}">
                <a16:creationId xmlns:a16="http://schemas.microsoft.com/office/drawing/2014/main" id="{B06D6CA0-0BBD-4481-95F4-96AA94633569}"/>
              </a:ext>
            </a:extLst>
          </p:cNvPr>
          <p:cNvSpPr/>
          <p:nvPr/>
        </p:nvSpPr>
        <p:spPr>
          <a:xfrm>
            <a:off x="5707397" y="48596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3" name="Oval 1002">
            <a:extLst>
              <a:ext uri="{FF2B5EF4-FFF2-40B4-BE49-F238E27FC236}">
                <a16:creationId xmlns:a16="http://schemas.microsoft.com/office/drawing/2014/main" id="{8B614C3C-6332-4F6B-A653-067A30FC32D8}"/>
              </a:ext>
            </a:extLst>
          </p:cNvPr>
          <p:cNvSpPr/>
          <p:nvPr/>
        </p:nvSpPr>
        <p:spPr>
          <a:xfrm>
            <a:off x="5105037" y="48016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4" name="Oval 1003">
            <a:extLst>
              <a:ext uri="{FF2B5EF4-FFF2-40B4-BE49-F238E27FC236}">
                <a16:creationId xmlns:a16="http://schemas.microsoft.com/office/drawing/2014/main" id="{C62C71EC-D9C1-40C6-B43C-480AEDBA61C4}"/>
              </a:ext>
            </a:extLst>
          </p:cNvPr>
          <p:cNvSpPr/>
          <p:nvPr/>
        </p:nvSpPr>
        <p:spPr>
          <a:xfrm>
            <a:off x="5257437" y="49540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5" name="Oval 1004">
            <a:extLst>
              <a:ext uri="{FF2B5EF4-FFF2-40B4-BE49-F238E27FC236}">
                <a16:creationId xmlns:a16="http://schemas.microsoft.com/office/drawing/2014/main" id="{AA906014-5E2F-45B2-8BA2-D811695C3F15}"/>
              </a:ext>
            </a:extLst>
          </p:cNvPr>
          <p:cNvSpPr/>
          <p:nvPr/>
        </p:nvSpPr>
        <p:spPr>
          <a:xfrm>
            <a:off x="5409837" y="51064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" name="Oval 1005">
            <a:extLst>
              <a:ext uri="{FF2B5EF4-FFF2-40B4-BE49-F238E27FC236}">
                <a16:creationId xmlns:a16="http://schemas.microsoft.com/office/drawing/2014/main" id="{12EC61CF-9C21-4FA8-B512-13349E515B50}"/>
              </a:ext>
            </a:extLst>
          </p:cNvPr>
          <p:cNvSpPr/>
          <p:nvPr/>
        </p:nvSpPr>
        <p:spPr>
          <a:xfrm>
            <a:off x="5656835" y="48875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7" name="Oval 1006">
            <a:extLst>
              <a:ext uri="{FF2B5EF4-FFF2-40B4-BE49-F238E27FC236}">
                <a16:creationId xmlns:a16="http://schemas.microsoft.com/office/drawing/2014/main" id="{C18B5FC6-683D-43EE-A887-B8D910AC0C91}"/>
              </a:ext>
            </a:extLst>
          </p:cNvPr>
          <p:cNvSpPr/>
          <p:nvPr/>
        </p:nvSpPr>
        <p:spPr>
          <a:xfrm>
            <a:off x="5644217" y="509795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8" name="Oval 1007">
            <a:extLst>
              <a:ext uri="{FF2B5EF4-FFF2-40B4-BE49-F238E27FC236}">
                <a16:creationId xmlns:a16="http://schemas.microsoft.com/office/drawing/2014/main" id="{70BA05C0-290A-4781-915C-9CFA35E6DF42}"/>
              </a:ext>
            </a:extLst>
          </p:cNvPr>
          <p:cNvSpPr/>
          <p:nvPr/>
        </p:nvSpPr>
        <p:spPr>
          <a:xfrm>
            <a:off x="5166293" y="47515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9" name="Oval 1008">
            <a:extLst>
              <a:ext uri="{FF2B5EF4-FFF2-40B4-BE49-F238E27FC236}">
                <a16:creationId xmlns:a16="http://schemas.microsoft.com/office/drawing/2014/main" id="{0DB911DD-083A-473D-8A82-C0817293BE8B}"/>
              </a:ext>
            </a:extLst>
          </p:cNvPr>
          <p:cNvSpPr/>
          <p:nvPr/>
        </p:nvSpPr>
        <p:spPr>
          <a:xfrm>
            <a:off x="5075170" y="47685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0" name="Oval 1009">
            <a:extLst>
              <a:ext uri="{FF2B5EF4-FFF2-40B4-BE49-F238E27FC236}">
                <a16:creationId xmlns:a16="http://schemas.microsoft.com/office/drawing/2014/main" id="{DF7D18A4-3CD2-42D3-A4EF-4B5D59E4A387}"/>
              </a:ext>
            </a:extLst>
          </p:cNvPr>
          <p:cNvSpPr/>
          <p:nvPr/>
        </p:nvSpPr>
        <p:spPr>
          <a:xfrm>
            <a:off x="4941037" y="49047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" name="Oval 1010">
            <a:extLst>
              <a:ext uri="{FF2B5EF4-FFF2-40B4-BE49-F238E27FC236}">
                <a16:creationId xmlns:a16="http://schemas.microsoft.com/office/drawing/2014/main" id="{33D8CD47-5985-4CBF-AD96-8BFCF860DA7C}"/>
              </a:ext>
            </a:extLst>
          </p:cNvPr>
          <p:cNvSpPr/>
          <p:nvPr/>
        </p:nvSpPr>
        <p:spPr>
          <a:xfrm>
            <a:off x="5198902" y="48218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2" name="Oval 1011">
            <a:extLst>
              <a:ext uri="{FF2B5EF4-FFF2-40B4-BE49-F238E27FC236}">
                <a16:creationId xmlns:a16="http://schemas.microsoft.com/office/drawing/2014/main" id="{6ED3ABBD-AAC7-4D1A-B692-789C7EC18EB6}"/>
              </a:ext>
            </a:extLst>
          </p:cNvPr>
          <p:cNvSpPr/>
          <p:nvPr/>
        </p:nvSpPr>
        <p:spPr>
          <a:xfrm>
            <a:off x="4912369" y="480561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3" name="Oval 1012">
            <a:extLst>
              <a:ext uri="{FF2B5EF4-FFF2-40B4-BE49-F238E27FC236}">
                <a16:creationId xmlns:a16="http://schemas.microsoft.com/office/drawing/2014/main" id="{6FC1A21C-0EE7-4F60-A015-E145DC7ED329}"/>
              </a:ext>
            </a:extLst>
          </p:cNvPr>
          <p:cNvSpPr/>
          <p:nvPr/>
        </p:nvSpPr>
        <p:spPr>
          <a:xfrm>
            <a:off x="4995696" y="50902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4" name="Oval 1013">
            <a:extLst>
              <a:ext uri="{FF2B5EF4-FFF2-40B4-BE49-F238E27FC236}">
                <a16:creationId xmlns:a16="http://schemas.microsoft.com/office/drawing/2014/main" id="{D1473C93-539E-437F-9840-D5A57CFAA630}"/>
              </a:ext>
            </a:extLst>
          </p:cNvPr>
          <p:cNvSpPr/>
          <p:nvPr/>
        </p:nvSpPr>
        <p:spPr>
          <a:xfrm>
            <a:off x="5184133" y="48210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5" name="Oval 1014">
            <a:extLst>
              <a:ext uri="{FF2B5EF4-FFF2-40B4-BE49-F238E27FC236}">
                <a16:creationId xmlns:a16="http://schemas.microsoft.com/office/drawing/2014/main" id="{5DF60282-83AA-4B7B-95DF-496052A2602D}"/>
              </a:ext>
            </a:extLst>
          </p:cNvPr>
          <p:cNvSpPr/>
          <p:nvPr/>
        </p:nvSpPr>
        <p:spPr>
          <a:xfrm>
            <a:off x="5336533" y="49734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6" name="Oval 1015">
            <a:extLst>
              <a:ext uri="{FF2B5EF4-FFF2-40B4-BE49-F238E27FC236}">
                <a16:creationId xmlns:a16="http://schemas.microsoft.com/office/drawing/2014/main" id="{A6FBD71F-FB1D-4B53-A288-DEA60A7274C2}"/>
              </a:ext>
            </a:extLst>
          </p:cNvPr>
          <p:cNvSpPr/>
          <p:nvPr/>
        </p:nvSpPr>
        <p:spPr>
          <a:xfrm>
            <a:off x="5171515" y="50314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7" name="Oval 1016">
            <a:extLst>
              <a:ext uri="{FF2B5EF4-FFF2-40B4-BE49-F238E27FC236}">
                <a16:creationId xmlns:a16="http://schemas.microsoft.com/office/drawing/2014/main" id="{5B64C33B-4C78-4C93-8771-3F4022680925}"/>
              </a:ext>
            </a:extLst>
          </p:cNvPr>
          <p:cNvSpPr/>
          <p:nvPr/>
        </p:nvSpPr>
        <p:spPr>
          <a:xfrm>
            <a:off x="5668654" y="49318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8" name="Oval 1017">
            <a:extLst>
              <a:ext uri="{FF2B5EF4-FFF2-40B4-BE49-F238E27FC236}">
                <a16:creationId xmlns:a16="http://schemas.microsoft.com/office/drawing/2014/main" id="{D5CCD82C-BB62-4CFF-B19E-FD21260E0CC4}"/>
              </a:ext>
            </a:extLst>
          </p:cNvPr>
          <p:cNvSpPr/>
          <p:nvPr/>
        </p:nvSpPr>
        <p:spPr>
          <a:xfrm>
            <a:off x="5577798" y="48296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9" name="Oval 1018">
            <a:extLst>
              <a:ext uri="{FF2B5EF4-FFF2-40B4-BE49-F238E27FC236}">
                <a16:creationId xmlns:a16="http://schemas.microsoft.com/office/drawing/2014/main" id="{7F7E640D-BE32-4A13-841E-C193E0535B5B}"/>
              </a:ext>
            </a:extLst>
          </p:cNvPr>
          <p:cNvSpPr/>
          <p:nvPr/>
        </p:nvSpPr>
        <p:spPr>
          <a:xfrm>
            <a:off x="5454421" y="48729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0" name="Oval 1019">
            <a:extLst>
              <a:ext uri="{FF2B5EF4-FFF2-40B4-BE49-F238E27FC236}">
                <a16:creationId xmlns:a16="http://schemas.microsoft.com/office/drawing/2014/main" id="{77E3549D-4304-4AE6-9E8B-DB1CCAFDE55D}"/>
              </a:ext>
            </a:extLst>
          </p:cNvPr>
          <p:cNvSpPr/>
          <p:nvPr/>
        </p:nvSpPr>
        <p:spPr>
          <a:xfrm>
            <a:off x="5547291" y="502310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" name="Oval 1020">
            <a:extLst>
              <a:ext uri="{FF2B5EF4-FFF2-40B4-BE49-F238E27FC236}">
                <a16:creationId xmlns:a16="http://schemas.microsoft.com/office/drawing/2014/main" id="{EEA812D2-E089-4B13-A730-F8507841D34A}"/>
              </a:ext>
            </a:extLst>
          </p:cNvPr>
          <p:cNvSpPr/>
          <p:nvPr/>
        </p:nvSpPr>
        <p:spPr>
          <a:xfrm>
            <a:off x="5292394" y="52099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2" name="Oval 1021">
            <a:extLst>
              <a:ext uri="{FF2B5EF4-FFF2-40B4-BE49-F238E27FC236}">
                <a16:creationId xmlns:a16="http://schemas.microsoft.com/office/drawing/2014/main" id="{B238A904-DDFF-4647-82FF-414707798D6B}"/>
              </a:ext>
            </a:extLst>
          </p:cNvPr>
          <p:cNvSpPr/>
          <p:nvPr/>
        </p:nvSpPr>
        <p:spPr>
          <a:xfrm>
            <a:off x="5201271" y="52269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" name="Oval 1022">
            <a:extLst>
              <a:ext uri="{FF2B5EF4-FFF2-40B4-BE49-F238E27FC236}">
                <a16:creationId xmlns:a16="http://schemas.microsoft.com/office/drawing/2014/main" id="{A182EA8D-2687-4AEB-93E9-0417EF5E0672}"/>
              </a:ext>
            </a:extLst>
          </p:cNvPr>
          <p:cNvSpPr/>
          <p:nvPr/>
        </p:nvSpPr>
        <p:spPr>
          <a:xfrm>
            <a:off x="5742341" y="47906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14420095-DD9D-46F6-9446-31A466CFE7BD}"/>
              </a:ext>
            </a:extLst>
          </p:cNvPr>
          <p:cNvSpPr/>
          <p:nvPr/>
        </p:nvSpPr>
        <p:spPr>
          <a:xfrm>
            <a:off x="5622462" y="47535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4F97864A-F76C-4914-8743-20820688C714}"/>
              </a:ext>
            </a:extLst>
          </p:cNvPr>
          <p:cNvSpPr/>
          <p:nvPr/>
        </p:nvSpPr>
        <p:spPr>
          <a:xfrm>
            <a:off x="5730016" y="478109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Oval 1025">
            <a:extLst>
              <a:ext uri="{FF2B5EF4-FFF2-40B4-BE49-F238E27FC236}">
                <a16:creationId xmlns:a16="http://schemas.microsoft.com/office/drawing/2014/main" id="{8EED30D3-1060-4C91-96CC-FF2070EE1900}"/>
              </a:ext>
            </a:extLst>
          </p:cNvPr>
          <p:cNvSpPr/>
          <p:nvPr/>
        </p:nvSpPr>
        <p:spPr>
          <a:xfrm>
            <a:off x="5628422" y="47980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5563CC82-E56B-459D-84DD-A75CFC85F130}"/>
              </a:ext>
            </a:extLst>
          </p:cNvPr>
          <p:cNvSpPr/>
          <p:nvPr/>
        </p:nvSpPr>
        <p:spPr>
          <a:xfrm>
            <a:off x="5688375" y="47958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870DB935-AD8D-4228-AC8B-035832D2D021}"/>
              </a:ext>
            </a:extLst>
          </p:cNvPr>
          <p:cNvSpPr/>
          <p:nvPr/>
        </p:nvSpPr>
        <p:spPr>
          <a:xfrm>
            <a:off x="5856162" y="48117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BD963FAF-DDF5-4968-81CA-A7A7BF795144}"/>
              </a:ext>
            </a:extLst>
          </p:cNvPr>
          <p:cNvSpPr/>
          <p:nvPr/>
        </p:nvSpPr>
        <p:spPr>
          <a:xfrm>
            <a:off x="5069843" y="38878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5A1ECC6D-F9FC-4305-8BE0-6E52CB3B0090}"/>
              </a:ext>
            </a:extLst>
          </p:cNvPr>
          <p:cNvSpPr/>
          <p:nvPr/>
        </p:nvSpPr>
        <p:spPr>
          <a:xfrm>
            <a:off x="5222243" y="40402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CCD19F89-7B2D-4C84-A73B-D6F1532CF07E}"/>
              </a:ext>
            </a:extLst>
          </p:cNvPr>
          <p:cNvSpPr/>
          <p:nvPr/>
        </p:nvSpPr>
        <p:spPr>
          <a:xfrm>
            <a:off x="5566982" y="37881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84B9EF4F-30A3-4AE9-B9EF-15FD7FF480F4}"/>
              </a:ext>
            </a:extLst>
          </p:cNvPr>
          <p:cNvSpPr/>
          <p:nvPr/>
        </p:nvSpPr>
        <p:spPr>
          <a:xfrm>
            <a:off x="5708355" y="42035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Oval 1032">
            <a:extLst>
              <a:ext uri="{FF2B5EF4-FFF2-40B4-BE49-F238E27FC236}">
                <a16:creationId xmlns:a16="http://schemas.microsoft.com/office/drawing/2014/main" id="{BAB6E018-F806-4CB0-B7B2-7E866DEB747A}"/>
              </a:ext>
            </a:extLst>
          </p:cNvPr>
          <p:cNvSpPr/>
          <p:nvPr/>
        </p:nvSpPr>
        <p:spPr>
          <a:xfrm>
            <a:off x="5469241" y="38213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F111904F-38FA-4A5E-8484-918897BE7232}"/>
              </a:ext>
            </a:extLst>
          </p:cNvPr>
          <p:cNvSpPr/>
          <p:nvPr/>
        </p:nvSpPr>
        <p:spPr>
          <a:xfrm>
            <a:off x="5621641" y="39737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C7B61B39-5DA5-4D71-AA87-A1D2F3FF7190}"/>
              </a:ext>
            </a:extLst>
          </p:cNvPr>
          <p:cNvSpPr/>
          <p:nvPr/>
        </p:nvSpPr>
        <p:spPr>
          <a:xfrm>
            <a:off x="4866881" y="37632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B2BC522F-AD36-44A1-BF93-55B89F1AA74B}"/>
              </a:ext>
            </a:extLst>
          </p:cNvPr>
          <p:cNvSpPr/>
          <p:nvPr/>
        </p:nvSpPr>
        <p:spPr>
          <a:xfrm>
            <a:off x="5019281" y="39156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Oval 1036">
            <a:extLst>
              <a:ext uri="{FF2B5EF4-FFF2-40B4-BE49-F238E27FC236}">
                <a16:creationId xmlns:a16="http://schemas.microsoft.com/office/drawing/2014/main" id="{DA1828F9-85F0-4FB7-B801-16C018899E1E}"/>
              </a:ext>
            </a:extLst>
          </p:cNvPr>
          <p:cNvSpPr/>
          <p:nvPr/>
        </p:nvSpPr>
        <p:spPr>
          <a:xfrm>
            <a:off x="5351402" y="38740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A6AC3FE5-082E-4A83-BE3B-CFEF29E29846}"/>
              </a:ext>
            </a:extLst>
          </p:cNvPr>
          <p:cNvSpPr/>
          <p:nvPr/>
        </p:nvSpPr>
        <p:spPr>
          <a:xfrm>
            <a:off x="5260546" y="37719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B512CCA6-817D-4FD4-A848-62434DE6204F}"/>
              </a:ext>
            </a:extLst>
          </p:cNvPr>
          <p:cNvSpPr/>
          <p:nvPr/>
        </p:nvSpPr>
        <p:spPr>
          <a:xfrm>
            <a:off x="5137169" y="38152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A419D7DB-AEDC-4EC8-950E-1D209AA269A2}"/>
              </a:ext>
            </a:extLst>
          </p:cNvPr>
          <p:cNvSpPr/>
          <p:nvPr/>
        </p:nvSpPr>
        <p:spPr>
          <a:xfrm>
            <a:off x="5187975" y="39845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A39AF225-3B19-48C9-AE56-CD8C4BD45500}"/>
              </a:ext>
            </a:extLst>
          </p:cNvPr>
          <p:cNvSpPr/>
          <p:nvPr/>
        </p:nvSpPr>
        <p:spPr>
          <a:xfrm>
            <a:off x="5797460" y="39149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3DE35A8E-DA72-4DC2-82BA-45C1D7CEF43E}"/>
              </a:ext>
            </a:extLst>
          </p:cNvPr>
          <p:cNvSpPr/>
          <p:nvPr/>
        </p:nvSpPr>
        <p:spPr>
          <a:xfrm>
            <a:off x="4996539" y="37548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20A0513B-EB65-434F-BFE0-2E2A46462708}"/>
              </a:ext>
            </a:extLst>
          </p:cNvPr>
          <p:cNvSpPr/>
          <p:nvPr/>
        </p:nvSpPr>
        <p:spPr>
          <a:xfrm>
            <a:off x="5148939" y="39072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5A9D3D67-F8B2-41FE-B399-68AE5D79238F}"/>
              </a:ext>
            </a:extLst>
          </p:cNvPr>
          <p:cNvSpPr/>
          <p:nvPr/>
        </p:nvSpPr>
        <p:spPr>
          <a:xfrm>
            <a:off x="4878700" y="38075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AB664E21-CCAD-49CF-808E-A3A5BBBBCF73}"/>
              </a:ext>
            </a:extLst>
          </p:cNvPr>
          <p:cNvSpPr/>
          <p:nvPr/>
        </p:nvSpPr>
        <p:spPr>
          <a:xfrm>
            <a:off x="5781055" y="416077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E102D4B3-BEB2-4933-B459-6FAE27961019}"/>
              </a:ext>
            </a:extLst>
          </p:cNvPr>
          <p:cNvSpPr/>
          <p:nvPr/>
        </p:nvSpPr>
        <p:spPr>
          <a:xfrm>
            <a:off x="5646922" y="42969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2A608143-7216-4649-9B0C-7C59D7106FDC}"/>
              </a:ext>
            </a:extLst>
          </p:cNvPr>
          <p:cNvSpPr/>
          <p:nvPr/>
        </p:nvSpPr>
        <p:spPr>
          <a:xfrm>
            <a:off x="5556066" y="419486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Oval 1047">
            <a:extLst>
              <a:ext uri="{FF2B5EF4-FFF2-40B4-BE49-F238E27FC236}">
                <a16:creationId xmlns:a16="http://schemas.microsoft.com/office/drawing/2014/main" id="{E2E4B732-5915-4600-A119-31A27056AB4C}"/>
              </a:ext>
            </a:extLst>
          </p:cNvPr>
          <p:cNvSpPr/>
          <p:nvPr/>
        </p:nvSpPr>
        <p:spPr>
          <a:xfrm>
            <a:off x="5483495" y="44075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C579B676-25D7-4F6F-A848-63B93DE8F92D}"/>
              </a:ext>
            </a:extLst>
          </p:cNvPr>
          <p:cNvSpPr/>
          <p:nvPr/>
        </p:nvSpPr>
        <p:spPr>
          <a:xfrm>
            <a:off x="4879544" y="42969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Oval 1049">
            <a:extLst>
              <a:ext uri="{FF2B5EF4-FFF2-40B4-BE49-F238E27FC236}">
                <a16:creationId xmlns:a16="http://schemas.microsoft.com/office/drawing/2014/main" id="{5568072F-F009-401B-B6C9-0EDF1EFCBDB6}"/>
              </a:ext>
            </a:extLst>
          </p:cNvPr>
          <p:cNvSpPr/>
          <p:nvPr/>
        </p:nvSpPr>
        <p:spPr>
          <a:xfrm>
            <a:off x="5130960" y="39775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Oval 1050">
            <a:extLst>
              <a:ext uri="{FF2B5EF4-FFF2-40B4-BE49-F238E27FC236}">
                <a16:creationId xmlns:a16="http://schemas.microsoft.com/office/drawing/2014/main" id="{EA320AFF-F62B-47CB-B2F2-97FD0166B9FC}"/>
              </a:ext>
            </a:extLst>
          </p:cNvPr>
          <p:cNvSpPr/>
          <p:nvPr/>
        </p:nvSpPr>
        <p:spPr>
          <a:xfrm>
            <a:off x="5293831" y="41299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A6D85827-3279-4BC6-9E04-7FFA64B435D9}"/>
              </a:ext>
            </a:extLst>
          </p:cNvPr>
          <p:cNvSpPr/>
          <p:nvPr/>
        </p:nvSpPr>
        <p:spPr>
          <a:xfrm>
            <a:off x="5039837" y="39944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6021EA9E-7533-47F6-9605-08EB4FFEA346}"/>
              </a:ext>
            </a:extLst>
          </p:cNvPr>
          <p:cNvSpPr/>
          <p:nvPr/>
        </p:nvSpPr>
        <p:spPr>
          <a:xfrm>
            <a:off x="5192237" y="41468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Oval 1053">
            <a:extLst>
              <a:ext uri="{FF2B5EF4-FFF2-40B4-BE49-F238E27FC236}">
                <a16:creationId xmlns:a16="http://schemas.microsoft.com/office/drawing/2014/main" id="{D7AADD83-B75F-4BC1-B531-30A79E76F2E7}"/>
              </a:ext>
            </a:extLst>
          </p:cNvPr>
          <p:cNvSpPr/>
          <p:nvPr/>
        </p:nvSpPr>
        <p:spPr>
          <a:xfrm>
            <a:off x="5432595" y="39501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Oval 1054">
            <a:extLst>
              <a:ext uri="{FF2B5EF4-FFF2-40B4-BE49-F238E27FC236}">
                <a16:creationId xmlns:a16="http://schemas.microsoft.com/office/drawing/2014/main" id="{8FAD74C3-A3FB-4495-8549-1E758AB19928}"/>
              </a:ext>
            </a:extLst>
          </p:cNvPr>
          <p:cNvSpPr/>
          <p:nvPr/>
        </p:nvSpPr>
        <p:spPr>
          <a:xfrm>
            <a:off x="5584995" y="41025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Oval 1055">
            <a:extLst>
              <a:ext uri="{FF2B5EF4-FFF2-40B4-BE49-F238E27FC236}">
                <a16:creationId xmlns:a16="http://schemas.microsoft.com/office/drawing/2014/main" id="{6B64888B-1380-48F8-A238-94452D424FC7}"/>
              </a:ext>
            </a:extLst>
          </p:cNvPr>
          <p:cNvSpPr/>
          <p:nvPr/>
        </p:nvSpPr>
        <p:spPr>
          <a:xfrm>
            <a:off x="5737395" y="42549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Oval 1056">
            <a:extLst>
              <a:ext uri="{FF2B5EF4-FFF2-40B4-BE49-F238E27FC236}">
                <a16:creationId xmlns:a16="http://schemas.microsoft.com/office/drawing/2014/main" id="{0D03B162-41CB-4C22-8DBB-DD029101C82D}"/>
              </a:ext>
            </a:extLst>
          </p:cNvPr>
          <p:cNvSpPr/>
          <p:nvPr/>
        </p:nvSpPr>
        <p:spPr>
          <a:xfrm>
            <a:off x="5099790" y="39922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DD4ACA15-FCDA-4040-A1CF-A5F30C94E046}"/>
              </a:ext>
            </a:extLst>
          </p:cNvPr>
          <p:cNvSpPr/>
          <p:nvPr/>
        </p:nvSpPr>
        <p:spPr>
          <a:xfrm>
            <a:off x="4965942" y="40355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55F48320-8298-48F1-B3F9-1556389AD8CA}"/>
              </a:ext>
            </a:extLst>
          </p:cNvPr>
          <p:cNvSpPr/>
          <p:nvPr/>
        </p:nvSpPr>
        <p:spPr>
          <a:xfrm>
            <a:off x="5252190" y="41446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Oval 1059">
            <a:extLst>
              <a:ext uri="{FF2B5EF4-FFF2-40B4-BE49-F238E27FC236}">
                <a16:creationId xmlns:a16="http://schemas.microsoft.com/office/drawing/2014/main" id="{15545AA3-971C-46E2-B63B-FD871D1ADABE}"/>
              </a:ext>
            </a:extLst>
          </p:cNvPr>
          <p:cNvSpPr/>
          <p:nvPr/>
        </p:nvSpPr>
        <p:spPr>
          <a:xfrm>
            <a:off x="5128813" y="41879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974350E0-F5FC-42BF-AD3B-CF23839BED37}"/>
              </a:ext>
            </a:extLst>
          </p:cNvPr>
          <p:cNvSpPr/>
          <p:nvPr/>
        </p:nvSpPr>
        <p:spPr>
          <a:xfrm>
            <a:off x="4874819" y="40525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6B82FF6F-71AF-45AA-924F-84EA8F654F52}"/>
              </a:ext>
            </a:extLst>
          </p:cNvPr>
          <p:cNvSpPr/>
          <p:nvPr/>
        </p:nvSpPr>
        <p:spPr>
          <a:xfrm>
            <a:off x="5027219" y="42049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A26D334B-D774-4C08-9381-13E7B841256D}"/>
              </a:ext>
            </a:extLst>
          </p:cNvPr>
          <p:cNvSpPr/>
          <p:nvPr/>
        </p:nvSpPr>
        <p:spPr>
          <a:xfrm>
            <a:off x="5267577" y="40082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Oval 1063">
            <a:extLst>
              <a:ext uri="{FF2B5EF4-FFF2-40B4-BE49-F238E27FC236}">
                <a16:creationId xmlns:a16="http://schemas.microsoft.com/office/drawing/2014/main" id="{DF16620B-E7B5-4606-BBBE-19E79EB471AD}"/>
              </a:ext>
            </a:extLst>
          </p:cNvPr>
          <p:cNvSpPr/>
          <p:nvPr/>
        </p:nvSpPr>
        <p:spPr>
          <a:xfrm>
            <a:off x="5419977" y="41606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Oval 1064">
            <a:extLst>
              <a:ext uri="{FF2B5EF4-FFF2-40B4-BE49-F238E27FC236}">
                <a16:creationId xmlns:a16="http://schemas.microsoft.com/office/drawing/2014/main" id="{3F0405A9-9A9A-4FBB-A3E7-AE5C32A34684}"/>
              </a:ext>
            </a:extLst>
          </p:cNvPr>
          <p:cNvSpPr/>
          <p:nvPr/>
        </p:nvSpPr>
        <p:spPr>
          <a:xfrm>
            <a:off x="5572377" y="43130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FB3FEDEE-C04F-4B6D-A6DE-4A1D8D7035BF}"/>
              </a:ext>
            </a:extLst>
          </p:cNvPr>
          <p:cNvSpPr/>
          <p:nvPr/>
        </p:nvSpPr>
        <p:spPr>
          <a:xfrm>
            <a:off x="4970017" y="42549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15CE6500-875E-4D87-B275-C60AD0BE21C7}"/>
              </a:ext>
            </a:extLst>
          </p:cNvPr>
          <p:cNvSpPr/>
          <p:nvPr/>
        </p:nvSpPr>
        <p:spPr>
          <a:xfrm>
            <a:off x="5826260" y="39588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Oval 1067">
            <a:extLst>
              <a:ext uri="{FF2B5EF4-FFF2-40B4-BE49-F238E27FC236}">
                <a16:creationId xmlns:a16="http://schemas.microsoft.com/office/drawing/2014/main" id="{072FB4BB-8923-429A-9C46-B8DDC502082A}"/>
              </a:ext>
            </a:extLst>
          </p:cNvPr>
          <p:cNvSpPr/>
          <p:nvPr/>
        </p:nvSpPr>
        <p:spPr>
          <a:xfrm>
            <a:off x="5702883" y="400210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6CC2C6FF-80DE-4B7A-8B52-52A39A325E41}"/>
              </a:ext>
            </a:extLst>
          </p:cNvPr>
          <p:cNvSpPr/>
          <p:nvPr/>
        </p:nvSpPr>
        <p:spPr>
          <a:xfrm>
            <a:off x="5753689" y="41714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 1069">
            <a:extLst>
              <a:ext uri="{FF2B5EF4-FFF2-40B4-BE49-F238E27FC236}">
                <a16:creationId xmlns:a16="http://schemas.microsoft.com/office/drawing/2014/main" id="{EF686F17-515D-40C2-9942-5AF94CC13FA7}"/>
              </a:ext>
            </a:extLst>
          </p:cNvPr>
          <p:cNvSpPr/>
          <p:nvPr/>
        </p:nvSpPr>
        <p:spPr>
          <a:xfrm>
            <a:off x="5729422" y="40949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Oval 1070">
            <a:extLst>
              <a:ext uri="{FF2B5EF4-FFF2-40B4-BE49-F238E27FC236}">
                <a16:creationId xmlns:a16="http://schemas.microsoft.com/office/drawing/2014/main" id="{53526F5C-F66A-4680-A49A-F5481FD46178}"/>
              </a:ext>
            </a:extLst>
          </p:cNvPr>
          <p:cNvSpPr/>
          <p:nvPr/>
        </p:nvSpPr>
        <p:spPr>
          <a:xfrm>
            <a:off x="5279462" y="41892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2" name="Oval 1071">
            <a:extLst>
              <a:ext uri="{FF2B5EF4-FFF2-40B4-BE49-F238E27FC236}">
                <a16:creationId xmlns:a16="http://schemas.microsoft.com/office/drawing/2014/main" id="{2171FC4A-0C57-4292-925F-120CC409DFAD}"/>
              </a:ext>
            </a:extLst>
          </p:cNvPr>
          <p:cNvSpPr/>
          <p:nvPr/>
        </p:nvSpPr>
        <p:spPr>
          <a:xfrm>
            <a:off x="5431862" y="43416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" name="Oval 1072">
            <a:extLst>
              <a:ext uri="{FF2B5EF4-FFF2-40B4-BE49-F238E27FC236}">
                <a16:creationId xmlns:a16="http://schemas.microsoft.com/office/drawing/2014/main" id="{AF221587-72AD-4D14-A500-9716F6410293}"/>
              </a:ext>
            </a:extLst>
          </p:cNvPr>
          <p:cNvSpPr/>
          <p:nvPr/>
        </p:nvSpPr>
        <p:spPr>
          <a:xfrm>
            <a:off x="4923856" y="43053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Oval 1073">
            <a:extLst>
              <a:ext uri="{FF2B5EF4-FFF2-40B4-BE49-F238E27FC236}">
                <a16:creationId xmlns:a16="http://schemas.microsoft.com/office/drawing/2014/main" id="{4D0B7601-4C7D-408C-BD45-BF14F8EF8109}"/>
              </a:ext>
            </a:extLst>
          </p:cNvPr>
          <p:cNvSpPr/>
          <p:nvPr/>
        </p:nvSpPr>
        <p:spPr>
          <a:xfrm>
            <a:off x="5402839" y="437593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5" name="Oval 1074">
            <a:extLst>
              <a:ext uri="{FF2B5EF4-FFF2-40B4-BE49-F238E27FC236}">
                <a16:creationId xmlns:a16="http://schemas.microsoft.com/office/drawing/2014/main" id="{752EB634-2816-4BDC-87E2-38F18785C261}"/>
              </a:ext>
            </a:extLst>
          </p:cNvPr>
          <p:cNvSpPr/>
          <p:nvPr/>
        </p:nvSpPr>
        <p:spPr>
          <a:xfrm>
            <a:off x="5177868" y="437593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Oval 1075">
            <a:extLst>
              <a:ext uri="{FF2B5EF4-FFF2-40B4-BE49-F238E27FC236}">
                <a16:creationId xmlns:a16="http://schemas.microsoft.com/office/drawing/2014/main" id="{EA334A69-C182-445E-ABF2-74EA8324D1A7}"/>
              </a:ext>
            </a:extLst>
          </p:cNvPr>
          <p:cNvSpPr/>
          <p:nvPr/>
        </p:nvSpPr>
        <p:spPr>
          <a:xfrm>
            <a:off x="5822126" y="39683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7" name="Oval 1076">
            <a:extLst>
              <a:ext uri="{FF2B5EF4-FFF2-40B4-BE49-F238E27FC236}">
                <a16:creationId xmlns:a16="http://schemas.microsoft.com/office/drawing/2014/main" id="{57ECC4D9-8F48-4AB2-A2D8-93FC1612330F}"/>
              </a:ext>
            </a:extLst>
          </p:cNvPr>
          <p:cNvSpPr/>
          <p:nvPr/>
        </p:nvSpPr>
        <p:spPr>
          <a:xfrm>
            <a:off x="3937344" y="284781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78" name="Oval 1077">
            <a:extLst>
              <a:ext uri="{FF2B5EF4-FFF2-40B4-BE49-F238E27FC236}">
                <a16:creationId xmlns:a16="http://schemas.microsoft.com/office/drawing/2014/main" id="{7F061F02-A668-434C-B48F-1C16793BA45D}"/>
              </a:ext>
            </a:extLst>
          </p:cNvPr>
          <p:cNvSpPr/>
          <p:nvPr/>
        </p:nvSpPr>
        <p:spPr>
          <a:xfrm>
            <a:off x="3813967" y="289110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79" name="Oval 1078">
            <a:extLst>
              <a:ext uri="{FF2B5EF4-FFF2-40B4-BE49-F238E27FC236}">
                <a16:creationId xmlns:a16="http://schemas.microsoft.com/office/drawing/2014/main" id="{762B9CDE-1619-421B-BF4B-B07F34686F21}"/>
              </a:ext>
            </a:extLst>
          </p:cNvPr>
          <p:cNvSpPr/>
          <p:nvPr/>
        </p:nvSpPr>
        <p:spPr>
          <a:xfrm>
            <a:off x="3559973" y="27556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0" name="Oval 1079">
            <a:extLst>
              <a:ext uri="{FF2B5EF4-FFF2-40B4-BE49-F238E27FC236}">
                <a16:creationId xmlns:a16="http://schemas.microsoft.com/office/drawing/2014/main" id="{140FEB12-DADA-40AE-8359-95BC40782C36}"/>
              </a:ext>
            </a:extLst>
          </p:cNvPr>
          <p:cNvSpPr/>
          <p:nvPr/>
        </p:nvSpPr>
        <p:spPr>
          <a:xfrm>
            <a:off x="3712373" y="29080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Oval 1080">
            <a:extLst>
              <a:ext uri="{FF2B5EF4-FFF2-40B4-BE49-F238E27FC236}">
                <a16:creationId xmlns:a16="http://schemas.microsoft.com/office/drawing/2014/main" id="{B9450E90-920C-41E4-A2EB-16F133E12942}"/>
              </a:ext>
            </a:extLst>
          </p:cNvPr>
          <p:cNvSpPr/>
          <p:nvPr/>
        </p:nvSpPr>
        <p:spPr>
          <a:xfrm>
            <a:off x="3864773" y="306047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F45DF7FF-E3C9-4269-B06B-D3D9A30EFE3D}"/>
              </a:ext>
            </a:extLst>
          </p:cNvPr>
          <p:cNvSpPr/>
          <p:nvPr/>
        </p:nvSpPr>
        <p:spPr>
          <a:xfrm>
            <a:off x="4017173" y="321287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083" name="Oval 1082">
            <a:extLst>
              <a:ext uri="{FF2B5EF4-FFF2-40B4-BE49-F238E27FC236}">
                <a16:creationId xmlns:a16="http://schemas.microsoft.com/office/drawing/2014/main" id="{27D6CB93-E9CB-4BDC-853B-B242E9E9CABE}"/>
              </a:ext>
            </a:extLst>
          </p:cNvPr>
          <p:cNvSpPr/>
          <p:nvPr/>
        </p:nvSpPr>
        <p:spPr>
          <a:xfrm>
            <a:off x="3425840" y="28918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Oval 1083">
            <a:extLst>
              <a:ext uri="{FF2B5EF4-FFF2-40B4-BE49-F238E27FC236}">
                <a16:creationId xmlns:a16="http://schemas.microsoft.com/office/drawing/2014/main" id="{B54CFCF8-99AF-473F-8D82-5C384C2ACE80}"/>
              </a:ext>
            </a:extLst>
          </p:cNvPr>
          <p:cNvSpPr/>
          <p:nvPr/>
        </p:nvSpPr>
        <p:spPr>
          <a:xfrm>
            <a:off x="4169573" y="336527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" name="Oval 1084">
            <a:extLst>
              <a:ext uri="{FF2B5EF4-FFF2-40B4-BE49-F238E27FC236}">
                <a16:creationId xmlns:a16="http://schemas.microsoft.com/office/drawing/2014/main" id="{BEFFE9B3-2AC7-460B-AD67-19A8865ACFF3}"/>
              </a:ext>
            </a:extLst>
          </p:cNvPr>
          <p:cNvSpPr/>
          <p:nvPr/>
        </p:nvSpPr>
        <p:spPr>
          <a:xfrm>
            <a:off x="3334984" y="27897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6" name="Oval 1085">
            <a:extLst>
              <a:ext uri="{FF2B5EF4-FFF2-40B4-BE49-F238E27FC236}">
                <a16:creationId xmlns:a16="http://schemas.microsoft.com/office/drawing/2014/main" id="{B750DEA7-4D05-4FD5-8952-4DD602574C55}"/>
              </a:ext>
            </a:extLst>
          </p:cNvPr>
          <p:cNvSpPr/>
          <p:nvPr/>
        </p:nvSpPr>
        <p:spPr>
          <a:xfrm>
            <a:off x="3211607" y="28330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7" name="Oval 1086">
            <a:extLst>
              <a:ext uri="{FF2B5EF4-FFF2-40B4-BE49-F238E27FC236}">
                <a16:creationId xmlns:a16="http://schemas.microsoft.com/office/drawing/2014/main" id="{EF89616B-6D9B-40B3-8B2A-2C62CEB70967}"/>
              </a:ext>
            </a:extLst>
          </p:cNvPr>
          <p:cNvSpPr/>
          <p:nvPr/>
        </p:nvSpPr>
        <p:spPr>
          <a:xfrm>
            <a:off x="3420202" y="326309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8" name="Oval 1087">
            <a:extLst>
              <a:ext uri="{FF2B5EF4-FFF2-40B4-BE49-F238E27FC236}">
                <a16:creationId xmlns:a16="http://schemas.microsoft.com/office/drawing/2014/main" id="{C4E4A652-DC2D-43A5-85D2-F84B2D861DAA}"/>
              </a:ext>
            </a:extLst>
          </p:cNvPr>
          <p:cNvSpPr/>
          <p:nvPr/>
        </p:nvSpPr>
        <p:spPr>
          <a:xfrm>
            <a:off x="3262413" y="30024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Oval 1088">
            <a:extLst>
              <a:ext uri="{FF2B5EF4-FFF2-40B4-BE49-F238E27FC236}">
                <a16:creationId xmlns:a16="http://schemas.microsoft.com/office/drawing/2014/main" id="{30B5B646-614D-4163-B905-6979DDE7AE5F}"/>
              </a:ext>
            </a:extLst>
          </p:cNvPr>
          <p:cNvSpPr/>
          <p:nvPr/>
        </p:nvSpPr>
        <p:spPr>
          <a:xfrm>
            <a:off x="3414813" y="31548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0" name="Oval 1089">
            <a:extLst>
              <a:ext uri="{FF2B5EF4-FFF2-40B4-BE49-F238E27FC236}">
                <a16:creationId xmlns:a16="http://schemas.microsoft.com/office/drawing/2014/main" id="{D9CEF02E-197E-4903-B835-E5C72EBED0A6}"/>
              </a:ext>
            </a:extLst>
          </p:cNvPr>
          <p:cNvSpPr/>
          <p:nvPr/>
        </p:nvSpPr>
        <p:spPr>
          <a:xfrm>
            <a:off x="3567213" y="33072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1" name="Oval 1090">
            <a:extLst>
              <a:ext uri="{FF2B5EF4-FFF2-40B4-BE49-F238E27FC236}">
                <a16:creationId xmlns:a16="http://schemas.microsoft.com/office/drawing/2014/main" id="{E8C0A76D-9267-4372-84F1-F689F327DF42}"/>
              </a:ext>
            </a:extLst>
          </p:cNvPr>
          <p:cNvSpPr/>
          <p:nvPr/>
        </p:nvSpPr>
        <p:spPr>
          <a:xfrm>
            <a:off x="4739568" y="29600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 1091">
            <a:extLst>
              <a:ext uri="{FF2B5EF4-FFF2-40B4-BE49-F238E27FC236}">
                <a16:creationId xmlns:a16="http://schemas.microsoft.com/office/drawing/2014/main" id="{44630817-D209-46C5-8C83-F3F3479409EC}"/>
              </a:ext>
            </a:extLst>
          </p:cNvPr>
          <p:cNvSpPr/>
          <p:nvPr/>
        </p:nvSpPr>
        <p:spPr>
          <a:xfrm>
            <a:off x="4648445" y="29769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Oval 1092">
            <a:extLst>
              <a:ext uri="{FF2B5EF4-FFF2-40B4-BE49-F238E27FC236}">
                <a16:creationId xmlns:a16="http://schemas.microsoft.com/office/drawing/2014/main" id="{BE314DFC-C23A-4C59-BF56-1A2C04793F27}"/>
              </a:ext>
            </a:extLst>
          </p:cNvPr>
          <p:cNvSpPr/>
          <p:nvPr/>
        </p:nvSpPr>
        <p:spPr>
          <a:xfrm>
            <a:off x="4514312" y="31131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 1093">
            <a:extLst>
              <a:ext uri="{FF2B5EF4-FFF2-40B4-BE49-F238E27FC236}">
                <a16:creationId xmlns:a16="http://schemas.microsoft.com/office/drawing/2014/main" id="{0C6F0F5A-48AA-4728-B21C-D43AB7283302}"/>
              </a:ext>
            </a:extLst>
          </p:cNvPr>
          <p:cNvSpPr/>
          <p:nvPr/>
        </p:nvSpPr>
        <p:spPr>
          <a:xfrm>
            <a:off x="4655685" y="35285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 1094">
            <a:extLst>
              <a:ext uri="{FF2B5EF4-FFF2-40B4-BE49-F238E27FC236}">
                <a16:creationId xmlns:a16="http://schemas.microsoft.com/office/drawing/2014/main" id="{B221A52B-263C-4C35-AA37-9D6638378CA4}"/>
              </a:ext>
            </a:extLst>
          </p:cNvPr>
          <p:cNvSpPr/>
          <p:nvPr/>
        </p:nvSpPr>
        <p:spPr>
          <a:xfrm>
            <a:off x="4710900" y="28608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val 1095">
            <a:extLst>
              <a:ext uri="{FF2B5EF4-FFF2-40B4-BE49-F238E27FC236}">
                <a16:creationId xmlns:a16="http://schemas.microsoft.com/office/drawing/2014/main" id="{AFEC9B94-5696-470F-89FD-4E043A03B0A2}"/>
              </a:ext>
            </a:extLst>
          </p:cNvPr>
          <p:cNvSpPr/>
          <p:nvPr/>
        </p:nvSpPr>
        <p:spPr>
          <a:xfrm>
            <a:off x="4619777" y="28778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 1096">
            <a:extLst>
              <a:ext uri="{FF2B5EF4-FFF2-40B4-BE49-F238E27FC236}">
                <a16:creationId xmlns:a16="http://schemas.microsoft.com/office/drawing/2014/main" id="{D6A2230B-01E5-4F75-97BF-FBD1E86B2033}"/>
              </a:ext>
            </a:extLst>
          </p:cNvPr>
          <p:cNvSpPr/>
          <p:nvPr/>
        </p:nvSpPr>
        <p:spPr>
          <a:xfrm>
            <a:off x="4772177" y="30302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8" name="Oval 1097">
            <a:extLst>
              <a:ext uri="{FF2B5EF4-FFF2-40B4-BE49-F238E27FC236}">
                <a16:creationId xmlns:a16="http://schemas.microsoft.com/office/drawing/2014/main" id="{6005500B-F79A-45B9-865A-A14334C2C5EB}"/>
              </a:ext>
            </a:extLst>
          </p:cNvPr>
          <p:cNvSpPr/>
          <p:nvPr/>
        </p:nvSpPr>
        <p:spPr>
          <a:xfrm>
            <a:off x="4485644" y="30140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9" name="Oval 1098">
            <a:extLst>
              <a:ext uri="{FF2B5EF4-FFF2-40B4-BE49-F238E27FC236}">
                <a16:creationId xmlns:a16="http://schemas.microsoft.com/office/drawing/2014/main" id="{59B2A93C-7BFD-4F78-8487-9C3BBB337DC7}"/>
              </a:ext>
            </a:extLst>
          </p:cNvPr>
          <p:cNvSpPr/>
          <p:nvPr/>
        </p:nvSpPr>
        <p:spPr>
          <a:xfrm>
            <a:off x="4336742" y="278128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0" name="Oval 1099">
            <a:extLst>
              <a:ext uri="{FF2B5EF4-FFF2-40B4-BE49-F238E27FC236}">
                <a16:creationId xmlns:a16="http://schemas.microsoft.com/office/drawing/2014/main" id="{667AAAE3-46D1-4CB4-9BB9-863A2F8CFBA7}"/>
              </a:ext>
            </a:extLst>
          </p:cNvPr>
          <p:cNvSpPr/>
          <p:nvPr/>
        </p:nvSpPr>
        <p:spPr>
          <a:xfrm>
            <a:off x="4202894" y="282456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01" name="Oval 1100">
            <a:extLst>
              <a:ext uri="{FF2B5EF4-FFF2-40B4-BE49-F238E27FC236}">
                <a16:creationId xmlns:a16="http://schemas.microsoft.com/office/drawing/2014/main" id="{E271BCBA-BD4E-437D-8632-84F8ABCC451E}"/>
              </a:ext>
            </a:extLst>
          </p:cNvPr>
          <p:cNvSpPr/>
          <p:nvPr/>
        </p:nvSpPr>
        <p:spPr>
          <a:xfrm>
            <a:off x="4489142" y="29336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2" name="Oval 1101">
            <a:extLst>
              <a:ext uri="{FF2B5EF4-FFF2-40B4-BE49-F238E27FC236}">
                <a16:creationId xmlns:a16="http://schemas.microsoft.com/office/drawing/2014/main" id="{228A519A-EACE-4BB5-AB8C-36E5A8DD2B61}"/>
              </a:ext>
            </a:extLst>
          </p:cNvPr>
          <p:cNvSpPr/>
          <p:nvPr/>
        </p:nvSpPr>
        <p:spPr>
          <a:xfrm>
            <a:off x="4365765" y="297696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3" name="Oval 1102">
            <a:extLst>
              <a:ext uri="{FF2B5EF4-FFF2-40B4-BE49-F238E27FC236}">
                <a16:creationId xmlns:a16="http://schemas.microsoft.com/office/drawing/2014/main" id="{1C799678-1606-4C4F-9B10-B32BCA394D0D}"/>
              </a:ext>
            </a:extLst>
          </p:cNvPr>
          <p:cNvSpPr/>
          <p:nvPr/>
        </p:nvSpPr>
        <p:spPr>
          <a:xfrm>
            <a:off x="4111771" y="284154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04" name="Oval 1103">
            <a:extLst>
              <a:ext uri="{FF2B5EF4-FFF2-40B4-BE49-F238E27FC236}">
                <a16:creationId xmlns:a16="http://schemas.microsoft.com/office/drawing/2014/main" id="{7D7339EA-B3EE-4E1F-B690-0AA0F4295F06}"/>
              </a:ext>
            </a:extLst>
          </p:cNvPr>
          <p:cNvSpPr/>
          <p:nvPr/>
        </p:nvSpPr>
        <p:spPr>
          <a:xfrm>
            <a:off x="4264171" y="299394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05" name="Oval 1104">
            <a:extLst>
              <a:ext uri="{FF2B5EF4-FFF2-40B4-BE49-F238E27FC236}">
                <a16:creationId xmlns:a16="http://schemas.microsoft.com/office/drawing/2014/main" id="{E6F6BDA0-CA02-4EC8-AB71-EF016E56FC80}"/>
              </a:ext>
            </a:extLst>
          </p:cNvPr>
          <p:cNvSpPr/>
          <p:nvPr/>
        </p:nvSpPr>
        <p:spPr>
          <a:xfrm>
            <a:off x="4416571" y="31463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" name="Oval 1105">
            <a:extLst>
              <a:ext uri="{FF2B5EF4-FFF2-40B4-BE49-F238E27FC236}">
                <a16:creationId xmlns:a16="http://schemas.microsoft.com/office/drawing/2014/main" id="{04955A1B-DB1B-4B92-AECF-DB0DAEB7A08F}"/>
              </a:ext>
            </a:extLst>
          </p:cNvPr>
          <p:cNvSpPr/>
          <p:nvPr/>
        </p:nvSpPr>
        <p:spPr>
          <a:xfrm>
            <a:off x="4568971" y="32987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7" name="Oval 1106">
            <a:extLst>
              <a:ext uri="{FF2B5EF4-FFF2-40B4-BE49-F238E27FC236}">
                <a16:creationId xmlns:a16="http://schemas.microsoft.com/office/drawing/2014/main" id="{206369ED-40BC-42CD-A9B2-FAE000EC44FF}"/>
              </a:ext>
            </a:extLst>
          </p:cNvPr>
          <p:cNvSpPr/>
          <p:nvPr/>
        </p:nvSpPr>
        <p:spPr>
          <a:xfrm>
            <a:off x="3977638" y="297774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08" name="Oval 1107">
            <a:extLst>
              <a:ext uri="{FF2B5EF4-FFF2-40B4-BE49-F238E27FC236}">
                <a16:creationId xmlns:a16="http://schemas.microsoft.com/office/drawing/2014/main" id="{FFB58D6D-F8C1-48D1-B822-6AD7C5E3D4E3}"/>
              </a:ext>
            </a:extLst>
          </p:cNvPr>
          <p:cNvSpPr/>
          <p:nvPr/>
        </p:nvSpPr>
        <p:spPr>
          <a:xfrm>
            <a:off x="3861382" y="292008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09" name="Oval 1108">
            <a:extLst>
              <a:ext uri="{FF2B5EF4-FFF2-40B4-BE49-F238E27FC236}">
                <a16:creationId xmlns:a16="http://schemas.microsoft.com/office/drawing/2014/main" id="{EC6964E4-AD25-49B4-A508-BF6ADF8BA27B}"/>
              </a:ext>
            </a:extLst>
          </p:cNvPr>
          <p:cNvSpPr/>
          <p:nvPr/>
        </p:nvSpPr>
        <p:spPr>
          <a:xfrm>
            <a:off x="3814211" y="308829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10" name="Oval 1109">
            <a:extLst>
              <a:ext uri="{FF2B5EF4-FFF2-40B4-BE49-F238E27FC236}">
                <a16:creationId xmlns:a16="http://schemas.microsoft.com/office/drawing/2014/main" id="{1A39213C-5282-42D9-AF3A-91DA337E4385}"/>
              </a:ext>
            </a:extLst>
          </p:cNvPr>
          <p:cNvSpPr/>
          <p:nvPr/>
        </p:nvSpPr>
        <p:spPr>
          <a:xfrm>
            <a:off x="3966611" y="324069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11" name="Oval 1110">
            <a:extLst>
              <a:ext uri="{FF2B5EF4-FFF2-40B4-BE49-F238E27FC236}">
                <a16:creationId xmlns:a16="http://schemas.microsoft.com/office/drawing/2014/main" id="{B7D8EBF6-81F5-4F38-B57A-A6743886FA90}"/>
              </a:ext>
            </a:extLst>
          </p:cNvPr>
          <p:cNvSpPr/>
          <p:nvPr/>
        </p:nvSpPr>
        <p:spPr>
          <a:xfrm>
            <a:off x="3801593" y="329874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12" name="Oval 1111">
            <a:extLst>
              <a:ext uri="{FF2B5EF4-FFF2-40B4-BE49-F238E27FC236}">
                <a16:creationId xmlns:a16="http://schemas.microsoft.com/office/drawing/2014/main" id="{CC0D6996-CE75-40C8-B9AC-141E705BB8BC}"/>
              </a:ext>
            </a:extLst>
          </p:cNvPr>
          <p:cNvSpPr/>
          <p:nvPr/>
        </p:nvSpPr>
        <p:spPr>
          <a:xfrm>
            <a:off x="4298732" y="319906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13" name="Oval 1112">
            <a:extLst>
              <a:ext uri="{FF2B5EF4-FFF2-40B4-BE49-F238E27FC236}">
                <a16:creationId xmlns:a16="http://schemas.microsoft.com/office/drawing/2014/main" id="{FDE239FC-8015-48DA-8300-EC5EA3D79F5B}"/>
              </a:ext>
            </a:extLst>
          </p:cNvPr>
          <p:cNvSpPr/>
          <p:nvPr/>
        </p:nvSpPr>
        <p:spPr>
          <a:xfrm>
            <a:off x="4207876" y="309695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14" name="Oval 1113">
            <a:extLst>
              <a:ext uri="{FF2B5EF4-FFF2-40B4-BE49-F238E27FC236}">
                <a16:creationId xmlns:a16="http://schemas.microsoft.com/office/drawing/2014/main" id="{4ED374D8-8F72-4AD1-8F60-C21AE924399E}"/>
              </a:ext>
            </a:extLst>
          </p:cNvPr>
          <p:cNvSpPr/>
          <p:nvPr/>
        </p:nvSpPr>
        <p:spPr>
          <a:xfrm>
            <a:off x="4084499" y="314023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15" name="Oval 1114">
            <a:extLst>
              <a:ext uri="{FF2B5EF4-FFF2-40B4-BE49-F238E27FC236}">
                <a16:creationId xmlns:a16="http://schemas.microsoft.com/office/drawing/2014/main" id="{E5883A87-F006-44D4-9E9C-7C82F7CDD052}"/>
              </a:ext>
            </a:extLst>
          </p:cNvPr>
          <p:cNvSpPr/>
          <p:nvPr/>
        </p:nvSpPr>
        <p:spPr>
          <a:xfrm>
            <a:off x="4135305" y="330961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16" name="Oval 1115">
            <a:extLst>
              <a:ext uri="{FF2B5EF4-FFF2-40B4-BE49-F238E27FC236}">
                <a16:creationId xmlns:a16="http://schemas.microsoft.com/office/drawing/2014/main" id="{83E49453-C29A-441C-B40B-70D78D8C6B87}"/>
              </a:ext>
            </a:extLst>
          </p:cNvPr>
          <p:cNvSpPr/>
          <p:nvPr/>
        </p:nvSpPr>
        <p:spPr>
          <a:xfrm>
            <a:off x="5654097" y="28020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7" name="Oval 1116">
            <a:extLst>
              <a:ext uri="{FF2B5EF4-FFF2-40B4-BE49-F238E27FC236}">
                <a16:creationId xmlns:a16="http://schemas.microsoft.com/office/drawing/2014/main" id="{91A3DD61-0DEF-4DAD-ABB9-25B6A68A63C0}"/>
              </a:ext>
            </a:extLst>
          </p:cNvPr>
          <p:cNvSpPr/>
          <p:nvPr/>
        </p:nvSpPr>
        <p:spPr>
          <a:xfrm>
            <a:off x="5562974" y="28190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8" name="Oval 1117">
            <a:extLst>
              <a:ext uri="{FF2B5EF4-FFF2-40B4-BE49-F238E27FC236}">
                <a16:creationId xmlns:a16="http://schemas.microsoft.com/office/drawing/2014/main" id="{571319CB-CB9A-4BC2-BD9E-3FC8DED26511}"/>
              </a:ext>
            </a:extLst>
          </p:cNvPr>
          <p:cNvSpPr/>
          <p:nvPr/>
        </p:nvSpPr>
        <p:spPr>
          <a:xfrm>
            <a:off x="5715374" y="29714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9" name="Oval 1118">
            <a:extLst>
              <a:ext uri="{FF2B5EF4-FFF2-40B4-BE49-F238E27FC236}">
                <a16:creationId xmlns:a16="http://schemas.microsoft.com/office/drawing/2014/main" id="{A70A9A39-B71E-4269-A43E-1E90BAF4310C}"/>
              </a:ext>
            </a:extLst>
          </p:cNvPr>
          <p:cNvSpPr/>
          <p:nvPr/>
        </p:nvSpPr>
        <p:spPr>
          <a:xfrm>
            <a:off x="5428841" y="29552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0" name="Oval 1119">
            <a:extLst>
              <a:ext uri="{FF2B5EF4-FFF2-40B4-BE49-F238E27FC236}">
                <a16:creationId xmlns:a16="http://schemas.microsoft.com/office/drawing/2014/main" id="{A768E3A3-7BF1-4A54-8A3F-63164D26386F}"/>
              </a:ext>
            </a:extLst>
          </p:cNvPr>
          <p:cNvSpPr/>
          <p:nvPr/>
        </p:nvSpPr>
        <p:spPr>
          <a:xfrm>
            <a:off x="5146091" y="27657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Oval 1120">
            <a:extLst>
              <a:ext uri="{FF2B5EF4-FFF2-40B4-BE49-F238E27FC236}">
                <a16:creationId xmlns:a16="http://schemas.microsoft.com/office/drawing/2014/main" id="{D5210A0C-F71D-4EE0-86CF-D3CE6438919D}"/>
              </a:ext>
            </a:extLst>
          </p:cNvPr>
          <p:cNvSpPr/>
          <p:nvPr/>
        </p:nvSpPr>
        <p:spPr>
          <a:xfrm>
            <a:off x="5432339" y="287486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Oval 1121">
            <a:extLst>
              <a:ext uri="{FF2B5EF4-FFF2-40B4-BE49-F238E27FC236}">
                <a16:creationId xmlns:a16="http://schemas.microsoft.com/office/drawing/2014/main" id="{926D74B9-1AF7-4F42-BBC1-7570410113C2}"/>
              </a:ext>
            </a:extLst>
          </p:cNvPr>
          <p:cNvSpPr/>
          <p:nvPr/>
        </p:nvSpPr>
        <p:spPr>
          <a:xfrm>
            <a:off x="5308962" y="29181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3" name="Oval 1122">
            <a:extLst>
              <a:ext uri="{FF2B5EF4-FFF2-40B4-BE49-F238E27FC236}">
                <a16:creationId xmlns:a16="http://schemas.microsoft.com/office/drawing/2014/main" id="{7F4F5B46-0246-4A27-848F-860A8B83C302}"/>
              </a:ext>
            </a:extLst>
          </p:cNvPr>
          <p:cNvSpPr/>
          <p:nvPr/>
        </p:nvSpPr>
        <p:spPr>
          <a:xfrm>
            <a:off x="5054968" y="27827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51B986FE-C978-47F5-B7E6-5BEFDDCCD056}"/>
              </a:ext>
            </a:extLst>
          </p:cNvPr>
          <p:cNvSpPr/>
          <p:nvPr/>
        </p:nvSpPr>
        <p:spPr>
          <a:xfrm>
            <a:off x="5207368" y="29351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5" name="Oval 1124">
            <a:extLst>
              <a:ext uri="{FF2B5EF4-FFF2-40B4-BE49-F238E27FC236}">
                <a16:creationId xmlns:a16="http://schemas.microsoft.com/office/drawing/2014/main" id="{2331BC2A-5747-403E-8C23-9B6F96C9DFA7}"/>
              </a:ext>
            </a:extLst>
          </p:cNvPr>
          <p:cNvSpPr/>
          <p:nvPr/>
        </p:nvSpPr>
        <p:spPr>
          <a:xfrm>
            <a:off x="5359768" y="30875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Oval 1125">
            <a:extLst>
              <a:ext uri="{FF2B5EF4-FFF2-40B4-BE49-F238E27FC236}">
                <a16:creationId xmlns:a16="http://schemas.microsoft.com/office/drawing/2014/main" id="{38D994DE-E258-4FFB-99CF-692B6905FBE3}"/>
              </a:ext>
            </a:extLst>
          </p:cNvPr>
          <p:cNvSpPr/>
          <p:nvPr/>
        </p:nvSpPr>
        <p:spPr>
          <a:xfrm>
            <a:off x="5512168" y="32399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63685F01-095A-40DA-91AA-B0EE2CCDF3FF}"/>
              </a:ext>
            </a:extLst>
          </p:cNvPr>
          <p:cNvSpPr/>
          <p:nvPr/>
        </p:nvSpPr>
        <p:spPr>
          <a:xfrm>
            <a:off x="4920835" y="291893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B2194823-68AC-47C8-BE35-8B08542D0CA7}"/>
              </a:ext>
            </a:extLst>
          </p:cNvPr>
          <p:cNvSpPr/>
          <p:nvPr/>
        </p:nvSpPr>
        <p:spPr>
          <a:xfrm>
            <a:off x="4829979" y="28168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E87AD127-3792-409F-BBF5-B41DE1A4288A}"/>
              </a:ext>
            </a:extLst>
          </p:cNvPr>
          <p:cNvSpPr/>
          <p:nvPr/>
        </p:nvSpPr>
        <p:spPr>
          <a:xfrm>
            <a:off x="4757408" y="30294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Oval 1129">
            <a:extLst>
              <a:ext uri="{FF2B5EF4-FFF2-40B4-BE49-F238E27FC236}">
                <a16:creationId xmlns:a16="http://schemas.microsoft.com/office/drawing/2014/main" id="{5DB64A1B-DA54-4BF4-803C-6B3963E37744}"/>
              </a:ext>
            </a:extLst>
          </p:cNvPr>
          <p:cNvSpPr/>
          <p:nvPr/>
        </p:nvSpPr>
        <p:spPr>
          <a:xfrm>
            <a:off x="4909808" y="31818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9B7E5223-1B54-4911-AAA7-1F8B8794DC2A}"/>
              </a:ext>
            </a:extLst>
          </p:cNvPr>
          <p:cNvSpPr/>
          <p:nvPr/>
        </p:nvSpPr>
        <p:spPr>
          <a:xfrm>
            <a:off x="4744790" y="32399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2" name="Oval 1131">
            <a:extLst>
              <a:ext uri="{FF2B5EF4-FFF2-40B4-BE49-F238E27FC236}">
                <a16:creationId xmlns:a16="http://schemas.microsoft.com/office/drawing/2014/main" id="{0CC66257-BBFE-4C6F-B7F7-DC18411A8813}"/>
              </a:ext>
            </a:extLst>
          </p:cNvPr>
          <p:cNvSpPr/>
          <p:nvPr/>
        </p:nvSpPr>
        <p:spPr>
          <a:xfrm>
            <a:off x="5241929" y="31402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34E8208B-86DC-4CC6-B629-6064088F6149}"/>
              </a:ext>
            </a:extLst>
          </p:cNvPr>
          <p:cNvSpPr/>
          <p:nvPr/>
        </p:nvSpPr>
        <p:spPr>
          <a:xfrm>
            <a:off x="5151073" y="30381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4" name="Oval 1133">
            <a:extLst>
              <a:ext uri="{FF2B5EF4-FFF2-40B4-BE49-F238E27FC236}">
                <a16:creationId xmlns:a16="http://schemas.microsoft.com/office/drawing/2014/main" id="{3270A226-B241-4C51-B5AB-AD03FAA2EF70}"/>
              </a:ext>
            </a:extLst>
          </p:cNvPr>
          <p:cNvSpPr/>
          <p:nvPr/>
        </p:nvSpPr>
        <p:spPr>
          <a:xfrm>
            <a:off x="5027696" y="308142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5" name="Oval 1134">
            <a:extLst>
              <a:ext uri="{FF2B5EF4-FFF2-40B4-BE49-F238E27FC236}">
                <a16:creationId xmlns:a16="http://schemas.microsoft.com/office/drawing/2014/main" id="{48801A4B-D38E-4CC0-804E-8C5B4760A505}"/>
              </a:ext>
            </a:extLst>
          </p:cNvPr>
          <p:cNvSpPr/>
          <p:nvPr/>
        </p:nvSpPr>
        <p:spPr>
          <a:xfrm>
            <a:off x="5078502" y="32507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6" name="Oval 1135">
            <a:extLst>
              <a:ext uri="{FF2B5EF4-FFF2-40B4-BE49-F238E27FC236}">
                <a16:creationId xmlns:a16="http://schemas.microsoft.com/office/drawing/2014/main" id="{BADEC1AB-B1EE-4840-910B-275F05235E41}"/>
              </a:ext>
            </a:extLst>
          </p:cNvPr>
          <p:cNvSpPr/>
          <p:nvPr/>
        </p:nvSpPr>
        <p:spPr>
          <a:xfrm>
            <a:off x="3101922" y="33128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7" name="Oval 1136">
            <a:extLst>
              <a:ext uri="{FF2B5EF4-FFF2-40B4-BE49-F238E27FC236}">
                <a16:creationId xmlns:a16="http://schemas.microsoft.com/office/drawing/2014/main" id="{441F9270-BF6A-49D2-B5B0-379E21C94F1F}"/>
              </a:ext>
            </a:extLst>
          </p:cNvPr>
          <p:cNvSpPr/>
          <p:nvPr/>
        </p:nvSpPr>
        <p:spPr>
          <a:xfrm>
            <a:off x="3323669" y="29523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8" name="Oval 1137">
            <a:extLst>
              <a:ext uri="{FF2B5EF4-FFF2-40B4-BE49-F238E27FC236}">
                <a16:creationId xmlns:a16="http://schemas.microsoft.com/office/drawing/2014/main" id="{C434EA96-4C9B-4E22-B41B-1DAF569971A7}"/>
              </a:ext>
            </a:extLst>
          </p:cNvPr>
          <p:cNvSpPr/>
          <p:nvPr/>
        </p:nvSpPr>
        <p:spPr>
          <a:xfrm>
            <a:off x="3232546" y="296933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9" name="Oval 1138">
            <a:extLst>
              <a:ext uri="{FF2B5EF4-FFF2-40B4-BE49-F238E27FC236}">
                <a16:creationId xmlns:a16="http://schemas.microsoft.com/office/drawing/2014/main" id="{EAD48B1B-A159-43F8-8311-ADB2C8DC5F6A}"/>
              </a:ext>
            </a:extLst>
          </p:cNvPr>
          <p:cNvSpPr/>
          <p:nvPr/>
        </p:nvSpPr>
        <p:spPr>
          <a:xfrm>
            <a:off x="3098413" y="31055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0" name="Oval 1139">
            <a:extLst>
              <a:ext uri="{FF2B5EF4-FFF2-40B4-BE49-F238E27FC236}">
                <a16:creationId xmlns:a16="http://schemas.microsoft.com/office/drawing/2014/main" id="{B1AAAE42-9BEB-4862-A03E-7B77EA52242E}"/>
              </a:ext>
            </a:extLst>
          </p:cNvPr>
          <p:cNvSpPr/>
          <p:nvPr/>
        </p:nvSpPr>
        <p:spPr>
          <a:xfrm>
            <a:off x="3239786" y="35208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1" name="Oval 1140">
            <a:extLst>
              <a:ext uri="{FF2B5EF4-FFF2-40B4-BE49-F238E27FC236}">
                <a16:creationId xmlns:a16="http://schemas.microsoft.com/office/drawing/2014/main" id="{2B9D2F54-4E03-4A7C-85C9-9669EEAECD47}"/>
              </a:ext>
            </a:extLst>
          </p:cNvPr>
          <p:cNvSpPr/>
          <p:nvPr/>
        </p:nvSpPr>
        <p:spPr>
          <a:xfrm>
            <a:off x="3295001" y="28532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2" name="Oval 1141">
            <a:extLst>
              <a:ext uri="{FF2B5EF4-FFF2-40B4-BE49-F238E27FC236}">
                <a16:creationId xmlns:a16="http://schemas.microsoft.com/office/drawing/2014/main" id="{821DCFCD-A5E2-4754-B12C-9AD8CE97EC51}"/>
              </a:ext>
            </a:extLst>
          </p:cNvPr>
          <p:cNvSpPr/>
          <p:nvPr/>
        </p:nvSpPr>
        <p:spPr>
          <a:xfrm>
            <a:off x="3203878" y="287019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181B1598-A409-46A9-828C-D96FA6D27540}"/>
              </a:ext>
            </a:extLst>
          </p:cNvPr>
          <p:cNvSpPr/>
          <p:nvPr/>
        </p:nvSpPr>
        <p:spPr>
          <a:xfrm>
            <a:off x="3356278" y="302259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4" name="Oval 1143">
            <a:extLst>
              <a:ext uri="{FF2B5EF4-FFF2-40B4-BE49-F238E27FC236}">
                <a16:creationId xmlns:a16="http://schemas.microsoft.com/office/drawing/2014/main" id="{54CE16D3-0A8C-41E9-B92D-219785487B6A}"/>
              </a:ext>
            </a:extLst>
          </p:cNvPr>
          <p:cNvSpPr/>
          <p:nvPr/>
        </p:nvSpPr>
        <p:spPr>
          <a:xfrm>
            <a:off x="3135243" y="27721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" name="Oval 1144">
            <a:extLst>
              <a:ext uri="{FF2B5EF4-FFF2-40B4-BE49-F238E27FC236}">
                <a16:creationId xmlns:a16="http://schemas.microsoft.com/office/drawing/2014/main" id="{5DBA3A24-4529-4974-9875-479E8140966E}"/>
              </a:ext>
            </a:extLst>
          </p:cNvPr>
          <p:cNvSpPr/>
          <p:nvPr/>
        </p:nvSpPr>
        <p:spPr>
          <a:xfrm>
            <a:off x="3298114" y="29245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6" name="Oval 1145">
            <a:extLst>
              <a:ext uri="{FF2B5EF4-FFF2-40B4-BE49-F238E27FC236}">
                <a16:creationId xmlns:a16="http://schemas.microsoft.com/office/drawing/2014/main" id="{6D15C626-B536-4FD5-B372-EFF5FD6CF25E}"/>
              </a:ext>
            </a:extLst>
          </p:cNvPr>
          <p:cNvSpPr/>
          <p:nvPr/>
        </p:nvSpPr>
        <p:spPr>
          <a:xfrm>
            <a:off x="3196520" y="294153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02008F51-95FB-4005-96CB-B9D980F53A7C}"/>
              </a:ext>
            </a:extLst>
          </p:cNvPr>
          <p:cNvSpPr/>
          <p:nvPr/>
        </p:nvSpPr>
        <p:spPr>
          <a:xfrm>
            <a:off x="3153072" y="32910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8" name="Oval 1147">
            <a:extLst>
              <a:ext uri="{FF2B5EF4-FFF2-40B4-BE49-F238E27FC236}">
                <a16:creationId xmlns:a16="http://schemas.microsoft.com/office/drawing/2014/main" id="{1F94DBCD-54A8-4F87-AAD7-CE43E14E4873}"/>
              </a:ext>
            </a:extLst>
          </p:cNvPr>
          <p:cNvSpPr/>
          <p:nvPr/>
        </p:nvSpPr>
        <p:spPr>
          <a:xfrm>
            <a:off x="3231081" y="31466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9" name="Oval 1148">
            <a:extLst>
              <a:ext uri="{FF2B5EF4-FFF2-40B4-BE49-F238E27FC236}">
                <a16:creationId xmlns:a16="http://schemas.microsoft.com/office/drawing/2014/main" id="{FBB61010-4416-4661-A928-7A1B4D590C0D}"/>
              </a:ext>
            </a:extLst>
          </p:cNvPr>
          <p:cNvSpPr/>
          <p:nvPr/>
        </p:nvSpPr>
        <p:spPr>
          <a:xfrm>
            <a:off x="3140225" y="30445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0" name="Oval 1149">
            <a:extLst>
              <a:ext uri="{FF2B5EF4-FFF2-40B4-BE49-F238E27FC236}">
                <a16:creationId xmlns:a16="http://schemas.microsoft.com/office/drawing/2014/main" id="{E91415AA-7E0C-410A-B638-E814B3D40DE3}"/>
              </a:ext>
            </a:extLst>
          </p:cNvPr>
          <p:cNvSpPr/>
          <p:nvPr/>
        </p:nvSpPr>
        <p:spPr>
          <a:xfrm>
            <a:off x="4238198" y="279440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51" name="Oval 1150">
            <a:extLst>
              <a:ext uri="{FF2B5EF4-FFF2-40B4-BE49-F238E27FC236}">
                <a16:creationId xmlns:a16="http://schemas.microsoft.com/office/drawing/2014/main" id="{D4BC1B0F-C6B5-4E10-B38D-D2F03C5FF7B6}"/>
              </a:ext>
            </a:extLst>
          </p:cNvPr>
          <p:cNvSpPr/>
          <p:nvPr/>
        </p:nvSpPr>
        <p:spPr>
          <a:xfrm>
            <a:off x="4147075" y="281137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A409AA84-4426-4C7F-8E06-34DC32CC7CF4}"/>
              </a:ext>
            </a:extLst>
          </p:cNvPr>
          <p:cNvSpPr/>
          <p:nvPr/>
        </p:nvSpPr>
        <p:spPr>
          <a:xfrm>
            <a:off x="4299475" y="296377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004F5B69-90DF-4805-993E-F3A1F2DEDE1C}"/>
              </a:ext>
            </a:extLst>
          </p:cNvPr>
          <p:cNvSpPr/>
          <p:nvPr/>
        </p:nvSpPr>
        <p:spPr>
          <a:xfrm>
            <a:off x="4012942" y="294758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54" name="Oval 1153">
            <a:extLst>
              <a:ext uri="{FF2B5EF4-FFF2-40B4-BE49-F238E27FC236}">
                <a16:creationId xmlns:a16="http://schemas.microsoft.com/office/drawing/2014/main" id="{44E3D98F-13D3-434A-B0B0-58DD977EE75C}"/>
              </a:ext>
            </a:extLst>
          </p:cNvPr>
          <p:cNvSpPr/>
          <p:nvPr/>
        </p:nvSpPr>
        <p:spPr>
          <a:xfrm>
            <a:off x="3730192" y="27580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A037E943-7ECE-478D-A767-1D65E78B76DA}"/>
              </a:ext>
            </a:extLst>
          </p:cNvPr>
          <p:cNvSpPr/>
          <p:nvPr/>
        </p:nvSpPr>
        <p:spPr>
          <a:xfrm>
            <a:off x="4016440" y="286720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56" name="Oval 1155">
            <a:extLst>
              <a:ext uri="{FF2B5EF4-FFF2-40B4-BE49-F238E27FC236}">
                <a16:creationId xmlns:a16="http://schemas.microsoft.com/office/drawing/2014/main" id="{7F8C057B-AD5A-49AA-A1A0-9C21FFC90756}"/>
              </a:ext>
            </a:extLst>
          </p:cNvPr>
          <p:cNvSpPr/>
          <p:nvPr/>
        </p:nvSpPr>
        <p:spPr>
          <a:xfrm>
            <a:off x="3867663" y="295494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57" name="Oval 1156">
            <a:extLst>
              <a:ext uri="{FF2B5EF4-FFF2-40B4-BE49-F238E27FC236}">
                <a16:creationId xmlns:a16="http://schemas.microsoft.com/office/drawing/2014/main" id="{1A4AB650-C6A9-4CB9-8955-6CFBC68B0C81}"/>
              </a:ext>
            </a:extLst>
          </p:cNvPr>
          <p:cNvSpPr/>
          <p:nvPr/>
        </p:nvSpPr>
        <p:spPr>
          <a:xfrm>
            <a:off x="3639069" y="277506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8" name="Oval 1157">
            <a:extLst>
              <a:ext uri="{FF2B5EF4-FFF2-40B4-BE49-F238E27FC236}">
                <a16:creationId xmlns:a16="http://schemas.microsoft.com/office/drawing/2014/main" id="{B18F1D1D-2AF8-4B6D-9954-6AE1B6100EE6}"/>
              </a:ext>
            </a:extLst>
          </p:cNvPr>
          <p:cNvSpPr/>
          <p:nvPr/>
        </p:nvSpPr>
        <p:spPr>
          <a:xfrm>
            <a:off x="3791469" y="292746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2465959D-D521-4EDE-8AA7-D5827FF68645}"/>
              </a:ext>
            </a:extLst>
          </p:cNvPr>
          <p:cNvSpPr/>
          <p:nvPr/>
        </p:nvSpPr>
        <p:spPr>
          <a:xfrm>
            <a:off x="3943869" y="307986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60" name="Oval 1159">
            <a:extLst>
              <a:ext uri="{FF2B5EF4-FFF2-40B4-BE49-F238E27FC236}">
                <a16:creationId xmlns:a16="http://schemas.microsoft.com/office/drawing/2014/main" id="{95B3DDF7-873E-4139-B18F-7304B4B690AA}"/>
              </a:ext>
            </a:extLst>
          </p:cNvPr>
          <p:cNvSpPr/>
          <p:nvPr/>
        </p:nvSpPr>
        <p:spPr>
          <a:xfrm>
            <a:off x="4096269" y="323226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0B3B117F-4BF7-40B3-B4E1-C4994B038D44}"/>
              </a:ext>
            </a:extLst>
          </p:cNvPr>
          <p:cNvSpPr/>
          <p:nvPr/>
        </p:nvSpPr>
        <p:spPr>
          <a:xfrm>
            <a:off x="3504936" y="29112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A0C85383-4E18-470B-8DAF-4A89D08FBD05}"/>
              </a:ext>
            </a:extLst>
          </p:cNvPr>
          <p:cNvSpPr/>
          <p:nvPr/>
        </p:nvSpPr>
        <p:spPr>
          <a:xfrm>
            <a:off x="3414080" y="28091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Oval 1162">
            <a:extLst>
              <a:ext uri="{FF2B5EF4-FFF2-40B4-BE49-F238E27FC236}">
                <a16:creationId xmlns:a16="http://schemas.microsoft.com/office/drawing/2014/main" id="{05FAD130-3777-46B5-8680-392BF736B1B2}"/>
              </a:ext>
            </a:extLst>
          </p:cNvPr>
          <p:cNvSpPr/>
          <p:nvPr/>
        </p:nvSpPr>
        <p:spPr>
          <a:xfrm>
            <a:off x="3341509" y="30218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Oval 1163">
            <a:extLst>
              <a:ext uri="{FF2B5EF4-FFF2-40B4-BE49-F238E27FC236}">
                <a16:creationId xmlns:a16="http://schemas.microsoft.com/office/drawing/2014/main" id="{97298F95-8BED-404A-A638-D28630F57A93}"/>
              </a:ext>
            </a:extLst>
          </p:cNvPr>
          <p:cNvSpPr/>
          <p:nvPr/>
        </p:nvSpPr>
        <p:spPr>
          <a:xfrm>
            <a:off x="3493909" y="31742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Oval 1164">
            <a:extLst>
              <a:ext uri="{FF2B5EF4-FFF2-40B4-BE49-F238E27FC236}">
                <a16:creationId xmlns:a16="http://schemas.microsoft.com/office/drawing/2014/main" id="{3B3260C7-5836-4365-9B5B-59F1A95AF3E0}"/>
              </a:ext>
            </a:extLst>
          </p:cNvPr>
          <p:cNvSpPr/>
          <p:nvPr/>
        </p:nvSpPr>
        <p:spPr>
          <a:xfrm>
            <a:off x="3328891" y="323226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31A6DBE5-CF0A-4562-9AE6-0D7DE1AF53CE}"/>
              </a:ext>
            </a:extLst>
          </p:cNvPr>
          <p:cNvSpPr/>
          <p:nvPr/>
        </p:nvSpPr>
        <p:spPr>
          <a:xfrm>
            <a:off x="3826030" y="313259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1808E2C6-3791-436E-9CE2-B61F7499AD3D}"/>
              </a:ext>
            </a:extLst>
          </p:cNvPr>
          <p:cNvSpPr/>
          <p:nvPr/>
        </p:nvSpPr>
        <p:spPr>
          <a:xfrm>
            <a:off x="3735174" y="30304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168" name="Oval 1167">
            <a:extLst>
              <a:ext uri="{FF2B5EF4-FFF2-40B4-BE49-F238E27FC236}">
                <a16:creationId xmlns:a16="http://schemas.microsoft.com/office/drawing/2014/main" id="{5F41D46A-11A2-478F-9C73-77170C5FB2F1}"/>
              </a:ext>
            </a:extLst>
          </p:cNvPr>
          <p:cNvSpPr/>
          <p:nvPr/>
        </p:nvSpPr>
        <p:spPr>
          <a:xfrm>
            <a:off x="3611797" y="30737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9" name="Oval 1168">
            <a:extLst>
              <a:ext uri="{FF2B5EF4-FFF2-40B4-BE49-F238E27FC236}">
                <a16:creationId xmlns:a16="http://schemas.microsoft.com/office/drawing/2014/main" id="{6426AC72-C0E8-408D-AEFD-F17467939C0C}"/>
              </a:ext>
            </a:extLst>
          </p:cNvPr>
          <p:cNvSpPr/>
          <p:nvPr/>
        </p:nvSpPr>
        <p:spPr>
          <a:xfrm>
            <a:off x="3662603" y="32431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0" name="Oval 1169">
            <a:extLst>
              <a:ext uri="{FF2B5EF4-FFF2-40B4-BE49-F238E27FC236}">
                <a16:creationId xmlns:a16="http://schemas.microsoft.com/office/drawing/2014/main" id="{3B650B05-11B2-4E00-8AFA-C0F2598F4CCD}"/>
              </a:ext>
            </a:extLst>
          </p:cNvPr>
          <p:cNvSpPr/>
          <p:nvPr/>
        </p:nvSpPr>
        <p:spPr>
          <a:xfrm>
            <a:off x="4819508" y="34688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1" name="Oval 1170">
            <a:extLst>
              <a:ext uri="{FF2B5EF4-FFF2-40B4-BE49-F238E27FC236}">
                <a16:creationId xmlns:a16="http://schemas.microsoft.com/office/drawing/2014/main" id="{3C57D735-4D07-4BC6-9A85-F1D6A89D7647}"/>
              </a:ext>
            </a:extLst>
          </p:cNvPr>
          <p:cNvSpPr/>
          <p:nvPr/>
        </p:nvSpPr>
        <p:spPr>
          <a:xfrm>
            <a:off x="4728385" y="34857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2" name="Oval 1171">
            <a:extLst>
              <a:ext uri="{FF2B5EF4-FFF2-40B4-BE49-F238E27FC236}">
                <a16:creationId xmlns:a16="http://schemas.microsoft.com/office/drawing/2014/main" id="{F2F27E97-00D7-4884-BC42-2585E06A0315}"/>
              </a:ext>
            </a:extLst>
          </p:cNvPr>
          <p:cNvSpPr/>
          <p:nvPr/>
        </p:nvSpPr>
        <p:spPr>
          <a:xfrm>
            <a:off x="4594252" y="362199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3" name="Oval 1172">
            <a:extLst>
              <a:ext uri="{FF2B5EF4-FFF2-40B4-BE49-F238E27FC236}">
                <a16:creationId xmlns:a16="http://schemas.microsoft.com/office/drawing/2014/main" id="{AC30CAA6-3CF4-46DB-BC92-AC1E4437C3AD}"/>
              </a:ext>
            </a:extLst>
          </p:cNvPr>
          <p:cNvSpPr/>
          <p:nvPr/>
        </p:nvSpPr>
        <p:spPr>
          <a:xfrm>
            <a:off x="4129190" y="375990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Oval 1173">
            <a:extLst>
              <a:ext uri="{FF2B5EF4-FFF2-40B4-BE49-F238E27FC236}">
                <a16:creationId xmlns:a16="http://schemas.microsoft.com/office/drawing/2014/main" id="{48A3A748-3D65-429B-839B-63D1A6756408}"/>
              </a:ext>
            </a:extLst>
          </p:cNvPr>
          <p:cNvSpPr/>
          <p:nvPr/>
        </p:nvSpPr>
        <p:spPr>
          <a:xfrm>
            <a:off x="4503396" y="35198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5" name="Oval 1174">
            <a:extLst>
              <a:ext uri="{FF2B5EF4-FFF2-40B4-BE49-F238E27FC236}">
                <a16:creationId xmlns:a16="http://schemas.microsoft.com/office/drawing/2014/main" id="{FF708E0A-BFD8-4AE8-A953-2CA790B52E6E}"/>
              </a:ext>
            </a:extLst>
          </p:cNvPr>
          <p:cNvSpPr/>
          <p:nvPr/>
        </p:nvSpPr>
        <p:spPr>
          <a:xfrm>
            <a:off x="4292061" y="391230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6" name="Oval 1175">
            <a:extLst>
              <a:ext uri="{FF2B5EF4-FFF2-40B4-BE49-F238E27FC236}">
                <a16:creationId xmlns:a16="http://schemas.microsoft.com/office/drawing/2014/main" id="{280A379C-BD56-4678-A9D1-13140A023C04}"/>
              </a:ext>
            </a:extLst>
          </p:cNvPr>
          <p:cNvSpPr/>
          <p:nvPr/>
        </p:nvSpPr>
        <p:spPr>
          <a:xfrm>
            <a:off x="4038067" y="37768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7" name="Oval 1176">
            <a:extLst>
              <a:ext uri="{FF2B5EF4-FFF2-40B4-BE49-F238E27FC236}">
                <a16:creationId xmlns:a16="http://schemas.microsoft.com/office/drawing/2014/main" id="{04648D46-ADFE-49D4-8493-922453F9F3D4}"/>
              </a:ext>
            </a:extLst>
          </p:cNvPr>
          <p:cNvSpPr/>
          <p:nvPr/>
        </p:nvSpPr>
        <p:spPr>
          <a:xfrm>
            <a:off x="4190467" y="39292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8" name="Oval 1177">
            <a:extLst>
              <a:ext uri="{FF2B5EF4-FFF2-40B4-BE49-F238E27FC236}">
                <a16:creationId xmlns:a16="http://schemas.microsoft.com/office/drawing/2014/main" id="{8195B350-C124-4BDE-B9BC-A79228FCAEA2}"/>
              </a:ext>
            </a:extLst>
          </p:cNvPr>
          <p:cNvSpPr/>
          <p:nvPr/>
        </p:nvSpPr>
        <p:spPr>
          <a:xfrm>
            <a:off x="4430825" y="37325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9" name="Oval 1178">
            <a:extLst>
              <a:ext uri="{FF2B5EF4-FFF2-40B4-BE49-F238E27FC236}">
                <a16:creationId xmlns:a16="http://schemas.microsoft.com/office/drawing/2014/main" id="{19092167-61B7-44CE-B1F9-83632A229211}"/>
              </a:ext>
            </a:extLst>
          </p:cNvPr>
          <p:cNvSpPr/>
          <p:nvPr/>
        </p:nvSpPr>
        <p:spPr>
          <a:xfrm>
            <a:off x="4583225" y="38849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0" name="Oval 1179">
            <a:extLst>
              <a:ext uri="{FF2B5EF4-FFF2-40B4-BE49-F238E27FC236}">
                <a16:creationId xmlns:a16="http://schemas.microsoft.com/office/drawing/2014/main" id="{455921C6-EB22-4D17-9C84-71094E5B009D}"/>
              </a:ext>
            </a:extLst>
          </p:cNvPr>
          <p:cNvSpPr/>
          <p:nvPr/>
        </p:nvSpPr>
        <p:spPr>
          <a:xfrm>
            <a:off x="4735625" y="40373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Oval 1180">
            <a:extLst>
              <a:ext uri="{FF2B5EF4-FFF2-40B4-BE49-F238E27FC236}">
                <a16:creationId xmlns:a16="http://schemas.microsoft.com/office/drawing/2014/main" id="{49043C71-8537-4820-B846-8172EF62D585}"/>
              </a:ext>
            </a:extLst>
          </p:cNvPr>
          <p:cNvSpPr/>
          <p:nvPr/>
        </p:nvSpPr>
        <p:spPr>
          <a:xfrm>
            <a:off x="4098020" y="377466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2" name="Oval 1181">
            <a:extLst>
              <a:ext uri="{FF2B5EF4-FFF2-40B4-BE49-F238E27FC236}">
                <a16:creationId xmlns:a16="http://schemas.microsoft.com/office/drawing/2014/main" id="{6E89A3A2-0EEB-406B-894B-C618081B6831}"/>
              </a:ext>
            </a:extLst>
          </p:cNvPr>
          <p:cNvSpPr/>
          <p:nvPr/>
        </p:nvSpPr>
        <p:spPr>
          <a:xfrm>
            <a:off x="3964172" y="38179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3" name="Oval 1182">
            <a:extLst>
              <a:ext uri="{FF2B5EF4-FFF2-40B4-BE49-F238E27FC236}">
                <a16:creationId xmlns:a16="http://schemas.microsoft.com/office/drawing/2014/main" id="{81143769-96B7-44D1-8C45-60379D9CD911}"/>
              </a:ext>
            </a:extLst>
          </p:cNvPr>
          <p:cNvSpPr/>
          <p:nvPr/>
        </p:nvSpPr>
        <p:spPr>
          <a:xfrm>
            <a:off x="4250420" y="392706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4" name="Oval 1183">
            <a:extLst>
              <a:ext uri="{FF2B5EF4-FFF2-40B4-BE49-F238E27FC236}">
                <a16:creationId xmlns:a16="http://schemas.microsoft.com/office/drawing/2014/main" id="{1FA77F85-BFF7-4F14-B5E5-16B087C966A4}"/>
              </a:ext>
            </a:extLst>
          </p:cNvPr>
          <p:cNvSpPr/>
          <p:nvPr/>
        </p:nvSpPr>
        <p:spPr>
          <a:xfrm>
            <a:off x="4127043" y="39703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5" name="Oval 1184">
            <a:extLst>
              <a:ext uri="{FF2B5EF4-FFF2-40B4-BE49-F238E27FC236}">
                <a16:creationId xmlns:a16="http://schemas.microsoft.com/office/drawing/2014/main" id="{B7F41454-D0B1-456D-A33C-F9BFF2E38DFC}"/>
              </a:ext>
            </a:extLst>
          </p:cNvPr>
          <p:cNvSpPr/>
          <p:nvPr/>
        </p:nvSpPr>
        <p:spPr>
          <a:xfrm>
            <a:off x="3873049" y="38349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6" name="Oval 1185">
            <a:extLst>
              <a:ext uri="{FF2B5EF4-FFF2-40B4-BE49-F238E27FC236}">
                <a16:creationId xmlns:a16="http://schemas.microsoft.com/office/drawing/2014/main" id="{68B80B66-E487-4BA1-A937-866E4F84DD5C}"/>
              </a:ext>
            </a:extLst>
          </p:cNvPr>
          <p:cNvSpPr/>
          <p:nvPr/>
        </p:nvSpPr>
        <p:spPr>
          <a:xfrm>
            <a:off x="4025449" y="39873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7" name="Oval 1186">
            <a:extLst>
              <a:ext uri="{FF2B5EF4-FFF2-40B4-BE49-F238E27FC236}">
                <a16:creationId xmlns:a16="http://schemas.microsoft.com/office/drawing/2014/main" id="{94F88E32-617D-4E76-B7FF-05E457725251}"/>
              </a:ext>
            </a:extLst>
          </p:cNvPr>
          <p:cNvSpPr/>
          <p:nvPr/>
        </p:nvSpPr>
        <p:spPr>
          <a:xfrm>
            <a:off x="4265807" y="37905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8" name="Oval 1187">
            <a:extLst>
              <a:ext uri="{FF2B5EF4-FFF2-40B4-BE49-F238E27FC236}">
                <a16:creationId xmlns:a16="http://schemas.microsoft.com/office/drawing/2014/main" id="{3B65D1EF-27E3-414A-ACFD-27AFC6057449}"/>
              </a:ext>
            </a:extLst>
          </p:cNvPr>
          <p:cNvSpPr/>
          <p:nvPr/>
        </p:nvSpPr>
        <p:spPr>
          <a:xfrm>
            <a:off x="4418207" y="39429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9" name="Oval 1188">
            <a:extLst>
              <a:ext uri="{FF2B5EF4-FFF2-40B4-BE49-F238E27FC236}">
                <a16:creationId xmlns:a16="http://schemas.microsoft.com/office/drawing/2014/main" id="{27D6904F-4941-4684-B7F9-0CB499CB79D6}"/>
              </a:ext>
            </a:extLst>
          </p:cNvPr>
          <p:cNvSpPr/>
          <p:nvPr/>
        </p:nvSpPr>
        <p:spPr>
          <a:xfrm>
            <a:off x="3826874" y="362199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0" name="Oval 1189">
            <a:extLst>
              <a:ext uri="{FF2B5EF4-FFF2-40B4-BE49-F238E27FC236}">
                <a16:creationId xmlns:a16="http://schemas.microsoft.com/office/drawing/2014/main" id="{CD8E1D9A-8610-4A98-B69C-6C7DE49D4ABE}"/>
              </a:ext>
            </a:extLst>
          </p:cNvPr>
          <p:cNvSpPr/>
          <p:nvPr/>
        </p:nvSpPr>
        <p:spPr>
          <a:xfrm>
            <a:off x="4570607" y="40953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2F67BBF4-2177-4702-AF0C-ABB21C1B4491}"/>
              </a:ext>
            </a:extLst>
          </p:cNvPr>
          <p:cNvSpPr/>
          <p:nvPr/>
        </p:nvSpPr>
        <p:spPr>
          <a:xfrm>
            <a:off x="3449770" y="341076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2" name="Oval 1191">
            <a:extLst>
              <a:ext uri="{FF2B5EF4-FFF2-40B4-BE49-F238E27FC236}">
                <a16:creationId xmlns:a16="http://schemas.microsoft.com/office/drawing/2014/main" id="{9078CFD5-5B56-43CF-A7C9-521C1709364D}"/>
              </a:ext>
            </a:extLst>
          </p:cNvPr>
          <p:cNvSpPr/>
          <p:nvPr/>
        </p:nvSpPr>
        <p:spPr>
          <a:xfrm>
            <a:off x="3736018" y="35198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3" name="Oval 1192">
            <a:extLst>
              <a:ext uri="{FF2B5EF4-FFF2-40B4-BE49-F238E27FC236}">
                <a16:creationId xmlns:a16="http://schemas.microsoft.com/office/drawing/2014/main" id="{4A7A1512-6F2E-4473-9037-EEDBA38C4149}"/>
              </a:ext>
            </a:extLst>
          </p:cNvPr>
          <p:cNvSpPr/>
          <p:nvPr/>
        </p:nvSpPr>
        <p:spPr>
          <a:xfrm>
            <a:off x="3612641" y="356316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4" name="Oval 1193">
            <a:extLst>
              <a:ext uri="{FF2B5EF4-FFF2-40B4-BE49-F238E27FC236}">
                <a16:creationId xmlns:a16="http://schemas.microsoft.com/office/drawing/2014/main" id="{B75C5D3D-EB46-454D-B717-A73CBEDAC68E}"/>
              </a:ext>
            </a:extLst>
          </p:cNvPr>
          <p:cNvSpPr/>
          <p:nvPr/>
        </p:nvSpPr>
        <p:spPr>
          <a:xfrm>
            <a:off x="3358647" y="34277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5" name="Oval 1194">
            <a:extLst>
              <a:ext uri="{FF2B5EF4-FFF2-40B4-BE49-F238E27FC236}">
                <a16:creationId xmlns:a16="http://schemas.microsoft.com/office/drawing/2014/main" id="{4671B104-644F-436C-9F5A-991C9E34DC7D}"/>
              </a:ext>
            </a:extLst>
          </p:cNvPr>
          <p:cNvSpPr/>
          <p:nvPr/>
        </p:nvSpPr>
        <p:spPr>
          <a:xfrm>
            <a:off x="3511047" y="35801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0F19137E-F9F9-47AF-B4F1-D4B70D32B2E0}"/>
              </a:ext>
            </a:extLst>
          </p:cNvPr>
          <p:cNvSpPr/>
          <p:nvPr/>
        </p:nvSpPr>
        <p:spPr>
          <a:xfrm>
            <a:off x="3663447" y="37325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7" name="Oval 1196">
            <a:extLst>
              <a:ext uri="{FF2B5EF4-FFF2-40B4-BE49-F238E27FC236}">
                <a16:creationId xmlns:a16="http://schemas.microsoft.com/office/drawing/2014/main" id="{A4227F52-A96D-456E-9D97-0A45E9CB082B}"/>
              </a:ext>
            </a:extLst>
          </p:cNvPr>
          <p:cNvSpPr/>
          <p:nvPr/>
        </p:nvSpPr>
        <p:spPr>
          <a:xfrm>
            <a:off x="3815847" y="38849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8" name="Oval 1197">
            <a:extLst>
              <a:ext uri="{FF2B5EF4-FFF2-40B4-BE49-F238E27FC236}">
                <a16:creationId xmlns:a16="http://schemas.microsoft.com/office/drawing/2014/main" id="{AFD59AE5-3E77-41F7-990F-FCFAB77A60A0}"/>
              </a:ext>
            </a:extLst>
          </p:cNvPr>
          <p:cNvSpPr/>
          <p:nvPr/>
        </p:nvSpPr>
        <p:spPr>
          <a:xfrm>
            <a:off x="3968247" y="40373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9" name="Oval 1198">
            <a:extLst>
              <a:ext uri="{FF2B5EF4-FFF2-40B4-BE49-F238E27FC236}">
                <a16:creationId xmlns:a16="http://schemas.microsoft.com/office/drawing/2014/main" id="{A15CC8B6-E6D8-43AA-8F2B-263D421C3CCD}"/>
              </a:ext>
            </a:extLst>
          </p:cNvPr>
          <p:cNvSpPr/>
          <p:nvPr/>
        </p:nvSpPr>
        <p:spPr>
          <a:xfrm>
            <a:off x="4824490" y="37411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0" name="Oval 1199">
            <a:extLst>
              <a:ext uri="{FF2B5EF4-FFF2-40B4-BE49-F238E27FC236}">
                <a16:creationId xmlns:a16="http://schemas.microsoft.com/office/drawing/2014/main" id="{ED4F3C38-B43E-4605-9C8A-B10B434DC44D}"/>
              </a:ext>
            </a:extLst>
          </p:cNvPr>
          <p:cNvSpPr/>
          <p:nvPr/>
        </p:nvSpPr>
        <p:spPr>
          <a:xfrm>
            <a:off x="4701113" y="37844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1" name="Oval 1200">
            <a:extLst>
              <a:ext uri="{FF2B5EF4-FFF2-40B4-BE49-F238E27FC236}">
                <a16:creationId xmlns:a16="http://schemas.microsoft.com/office/drawing/2014/main" id="{82CE7D4C-8A1B-4CB9-8210-C83111496FCC}"/>
              </a:ext>
            </a:extLst>
          </p:cNvPr>
          <p:cNvSpPr/>
          <p:nvPr/>
        </p:nvSpPr>
        <p:spPr>
          <a:xfrm>
            <a:off x="4751919" y="39538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2" name="Oval 1201">
            <a:extLst>
              <a:ext uri="{FF2B5EF4-FFF2-40B4-BE49-F238E27FC236}">
                <a16:creationId xmlns:a16="http://schemas.microsoft.com/office/drawing/2014/main" id="{21B58C60-8B6B-4B49-A508-ED5D426F3F9A}"/>
              </a:ext>
            </a:extLst>
          </p:cNvPr>
          <p:cNvSpPr/>
          <p:nvPr/>
        </p:nvSpPr>
        <p:spPr>
          <a:xfrm>
            <a:off x="4727652" y="38772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3" name="Oval 1202">
            <a:extLst>
              <a:ext uri="{FF2B5EF4-FFF2-40B4-BE49-F238E27FC236}">
                <a16:creationId xmlns:a16="http://schemas.microsoft.com/office/drawing/2014/main" id="{850A07A4-DE2E-4E20-A9C9-000AF9460DCD}"/>
              </a:ext>
            </a:extLst>
          </p:cNvPr>
          <p:cNvSpPr/>
          <p:nvPr/>
        </p:nvSpPr>
        <p:spPr>
          <a:xfrm>
            <a:off x="4277692" y="39716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4" name="Oval 1203">
            <a:extLst>
              <a:ext uri="{FF2B5EF4-FFF2-40B4-BE49-F238E27FC236}">
                <a16:creationId xmlns:a16="http://schemas.microsoft.com/office/drawing/2014/main" id="{779B4319-9B9E-4FA0-B039-87A5D8C6B9BF}"/>
              </a:ext>
            </a:extLst>
          </p:cNvPr>
          <p:cNvSpPr/>
          <p:nvPr/>
        </p:nvSpPr>
        <p:spPr>
          <a:xfrm>
            <a:off x="4430092" y="41240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5" name="Oval 1204">
            <a:extLst>
              <a:ext uri="{FF2B5EF4-FFF2-40B4-BE49-F238E27FC236}">
                <a16:creationId xmlns:a16="http://schemas.microsoft.com/office/drawing/2014/main" id="{E37F92AC-04DD-4D6F-AA0F-EFFF00470A79}"/>
              </a:ext>
            </a:extLst>
          </p:cNvPr>
          <p:cNvSpPr/>
          <p:nvPr/>
        </p:nvSpPr>
        <p:spPr>
          <a:xfrm>
            <a:off x="3769686" y="39353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6" name="Oval 1205">
            <a:extLst>
              <a:ext uri="{FF2B5EF4-FFF2-40B4-BE49-F238E27FC236}">
                <a16:creationId xmlns:a16="http://schemas.microsoft.com/office/drawing/2014/main" id="{05746518-6C40-465A-9FDD-F997EC2F6AA8}"/>
              </a:ext>
            </a:extLst>
          </p:cNvPr>
          <p:cNvSpPr/>
          <p:nvPr/>
        </p:nvSpPr>
        <p:spPr>
          <a:xfrm>
            <a:off x="3922086" y="40877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7" name="Oval 1206">
            <a:extLst>
              <a:ext uri="{FF2B5EF4-FFF2-40B4-BE49-F238E27FC236}">
                <a16:creationId xmlns:a16="http://schemas.microsoft.com/office/drawing/2014/main" id="{21E6F06B-A00D-4EAF-95EB-ECE9F762C2D9}"/>
              </a:ext>
            </a:extLst>
          </p:cNvPr>
          <p:cNvSpPr/>
          <p:nvPr/>
        </p:nvSpPr>
        <p:spPr>
          <a:xfrm>
            <a:off x="3224410" y="385989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" name="Oval 1207">
            <a:extLst>
              <a:ext uri="{FF2B5EF4-FFF2-40B4-BE49-F238E27FC236}">
                <a16:creationId xmlns:a16="http://schemas.microsoft.com/office/drawing/2014/main" id="{1346F66E-AD14-4E14-B911-193F263C9047}"/>
              </a:ext>
            </a:extLst>
          </p:cNvPr>
          <p:cNvSpPr/>
          <p:nvPr/>
        </p:nvSpPr>
        <p:spPr>
          <a:xfrm>
            <a:off x="3122816" y="38768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9" name="Oval 1208">
            <a:extLst>
              <a:ext uri="{FF2B5EF4-FFF2-40B4-BE49-F238E27FC236}">
                <a16:creationId xmlns:a16="http://schemas.microsoft.com/office/drawing/2014/main" id="{5701BC7C-4EFC-47D3-BD9D-70B6B54681CA}"/>
              </a:ext>
            </a:extLst>
          </p:cNvPr>
          <p:cNvSpPr/>
          <p:nvPr/>
        </p:nvSpPr>
        <p:spPr>
          <a:xfrm>
            <a:off x="3167326" y="38772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0" name="Oval 1209">
            <a:extLst>
              <a:ext uri="{FF2B5EF4-FFF2-40B4-BE49-F238E27FC236}">
                <a16:creationId xmlns:a16="http://schemas.microsoft.com/office/drawing/2014/main" id="{2964FA38-0F5D-44AA-8EED-C427B840D65A}"/>
              </a:ext>
            </a:extLst>
          </p:cNvPr>
          <p:cNvSpPr/>
          <p:nvPr/>
        </p:nvSpPr>
        <p:spPr>
          <a:xfrm>
            <a:off x="3319726" y="40296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1" name="Oval 1210">
            <a:extLst>
              <a:ext uri="{FF2B5EF4-FFF2-40B4-BE49-F238E27FC236}">
                <a16:creationId xmlns:a16="http://schemas.microsoft.com/office/drawing/2014/main" id="{CB148A4A-5964-4DE9-98ED-2A05E3BCE485}"/>
              </a:ext>
            </a:extLst>
          </p:cNvPr>
          <p:cNvSpPr/>
          <p:nvPr/>
        </p:nvSpPr>
        <p:spPr>
          <a:xfrm>
            <a:off x="3182769" y="38746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2" name="Oval 1211">
            <a:extLst>
              <a:ext uri="{FF2B5EF4-FFF2-40B4-BE49-F238E27FC236}">
                <a16:creationId xmlns:a16="http://schemas.microsoft.com/office/drawing/2014/main" id="{A185B522-12D7-4369-A31E-9B4034A817A3}"/>
              </a:ext>
            </a:extLst>
          </p:cNvPr>
          <p:cNvSpPr/>
          <p:nvPr/>
        </p:nvSpPr>
        <p:spPr>
          <a:xfrm>
            <a:off x="3154708" y="408772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3" name="Oval 1212">
            <a:extLst>
              <a:ext uri="{FF2B5EF4-FFF2-40B4-BE49-F238E27FC236}">
                <a16:creationId xmlns:a16="http://schemas.microsoft.com/office/drawing/2014/main" id="{2430F5CB-F8C8-4DAB-8AD6-69585DE08E38}"/>
              </a:ext>
            </a:extLst>
          </p:cNvPr>
          <p:cNvSpPr/>
          <p:nvPr/>
        </p:nvSpPr>
        <p:spPr>
          <a:xfrm>
            <a:off x="3499447" y="38356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4" name="Oval 1213">
            <a:extLst>
              <a:ext uri="{FF2B5EF4-FFF2-40B4-BE49-F238E27FC236}">
                <a16:creationId xmlns:a16="http://schemas.microsoft.com/office/drawing/2014/main" id="{4BFE4556-5DFE-437F-85E7-06D27B7615ED}"/>
              </a:ext>
            </a:extLst>
          </p:cNvPr>
          <p:cNvSpPr/>
          <p:nvPr/>
        </p:nvSpPr>
        <p:spPr>
          <a:xfrm>
            <a:off x="3336020" y="39461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5" name="Oval 1214">
            <a:extLst>
              <a:ext uri="{FF2B5EF4-FFF2-40B4-BE49-F238E27FC236}">
                <a16:creationId xmlns:a16="http://schemas.microsoft.com/office/drawing/2014/main" id="{8CF5274C-3737-469A-B7EF-4EED747AADE4}"/>
              </a:ext>
            </a:extLst>
          </p:cNvPr>
          <p:cNvSpPr/>
          <p:nvPr/>
        </p:nvSpPr>
        <p:spPr>
          <a:xfrm>
            <a:off x="3488420" y="40985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6" name="Oval 1215">
            <a:extLst>
              <a:ext uri="{FF2B5EF4-FFF2-40B4-BE49-F238E27FC236}">
                <a16:creationId xmlns:a16="http://schemas.microsoft.com/office/drawing/2014/main" id="{990C00C6-5643-4DBA-AB79-4DC9D7C7D857}"/>
              </a:ext>
            </a:extLst>
          </p:cNvPr>
          <p:cNvSpPr/>
          <p:nvPr/>
        </p:nvSpPr>
        <p:spPr>
          <a:xfrm>
            <a:off x="4401069" y="41583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7" name="Oval 1216">
            <a:extLst>
              <a:ext uri="{FF2B5EF4-FFF2-40B4-BE49-F238E27FC236}">
                <a16:creationId xmlns:a16="http://schemas.microsoft.com/office/drawing/2014/main" id="{26C09ACA-2788-4913-BCBD-F50D4B35AB38}"/>
              </a:ext>
            </a:extLst>
          </p:cNvPr>
          <p:cNvSpPr/>
          <p:nvPr/>
        </p:nvSpPr>
        <p:spPr>
          <a:xfrm>
            <a:off x="4176098" y="41583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8" name="Oval 1217">
            <a:extLst>
              <a:ext uri="{FF2B5EF4-FFF2-40B4-BE49-F238E27FC236}">
                <a16:creationId xmlns:a16="http://schemas.microsoft.com/office/drawing/2014/main" id="{AE795C44-44FD-410C-AC8F-AC1A362A7DC9}"/>
              </a:ext>
            </a:extLst>
          </p:cNvPr>
          <p:cNvSpPr/>
          <p:nvPr/>
        </p:nvSpPr>
        <p:spPr>
          <a:xfrm>
            <a:off x="5794167" y="27766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9" name="Oval 1218">
            <a:extLst>
              <a:ext uri="{FF2B5EF4-FFF2-40B4-BE49-F238E27FC236}">
                <a16:creationId xmlns:a16="http://schemas.microsoft.com/office/drawing/2014/main" id="{4F4B47B3-5E6A-401B-A00E-C5218E4C57DC}"/>
              </a:ext>
            </a:extLst>
          </p:cNvPr>
          <p:cNvSpPr/>
          <p:nvPr/>
        </p:nvSpPr>
        <p:spPr>
          <a:xfrm>
            <a:off x="5722467" y="32547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0" name="Oval 1219">
            <a:extLst>
              <a:ext uri="{FF2B5EF4-FFF2-40B4-BE49-F238E27FC236}">
                <a16:creationId xmlns:a16="http://schemas.microsoft.com/office/drawing/2014/main" id="{78932ABA-95A0-435D-95DB-C76D1F5EAF0D}"/>
              </a:ext>
            </a:extLst>
          </p:cNvPr>
          <p:cNvSpPr/>
          <p:nvPr/>
        </p:nvSpPr>
        <p:spPr>
          <a:xfrm>
            <a:off x="5588619" y="32980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1" name="Oval 1220">
            <a:extLst>
              <a:ext uri="{FF2B5EF4-FFF2-40B4-BE49-F238E27FC236}">
                <a16:creationId xmlns:a16="http://schemas.microsoft.com/office/drawing/2014/main" id="{FC65E5E8-0317-4EE7-9F72-338B029FD720}"/>
              </a:ext>
            </a:extLst>
          </p:cNvPr>
          <p:cNvSpPr/>
          <p:nvPr/>
        </p:nvSpPr>
        <p:spPr>
          <a:xfrm>
            <a:off x="5751490" y="34504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2" name="Oval 1221">
            <a:extLst>
              <a:ext uri="{FF2B5EF4-FFF2-40B4-BE49-F238E27FC236}">
                <a16:creationId xmlns:a16="http://schemas.microsoft.com/office/drawing/2014/main" id="{828AA420-BC54-4692-AC8E-42A1BF8F7462}"/>
              </a:ext>
            </a:extLst>
          </p:cNvPr>
          <p:cNvSpPr/>
          <p:nvPr/>
        </p:nvSpPr>
        <p:spPr>
          <a:xfrm>
            <a:off x="5497496" y="331499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3" name="Oval 1222">
            <a:extLst>
              <a:ext uri="{FF2B5EF4-FFF2-40B4-BE49-F238E27FC236}">
                <a16:creationId xmlns:a16="http://schemas.microsoft.com/office/drawing/2014/main" id="{278BA38E-0BC6-4A88-9750-CB5BAB9BFE6D}"/>
              </a:ext>
            </a:extLst>
          </p:cNvPr>
          <p:cNvSpPr/>
          <p:nvPr/>
        </p:nvSpPr>
        <p:spPr>
          <a:xfrm>
            <a:off x="5649896" y="346739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4" name="Oval 1223">
            <a:extLst>
              <a:ext uri="{FF2B5EF4-FFF2-40B4-BE49-F238E27FC236}">
                <a16:creationId xmlns:a16="http://schemas.microsoft.com/office/drawing/2014/main" id="{65B2751C-CCD1-4FE3-BCF4-DB4810224AF9}"/>
              </a:ext>
            </a:extLst>
          </p:cNvPr>
          <p:cNvSpPr/>
          <p:nvPr/>
        </p:nvSpPr>
        <p:spPr>
          <a:xfrm>
            <a:off x="5802296" y="361979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Oval 1224">
            <a:extLst>
              <a:ext uri="{FF2B5EF4-FFF2-40B4-BE49-F238E27FC236}">
                <a16:creationId xmlns:a16="http://schemas.microsoft.com/office/drawing/2014/main" id="{36EAE778-DFB2-4009-AE3C-573A4A2F71B1}"/>
              </a:ext>
            </a:extLst>
          </p:cNvPr>
          <p:cNvSpPr/>
          <p:nvPr/>
        </p:nvSpPr>
        <p:spPr>
          <a:xfrm>
            <a:off x="5363363" y="34512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6" name="Oval 1225">
            <a:extLst>
              <a:ext uri="{FF2B5EF4-FFF2-40B4-BE49-F238E27FC236}">
                <a16:creationId xmlns:a16="http://schemas.microsoft.com/office/drawing/2014/main" id="{BBA4604A-3A47-435A-8ED0-CE9E39F849AB}"/>
              </a:ext>
            </a:extLst>
          </p:cNvPr>
          <p:cNvSpPr/>
          <p:nvPr/>
        </p:nvSpPr>
        <p:spPr>
          <a:xfrm>
            <a:off x="4986259" y="32399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7" name="Oval 1226">
            <a:extLst>
              <a:ext uri="{FF2B5EF4-FFF2-40B4-BE49-F238E27FC236}">
                <a16:creationId xmlns:a16="http://schemas.microsoft.com/office/drawing/2014/main" id="{AAF26E3A-31D0-4216-BDE5-F6F3BF78207E}"/>
              </a:ext>
            </a:extLst>
          </p:cNvPr>
          <p:cNvSpPr/>
          <p:nvPr/>
        </p:nvSpPr>
        <p:spPr>
          <a:xfrm>
            <a:off x="5272507" y="334908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8" name="Oval 1227">
            <a:extLst>
              <a:ext uri="{FF2B5EF4-FFF2-40B4-BE49-F238E27FC236}">
                <a16:creationId xmlns:a16="http://schemas.microsoft.com/office/drawing/2014/main" id="{C6C1F83C-F351-4CBB-B6E3-E8DD161EA35E}"/>
              </a:ext>
            </a:extLst>
          </p:cNvPr>
          <p:cNvSpPr/>
          <p:nvPr/>
        </p:nvSpPr>
        <p:spPr>
          <a:xfrm>
            <a:off x="5149130" y="33923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" name="Oval 1228">
            <a:extLst>
              <a:ext uri="{FF2B5EF4-FFF2-40B4-BE49-F238E27FC236}">
                <a16:creationId xmlns:a16="http://schemas.microsoft.com/office/drawing/2014/main" id="{A1D624E1-A485-411B-8637-4E2B96439ABF}"/>
              </a:ext>
            </a:extLst>
          </p:cNvPr>
          <p:cNvSpPr/>
          <p:nvPr/>
        </p:nvSpPr>
        <p:spPr>
          <a:xfrm>
            <a:off x="4895136" y="32569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0" name="Oval 1229">
            <a:extLst>
              <a:ext uri="{FF2B5EF4-FFF2-40B4-BE49-F238E27FC236}">
                <a16:creationId xmlns:a16="http://schemas.microsoft.com/office/drawing/2014/main" id="{DCD734F2-4D72-48AC-8DCB-FC6CD0F0402D}"/>
              </a:ext>
            </a:extLst>
          </p:cNvPr>
          <p:cNvSpPr/>
          <p:nvPr/>
        </p:nvSpPr>
        <p:spPr>
          <a:xfrm>
            <a:off x="5047536" y="34093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1" name="Oval 1230">
            <a:extLst>
              <a:ext uri="{FF2B5EF4-FFF2-40B4-BE49-F238E27FC236}">
                <a16:creationId xmlns:a16="http://schemas.microsoft.com/office/drawing/2014/main" id="{A6C556AA-4E42-4938-B86E-E87BD2C36B62}"/>
              </a:ext>
            </a:extLst>
          </p:cNvPr>
          <p:cNvSpPr/>
          <p:nvPr/>
        </p:nvSpPr>
        <p:spPr>
          <a:xfrm>
            <a:off x="5199936" y="35617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2" name="Oval 1231">
            <a:extLst>
              <a:ext uri="{FF2B5EF4-FFF2-40B4-BE49-F238E27FC236}">
                <a16:creationId xmlns:a16="http://schemas.microsoft.com/office/drawing/2014/main" id="{9CF70ED7-C447-4769-9BF4-96100D8DF5B4}"/>
              </a:ext>
            </a:extLst>
          </p:cNvPr>
          <p:cNvSpPr/>
          <p:nvPr/>
        </p:nvSpPr>
        <p:spPr>
          <a:xfrm>
            <a:off x="5352336" y="37141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3" name="Oval 1232">
            <a:extLst>
              <a:ext uri="{FF2B5EF4-FFF2-40B4-BE49-F238E27FC236}">
                <a16:creationId xmlns:a16="http://schemas.microsoft.com/office/drawing/2014/main" id="{58D4E816-09FC-4CE2-A1B7-18C650428A2C}"/>
              </a:ext>
            </a:extLst>
          </p:cNvPr>
          <p:cNvSpPr/>
          <p:nvPr/>
        </p:nvSpPr>
        <p:spPr>
          <a:xfrm>
            <a:off x="5504736" y="38665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4" name="Oval 1233">
            <a:extLst>
              <a:ext uri="{FF2B5EF4-FFF2-40B4-BE49-F238E27FC236}">
                <a16:creationId xmlns:a16="http://schemas.microsoft.com/office/drawing/2014/main" id="{709EACD2-85F6-43B0-82E7-DD7EBF5B1E85}"/>
              </a:ext>
            </a:extLst>
          </p:cNvPr>
          <p:cNvSpPr/>
          <p:nvPr/>
        </p:nvSpPr>
        <p:spPr>
          <a:xfrm>
            <a:off x="5854120" y="27743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5" name="Oval 1234">
            <a:extLst>
              <a:ext uri="{FF2B5EF4-FFF2-40B4-BE49-F238E27FC236}">
                <a16:creationId xmlns:a16="http://schemas.microsoft.com/office/drawing/2014/main" id="{CC151E16-6FD4-4B14-86E8-177AAD0C14F1}"/>
              </a:ext>
            </a:extLst>
          </p:cNvPr>
          <p:cNvSpPr/>
          <p:nvPr/>
        </p:nvSpPr>
        <p:spPr>
          <a:xfrm>
            <a:off x="5720272" y="28176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6" name="Oval 1235">
            <a:extLst>
              <a:ext uri="{FF2B5EF4-FFF2-40B4-BE49-F238E27FC236}">
                <a16:creationId xmlns:a16="http://schemas.microsoft.com/office/drawing/2014/main" id="{1086C8DE-505C-4EAE-8992-EF085F64B991}"/>
              </a:ext>
            </a:extLst>
          </p:cNvPr>
          <p:cNvSpPr/>
          <p:nvPr/>
        </p:nvSpPr>
        <p:spPr>
          <a:xfrm>
            <a:off x="5629149" y="28346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7" name="Oval 1236">
            <a:extLst>
              <a:ext uri="{FF2B5EF4-FFF2-40B4-BE49-F238E27FC236}">
                <a16:creationId xmlns:a16="http://schemas.microsoft.com/office/drawing/2014/main" id="{CD6A6CD6-A84A-4D78-83E1-16C8906DAE18}"/>
              </a:ext>
            </a:extLst>
          </p:cNvPr>
          <p:cNvSpPr/>
          <p:nvPr/>
        </p:nvSpPr>
        <p:spPr>
          <a:xfrm>
            <a:off x="5781549" y="29870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8" name="Oval 1237">
            <a:extLst>
              <a:ext uri="{FF2B5EF4-FFF2-40B4-BE49-F238E27FC236}">
                <a16:creationId xmlns:a16="http://schemas.microsoft.com/office/drawing/2014/main" id="{8697220B-C90F-4A26-838B-63996F6945A4}"/>
              </a:ext>
            </a:extLst>
          </p:cNvPr>
          <p:cNvSpPr/>
          <p:nvPr/>
        </p:nvSpPr>
        <p:spPr>
          <a:xfrm>
            <a:off x="5571947" y="28846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9" name="Oval 1238">
            <a:extLst>
              <a:ext uri="{FF2B5EF4-FFF2-40B4-BE49-F238E27FC236}">
                <a16:creationId xmlns:a16="http://schemas.microsoft.com/office/drawing/2014/main" id="{79FCBB82-E6F9-43B1-8D69-EA3B99FD8CD2}"/>
              </a:ext>
            </a:extLst>
          </p:cNvPr>
          <p:cNvSpPr/>
          <p:nvPr/>
        </p:nvSpPr>
        <p:spPr>
          <a:xfrm>
            <a:off x="5724347" y="30370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0" name="Oval 1239">
            <a:extLst>
              <a:ext uri="{FF2B5EF4-FFF2-40B4-BE49-F238E27FC236}">
                <a16:creationId xmlns:a16="http://schemas.microsoft.com/office/drawing/2014/main" id="{9C98E4CF-1607-4989-97E9-789DD6C9430B}"/>
              </a:ext>
            </a:extLst>
          </p:cNvPr>
          <p:cNvSpPr/>
          <p:nvPr/>
        </p:nvSpPr>
        <p:spPr>
          <a:xfrm>
            <a:off x="5824305" y="34349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1" name="Oval 1240">
            <a:extLst>
              <a:ext uri="{FF2B5EF4-FFF2-40B4-BE49-F238E27FC236}">
                <a16:creationId xmlns:a16="http://schemas.microsoft.com/office/drawing/2014/main" id="{A5EB94C5-0F3F-4F57-9925-A4B1C86447FE}"/>
              </a:ext>
            </a:extLst>
          </p:cNvPr>
          <p:cNvSpPr/>
          <p:nvPr/>
        </p:nvSpPr>
        <p:spPr>
          <a:xfrm>
            <a:off x="5751734" y="36476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2" name="Oval 1241">
            <a:extLst>
              <a:ext uri="{FF2B5EF4-FFF2-40B4-BE49-F238E27FC236}">
                <a16:creationId xmlns:a16="http://schemas.microsoft.com/office/drawing/2014/main" id="{607832D2-FF90-4B50-9F30-3717809CAC2B}"/>
              </a:ext>
            </a:extLst>
          </p:cNvPr>
          <p:cNvSpPr/>
          <p:nvPr/>
        </p:nvSpPr>
        <p:spPr>
          <a:xfrm>
            <a:off x="5739116" y="38580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3" name="Oval 1242">
            <a:extLst>
              <a:ext uri="{FF2B5EF4-FFF2-40B4-BE49-F238E27FC236}">
                <a16:creationId xmlns:a16="http://schemas.microsoft.com/office/drawing/2014/main" id="{6CBE079C-37BC-43CA-A3D8-D19C0C78E419}"/>
              </a:ext>
            </a:extLst>
          </p:cNvPr>
          <p:cNvSpPr/>
          <p:nvPr/>
        </p:nvSpPr>
        <p:spPr>
          <a:xfrm>
            <a:off x="5525786" y="293505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4" name="Oval 1243">
            <a:extLst>
              <a:ext uri="{FF2B5EF4-FFF2-40B4-BE49-F238E27FC236}">
                <a16:creationId xmlns:a16="http://schemas.microsoft.com/office/drawing/2014/main" id="{9A1E1435-E575-4BCB-91E2-5F57890E1BF3}"/>
              </a:ext>
            </a:extLst>
          </p:cNvPr>
          <p:cNvSpPr/>
          <p:nvPr/>
        </p:nvSpPr>
        <p:spPr>
          <a:xfrm>
            <a:off x="5678186" y="308745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5" name="Oval 1244">
            <a:extLst>
              <a:ext uri="{FF2B5EF4-FFF2-40B4-BE49-F238E27FC236}">
                <a16:creationId xmlns:a16="http://schemas.microsoft.com/office/drawing/2014/main" id="{EDB99274-0A68-48F8-9289-7334619837D2}"/>
              </a:ext>
            </a:extLst>
          </p:cNvPr>
          <p:cNvSpPr/>
          <p:nvPr/>
        </p:nvSpPr>
        <p:spPr>
          <a:xfrm>
            <a:off x="4923426" y="28770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6" name="Oval 1245">
            <a:extLst>
              <a:ext uri="{FF2B5EF4-FFF2-40B4-BE49-F238E27FC236}">
                <a16:creationId xmlns:a16="http://schemas.microsoft.com/office/drawing/2014/main" id="{85F650ED-9B2A-4E64-B972-25836FB16F3B}"/>
              </a:ext>
            </a:extLst>
          </p:cNvPr>
          <p:cNvSpPr/>
          <p:nvPr/>
        </p:nvSpPr>
        <p:spPr>
          <a:xfrm>
            <a:off x="5075826" y="30294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7" name="Oval 1246">
            <a:extLst>
              <a:ext uri="{FF2B5EF4-FFF2-40B4-BE49-F238E27FC236}">
                <a16:creationId xmlns:a16="http://schemas.microsoft.com/office/drawing/2014/main" id="{E19784C4-D897-4B8B-9F6E-7CCB53C992E0}"/>
              </a:ext>
            </a:extLst>
          </p:cNvPr>
          <p:cNvSpPr/>
          <p:nvPr/>
        </p:nvSpPr>
        <p:spPr>
          <a:xfrm>
            <a:off x="4910808" y="308745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8" name="Oval 1247">
            <a:extLst>
              <a:ext uri="{FF2B5EF4-FFF2-40B4-BE49-F238E27FC236}">
                <a16:creationId xmlns:a16="http://schemas.microsoft.com/office/drawing/2014/main" id="{1BB3507A-DBFE-46A9-9449-05B82589CE97}"/>
              </a:ext>
            </a:extLst>
          </p:cNvPr>
          <p:cNvSpPr/>
          <p:nvPr/>
        </p:nvSpPr>
        <p:spPr>
          <a:xfrm>
            <a:off x="5261192" y="35116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" name="Oval 1248">
            <a:extLst>
              <a:ext uri="{FF2B5EF4-FFF2-40B4-BE49-F238E27FC236}">
                <a16:creationId xmlns:a16="http://schemas.microsoft.com/office/drawing/2014/main" id="{265BB2A4-CB27-449C-B955-DA9BD4B0FCB2}"/>
              </a:ext>
            </a:extLst>
          </p:cNvPr>
          <p:cNvSpPr/>
          <p:nvPr/>
        </p:nvSpPr>
        <p:spPr>
          <a:xfrm>
            <a:off x="5170069" y="35286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0" name="Oval 1249">
            <a:extLst>
              <a:ext uri="{FF2B5EF4-FFF2-40B4-BE49-F238E27FC236}">
                <a16:creationId xmlns:a16="http://schemas.microsoft.com/office/drawing/2014/main" id="{E94A52F6-9AB2-441A-B8AB-BDE2593BD150}"/>
              </a:ext>
            </a:extLst>
          </p:cNvPr>
          <p:cNvSpPr/>
          <p:nvPr/>
        </p:nvSpPr>
        <p:spPr>
          <a:xfrm>
            <a:off x="5035936" y="36648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1" name="Oval 1250">
            <a:extLst>
              <a:ext uri="{FF2B5EF4-FFF2-40B4-BE49-F238E27FC236}">
                <a16:creationId xmlns:a16="http://schemas.microsoft.com/office/drawing/2014/main" id="{81E5DFE5-CCC4-41E8-B4B0-FFE021C791F4}"/>
              </a:ext>
            </a:extLst>
          </p:cNvPr>
          <p:cNvSpPr/>
          <p:nvPr/>
        </p:nvSpPr>
        <p:spPr>
          <a:xfrm>
            <a:off x="5255547" y="28353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2" name="Oval 1251">
            <a:extLst>
              <a:ext uri="{FF2B5EF4-FFF2-40B4-BE49-F238E27FC236}">
                <a16:creationId xmlns:a16="http://schemas.microsoft.com/office/drawing/2014/main" id="{4334D443-4233-4A62-AE96-D380515AFFDF}"/>
              </a:ext>
            </a:extLst>
          </p:cNvPr>
          <p:cNvSpPr/>
          <p:nvPr/>
        </p:nvSpPr>
        <p:spPr>
          <a:xfrm>
            <a:off x="5092120" y="29459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3" name="Oval 1252">
            <a:extLst>
              <a:ext uri="{FF2B5EF4-FFF2-40B4-BE49-F238E27FC236}">
                <a16:creationId xmlns:a16="http://schemas.microsoft.com/office/drawing/2014/main" id="{190BAA98-6996-4E4D-8CEB-89B767DEA4E2}"/>
              </a:ext>
            </a:extLst>
          </p:cNvPr>
          <p:cNvSpPr/>
          <p:nvPr/>
        </p:nvSpPr>
        <p:spPr>
          <a:xfrm>
            <a:off x="5244520" y="30983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4" name="Oval 1253">
            <a:extLst>
              <a:ext uri="{FF2B5EF4-FFF2-40B4-BE49-F238E27FC236}">
                <a16:creationId xmlns:a16="http://schemas.microsoft.com/office/drawing/2014/main" id="{0894E9AD-ACAF-42D7-A267-2DF450F33B7C}"/>
              </a:ext>
            </a:extLst>
          </p:cNvPr>
          <p:cNvSpPr/>
          <p:nvPr/>
        </p:nvSpPr>
        <p:spPr>
          <a:xfrm>
            <a:off x="5213972" y="32168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5" name="Oval 1254">
            <a:extLst>
              <a:ext uri="{FF2B5EF4-FFF2-40B4-BE49-F238E27FC236}">
                <a16:creationId xmlns:a16="http://schemas.microsoft.com/office/drawing/2014/main" id="{A4242B60-ABF0-4A39-A86C-0EA9EA68C1AF}"/>
              </a:ext>
            </a:extLst>
          </p:cNvPr>
          <p:cNvSpPr/>
          <p:nvPr/>
        </p:nvSpPr>
        <p:spPr>
          <a:xfrm>
            <a:off x="4989001" y="32168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6" name="Oval 1255">
            <a:extLst>
              <a:ext uri="{FF2B5EF4-FFF2-40B4-BE49-F238E27FC236}">
                <a16:creationId xmlns:a16="http://schemas.microsoft.com/office/drawing/2014/main" id="{0F63E18F-C61A-4D42-B60A-A4D096E5ADEA}"/>
              </a:ext>
            </a:extLst>
          </p:cNvPr>
          <p:cNvSpPr/>
          <p:nvPr/>
        </p:nvSpPr>
        <p:spPr>
          <a:xfrm>
            <a:off x="5232524" y="34125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7" name="Oval 1256">
            <a:extLst>
              <a:ext uri="{FF2B5EF4-FFF2-40B4-BE49-F238E27FC236}">
                <a16:creationId xmlns:a16="http://schemas.microsoft.com/office/drawing/2014/main" id="{026ECD77-13F7-4FFA-8580-3019A3D9019C}"/>
              </a:ext>
            </a:extLst>
          </p:cNvPr>
          <p:cNvSpPr/>
          <p:nvPr/>
        </p:nvSpPr>
        <p:spPr>
          <a:xfrm>
            <a:off x="4989001" y="32771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8" name="Oval 1257">
            <a:extLst>
              <a:ext uri="{FF2B5EF4-FFF2-40B4-BE49-F238E27FC236}">
                <a16:creationId xmlns:a16="http://schemas.microsoft.com/office/drawing/2014/main" id="{D1DD1508-A0F6-4DE7-9206-1F6409969DDD}"/>
              </a:ext>
            </a:extLst>
          </p:cNvPr>
          <p:cNvSpPr/>
          <p:nvPr/>
        </p:nvSpPr>
        <p:spPr>
          <a:xfrm>
            <a:off x="5141401" y="34295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9" name="Oval 1258">
            <a:extLst>
              <a:ext uri="{FF2B5EF4-FFF2-40B4-BE49-F238E27FC236}">
                <a16:creationId xmlns:a16="http://schemas.microsoft.com/office/drawing/2014/main" id="{11575257-5FBC-47E4-8431-CB4AA583B85A}"/>
              </a:ext>
            </a:extLst>
          </p:cNvPr>
          <p:cNvSpPr/>
          <p:nvPr/>
        </p:nvSpPr>
        <p:spPr>
          <a:xfrm>
            <a:off x="5293801" y="35819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0" name="Oval 1259">
            <a:extLst>
              <a:ext uri="{FF2B5EF4-FFF2-40B4-BE49-F238E27FC236}">
                <a16:creationId xmlns:a16="http://schemas.microsoft.com/office/drawing/2014/main" id="{4B180CCE-6F9E-48E8-B329-C2B8EDC418D7}"/>
              </a:ext>
            </a:extLst>
          </p:cNvPr>
          <p:cNvSpPr/>
          <p:nvPr/>
        </p:nvSpPr>
        <p:spPr>
          <a:xfrm>
            <a:off x="5007268" y="35657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1" name="Oval 1260">
            <a:extLst>
              <a:ext uri="{FF2B5EF4-FFF2-40B4-BE49-F238E27FC236}">
                <a16:creationId xmlns:a16="http://schemas.microsoft.com/office/drawing/2014/main" id="{4BA9CDCB-B4CF-456F-B0B7-6C4B34BC9563}"/>
              </a:ext>
            </a:extLst>
          </p:cNvPr>
          <p:cNvSpPr/>
          <p:nvPr/>
        </p:nvSpPr>
        <p:spPr>
          <a:xfrm>
            <a:off x="4858366" y="33329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2" name="Oval 1261">
            <a:extLst>
              <a:ext uri="{FF2B5EF4-FFF2-40B4-BE49-F238E27FC236}">
                <a16:creationId xmlns:a16="http://schemas.microsoft.com/office/drawing/2014/main" id="{7ED1DF1C-9BD3-4F60-9A58-1FA7CDF5D870}"/>
              </a:ext>
            </a:extLst>
          </p:cNvPr>
          <p:cNvSpPr/>
          <p:nvPr/>
        </p:nvSpPr>
        <p:spPr>
          <a:xfrm>
            <a:off x="5010766" y="348534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3" name="Oval 1262">
            <a:extLst>
              <a:ext uri="{FF2B5EF4-FFF2-40B4-BE49-F238E27FC236}">
                <a16:creationId xmlns:a16="http://schemas.microsoft.com/office/drawing/2014/main" id="{6F9E28FE-6D07-420F-8A1D-B8E3B35DBCBE}"/>
              </a:ext>
            </a:extLst>
          </p:cNvPr>
          <p:cNvSpPr/>
          <p:nvPr/>
        </p:nvSpPr>
        <p:spPr>
          <a:xfrm>
            <a:off x="4887389" y="35286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4" name="Oval 1263">
            <a:extLst>
              <a:ext uri="{FF2B5EF4-FFF2-40B4-BE49-F238E27FC236}">
                <a16:creationId xmlns:a16="http://schemas.microsoft.com/office/drawing/2014/main" id="{CBFF3C5C-E2C0-4052-B819-5F2592970E1C}"/>
              </a:ext>
            </a:extLst>
          </p:cNvPr>
          <p:cNvSpPr/>
          <p:nvPr/>
        </p:nvSpPr>
        <p:spPr>
          <a:xfrm>
            <a:off x="4938195" y="369800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5" name="Oval 1264">
            <a:extLst>
              <a:ext uri="{FF2B5EF4-FFF2-40B4-BE49-F238E27FC236}">
                <a16:creationId xmlns:a16="http://schemas.microsoft.com/office/drawing/2014/main" id="{5910BEA6-FAC5-4500-AFF1-3372B5707994}"/>
              </a:ext>
            </a:extLst>
          </p:cNvPr>
          <p:cNvSpPr/>
          <p:nvPr/>
        </p:nvSpPr>
        <p:spPr>
          <a:xfrm>
            <a:off x="5090595" y="385040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6" name="Oval 1265">
            <a:extLst>
              <a:ext uri="{FF2B5EF4-FFF2-40B4-BE49-F238E27FC236}">
                <a16:creationId xmlns:a16="http://schemas.microsoft.com/office/drawing/2014/main" id="{9302DBB7-4ABB-4151-8BA5-DA26C86803F5}"/>
              </a:ext>
            </a:extLst>
          </p:cNvPr>
          <p:cNvSpPr/>
          <p:nvPr/>
        </p:nvSpPr>
        <p:spPr>
          <a:xfrm>
            <a:off x="4820356" y="37507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7" name="Oval 1266">
            <a:extLst>
              <a:ext uri="{FF2B5EF4-FFF2-40B4-BE49-F238E27FC236}">
                <a16:creationId xmlns:a16="http://schemas.microsoft.com/office/drawing/2014/main" id="{E096E9DE-3F21-42C7-8DDB-5DDE00DB3461}"/>
              </a:ext>
            </a:extLst>
          </p:cNvPr>
          <p:cNvSpPr/>
          <p:nvPr/>
        </p:nvSpPr>
        <p:spPr>
          <a:xfrm>
            <a:off x="5801563" y="32741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8" name="Oval 1267">
            <a:extLst>
              <a:ext uri="{FF2B5EF4-FFF2-40B4-BE49-F238E27FC236}">
                <a16:creationId xmlns:a16="http://schemas.microsoft.com/office/drawing/2014/main" id="{1E4A6755-027F-4D1D-91BD-FDBFD8A1ED52}"/>
              </a:ext>
            </a:extLst>
          </p:cNvPr>
          <p:cNvSpPr/>
          <p:nvPr/>
        </p:nvSpPr>
        <p:spPr>
          <a:xfrm>
            <a:off x="5667715" y="33174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9" name="Oval 1268">
            <a:extLst>
              <a:ext uri="{FF2B5EF4-FFF2-40B4-BE49-F238E27FC236}">
                <a16:creationId xmlns:a16="http://schemas.microsoft.com/office/drawing/2014/main" id="{089B940C-D119-4898-BBFE-2F7E0EF65F8A}"/>
              </a:ext>
            </a:extLst>
          </p:cNvPr>
          <p:cNvSpPr/>
          <p:nvPr/>
        </p:nvSpPr>
        <p:spPr>
          <a:xfrm>
            <a:off x="5830586" y="34698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0" name="Oval 1269">
            <a:extLst>
              <a:ext uri="{FF2B5EF4-FFF2-40B4-BE49-F238E27FC236}">
                <a16:creationId xmlns:a16="http://schemas.microsoft.com/office/drawing/2014/main" id="{EDB13C9B-B34E-4DA9-9425-98E758BC4B03}"/>
              </a:ext>
            </a:extLst>
          </p:cNvPr>
          <p:cNvSpPr/>
          <p:nvPr/>
        </p:nvSpPr>
        <p:spPr>
          <a:xfrm>
            <a:off x="5576592" y="33343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1" name="Oval 1270">
            <a:extLst>
              <a:ext uri="{FF2B5EF4-FFF2-40B4-BE49-F238E27FC236}">
                <a16:creationId xmlns:a16="http://schemas.microsoft.com/office/drawing/2014/main" id="{6BB24385-3333-47C6-8955-6290905FB9E4}"/>
              </a:ext>
            </a:extLst>
          </p:cNvPr>
          <p:cNvSpPr/>
          <p:nvPr/>
        </p:nvSpPr>
        <p:spPr>
          <a:xfrm>
            <a:off x="5728992" y="34867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2" name="Oval 1271">
            <a:extLst>
              <a:ext uri="{FF2B5EF4-FFF2-40B4-BE49-F238E27FC236}">
                <a16:creationId xmlns:a16="http://schemas.microsoft.com/office/drawing/2014/main" id="{4D5D0267-FB7B-45C5-B1BE-8E82051B776A}"/>
              </a:ext>
            </a:extLst>
          </p:cNvPr>
          <p:cNvSpPr/>
          <p:nvPr/>
        </p:nvSpPr>
        <p:spPr>
          <a:xfrm>
            <a:off x="5442459" y="34705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3" name="Oval 1272">
            <a:extLst>
              <a:ext uri="{FF2B5EF4-FFF2-40B4-BE49-F238E27FC236}">
                <a16:creationId xmlns:a16="http://schemas.microsoft.com/office/drawing/2014/main" id="{320043EE-4ED1-4346-9BEE-4270D281E404}"/>
              </a:ext>
            </a:extLst>
          </p:cNvPr>
          <p:cNvSpPr/>
          <p:nvPr/>
        </p:nvSpPr>
        <p:spPr>
          <a:xfrm>
            <a:off x="5351603" y="33684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Oval 1273">
            <a:extLst>
              <a:ext uri="{FF2B5EF4-FFF2-40B4-BE49-F238E27FC236}">
                <a16:creationId xmlns:a16="http://schemas.microsoft.com/office/drawing/2014/main" id="{F795FE60-3C74-4497-B6A9-F3D09B8935ED}"/>
              </a:ext>
            </a:extLst>
          </p:cNvPr>
          <p:cNvSpPr/>
          <p:nvPr/>
        </p:nvSpPr>
        <p:spPr>
          <a:xfrm>
            <a:off x="5279032" y="35811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Oval 1274">
            <a:extLst>
              <a:ext uri="{FF2B5EF4-FFF2-40B4-BE49-F238E27FC236}">
                <a16:creationId xmlns:a16="http://schemas.microsoft.com/office/drawing/2014/main" id="{20AFB210-5F7A-4871-BE80-36B4A207C9E4}"/>
              </a:ext>
            </a:extLst>
          </p:cNvPr>
          <p:cNvSpPr/>
          <p:nvPr/>
        </p:nvSpPr>
        <p:spPr>
          <a:xfrm>
            <a:off x="5431432" y="37335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Oval 1275">
            <a:extLst>
              <a:ext uri="{FF2B5EF4-FFF2-40B4-BE49-F238E27FC236}">
                <a16:creationId xmlns:a16="http://schemas.microsoft.com/office/drawing/2014/main" id="{C4E0405C-FFC7-435A-8FB2-C7FBFF82D0A3}"/>
              </a:ext>
            </a:extLst>
          </p:cNvPr>
          <p:cNvSpPr/>
          <p:nvPr/>
        </p:nvSpPr>
        <p:spPr>
          <a:xfrm>
            <a:off x="5266414" y="37915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Oval 1276">
            <a:extLst>
              <a:ext uri="{FF2B5EF4-FFF2-40B4-BE49-F238E27FC236}">
                <a16:creationId xmlns:a16="http://schemas.microsoft.com/office/drawing/2014/main" id="{716C53FB-D7A6-4AFB-BA6B-EDCF397A22C2}"/>
              </a:ext>
            </a:extLst>
          </p:cNvPr>
          <p:cNvSpPr/>
          <p:nvPr/>
        </p:nvSpPr>
        <p:spPr>
          <a:xfrm>
            <a:off x="5763553" y="369191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Oval 1277">
            <a:extLst>
              <a:ext uri="{FF2B5EF4-FFF2-40B4-BE49-F238E27FC236}">
                <a16:creationId xmlns:a16="http://schemas.microsoft.com/office/drawing/2014/main" id="{CE69B35D-D4F7-4B63-87DC-EEDBA05F221D}"/>
              </a:ext>
            </a:extLst>
          </p:cNvPr>
          <p:cNvSpPr/>
          <p:nvPr/>
        </p:nvSpPr>
        <p:spPr>
          <a:xfrm>
            <a:off x="5672697" y="358979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Oval 1278">
            <a:extLst>
              <a:ext uri="{FF2B5EF4-FFF2-40B4-BE49-F238E27FC236}">
                <a16:creationId xmlns:a16="http://schemas.microsoft.com/office/drawing/2014/main" id="{F90A1D5D-64C6-4C68-A94C-A60A971A1E76}"/>
              </a:ext>
            </a:extLst>
          </p:cNvPr>
          <p:cNvSpPr/>
          <p:nvPr/>
        </p:nvSpPr>
        <p:spPr>
          <a:xfrm>
            <a:off x="5549320" y="36330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Oval 1279">
            <a:extLst>
              <a:ext uri="{FF2B5EF4-FFF2-40B4-BE49-F238E27FC236}">
                <a16:creationId xmlns:a16="http://schemas.microsoft.com/office/drawing/2014/main" id="{8F1D581A-CAD5-49F5-9D63-D7E49B72D6A7}"/>
              </a:ext>
            </a:extLst>
          </p:cNvPr>
          <p:cNvSpPr/>
          <p:nvPr/>
        </p:nvSpPr>
        <p:spPr>
          <a:xfrm>
            <a:off x="5600126" y="38024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1" name="Oval 1280">
            <a:extLst>
              <a:ext uri="{FF2B5EF4-FFF2-40B4-BE49-F238E27FC236}">
                <a16:creationId xmlns:a16="http://schemas.microsoft.com/office/drawing/2014/main" id="{62476D8B-9542-4FB6-B0E0-522A94FDCC72}"/>
              </a:ext>
            </a:extLst>
          </p:cNvPr>
          <p:cNvSpPr/>
          <p:nvPr/>
        </p:nvSpPr>
        <p:spPr>
          <a:xfrm>
            <a:off x="5387293" y="39700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2" name="Oval 1281">
            <a:extLst>
              <a:ext uri="{FF2B5EF4-FFF2-40B4-BE49-F238E27FC236}">
                <a16:creationId xmlns:a16="http://schemas.microsoft.com/office/drawing/2014/main" id="{A44F7A77-3B16-450C-A253-E9593213149B}"/>
              </a:ext>
            </a:extLst>
          </p:cNvPr>
          <p:cNvSpPr/>
          <p:nvPr/>
        </p:nvSpPr>
        <p:spPr>
          <a:xfrm>
            <a:off x="5296170" y="39870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Oval 1282">
            <a:extLst>
              <a:ext uri="{FF2B5EF4-FFF2-40B4-BE49-F238E27FC236}">
                <a16:creationId xmlns:a16="http://schemas.microsoft.com/office/drawing/2014/main" id="{D67B6DCC-6440-453A-994A-00D87982E2F1}"/>
              </a:ext>
            </a:extLst>
          </p:cNvPr>
          <p:cNvSpPr/>
          <p:nvPr/>
        </p:nvSpPr>
        <p:spPr>
          <a:xfrm>
            <a:off x="4078290" y="330254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84" name="Oval 1283">
            <a:extLst>
              <a:ext uri="{FF2B5EF4-FFF2-40B4-BE49-F238E27FC236}">
                <a16:creationId xmlns:a16="http://schemas.microsoft.com/office/drawing/2014/main" id="{F86902FC-E490-4A3C-B223-EBF73B450631}"/>
              </a:ext>
            </a:extLst>
          </p:cNvPr>
          <p:cNvSpPr/>
          <p:nvPr/>
        </p:nvSpPr>
        <p:spPr>
          <a:xfrm>
            <a:off x="4241161" y="34549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5" name="Oval 1284">
            <a:extLst>
              <a:ext uri="{FF2B5EF4-FFF2-40B4-BE49-F238E27FC236}">
                <a16:creationId xmlns:a16="http://schemas.microsoft.com/office/drawing/2014/main" id="{93D990DA-208A-4850-BBC5-79B65F7C8850}"/>
              </a:ext>
            </a:extLst>
          </p:cNvPr>
          <p:cNvSpPr/>
          <p:nvPr/>
        </p:nvSpPr>
        <p:spPr>
          <a:xfrm>
            <a:off x="3987167" y="331951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86" name="Oval 1285">
            <a:extLst>
              <a:ext uri="{FF2B5EF4-FFF2-40B4-BE49-F238E27FC236}">
                <a16:creationId xmlns:a16="http://schemas.microsoft.com/office/drawing/2014/main" id="{0D407A2B-D7FA-4637-9AF3-ABF3D8122F82}"/>
              </a:ext>
            </a:extLst>
          </p:cNvPr>
          <p:cNvSpPr/>
          <p:nvPr/>
        </p:nvSpPr>
        <p:spPr>
          <a:xfrm>
            <a:off x="4139567" y="347191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Oval 1286">
            <a:extLst>
              <a:ext uri="{FF2B5EF4-FFF2-40B4-BE49-F238E27FC236}">
                <a16:creationId xmlns:a16="http://schemas.microsoft.com/office/drawing/2014/main" id="{1D8AB365-1DFC-4F4D-B9A3-ED38A4E95FD0}"/>
              </a:ext>
            </a:extLst>
          </p:cNvPr>
          <p:cNvSpPr/>
          <p:nvPr/>
        </p:nvSpPr>
        <p:spPr>
          <a:xfrm>
            <a:off x="4379925" y="327517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Oval 1287">
            <a:extLst>
              <a:ext uri="{FF2B5EF4-FFF2-40B4-BE49-F238E27FC236}">
                <a16:creationId xmlns:a16="http://schemas.microsoft.com/office/drawing/2014/main" id="{7B5F88F2-AC54-4857-B628-E00869FD96EB}"/>
              </a:ext>
            </a:extLst>
          </p:cNvPr>
          <p:cNvSpPr/>
          <p:nvPr/>
        </p:nvSpPr>
        <p:spPr>
          <a:xfrm>
            <a:off x="4532325" y="34275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9" name="Oval 1288">
            <a:extLst>
              <a:ext uri="{FF2B5EF4-FFF2-40B4-BE49-F238E27FC236}">
                <a16:creationId xmlns:a16="http://schemas.microsoft.com/office/drawing/2014/main" id="{D4E2E9E3-E35A-4E5B-9F8F-2C7FEF8D630A}"/>
              </a:ext>
            </a:extLst>
          </p:cNvPr>
          <p:cNvSpPr/>
          <p:nvPr/>
        </p:nvSpPr>
        <p:spPr>
          <a:xfrm>
            <a:off x="4684725" y="35799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0" name="Oval 1289">
            <a:extLst>
              <a:ext uri="{FF2B5EF4-FFF2-40B4-BE49-F238E27FC236}">
                <a16:creationId xmlns:a16="http://schemas.microsoft.com/office/drawing/2014/main" id="{568D4595-1F74-4826-A970-37DD964E41AB}"/>
              </a:ext>
            </a:extLst>
          </p:cNvPr>
          <p:cNvSpPr/>
          <p:nvPr/>
        </p:nvSpPr>
        <p:spPr>
          <a:xfrm>
            <a:off x="4047120" y="331729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91" name="Oval 1290">
            <a:extLst>
              <a:ext uri="{FF2B5EF4-FFF2-40B4-BE49-F238E27FC236}">
                <a16:creationId xmlns:a16="http://schemas.microsoft.com/office/drawing/2014/main" id="{2BCA58A8-1822-4432-B9C7-B34E19D50D3A}"/>
              </a:ext>
            </a:extLst>
          </p:cNvPr>
          <p:cNvSpPr/>
          <p:nvPr/>
        </p:nvSpPr>
        <p:spPr>
          <a:xfrm>
            <a:off x="3913272" y="336058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2" name="Oval 1291">
            <a:extLst>
              <a:ext uri="{FF2B5EF4-FFF2-40B4-BE49-F238E27FC236}">
                <a16:creationId xmlns:a16="http://schemas.microsoft.com/office/drawing/2014/main" id="{5F78A3C6-95C0-48E0-8156-69ADDD686B80}"/>
              </a:ext>
            </a:extLst>
          </p:cNvPr>
          <p:cNvSpPr/>
          <p:nvPr/>
        </p:nvSpPr>
        <p:spPr>
          <a:xfrm>
            <a:off x="4199520" y="34696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3" name="Oval 1292">
            <a:extLst>
              <a:ext uri="{FF2B5EF4-FFF2-40B4-BE49-F238E27FC236}">
                <a16:creationId xmlns:a16="http://schemas.microsoft.com/office/drawing/2014/main" id="{02759017-E5FD-423D-AE79-1FC6F394E7C4}"/>
              </a:ext>
            </a:extLst>
          </p:cNvPr>
          <p:cNvSpPr/>
          <p:nvPr/>
        </p:nvSpPr>
        <p:spPr>
          <a:xfrm>
            <a:off x="4076143" y="35129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4" name="Oval 1293">
            <a:extLst>
              <a:ext uri="{FF2B5EF4-FFF2-40B4-BE49-F238E27FC236}">
                <a16:creationId xmlns:a16="http://schemas.microsoft.com/office/drawing/2014/main" id="{4FDEC54B-9260-4B11-A02F-8C1C8310D38B}"/>
              </a:ext>
            </a:extLst>
          </p:cNvPr>
          <p:cNvSpPr/>
          <p:nvPr/>
        </p:nvSpPr>
        <p:spPr>
          <a:xfrm>
            <a:off x="3822149" y="337755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5" name="Oval 1294">
            <a:extLst>
              <a:ext uri="{FF2B5EF4-FFF2-40B4-BE49-F238E27FC236}">
                <a16:creationId xmlns:a16="http://schemas.microsoft.com/office/drawing/2014/main" id="{8E7FE19F-C15A-4582-B991-6BFE1540E4A9}"/>
              </a:ext>
            </a:extLst>
          </p:cNvPr>
          <p:cNvSpPr/>
          <p:nvPr/>
        </p:nvSpPr>
        <p:spPr>
          <a:xfrm>
            <a:off x="3974549" y="35299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6" name="Oval 1295">
            <a:extLst>
              <a:ext uri="{FF2B5EF4-FFF2-40B4-BE49-F238E27FC236}">
                <a16:creationId xmlns:a16="http://schemas.microsoft.com/office/drawing/2014/main" id="{F00E88A6-4EE0-48F6-B38E-636CD461A1E2}"/>
              </a:ext>
            </a:extLst>
          </p:cNvPr>
          <p:cNvSpPr/>
          <p:nvPr/>
        </p:nvSpPr>
        <p:spPr>
          <a:xfrm>
            <a:off x="4214907" y="333322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297" name="Oval 1296">
            <a:extLst>
              <a:ext uri="{FF2B5EF4-FFF2-40B4-BE49-F238E27FC236}">
                <a16:creationId xmlns:a16="http://schemas.microsoft.com/office/drawing/2014/main" id="{07C24B60-5DA5-4680-8D35-27861C52A546}"/>
              </a:ext>
            </a:extLst>
          </p:cNvPr>
          <p:cNvSpPr/>
          <p:nvPr/>
        </p:nvSpPr>
        <p:spPr>
          <a:xfrm>
            <a:off x="4367307" y="34856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8" name="Oval 1297">
            <a:extLst>
              <a:ext uri="{FF2B5EF4-FFF2-40B4-BE49-F238E27FC236}">
                <a16:creationId xmlns:a16="http://schemas.microsoft.com/office/drawing/2014/main" id="{7C4EE285-6895-4023-AB03-F87360DAE62B}"/>
              </a:ext>
            </a:extLst>
          </p:cNvPr>
          <p:cNvSpPr/>
          <p:nvPr/>
        </p:nvSpPr>
        <p:spPr>
          <a:xfrm>
            <a:off x="4519707" y="36380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9" name="Oval 1298">
            <a:extLst>
              <a:ext uri="{FF2B5EF4-FFF2-40B4-BE49-F238E27FC236}">
                <a16:creationId xmlns:a16="http://schemas.microsoft.com/office/drawing/2014/main" id="{A2D71ECC-B4BE-4570-A899-327C8F4A8DAB}"/>
              </a:ext>
            </a:extLst>
          </p:cNvPr>
          <p:cNvSpPr/>
          <p:nvPr/>
        </p:nvSpPr>
        <p:spPr>
          <a:xfrm>
            <a:off x="3764947" y="34275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0" name="Oval 1299">
            <a:extLst>
              <a:ext uri="{FF2B5EF4-FFF2-40B4-BE49-F238E27FC236}">
                <a16:creationId xmlns:a16="http://schemas.microsoft.com/office/drawing/2014/main" id="{B8DE6A76-53DF-4A2A-B51B-33BFEC211EB9}"/>
              </a:ext>
            </a:extLst>
          </p:cNvPr>
          <p:cNvSpPr/>
          <p:nvPr/>
        </p:nvSpPr>
        <p:spPr>
          <a:xfrm>
            <a:off x="3917347" y="35799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1" name="Oval 1300">
            <a:extLst>
              <a:ext uri="{FF2B5EF4-FFF2-40B4-BE49-F238E27FC236}">
                <a16:creationId xmlns:a16="http://schemas.microsoft.com/office/drawing/2014/main" id="{EF64BF18-8653-40E0-BA72-6F4C945D6E7C}"/>
              </a:ext>
            </a:extLst>
          </p:cNvPr>
          <p:cNvSpPr/>
          <p:nvPr/>
        </p:nvSpPr>
        <p:spPr>
          <a:xfrm>
            <a:off x="4773590" y="328383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2" name="Oval 1301">
            <a:extLst>
              <a:ext uri="{FF2B5EF4-FFF2-40B4-BE49-F238E27FC236}">
                <a16:creationId xmlns:a16="http://schemas.microsoft.com/office/drawing/2014/main" id="{AF325DC8-F394-44DE-90D8-F8ACCC1B3773}"/>
              </a:ext>
            </a:extLst>
          </p:cNvPr>
          <p:cNvSpPr/>
          <p:nvPr/>
        </p:nvSpPr>
        <p:spPr>
          <a:xfrm>
            <a:off x="4650213" y="332711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3" name="Oval 1302">
            <a:extLst>
              <a:ext uri="{FF2B5EF4-FFF2-40B4-BE49-F238E27FC236}">
                <a16:creationId xmlns:a16="http://schemas.microsoft.com/office/drawing/2014/main" id="{1B437088-B6E5-479C-95F8-308F9AFE6975}"/>
              </a:ext>
            </a:extLst>
          </p:cNvPr>
          <p:cNvSpPr/>
          <p:nvPr/>
        </p:nvSpPr>
        <p:spPr>
          <a:xfrm>
            <a:off x="4701019" y="349649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4" name="Oval 1303">
            <a:extLst>
              <a:ext uri="{FF2B5EF4-FFF2-40B4-BE49-F238E27FC236}">
                <a16:creationId xmlns:a16="http://schemas.microsoft.com/office/drawing/2014/main" id="{618EE3D1-B3AA-470D-AA2F-1A94AE89112D}"/>
              </a:ext>
            </a:extLst>
          </p:cNvPr>
          <p:cNvSpPr/>
          <p:nvPr/>
        </p:nvSpPr>
        <p:spPr>
          <a:xfrm>
            <a:off x="4676752" y="34199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5" name="Oval 1304">
            <a:extLst>
              <a:ext uri="{FF2B5EF4-FFF2-40B4-BE49-F238E27FC236}">
                <a16:creationId xmlns:a16="http://schemas.microsoft.com/office/drawing/2014/main" id="{F1B353B7-83F2-4B92-9543-B6BA05987C41}"/>
              </a:ext>
            </a:extLst>
          </p:cNvPr>
          <p:cNvSpPr/>
          <p:nvPr/>
        </p:nvSpPr>
        <p:spPr>
          <a:xfrm>
            <a:off x="4226792" y="35142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6" name="Oval 1305">
            <a:extLst>
              <a:ext uri="{FF2B5EF4-FFF2-40B4-BE49-F238E27FC236}">
                <a16:creationId xmlns:a16="http://schemas.microsoft.com/office/drawing/2014/main" id="{2D1D61F6-8180-43E6-A7DC-D79EBA80C201}"/>
              </a:ext>
            </a:extLst>
          </p:cNvPr>
          <p:cNvSpPr/>
          <p:nvPr/>
        </p:nvSpPr>
        <p:spPr>
          <a:xfrm>
            <a:off x="4379192" y="36666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7" name="Oval 1306">
            <a:extLst>
              <a:ext uri="{FF2B5EF4-FFF2-40B4-BE49-F238E27FC236}">
                <a16:creationId xmlns:a16="http://schemas.microsoft.com/office/drawing/2014/main" id="{561F7E60-7195-4E62-8A42-BB057D6D0BEA}"/>
              </a:ext>
            </a:extLst>
          </p:cNvPr>
          <p:cNvSpPr/>
          <p:nvPr/>
        </p:nvSpPr>
        <p:spPr>
          <a:xfrm>
            <a:off x="3871186" y="36303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8" name="Oval 1307">
            <a:extLst>
              <a:ext uri="{FF2B5EF4-FFF2-40B4-BE49-F238E27FC236}">
                <a16:creationId xmlns:a16="http://schemas.microsoft.com/office/drawing/2014/main" id="{A375A0BB-1AA5-4230-AEFD-DF6A929B355F}"/>
              </a:ext>
            </a:extLst>
          </p:cNvPr>
          <p:cNvSpPr/>
          <p:nvPr/>
        </p:nvSpPr>
        <p:spPr>
          <a:xfrm>
            <a:off x="4350169" y="37009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9" name="Oval 1308">
            <a:extLst>
              <a:ext uri="{FF2B5EF4-FFF2-40B4-BE49-F238E27FC236}">
                <a16:creationId xmlns:a16="http://schemas.microsoft.com/office/drawing/2014/main" id="{CA018CE9-9D1E-4D07-B563-064B0E175571}"/>
              </a:ext>
            </a:extLst>
          </p:cNvPr>
          <p:cNvSpPr/>
          <p:nvPr/>
        </p:nvSpPr>
        <p:spPr>
          <a:xfrm>
            <a:off x="4125198" y="37009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0" name="Oval 1309">
            <a:extLst>
              <a:ext uri="{FF2B5EF4-FFF2-40B4-BE49-F238E27FC236}">
                <a16:creationId xmlns:a16="http://schemas.microsoft.com/office/drawing/2014/main" id="{A10BCFDB-89CD-402D-9E9B-3A8763D8D854}"/>
              </a:ext>
            </a:extLst>
          </p:cNvPr>
          <p:cNvSpPr/>
          <p:nvPr/>
        </p:nvSpPr>
        <p:spPr>
          <a:xfrm>
            <a:off x="4985036" y="320749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1" name="Oval 1310">
            <a:extLst>
              <a:ext uri="{FF2B5EF4-FFF2-40B4-BE49-F238E27FC236}">
                <a16:creationId xmlns:a16="http://schemas.microsoft.com/office/drawing/2014/main" id="{60D81AD1-0F7B-4E8A-B3D6-556352A9FACC}"/>
              </a:ext>
            </a:extLst>
          </p:cNvPr>
          <p:cNvSpPr/>
          <p:nvPr/>
        </p:nvSpPr>
        <p:spPr>
          <a:xfrm>
            <a:off x="4887295" y="32406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2" name="Oval 1311">
            <a:extLst>
              <a:ext uri="{FF2B5EF4-FFF2-40B4-BE49-F238E27FC236}">
                <a16:creationId xmlns:a16="http://schemas.microsoft.com/office/drawing/2014/main" id="{D25D47D0-39E7-42D9-AB64-5039EC2A50E6}"/>
              </a:ext>
            </a:extLst>
          </p:cNvPr>
          <p:cNvSpPr/>
          <p:nvPr/>
        </p:nvSpPr>
        <p:spPr>
          <a:xfrm>
            <a:off x="4769456" y="32933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3" name="Oval 1312">
            <a:extLst>
              <a:ext uri="{FF2B5EF4-FFF2-40B4-BE49-F238E27FC236}">
                <a16:creationId xmlns:a16="http://schemas.microsoft.com/office/drawing/2014/main" id="{3BCBB60A-8153-46C6-8D69-D0F1AC30F070}"/>
              </a:ext>
            </a:extLst>
          </p:cNvPr>
          <p:cNvSpPr/>
          <p:nvPr/>
        </p:nvSpPr>
        <p:spPr>
          <a:xfrm>
            <a:off x="6091164" y="34966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4" name="Oval 1313">
            <a:extLst>
              <a:ext uri="{FF2B5EF4-FFF2-40B4-BE49-F238E27FC236}">
                <a16:creationId xmlns:a16="http://schemas.microsoft.com/office/drawing/2014/main" id="{93FBC42C-E19B-4F1E-B2FD-5D670222C887}"/>
              </a:ext>
            </a:extLst>
          </p:cNvPr>
          <p:cNvSpPr/>
          <p:nvPr/>
        </p:nvSpPr>
        <p:spPr>
          <a:xfrm>
            <a:off x="6000041" y="351366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5" name="Oval 1314">
            <a:extLst>
              <a:ext uri="{FF2B5EF4-FFF2-40B4-BE49-F238E27FC236}">
                <a16:creationId xmlns:a16="http://schemas.microsoft.com/office/drawing/2014/main" id="{F3BC1CCA-25E6-4BE1-AC57-A153B7C16EF8}"/>
              </a:ext>
            </a:extLst>
          </p:cNvPr>
          <p:cNvSpPr/>
          <p:nvPr/>
        </p:nvSpPr>
        <p:spPr>
          <a:xfrm>
            <a:off x="6062496" y="33975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6" name="Oval 1315">
            <a:extLst>
              <a:ext uri="{FF2B5EF4-FFF2-40B4-BE49-F238E27FC236}">
                <a16:creationId xmlns:a16="http://schemas.microsoft.com/office/drawing/2014/main" id="{C8FDABF4-BDF2-432F-9359-8FD8BA543FB7}"/>
              </a:ext>
            </a:extLst>
          </p:cNvPr>
          <p:cNvSpPr/>
          <p:nvPr/>
        </p:nvSpPr>
        <p:spPr>
          <a:xfrm>
            <a:off x="5818973" y="32621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7" name="Oval 1316">
            <a:extLst>
              <a:ext uri="{FF2B5EF4-FFF2-40B4-BE49-F238E27FC236}">
                <a16:creationId xmlns:a16="http://schemas.microsoft.com/office/drawing/2014/main" id="{4317D239-E114-4706-9986-260059CE14FC}"/>
              </a:ext>
            </a:extLst>
          </p:cNvPr>
          <p:cNvSpPr/>
          <p:nvPr/>
        </p:nvSpPr>
        <p:spPr>
          <a:xfrm>
            <a:off x="5971373" y="34145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8" name="Oval 1317">
            <a:extLst>
              <a:ext uri="{FF2B5EF4-FFF2-40B4-BE49-F238E27FC236}">
                <a16:creationId xmlns:a16="http://schemas.microsoft.com/office/drawing/2014/main" id="{96250965-FBE1-44BA-9EF2-2EF338BC9C2A}"/>
              </a:ext>
            </a:extLst>
          </p:cNvPr>
          <p:cNvSpPr/>
          <p:nvPr/>
        </p:nvSpPr>
        <p:spPr>
          <a:xfrm>
            <a:off x="6123773" y="35669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9" name="Oval 1318">
            <a:extLst>
              <a:ext uri="{FF2B5EF4-FFF2-40B4-BE49-F238E27FC236}">
                <a16:creationId xmlns:a16="http://schemas.microsoft.com/office/drawing/2014/main" id="{0284BB2F-6AB8-44DD-BE92-5E53E01E8BDD}"/>
              </a:ext>
            </a:extLst>
          </p:cNvPr>
          <p:cNvSpPr/>
          <p:nvPr/>
        </p:nvSpPr>
        <p:spPr>
          <a:xfrm>
            <a:off x="5837240" y="35507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0" name="Oval 1319">
            <a:extLst>
              <a:ext uri="{FF2B5EF4-FFF2-40B4-BE49-F238E27FC236}">
                <a16:creationId xmlns:a16="http://schemas.microsoft.com/office/drawing/2014/main" id="{FD40F149-F788-42B2-B102-7A4E51144A1E}"/>
              </a:ext>
            </a:extLst>
          </p:cNvPr>
          <p:cNvSpPr/>
          <p:nvPr/>
        </p:nvSpPr>
        <p:spPr>
          <a:xfrm>
            <a:off x="5688338" y="33179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1" name="Oval 1320">
            <a:extLst>
              <a:ext uri="{FF2B5EF4-FFF2-40B4-BE49-F238E27FC236}">
                <a16:creationId xmlns:a16="http://schemas.microsoft.com/office/drawing/2014/main" id="{5E8F95A0-E1D4-4462-B329-898DBBA4A124}"/>
              </a:ext>
            </a:extLst>
          </p:cNvPr>
          <p:cNvSpPr/>
          <p:nvPr/>
        </p:nvSpPr>
        <p:spPr>
          <a:xfrm>
            <a:off x="5840738" y="34703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2" name="Oval 1321">
            <a:extLst>
              <a:ext uri="{FF2B5EF4-FFF2-40B4-BE49-F238E27FC236}">
                <a16:creationId xmlns:a16="http://schemas.microsoft.com/office/drawing/2014/main" id="{E57E1822-0E6F-4E3B-A8F9-814344F8C9E5}"/>
              </a:ext>
            </a:extLst>
          </p:cNvPr>
          <p:cNvSpPr/>
          <p:nvPr/>
        </p:nvSpPr>
        <p:spPr>
          <a:xfrm>
            <a:off x="5717361" y="35136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3" name="Oval 1322">
            <a:extLst>
              <a:ext uri="{FF2B5EF4-FFF2-40B4-BE49-F238E27FC236}">
                <a16:creationId xmlns:a16="http://schemas.microsoft.com/office/drawing/2014/main" id="{478FA8E2-E2B9-4861-A858-C19A8D819D9F}"/>
              </a:ext>
            </a:extLst>
          </p:cNvPr>
          <p:cNvSpPr/>
          <p:nvPr/>
        </p:nvSpPr>
        <p:spPr>
          <a:xfrm>
            <a:off x="7005693" y="33387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4" name="Oval 1323">
            <a:extLst>
              <a:ext uri="{FF2B5EF4-FFF2-40B4-BE49-F238E27FC236}">
                <a16:creationId xmlns:a16="http://schemas.microsoft.com/office/drawing/2014/main" id="{7440ED37-CCDB-4988-9C80-F394FB24F6F2}"/>
              </a:ext>
            </a:extLst>
          </p:cNvPr>
          <p:cNvSpPr/>
          <p:nvPr/>
        </p:nvSpPr>
        <p:spPr>
          <a:xfrm>
            <a:off x="6914570" y="33557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5" name="Oval 1324">
            <a:extLst>
              <a:ext uri="{FF2B5EF4-FFF2-40B4-BE49-F238E27FC236}">
                <a16:creationId xmlns:a16="http://schemas.microsoft.com/office/drawing/2014/main" id="{941545ED-0802-4807-BE9C-39E55863FDB7}"/>
              </a:ext>
            </a:extLst>
          </p:cNvPr>
          <p:cNvSpPr/>
          <p:nvPr/>
        </p:nvSpPr>
        <p:spPr>
          <a:xfrm>
            <a:off x="7066970" y="35081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6" name="Oval 1325">
            <a:extLst>
              <a:ext uri="{FF2B5EF4-FFF2-40B4-BE49-F238E27FC236}">
                <a16:creationId xmlns:a16="http://schemas.microsoft.com/office/drawing/2014/main" id="{0AAFACA2-5B6D-4015-B0B5-953C733691B4}"/>
              </a:ext>
            </a:extLst>
          </p:cNvPr>
          <p:cNvSpPr/>
          <p:nvPr/>
        </p:nvSpPr>
        <p:spPr>
          <a:xfrm>
            <a:off x="6780437" y="34919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7" name="Oval 1326">
            <a:extLst>
              <a:ext uri="{FF2B5EF4-FFF2-40B4-BE49-F238E27FC236}">
                <a16:creationId xmlns:a16="http://schemas.microsoft.com/office/drawing/2014/main" id="{A864BCF3-F01B-4F49-9125-2B6676564354}"/>
              </a:ext>
            </a:extLst>
          </p:cNvPr>
          <p:cNvSpPr/>
          <p:nvPr/>
        </p:nvSpPr>
        <p:spPr>
          <a:xfrm>
            <a:off x="6631535" y="32591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8" name="Oval 1327">
            <a:extLst>
              <a:ext uri="{FF2B5EF4-FFF2-40B4-BE49-F238E27FC236}">
                <a16:creationId xmlns:a16="http://schemas.microsoft.com/office/drawing/2014/main" id="{64553110-47D0-490E-B665-64DFBA528850}"/>
              </a:ext>
            </a:extLst>
          </p:cNvPr>
          <p:cNvSpPr/>
          <p:nvPr/>
        </p:nvSpPr>
        <p:spPr>
          <a:xfrm>
            <a:off x="6497687" y="33024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9" name="Oval 1328">
            <a:extLst>
              <a:ext uri="{FF2B5EF4-FFF2-40B4-BE49-F238E27FC236}">
                <a16:creationId xmlns:a16="http://schemas.microsoft.com/office/drawing/2014/main" id="{BA447885-4053-4BBF-B6E0-2B658816CFFC}"/>
              </a:ext>
            </a:extLst>
          </p:cNvPr>
          <p:cNvSpPr/>
          <p:nvPr/>
        </p:nvSpPr>
        <p:spPr>
          <a:xfrm>
            <a:off x="6783935" y="34115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0" name="Oval 1329">
            <a:extLst>
              <a:ext uri="{FF2B5EF4-FFF2-40B4-BE49-F238E27FC236}">
                <a16:creationId xmlns:a16="http://schemas.microsoft.com/office/drawing/2014/main" id="{5BE4CEFD-3F7E-4260-8F28-10ABC05CE8CD}"/>
              </a:ext>
            </a:extLst>
          </p:cNvPr>
          <p:cNvSpPr/>
          <p:nvPr/>
        </p:nvSpPr>
        <p:spPr>
          <a:xfrm>
            <a:off x="6660558" y="34548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" name="Oval 1330">
            <a:extLst>
              <a:ext uri="{FF2B5EF4-FFF2-40B4-BE49-F238E27FC236}">
                <a16:creationId xmlns:a16="http://schemas.microsoft.com/office/drawing/2014/main" id="{D260CBAC-1F92-4140-A87C-0EC049CDEA80}"/>
              </a:ext>
            </a:extLst>
          </p:cNvPr>
          <p:cNvSpPr/>
          <p:nvPr/>
        </p:nvSpPr>
        <p:spPr>
          <a:xfrm>
            <a:off x="6406564" y="331940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" name="Oval 1331">
            <a:extLst>
              <a:ext uri="{FF2B5EF4-FFF2-40B4-BE49-F238E27FC236}">
                <a16:creationId xmlns:a16="http://schemas.microsoft.com/office/drawing/2014/main" id="{6E05E03B-011A-4665-AB66-900C4E4A4D3A}"/>
              </a:ext>
            </a:extLst>
          </p:cNvPr>
          <p:cNvSpPr/>
          <p:nvPr/>
        </p:nvSpPr>
        <p:spPr>
          <a:xfrm>
            <a:off x="6558964" y="347180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3" name="Oval 1332">
            <a:extLst>
              <a:ext uri="{FF2B5EF4-FFF2-40B4-BE49-F238E27FC236}">
                <a16:creationId xmlns:a16="http://schemas.microsoft.com/office/drawing/2014/main" id="{0AFAFC8C-A3B9-4FB1-B7EA-543884390EA4}"/>
              </a:ext>
            </a:extLst>
          </p:cNvPr>
          <p:cNvSpPr/>
          <p:nvPr/>
        </p:nvSpPr>
        <p:spPr>
          <a:xfrm>
            <a:off x="6272431" y="345561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4" name="Oval 1333">
            <a:extLst>
              <a:ext uri="{FF2B5EF4-FFF2-40B4-BE49-F238E27FC236}">
                <a16:creationId xmlns:a16="http://schemas.microsoft.com/office/drawing/2014/main" id="{008228E5-A539-45E6-9297-C3471005E5DA}"/>
              </a:ext>
            </a:extLst>
          </p:cNvPr>
          <p:cNvSpPr/>
          <p:nvPr/>
        </p:nvSpPr>
        <p:spPr>
          <a:xfrm>
            <a:off x="6181575" y="33535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5" name="Oval 1334">
            <a:extLst>
              <a:ext uri="{FF2B5EF4-FFF2-40B4-BE49-F238E27FC236}">
                <a16:creationId xmlns:a16="http://schemas.microsoft.com/office/drawing/2014/main" id="{B24C9E9F-031D-40BF-9224-50EB66587738}"/>
              </a:ext>
            </a:extLst>
          </p:cNvPr>
          <p:cNvSpPr/>
          <p:nvPr/>
        </p:nvSpPr>
        <p:spPr>
          <a:xfrm>
            <a:off x="6109004" y="356616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6" name="Oval 1335">
            <a:extLst>
              <a:ext uri="{FF2B5EF4-FFF2-40B4-BE49-F238E27FC236}">
                <a16:creationId xmlns:a16="http://schemas.microsoft.com/office/drawing/2014/main" id="{51342C7A-6FC7-46EF-9119-89E9A1583C04}"/>
              </a:ext>
            </a:extLst>
          </p:cNvPr>
          <p:cNvSpPr/>
          <p:nvPr/>
        </p:nvSpPr>
        <p:spPr>
          <a:xfrm>
            <a:off x="6502669" y="35748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7" name="Oval 1336">
            <a:extLst>
              <a:ext uri="{FF2B5EF4-FFF2-40B4-BE49-F238E27FC236}">
                <a16:creationId xmlns:a16="http://schemas.microsoft.com/office/drawing/2014/main" id="{FCD7B6BF-3208-413D-BBBD-852C716E42DD}"/>
              </a:ext>
            </a:extLst>
          </p:cNvPr>
          <p:cNvSpPr/>
          <p:nvPr/>
        </p:nvSpPr>
        <p:spPr>
          <a:xfrm>
            <a:off x="6379292" y="36181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8" name="Oval 1337">
            <a:extLst>
              <a:ext uri="{FF2B5EF4-FFF2-40B4-BE49-F238E27FC236}">
                <a16:creationId xmlns:a16="http://schemas.microsoft.com/office/drawing/2014/main" id="{08E5F486-72B2-4A73-A292-B8B7EE66F426}"/>
              </a:ext>
            </a:extLst>
          </p:cNvPr>
          <p:cNvSpPr/>
          <p:nvPr/>
        </p:nvSpPr>
        <p:spPr>
          <a:xfrm>
            <a:off x="7145763" y="33132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9" name="Oval 1338">
            <a:extLst>
              <a:ext uri="{FF2B5EF4-FFF2-40B4-BE49-F238E27FC236}">
                <a16:creationId xmlns:a16="http://schemas.microsoft.com/office/drawing/2014/main" id="{F2B7B77A-4A55-4AAA-BC1B-71B5B3884D08}"/>
              </a:ext>
            </a:extLst>
          </p:cNvPr>
          <p:cNvSpPr/>
          <p:nvPr/>
        </p:nvSpPr>
        <p:spPr>
          <a:xfrm>
            <a:off x="7205716" y="331106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0" name="Oval 1339">
            <a:extLst>
              <a:ext uri="{FF2B5EF4-FFF2-40B4-BE49-F238E27FC236}">
                <a16:creationId xmlns:a16="http://schemas.microsoft.com/office/drawing/2014/main" id="{4108DFF4-302A-428B-BB48-2842147D5D0A}"/>
              </a:ext>
            </a:extLst>
          </p:cNvPr>
          <p:cNvSpPr/>
          <p:nvPr/>
        </p:nvSpPr>
        <p:spPr>
          <a:xfrm>
            <a:off x="7071868" y="33543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1" name="Oval 1340">
            <a:extLst>
              <a:ext uri="{FF2B5EF4-FFF2-40B4-BE49-F238E27FC236}">
                <a16:creationId xmlns:a16="http://schemas.microsoft.com/office/drawing/2014/main" id="{C0425CE7-BB14-49D3-9D64-228A45B4F58F}"/>
              </a:ext>
            </a:extLst>
          </p:cNvPr>
          <p:cNvSpPr/>
          <p:nvPr/>
        </p:nvSpPr>
        <p:spPr>
          <a:xfrm>
            <a:off x="6980745" y="33713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2" name="Oval 1341">
            <a:extLst>
              <a:ext uri="{FF2B5EF4-FFF2-40B4-BE49-F238E27FC236}">
                <a16:creationId xmlns:a16="http://schemas.microsoft.com/office/drawing/2014/main" id="{F652D3CE-489B-4E6A-A139-F065DEEC07A7}"/>
              </a:ext>
            </a:extLst>
          </p:cNvPr>
          <p:cNvSpPr/>
          <p:nvPr/>
        </p:nvSpPr>
        <p:spPr>
          <a:xfrm>
            <a:off x="7133145" y="35237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3" name="Oval 1342">
            <a:extLst>
              <a:ext uri="{FF2B5EF4-FFF2-40B4-BE49-F238E27FC236}">
                <a16:creationId xmlns:a16="http://schemas.microsoft.com/office/drawing/2014/main" id="{FC81F577-28AA-4DC3-8D8C-0791B05CA046}"/>
              </a:ext>
            </a:extLst>
          </p:cNvPr>
          <p:cNvSpPr/>
          <p:nvPr/>
        </p:nvSpPr>
        <p:spPr>
          <a:xfrm>
            <a:off x="6771143" y="32689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4" name="Oval 1343">
            <a:extLst>
              <a:ext uri="{FF2B5EF4-FFF2-40B4-BE49-F238E27FC236}">
                <a16:creationId xmlns:a16="http://schemas.microsoft.com/office/drawing/2014/main" id="{697BD223-4A9A-4E23-97A6-CEEBB54B20DA}"/>
              </a:ext>
            </a:extLst>
          </p:cNvPr>
          <p:cNvSpPr/>
          <p:nvPr/>
        </p:nvSpPr>
        <p:spPr>
          <a:xfrm>
            <a:off x="6923543" y="34213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5" name="Oval 1344">
            <a:extLst>
              <a:ext uri="{FF2B5EF4-FFF2-40B4-BE49-F238E27FC236}">
                <a16:creationId xmlns:a16="http://schemas.microsoft.com/office/drawing/2014/main" id="{384F4C16-8A8C-46B3-93AE-9E9F14FF5529}"/>
              </a:ext>
            </a:extLst>
          </p:cNvPr>
          <p:cNvSpPr/>
          <p:nvPr/>
        </p:nvSpPr>
        <p:spPr>
          <a:xfrm>
            <a:off x="7075943" y="35737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6" name="Oval 1345">
            <a:extLst>
              <a:ext uri="{FF2B5EF4-FFF2-40B4-BE49-F238E27FC236}">
                <a16:creationId xmlns:a16="http://schemas.microsoft.com/office/drawing/2014/main" id="{4247E15E-3DD1-442A-BA0F-FBB0CA6AB1E2}"/>
              </a:ext>
            </a:extLst>
          </p:cNvPr>
          <p:cNvSpPr/>
          <p:nvPr/>
        </p:nvSpPr>
        <p:spPr>
          <a:xfrm>
            <a:off x="6877382" y="347173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7" name="Oval 1346">
            <a:extLst>
              <a:ext uri="{FF2B5EF4-FFF2-40B4-BE49-F238E27FC236}">
                <a16:creationId xmlns:a16="http://schemas.microsoft.com/office/drawing/2014/main" id="{84C55E92-F7E3-4B6E-A84E-E3E739A2E5B0}"/>
              </a:ext>
            </a:extLst>
          </p:cNvPr>
          <p:cNvSpPr/>
          <p:nvPr/>
        </p:nvSpPr>
        <p:spPr>
          <a:xfrm>
            <a:off x="6275022" y="34136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8" name="Oval 1347">
            <a:extLst>
              <a:ext uri="{FF2B5EF4-FFF2-40B4-BE49-F238E27FC236}">
                <a16:creationId xmlns:a16="http://schemas.microsoft.com/office/drawing/2014/main" id="{05AE59DB-F578-4C33-BAD8-ED4C3AE6002E}"/>
              </a:ext>
            </a:extLst>
          </p:cNvPr>
          <p:cNvSpPr/>
          <p:nvPr/>
        </p:nvSpPr>
        <p:spPr>
          <a:xfrm>
            <a:off x="6427422" y="35660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9" name="Oval 1348">
            <a:extLst>
              <a:ext uri="{FF2B5EF4-FFF2-40B4-BE49-F238E27FC236}">
                <a16:creationId xmlns:a16="http://schemas.microsoft.com/office/drawing/2014/main" id="{7DB0783F-DB9F-468E-BB59-827203138B2D}"/>
              </a:ext>
            </a:extLst>
          </p:cNvPr>
          <p:cNvSpPr/>
          <p:nvPr/>
        </p:nvSpPr>
        <p:spPr>
          <a:xfrm>
            <a:off x="6607143" y="33720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0" name="Oval 1349">
            <a:extLst>
              <a:ext uri="{FF2B5EF4-FFF2-40B4-BE49-F238E27FC236}">
                <a16:creationId xmlns:a16="http://schemas.microsoft.com/office/drawing/2014/main" id="{D93A14F3-F37A-4242-A995-3192199A4D50}"/>
              </a:ext>
            </a:extLst>
          </p:cNvPr>
          <p:cNvSpPr/>
          <p:nvPr/>
        </p:nvSpPr>
        <p:spPr>
          <a:xfrm>
            <a:off x="6443716" y="34826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1" name="Oval 1350">
            <a:extLst>
              <a:ext uri="{FF2B5EF4-FFF2-40B4-BE49-F238E27FC236}">
                <a16:creationId xmlns:a16="http://schemas.microsoft.com/office/drawing/2014/main" id="{B4A8719F-3B46-47A5-95C5-176C92F7FDF0}"/>
              </a:ext>
            </a:extLst>
          </p:cNvPr>
          <p:cNvSpPr/>
          <p:nvPr/>
        </p:nvSpPr>
        <p:spPr>
          <a:xfrm>
            <a:off x="6965926" y="28494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2" name="Oval 1351">
            <a:extLst>
              <a:ext uri="{FF2B5EF4-FFF2-40B4-BE49-F238E27FC236}">
                <a16:creationId xmlns:a16="http://schemas.microsoft.com/office/drawing/2014/main" id="{C2E93A81-22FE-4EA7-AF95-4C8BC43BAE42}"/>
              </a:ext>
            </a:extLst>
          </p:cNvPr>
          <p:cNvSpPr/>
          <p:nvPr/>
        </p:nvSpPr>
        <p:spPr>
          <a:xfrm>
            <a:off x="7118326" y="30018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3" name="Oval 1352">
            <a:extLst>
              <a:ext uri="{FF2B5EF4-FFF2-40B4-BE49-F238E27FC236}">
                <a16:creationId xmlns:a16="http://schemas.microsoft.com/office/drawing/2014/main" id="{F6A4D249-F593-4BF9-98DD-D9B30081C97A}"/>
              </a:ext>
            </a:extLst>
          </p:cNvPr>
          <p:cNvSpPr/>
          <p:nvPr/>
        </p:nvSpPr>
        <p:spPr>
          <a:xfrm>
            <a:off x="6363566" y="27913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4" name="Oval 1353">
            <a:extLst>
              <a:ext uri="{FF2B5EF4-FFF2-40B4-BE49-F238E27FC236}">
                <a16:creationId xmlns:a16="http://schemas.microsoft.com/office/drawing/2014/main" id="{BD5D56A9-42E3-453E-985F-40FA9FD292BC}"/>
              </a:ext>
            </a:extLst>
          </p:cNvPr>
          <p:cNvSpPr/>
          <p:nvPr/>
        </p:nvSpPr>
        <p:spPr>
          <a:xfrm>
            <a:off x="6515966" y="29437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5" name="Oval 1354">
            <a:extLst>
              <a:ext uri="{FF2B5EF4-FFF2-40B4-BE49-F238E27FC236}">
                <a16:creationId xmlns:a16="http://schemas.microsoft.com/office/drawing/2014/main" id="{86F7DE56-F5C6-45F9-8F13-DE9F646A8D0E}"/>
              </a:ext>
            </a:extLst>
          </p:cNvPr>
          <p:cNvSpPr/>
          <p:nvPr/>
        </p:nvSpPr>
        <p:spPr>
          <a:xfrm>
            <a:off x="7604438" y="31651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6" name="Oval 1355">
            <a:extLst>
              <a:ext uri="{FF2B5EF4-FFF2-40B4-BE49-F238E27FC236}">
                <a16:creationId xmlns:a16="http://schemas.microsoft.com/office/drawing/2014/main" id="{692FF8D8-4B79-4E10-8572-540C6F4D8856}"/>
              </a:ext>
            </a:extLst>
          </p:cNvPr>
          <p:cNvSpPr/>
          <p:nvPr/>
        </p:nvSpPr>
        <p:spPr>
          <a:xfrm>
            <a:off x="7365324" y="27829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7" name="Oval 1356">
            <a:extLst>
              <a:ext uri="{FF2B5EF4-FFF2-40B4-BE49-F238E27FC236}">
                <a16:creationId xmlns:a16="http://schemas.microsoft.com/office/drawing/2014/main" id="{F579A9DC-C142-4887-99F0-665031E2E7F3}"/>
              </a:ext>
            </a:extLst>
          </p:cNvPr>
          <p:cNvSpPr/>
          <p:nvPr/>
        </p:nvSpPr>
        <p:spPr>
          <a:xfrm>
            <a:off x="7517724" y="29353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8" name="Oval 1357">
            <a:extLst>
              <a:ext uri="{FF2B5EF4-FFF2-40B4-BE49-F238E27FC236}">
                <a16:creationId xmlns:a16="http://schemas.microsoft.com/office/drawing/2014/main" id="{C073C36C-2A3A-484D-B34F-78A82C3EF269}"/>
              </a:ext>
            </a:extLst>
          </p:cNvPr>
          <p:cNvSpPr/>
          <p:nvPr/>
        </p:nvSpPr>
        <p:spPr>
          <a:xfrm>
            <a:off x="6915364" y="28772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9" name="Oval 1358">
            <a:extLst>
              <a:ext uri="{FF2B5EF4-FFF2-40B4-BE49-F238E27FC236}">
                <a16:creationId xmlns:a16="http://schemas.microsoft.com/office/drawing/2014/main" id="{70AB0570-D1E2-472B-8CA0-4E935A684BFD}"/>
              </a:ext>
            </a:extLst>
          </p:cNvPr>
          <p:cNvSpPr/>
          <p:nvPr/>
        </p:nvSpPr>
        <p:spPr>
          <a:xfrm>
            <a:off x="6750346" y="29353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0" name="Oval 1359">
            <a:extLst>
              <a:ext uri="{FF2B5EF4-FFF2-40B4-BE49-F238E27FC236}">
                <a16:creationId xmlns:a16="http://schemas.microsoft.com/office/drawing/2014/main" id="{D0CC2B14-DA49-4FB9-A33C-E4770DC9C06A}"/>
              </a:ext>
            </a:extLst>
          </p:cNvPr>
          <p:cNvSpPr/>
          <p:nvPr/>
        </p:nvSpPr>
        <p:spPr>
          <a:xfrm>
            <a:off x="7247485" y="28356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1" name="Oval 1360">
            <a:extLst>
              <a:ext uri="{FF2B5EF4-FFF2-40B4-BE49-F238E27FC236}">
                <a16:creationId xmlns:a16="http://schemas.microsoft.com/office/drawing/2014/main" id="{ECA369C2-A792-4225-9EA5-824E59979046}"/>
              </a:ext>
            </a:extLst>
          </p:cNvPr>
          <p:cNvSpPr/>
          <p:nvPr/>
        </p:nvSpPr>
        <p:spPr>
          <a:xfrm>
            <a:off x="7033252" y="27767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2" name="Oval 1361">
            <a:extLst>
              <a:ext uri="{FF2B5EF4-FFF2-40B4-BE49-F238E27FC236}">
                <a16:creationId xmlns:a16="http://schemas.microsoft.com/office/drawing/2014/main" id="{755058E7-87AF-49F1-8414-CE522C9EC13A}"/>
              </a:ext>
            </a:extLst>
          </p:cNvPr>
          <p:cNvSpPr/>
          <p:nvPr/>
        </p:nvSpPr>
        <p:spPr>
          <a:xfrm>
            <a:off x="7084058" y="294616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3" name="Oval 1362">
            <a:extLst>
              <a:ext uri="{FF2B5EF4-FFF2-40B4-BE49-F238E27FC236}">
                <a16:creationId xmlns:a16="http://schemas.microsoft.com/office/drawing/2014/main" id="{7CA8F0E0-5D82-42F8-88DB-E155E81D47FE}"/>
              </a:ext>
            </a:extLst>
          </p:cNvPr>
          <p:cNvSpPr/>
          <p:nvPr/>
        </p:nvSpPr>
        <p:spPr>
          <a:xfrm>
            <a:off x="8460921" y="28764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4" name="Oval 1363">
            <a:extLst>
              <a:ext uri="{FF2B5EF4-FFF2-40B4-BE49-F238E27FC236}">
                <a16:creationId xmlns:a16="http://schemas.microsoft.com/office/drawing/2014/main" id="{3E5E334F-481E-4875-A74E-3F98FE90B233}"/>
              </a:ext>
            </a:extLst>
          </p:cNvPr>
          <p:cNvSpPr/>
          <p:nvPr/>
        </p:nvSpPr>
        <p:spPr>
          <a:xfrm>
            <a:off x="7858561" y="28184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5" name="Oval 1364">
            <a:extLst>
              <a:ext uri="{FF2B5EF4-FFF2-40B4-BE49-F238E27FC236}">
                <a16:creationId xmlns:a16="http://schemas.microsoft.com/office/drawing/2014/main" id="{924B2F6A-A67F-41CC-849E-811AE2A7F912}"/>
              </a:ext>
            </a:extLst>
          </p:cNvPr>
          <p:cNvSpPr/>
          <p:nvPr/>
        </p:nvSpPr>
        <p:spPr>
          <a:xfrm>
            <a:off x="7693543" y="28764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6" name="Oval 1365">
            <a:extLst>
              <a:ext uri="{FF2B5EF4-FFF2-40B4-BE49-F238E27FC236}">
                <a16:creationId xmlns:a16="http://schemas.microsoft.com/office/drawing/2014/main" id="{76A8C291-44CB-4C38-962F-89976B93E0DA}"/>
              </a:ext>
            </a:extLst>
          </p:cNvPr>
          <p:cNvSpPr/>
          <p:nvPr/>
        </p:nvSpPr>
        <p:spPr>
          <a:xfrm>
            <a:off x="8190682" y="27768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7" name="Oval 1366">
            <a:extLst>
              <a:ext uri="{FF2B5EF4-FFF2-40B4-BE49-F238E27FC236}">
                <a16:creationId xmlns:a16="http://schemas.microsoft.com/office/drawing/2014/main" id="{1FA435F1-29AC-4057-97F0-CD6088D2DA11}"/>
              </a:ext>
            </a:extLst>
          </p:cNvPr>
          <p:cNvSpPr/>
          <p:nvPr/>
        </p:nvSpPr>
        <p:spPr>
          <a:xfrm>
            <a:off x="8027255" y="28873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8" name="Oval 1367">
            <a:extLst>
              <a:ext uri="{FF2B5EF4-FFF2-40B4-BE49-F238E27FC236}">
                <a16:creationId xmlns:a16="http://schemas.microsoft.com/office/drawing/2014/main" id="{431B5662-A9E9-447C-B65A-E02035D2DFE0}"/>
              </a:ext>
            </a:extLst>
          </p:cNvPr>
          <p:cNvSpPr/>
          <p:nvPr/>
        </p:nvSpPr>
        <p:spPr>
          <a:xfrm>
            <a:off x="5702427" y="29941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9" name="Oval 1368">
            <a:extLst>
              <a:ext uri="{FF2B5EF4-FFF2-40B4-BE49-F238E27FC236}">
                <a16:creationId xmlns:a16="http://schemas.microsoft.com/office/drawing/2014/main" id="{F10E2E1D-FE48-4375-A7EB-EC24A7B9C6CB}"/>
              </a:ext>
            </a:extLst>
          </p:cNvPr>
          <p:cNvSpPr/>
          <p:nvPr/>
        </p:nvSpPr>
        <p:spPr>
          <a:xfrm>
            <a:off x="6188539" y="31574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0" name="Oval 1369">
            <a:extLst>
              <a:ext uri="{FF2B5EF4-FFF2-40B4-BE49-F238E27FC236}">
                <a16:creationId xmlns:a16="http://schemas.microsoft.com/office/drawing/2014/main" id="{8ABDB4CA-1A2B-4985-A275-B3B4837E3067}"/>
              </a:ext>
            </a:extLst>
          </p:cNvPr>
          <p:cNvSpPr/>
          <p:nvPr/>
        </p:nvSpPr>
        <p:spPr>
          <a:xfrm>
            <a:off x="5949425" y="27752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1" name="Oval 1370">
            <a:extLst>
              <a:ext uri="{FF2B5EF4-FFF2-40B4-BE49-F238E27FC236}">
                <a16:creationId xmlns:a16="http://schemas.microsoft.com/office/drawing/2014/main" id="{D39B3086-1AB6-44BD-BE64-AC9AC0489095}"/>
              </a:ext>
            </a:extLst>
          </p:cNvPr>
          <p:cNvSpPr/>
          <p:nvPr/>
        </p:nvSpPr>
        <p:spPr>
          <a:xfrm>
            <a:off x="6101825" y="29276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2" name="Oval 1371">
            <a:extLst>
              <a:ext uri="{FF2B5EF4-FFF2-40B4-BE49-F238E27FC236}">
                <a16:creationId xmlns:a16="http://schemas.microsoft.com/office/drawing/2014/main" id="{267E9B3D-745D-4413-B719-BBFA1DD43453}"/>
              </a:ext>
            </a:extLst>
          </p:cNvPr>
          <p:cNvSpPr/>
          <p:nvPr/>
        </p:nvSpPr>
        <p:spPr>
          <a:xfrm>
            <a:off x="5831586" y="282796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3" name="Oval 1372">
            <a:extLst>
              <a:ext uri="{FF2B5EF4-FFF2-40B4-BE49-F238E27FC236}">
                <a16:creationId xmlns:a16="http://schemas.microsoft.com/office/drawing/2014/main" id="{4427DA34-F3D3-49A3-9B7A-A08F9A9A8DD0}"/>
              </a:ext>
            </a:extLst>
          </p:cNvPr>
          <p:cNvSpPr/>
          <p:nvPr/>
        </p:nvSpPr>
        <p:spPr>
          <a:xfrm>
            <a:off x="7045022" y="28688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4" name="Oval 1373">
            <a:extLst>
              <a:ext uri="{FF2B5EF4-FFF2-40B4-BE49-F238E27FC236}">
                <a16:creationId xmlns:a16="http://schemas.microsoft.com/office/drawing/2014/main" id="{6C83C4DA-4F16-4E21-8BDA-4E5FD5DE9585}"/>
              </a:ext>
            </a:extLst>
          </p:cNvPr>
          <p:cNvSpPr/>
          <p:nvPr/>
        </p:nvSpPr>
        <p:spPr>
          <a:xfrm>
            <a:off x="6442662" y="28107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5" name="Oval 1374">
            <a:extLst>
              <a:ext uri="{FF2B5EF4-FFF2-40B4-BE49-F238E27FC236}">
                <a16:creationId xmlns:a16="http://schemas.microsoft.com/office/drawing/2014/main" id="{3C56E991-B422-43FA-A944-8A2581E1CC7A}"/>
              </a:ext>
            </a:extLst>
          </p:cNvPr>
          <p:cNvSpPr/>
          <p:nvPr/>
        </p:nvSpPr>
        <p:spPr>
          <a:xfrm>
            <a:off x="6277644" y="28688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6" name="Oval 1375">
            <a:extLst>
              <a:ext uri="{FF2B5EF4-FFF2-40B4-BE49-F238E27FC236}">
                <a16:creationId xmlns:a16="http://schemas.microsoft.com/office/drawing/2014/main" id="{702BBF00-E3D9-44B1-832A-20CB8628B271}"/>
              </a:ext>
            </a:extLst>
          </p:cNvPr>
          <p:cNvSpPr/>
          <p:nvPr/>
        </p:nvSpPr>
        <p:spPr>
          <a:xfrm>
            <a:off x="6774783" y="27691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7" name="Oval 1376">
            <a:extLst>
              <a:ext uri="{FF2B5EF4-FFF2-40B4-BE49-F238E27FC236}">
                <a16:creationId xmlns:a16="http://schemas.microsoft.com/office/drawing/2014/main" id="{2615987C-92D3-4E96-B949-37187E843C64}"/>
              </a:ext>
            </a:extLst>
          </p:cNvPr>
          <p:cNvSpPr/>
          <p:nvPr/>
        </p:nvSpPr>
        <p:spPr>
          <a:xfrm>
            <a:off x="6611356" y="28796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8" name="Oval 1377">
            <a:extLst>
              <a:ext uri="{FF2B5EF4-FFF2-40B4-BE49-F238E27FC236}">
                <a16:creationId xmlns:a16="http://schemas.microsoft.com/office/drawing/2014/main" id="{D564570F-EDDE-4917-B6FE-5B295E0EAB2E}"/>
              </a:ext>
            </a:extLst>
          </p:cNvPr>
          <p:cNvSpPr/>
          <p:nvPr/>
        </p:nvSpPr>
        <p:spPr>
          <a:xfrm>
            <a:off x="7768261" y="31053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9" name="Oval 1378">
            <a:extLst>
              <a:ext uri="{FF2B5EF4-FFF2-40B4-BE49-F238E27FC236}">
                <a16:creationId xmlns:a16="http://schemas.microsoft.com/office/drawing/2014/main" id="{A1D02647-4426-43D5-A0B1-C726898C4569}"/>
              </a:ext>
            </a:extLst>
          </p:cNvPr>
          <p:cNvSpPr/>
          <p:nvPr/>
        </p:nvSpPr>
        <p:spPr>
          <a:xfrm>
            <a:off x="7677138" y="31223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0" name="Oval 1379">
            <a:extLst>
              <a:ext uri="{FF2B5EF4-FFF2-40B4-BE49-F238E27FC236}">
                <a16:creationId xmlns:a16="http://schemas.microsoft.com/office/drawing/2014/main" id="{530E8F19-001B-4B04-80B9-3F9803D55292}"/>
              </a:ext>
            </a:extLst>
          </p:cNvPr>
          <p:cNvSpPr/>
          <p:nvPr/>
        </p:nvSpPr>
        <p:spPr>
          <a:xfrm>
            <a:off x="7543005" y="32585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1" name="Oval 1380">
            <a:extLst>
              <a:ext uri="{FF2B5EF4-FFF2-40B4-BE49-F238E27FC236}">
                <a16:creationId xmlns:a16="http://schemas.microsoft.com/office/drawing/2014/main" id="{8060E4AD-6FB4-46B6-B303-D528CD67A3C7}"/>
              </a:ext>
            </a:extLst>
          </p:cNvPr>
          <p:cNvSpPr/>
          <p:nvPr/>
        </p:nvSpPr>
        <p:spPr>
          <a:xfrm>
            <a:off x="7077943" y="33964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2" name="Oval 1381">
            <a:extLst>
              <a:ext uri="{FF2B5EF4-FFF2-40B4-BE49-F238E27FC236}">
                <a16:creationId xmlns:a16="http://schemas.microsoft.com/office/drawing/2014/main" id="{A15E04FA-B3B3-4275-AD58-7F5FA2DCE330}"/>
              </a:ext>
            </a:extLst>
          </p:cNvPr>
          <p:cNvSpPr/>
          <p:nvPr/>
        </p:nvSpPr>
        <p:spPr>
          <a:xfrm>
            <a:off x="7452149" y="31564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3" name="Oval 1382">
            <a:extLst>
              <a:ext uri="{FF2B5EF4-FFF2-40B4-BE49-F238E27FC236}">
                <a16:creationId xmlns:a16="http://schemas.microsoft.com/office/drawing/2014/main" id="{AB7100A2-86E9-4556-A11A-3A7B85C2640C}"/>
              </a:ext>
            </a:extLst>
          </p:cNvPr>
          <p:cNvSpPr/>
          <p:nvPr/>
        </p:nvSpPr>
        <p:spPr>
          <a:xfrm>
            <a:off x="7240814" y="35488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4" name="Oval 1383">
            <a:extLst>
              <a:ext uri="{FF2B5EF4-FFF2-40B4-BE49-F238E27FC236}">
                <a16:creationId xmlns:a16="http://schemas.microsoft.com/office/drawing/2014/main" id="{E916DB1B-B76C-4F6C-AC54-E10F51184E4F}"/>
              </a:ext>
            </a:extLst>
          </p:cNvPr>
          <p:cNvSpPr/>
          <p:nvPr/>
        </p:nvSpPr>
        <p:spPr>
          <a:xfrm>
            <a:off x="6986820" y="34134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5" name="Oval 1384">
            <a:extLst>
              <a:ext uri="{FF2B5EF4-FFF2-40B4-BE49-F238E27FC236}">
                <a16:creationId xmlns:a16="http://schemas.microsoft.com/office/drawing/2014/main" id="{B891EC3F-C819-4ACA-8944-21D0C1FB4582}"/>
              </a:ext>
            </a:extLst>
          </p:cNvPr>
          <p:cNvSpPr/>
          <p:nvPr/>
        </p:nvSpPr>
        <p:spPr>
          <a:xfrm>
            <a:off x="7139220" y="35658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6" name="Oval 1385">
            <a:extLst>
              <a:ext uri="{FF2B5EF4-FFF2-40B4-BE49-F238E27FC236}">
                <a16:creationId xmlns:a16="http://schemas.microsoft.com/office/drawing/2014/main" id="{A6959AA7-E0D9-4A40-95A0-E21DC4B5E5E3}"/>
              </a:ext>
            </a:extLst>
          </p:cNvPr>
          <p:cNvSpPr/>
          <p:nvPr/>
        </p:nvSpPr>
        <p:spPr>
          <a:xfrm>
            <a:off x="7379578" y="33690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7" name="Oval 1386">
            <a:extLst>
              <a:ext uri="{FF2B5EF4-FFF2-40B4-BE49-F238E27FC236}">
                <a16:creationId xmlns:a16="http://schemas.microsoft.com/office/drawing/2014/main" id="{8EC4A3CF-3440-45C9-B761-AE1E3DF95043}"/>
              </a:ext>
            </a:extLst>
          </p:cNvPr>
          <p:cNvSpPr/>
          <p:nvPr/>
        </p:nvSpPr>
        <p:spPr>
          <a:xfrm>
            <a:off x="7531978" y="35214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8" name="Oval 1387">
            <a:extLst>
              <a:ext uri="{FF2B5EF4-FFF2-40B4-BE49-F238E27FC236}">
                <a16:creationId xmlns:a16="http://schemas.microsoft.com/office/drawing/2014/main" id="{AB3C4B19-7CF5-4361-8A1E-06E4B74725C5}"/>
              </a:ext>
            </a:extLst>
          </p:cNvPr>
          <p:cNvSpPr/>
          <p:nvPr/>
        </p:nvSpPr>
        <p:spPr>
          <a:xfrm>
            <a:off x="7684378" y="36738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9" name="Oval 1388">
            <a:extLst>
              <a:ext uri="{FF2B5EF4-FFF2-40B4-BE49-F238E27FC236}">
                <a16:creationId xmlns:a16="http://schemas.microsoft.com/office/drawing/2014/main" id="{987BF192-7E70-4167-944C-27F335A7767D}"/>
              </a:ext>
            </a:extLst>
          </p:cNvPr>
          <p:cNvSpPr/>
          <p:nvPr/>
        </p:nvSpPr>
        <p:spPr>
          <a:xfrm>
            <a:off x="7046773" y="341122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0" name="Oval 1389">
            <a:extLst>
              <a:ext uri="{FF2B5EF4-FFF2-40B4-BE49-F238E27FC236}">
                <a16:creationId xmlns:a16="http://schemas.microsoft.com/office/drawing/2014/main" id="{04E628E3-9B84-45C6-8AF0-BE95ED2F54A0}"/>
              </a:ext>
            </a:extLst>
          </p:cNvPr>
          <p:cNvSpPr/>
          <p:nvPr/>
        </p:nvSpPr>
        <p:spPr>
          <a:xfrm>
            <a:off x="6912925" y="345451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1" name="Oval 1390">
            <a:extLst>
              <a:ext uri="{FF2B5EF4-FFF2-40B4-BE49-F238E27FC236}">
                <a16:creationId xmlns:a16="http://schemas.microsoft.com/office/drawing/2014/main" id="{492F508A-6BF7-44A0-A4C4-42EF5FF635EE}"/>
              </a:ext>
            </a:extLst>
          </p:cNvPr>
          <p:cNvSpPr/>
          <p:nvPr/>
        </p:nvSpPr>
        <p:spPr>
          <a:xfrm>
            <a:off x="7199173" y="356362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2" name="Oval 1391">
            <a:extLst>
              <a:ext uri="{FF2B5EF4-FFF2-40B4-BE49-F238E27FC236}">
                <a16:creationId xmlns:a16="http://schemas.microsoft.com/office/drawing/2014/main" id="{CB49CE54-3774-45A3-9174-DB100ADE0B9C}"/>
              </a:ext>
            </a:extLst>
          </p:cNvPr>
          <p:cNvSpPr/>
          <p:nvPr/>
        </p:nvSpPr>
        <p:spPr>
          <a:xfrm>
            <a:off x="7075796" y="360691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3" name="Oval 1392">
            <a:extLst>
              <a:ext uri="{FF2B5EF4-FFF2-40B4-BE49-F238E27FC236}">
                <a16:creationId xmlns:a16="http://schemas.microsoft.com/office/drawing/2014/main" id="{4B2B100A-56BB-4EA7-935A-8B8AEA922004}"/>
              </a:ext>
            </a:extLst>
          </p:cNvPr>
          <p:cNvSpPr/>
          <p:nvPr/>
        </p:nvSpPr>
        <p:spPr>
          <a:xfrm>
            <a:off x="6821802" y="34714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4" name="Oval 1393">
            <a:extLst>
              <a:ext uri="{FF2B5EF4-FFF2-40B4-BE49-F238E27FC236}">
                <a16:creationId xmlns:a16="http://schemas.microsoft.com/office/drawing/2014/main" id="{B96BCD88-946D-4562-9DE4-65F54D66FF64}"/>
              </a:ext>
            </a:extLst>
          </p:cNvPr>
          <p:cNvSpPr/>
          <p:nvPr/>
        </p:nvSpPr>
        <p:spPr>
          <a:xfrm>
            <a:off x="6974202" y="36238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5" name="Oval 1394">
            <a:extLst>
              <a:ext uri="{FF2B5EF4-FFF2-40B4-BE49-F238E27FC236}">
                <a16:creationId xmlns:a16="http://schemas.microsoft.com/office/drawing/2014/main" id="{CA2E69AC-C03C-4206-B182-22CFAD582DE2}"/>
              </a:ext>
            </a:extLst>
          </p:cNvPr>
          <p:cNvSpPr/>
          <p:nvPr/>
        </p:nvSpPr>
        <p:spPr>
          <a:xfrm>
            <a:off x="7214560" y="34271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6" name="Oval 1395">
            <a:extLst>
              <a:ext uri="{FF2B5EF4-FFF2-40B4-BE49-F238E27FC236}">
                <a16:creationId xmlns:a16="http://schemas.microsoft.com/office/drawing/2014/main" id="{D98D0610-F425-48AA-A9EA-D5B39A7B6866}"/>
              </a:ext>
            </a:extLst>
          </p:cNvPr>
          <p:cNvSpPr/>
          <p:nvPr/>
        </p:nvSpPr>
        <p:spPr>
          <a:xfrm>
            <a:off x="7366960" y="35795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7" name="Oval 1396">
            <a:extLst>
              <a:ext uri="{FF2B5EF4-FFF2-40B4-BE49-F238E27FC236}">
                <a16:creationId xmlns:a16="http://schemas.microsoft.com/office/drawing/2014/main" id="{F368E1B1-9515-4DEA-A2BC-8E829282AED7}"/>
              </a:ext>
            </a:extLst>
          </p:cNvPr>
          <p:cNvSpPr/>
          <p:nvPr/>
        </p:nvSpPr>
        <p:spPr>
          <a:xfrm>
            <a:off x="6775627" y="32585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8" name="Oval 1397">
            <a:extLst>
              <a:ext uri="{FF2B5EF4-FFF2-40B4-BE49-F238E27FC236}">
                <a16:creationId xmlns:a16="http://schemas.microsoft.com/office/drawing/2014/main" id="{3B4CB671-9B55-4EC7-B213-410283E0E4E4}"/>
              </a:ext>
            </a:extLst>
          </p:cNvPr>
          <p:cNvSpPr/>
          <p:nvPr/>
        </p:nvSpPr>
        <p:spPr>
          <a:xfrm>
            <a:off x="7519360" y="37319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9" name="Oval 1398">
            <a:extLst>
              <a:ext uri="{FF2B5EF4-FFF2-40B4-BE49-F238E27FC236}">
                <a16:creationId xmlns:a16="http://schemas.microsoft.com/office/drawing/2014/main" id="{D139D407-87E0-4BB9-B9C9-A3A48E744E19}"/>
              </a:ext>
            </a:extLst>
          </p:cNvPr>
          <p:cNvSpPr/>
          <p:nvPr/>
        </p:nvSpPr>
        <p:spPr>
          <a:xfrm>
            <a:off x="6398523" y="30473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0" name="Oval 1399">
            <a:extLst>
              <a:ext uri="{FF2B5EF4-FFF2-40B4-BE49-F238E27FC236}">
                <a16:creationId xmlns:a16="http://schemas.microsoft.com/office/drawing/2014/main" id="{95554B68-27A5-41E6-B90D-A7985588E372}"/>
              </a:ext>
            </a:extLst>
          </p:cNvPr>
          <p:cNvSpPr/>
          <p:nvPr/>
        </p:nvSpPr>
        <p:spPr>
          <a:xfrm>
            <a:off x="6684771" y="31564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1" name="Oval 1400">
            <a:extLst>
              <a:ext uri="{FF2B5EF4-FFF2-40B4-BE49-F238E27FC236}">
                <a16:creationId xmlns:a16="http://schemas.microsoft.com/office/drawing/2014/main" id="{D43B08AB-55EA-4993-80E4-39263535D427}"/>
              </a:ext>
            </a:extLst>
          </p:cNvPr>
          <p:cNvSpPr/>
          <p:nvPr/>
        </p:nvSpPr>
        <p:spPr>
          <a:xfrm>
            <a:off x="6561394" y="31997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2" name="Oval 1401">
            <a:extLst>
              <a:ext uri="{FF2B5EF4-FFF2-40B4-BE49-F238E27FC236}">
                <a16:creationId xmlns:a16="http://schemas.microsoft.com/office/drawing/2014/main" id="{477F473A-1208-49FE-9930-6A2029A6BF99}"/>
              </a:ext>
            </a:extLst>
          </p:cNvPr>
          <p:cNvSpPr/>
          <p:nvPr/>
        </p:nvSpPr>
        <p:spPr>
          <a:xfrm>
            <a:off x="6307400" y="30642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3" name="Oval 1402">
            <a:extLst>
              <a:ext uri="{FF2B5EF4-FFF2-40B4-BE49-F238E27FC236}">
                <a16:creationId xmlns:a16="http://schemas.microsoft.com/office/drawing/2014/main" id="{58F8617D-0FDA-4B05-A21F-16CE76C5ABCC}"/>
              </a:ext>
            </a:extLst>
          </p:cNvPr>
          <p:cNvSpPr/>
          <p:nvPr/>
        </p:nvSpPr>
        <p:spPr>
          <a:xfrm>
            <a:off x="6459800" y="32166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4" name="Oval 1403">
            <a:extLst>
              <a:ext uri="{FF2B5EF4-FFF2-40B4-BE49-F238E27FC236}">
                <a16:creationId xmlns:a16="http://schemas.microsoft.com/office/drawing/2014/main" id="{398AAB67-957B-4236-A97C-BB2B52A29A20}"/>
              </a:ext>
            </a:extLst>
          </p:cNvPr>
          <p:cNvSpPr/>
          <p:nvPr/>
        </p:nvSpPr>
        <p:spPr>
          <a:xfrm>
            <a:off x="6612200" y="33690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5" name="Oval 1404">
            <a:extLst>
              <a:ext uri="{FF2B5EF4-FFF2-40B4-BE49-F238E27FC236}">
                <a16:creationId xmlns:a16="http://schemas.microsoft.com/office/drawing/2014/main" id="{C6E16F5E-0614-4FC2-A258-F69CF225ED7F}"/>
              </a:ext>
            </a:extLst>
          </p:cNvPr>
          <p:cNvSpPr/>
          <p:nvPr/>
        </p:nvSpPr>
        <p:spPr>
          <a:xfrm>
            <a:off x="6764600" y="35214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6" name="Oval 1405">
            <a:extLst>
              <a:ext uri="{FF2B5EF4-FFF2-40B4-BE49-F238E27FC236}">
                <a16:creationId xmlns:a16="http://schemas.microsoft.com/office/drawing/2014/main" id="{3668187B-8488-48ED-81B0-755EF162C145}"/>
              </a:ext>
            </a:extLst>
          </p:cNvPr>
          <p:cNvSpPr/>
          <p:nvPr/>
        </p:nvSpPr>
        <p:spPr>
          <a:xfrm>
            <a:off x="6917000" y="36738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7" name="Oval 1406">
            <a:extLst>
              <a:ext uri="{FF2B5EF4-FFF2-40B4-BE49-F238E27FC236}">
                <a16:creationId xmlns:a16="http://schemas.microsoft.com/office/drawing/2014/main" id="{9CEE12EB-95B0-4587-9826-C4BB5C872B43}"/>
              </a:ext>
            </a:extLst>
          </p:cNvPr>
          <p:cNvSpPr/>
          <p:nvPr/>
        </p:nvSpPr>
        <p:spPr>
          <a:xfrm>
            <a:off x="7773243" y="33777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8" name="Oval 1407">
            <a:extLst>
              <a:ext uri="{FF2B5EF4-FFF2-40B4-BE49-F238E27FC236}">
                <a16:creationId xmlns:a16="http://schemas.microsoft.com/office/drawing/2014/main" id="{13E2C52C-1325-4CDC-91E3-0D575ACC5E8C}"/>
              </a:ext>
            </a:extLst>
          </p:cNvPr>
          <p:cNvSpPr/>
          <p:nvPr/>
        </p:nvSpPr>
        <p:spPr>
          <a:xfrm>
            <a:off x="7649866" y="34210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9" name="Oval 1408">
            <a:extLst>
              <a:ext uri="{FF2B5EF4-FFF2-40B4-BE49-F238E27FC236}">
                <a16:creationId xmlns:a16="http://schemas.microsoft.com/office/drawing/2014/main" id="{7FF70DA3-1814-4F74-BFF2-46B4E30BD9D2}"/>
              </a:ext>
            </a:extLst>
          </p:cNvPr>
          <p:cNvSpPr/>
          <p:nvPr/>
        </p:nvSpPr>
        <p:spPr>
          <a:xfrm>
            <a:off x="7700672" y="35904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0" name="Oval 1409">
            <a:extLst>
              <a:ext uri="{FF2B5EF4-FFF2-40B4-BE49-F238E27FC236}">
                <a16:creationId xmlns:a16="http://schemas.microsoft.com/office/drawing/2014/main" id="{F85B84A9-F8D0-4DBF-93D9-066EECEA4D55}"/>
              </a:ext>
            </a:extLst>
          </p:cNvPr>
          <p:cNvSpPr/>
          <p:nvPr/>
        </p:nvSpPr>
        <p:spPr>
          <a:xfrm>
            <a:off x="7676405" y="35138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1" name="Oval 1410">
            <a:extLst>
              <a:ext uri="{FF2B5EF4-FFF2-40B4-BE49-F238E27FC236}">
                <a16:creationId xmlns:a16="http://schemas.microsoft.com/office/drawing/2014/main" id="{CB2A720E-8677-48E7-B709-4F56A861B734}"/>
              </a:ext>
            </a:extLst>
          </p:cNvPr>
          <p:cNvSpPr/>
          <p:nvPr/>
        </p:nvSpPr>
        <p:spPr>
          <a:xfrm>
            <a:off x="7226445" y="36081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2" name="Oval 1411">
            <a:extLst>
              <a:ext uri="{FF2B5EF4-FFF2-40B4-BE49-F238E27FC236}">
                <a16:creationId xmlns:a16="http://schemas.microsoft.com/office/drawing/2014/main" id="{4FB84CDE-1D4E-4964-974E-5860C3CC6C32}"/>
              </a:ext>
            </a:extLst>
          </p:cNvPr>
          <p:cNvSpPr/>
          <p:nvPr/>
        </p:nvSpPr>
        <p:spPr>
          <a:xfrm>
            <a:off x="7378845" y="37605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3" name="Oval 1412">
            <a:extLst>
              <a:ext uri="{FF2B5EF4-FFF2-40B4-BE49-F238E27FC236}">
                <a16:creationId xmlns:a16="http://schemas.microsoft.com/office/drawing/2014/main" id="{5167A4FF-FC68-4DC8-AB72-EAA65E4F0B3D}"/>
              </a:ext>
            </a:extLst>
          </p:cNvPr>
          <p:cNvSpPr/>
          <p:nvPr/>
        </p:nvSpPr>
        <p:spPr>
          <a:xfrm>
            <a:off x="6718439" y="35718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4" name="Oval 1413">
            <a:extLst>
              <a:ext uri="{FF2B5EF4-FFF2-40B4-BE49-F238E27FC236}">
                <a16:creationId xmlns:a16="http://schemas.microsoft.com/office/drawing/2014/main" id="{754EE3FC-A898-47F7-82A0-F8AA12DE31DC}"/>
              </a:ext>
            </a:extLst>
          </p:cNvPr>
          <p:cNvSpPr/>
          <p:nvPr/>
        </p:nvSpPr>
        <p:spPr>
          <a:xfrm>
            <a:off x="6870839" y="37242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5" name="Oval 1414">
            <a:extLst>
              <a:ext uri="{FF2B5EF4-FFF2-40B4-BE49-F238E27FC236}">
                <a16:creationId xmlns:a16="http://schemas.microsoft.com/office/drawing/2014/main" id="{27F61C76-6F0F-45CE-A972-D7761042DC1A}"/>
              </a:ext>
            </a:extLst>
          </p:cNvPr>
          <p:cNvSpPr/>
          <p:nvPr/>
        </p:nvSpPr>
        <p:spPr>
          <a:xfrm>
            <a:off x="5824915" y="35412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6" name="Oval 1415">
            <a:extLst>
              <a:ext uri="{FF2B5EF4-FFF2-40B4-BE49-F238E27FC236}">
                <a16:creationId xmlns:a16="http://schemas.microsoft.com/office/drawing/2014/main" id="{4039A804-E164-4ABC-B274-6412C5E4AF28}"/>
              </a:ext>
            </a:extLst>
          </p:cNvPr>
          <p:cNvSpPr/>
          <p:nvPr/>
        </p:nvSpPr>
        <p:spPr>
          <a:xfrm>
            <a:off x="5723321" y="35581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7" name="Oval 1416">
            <a:extLst>
              <a:ext uri="{FF2B5EF4-FFF2-40B4-BE49-F238E27FC236}">
                <a16:creationId xmlns:a16="http://schemas.microsoft.com/office/drawing/2014/main" id="{A13206F7-203E-40F1-B23C-794F007CB77F}"/>
              </a:ext>
            </a:extLst>
          </p:cNvPr>
          <p:cNvSpPr/>
          <p:nvPr/>
        </p:nvSpPr>
        <p:spPr>
          <a:xfrm>
            <a:off x="6116079" y="35138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8" name="Oval 1417">
            <a:extLst>
              <a:ext uri="{FF2B5EF4-FFF2-40B4-BE49-F238E27FC236}">
                <a16:creationId xmlns:a16="http://schemas.microsoft.com/office/drawing/2014/main" id="{B4E40803-06B8-42CA-9473-793592051CE4}"/>
              </a:ext>
            </a:extLst>
          </p:cNvPr>
          <p:cNvSpPr/>
          <p:nvPr/>
        </p:nvSpPr>
        <p:spPr>
          <a:xfrm>
            <a:off x="6268479" y="36662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9" name="Oval 1418">
            <a:extLst>
              <a:ext uri="{FF2B5EF4-FFF2-40B4-BE49-F238E27FC236}">
                <a16:creationId xmlns:a16="http://schemas.microsoft.com/office/drawing/2014/main" id="{82CB19C9-0CE9-4985-8207-24EE02796B7A}"/>
              </a:ext>
            </a:extLst>
          </p:cNvPr>
          <p:cNvSpPr/>
          <p:nvPr/>
        </p:nvSpPr>
        <p:spPr>
          <a:xfrm>
            <a:off x="5783274" y="35559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0" name="Oval 1419">
            <a:extLst>
              <a:ext uri="{FF2B5EF4-FFF2-40B4-BE49-F238E27FC236}">
                <a16:creationId xmlns:a16="http://schemas.microsoft.com/office/drawing/2014/main" id="{C3FC9532-0C61-4BF1-B31D-762F92F39085}"/>
              </a:ext>
            </a:extLst>
          </p:cNvPr>
          <p:cNvSpPr/>
          <p:nvPr/>
        </p:nvSpPr>
        <p:spPr>
          <a:xfrm>
            <a:off x="5951061" y="35718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1" name="Oval 1420">
            <a:extLst>
              <a:ext uri="{FF2B5EF4-FFF2-40B4-BE49-F238E27FC236}">
                <a16:creationId xmlns:a16="http://schemas.microsoft.com/office/drawing/2014/main" id="{47C02ECA-7325-4073-BBA8-A018D1A50427}"/>
              </a:ext>
            </a:extLst>
          </p:cNvPr>
          <p:cNvSpPr/>
          <p:nvPr/>
        </p:nvSpPr>
        <p:spPr>
          <a:xfrm>
            <a:off x="6103461" y="37242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2" name="Oval 1421">
            <a:extLst>
              <a:ext uri="{FF2B5EF4-FFF2-40B4-BE49-F238E27FC236}">
                <a16:creationId xmlns:a16="http://schemas.microsoft.com/office/drawing/2014/main" id="{94DCC439-3698-402C-B2F2-F08ACCCB8567}"/>
              </a:ext>
            </a:extLst>
          </p:cNvPr>
          <p:cNvSpPr/>
          <p:nvPr/>
        </p:nvSpPr>
        <p:spPr>
          <a:xfrm>
            <a:off x="6448200" y="347220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3" name="Oval 1422">
            <a:extLst>
              <a:ext uri="{FF2B5EF4-FFF2-40B4-BE49-F238E27FC236}">
                <a16:creationId xmlns:a16="http://schemas.microsoft.com/office/drawing/2014/main" id="{25B5A68F-BBE8-462F-8DFD-386498BDF24A}"/>
              </a:ext>
            </a:extLst>
          </p:cNvPr>
          <p:cNvSpPr/>
          <p:nvPr/>
        </p:nvSpPr>
        <p:spPr>
          <a:xfrm>
            <a:off x="6284773" y="35827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4" name="Oval 1423">
            <a:extLst>
              <a:ext uri="{FF2B5EF4-FFF2-40B4-BE49-F238E27FC236}">
                <a16:creationId xmlns:a16="http://schemas.microsoft.com/office/drawing/2014/main" id="{52988703-CE88-4632-BDEB-BD463065E077}"/>
              </a:ext>
            </a:extLst>
          </p:cNvPr>
          <p:cNvSpPr/>
          <p:nvPr/>
        </p:nvSpPr>
        <p:spPr>
          <a:xfrm>
            <a:off x="6437173" y="37351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5" name="Oval 1424">
            <a:extLst>
              <a:ext uri="{FF2B5EF4-FFF2-40B4-BE49-F238E27FC236}">
                <a16:creationId xmlns:a16="http://schemas.microsoft.com/office/drawing/2014/main" id="{FB274074-54D0-43D1-A73B-C3323DE15719}"/>
              </a:ext>
            </a:extLst>
          </p:cNvPr>
          <p:cNvSpPr/>
          <p:nvPr/>
        </p:nvSpPr>
        <p:spPr>
          <a:xfrm>
            <a:off x="7349822" y="37948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6" name="Oval 1425">
            <a:extLst>
              <a:ext uri="{FF2B5EF4-FFF2-40B4-BE49-F238E27FC236}">
                <a16:creationId xmlns:a16="http://schemas.microsoft.com/office/drawing/2014/main" id="{CB6D7FE4-52A8-4AB2-A8E4-B2D5F55ED639}"/>
              </a:ext>
            </a:extLst>
          </p:cNvPr>
          <p:cNvSpPr/>
          <p:nvPr/>
        </p:nvSpPr>
        <p:spPr>
          <a:xfrm>
            <a:off x="7124851" y="37948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7" name="Oval 1426">
            <a:extLst>
              <a:ext uri="{FF2B5EF4-FFF2-40B4-BE49-F238E27FC236}">
                <a16:creationId xmlns:a16="http://schemas.microsoft.com/office/drawing/2014/main" id="{3C7EFDEB-8F95-4D76-8DCA-78C350402A3B}"/>
              </a:ext>
            </a:extLst>
          </p:cNvPr>
          <p:cNvSpPr/>
          <p:nvPr/>
        </p:nvSpPr>
        <p:spPr>
          <a:xfrm>
            <a:off x="8537372" y="29345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8" name="Oval 1427">
            <a:extLst>
              <a:ext uri="{FF2B5EF4-FFF2-40B4-BE49-F238E27FC236}">
                <a16:creationId xmlns:a16="http://schemas.microsoft.com/office/drawing/2014/main" id="{A984322E-ACCD-4D75-93A7-FCB0D8CD935E}"/>
              </a:ext>
            </a:extLst>
          </p:cNvPr>
          <p:cNvSpPr/>
          <p:nvPr/>
        </p:nvSpPr>
        <p:spPr>
          <a:xfrm>
            <a:off x="8446249" y="295155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9" name="Oval 1428">
            <a:extLst>
              <a:ext uri="{FF2B5EF4-FFF2-40B4-BE49-F238E27FC236}">
                <a16:creationId xmlns:a16="http://schemas.microsoft.com/office/drawing/2014/main" id="{A7B25C77-FC0C-48AE-993C-0AFB12B42DCC}"/>
              </a:ext>
            </a:extLst>
          </p:cNvPr>
          <p:cNvSpPr/>
          <p:nvPr/>
        </p:nvSpPr>
        <p:spPr>
          <a:xfrm>
            <a:off x="8598649" y="310395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0" name="Oval 1429">
            <a:extLst>
              <a:ext uri="{FF2B5EF4-FFF2-40B4-BE49-F238E27FC236}">
                <a16:creationId xmlns:a16="http://schemas.microsoft.com/office/drawing/2014/main" id="{BE358B82-F840-4D00-B03F-9097847D045B}"/>
              </a:ext>
            </a:extLst>
          </p:cNvPr>
          <p:cNvSpPr/>
          <p:nvPr/>
        </p:nvSpPr>
        <p:spPr>
          <a:xfrm>
            <a:off x="8312116" y="308776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1" name="Oval 1430">
            <a:extLst>
              <a:ext uri="{FF2B5EF4-FFF2-40B4-BE49-F238E27FC236}">
                <a16:creationId xmlns:a16="http://schemas.microsoft.com/office/drawing/2014/main" id="{557177BA-BC8D-47BE-826B-816A2FCA6D3A}"/>
              </a:ext>
            </a:extLst>
          </p:cNvPr>
          <p:cNvSpPr/>
          <p:nvPr/>
        </p:nvSpPr>
        <p:spPr>
          <a:xfrm>
            <a:off x="7935012" y="28765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2" name="Oval 1431">
            <a:extLst>
              <a:ext uri="{FF2B5EF4-FFF2-40B4-BE49-F238E27FC236}">
                <a16:creationId xmlns:a16="http://schemas.microsoft.com/office/drawing/2014/main" id="{B10ED73D-E7B0-480A-A001-29F2A2E227A4}"/>
              </a:ext>
            </a:extLst>
          </p:cNvPr>
          <p:cNvSpPr/>
          <p:nvPr/>
        </p:nvSpPr>
        <p:spPr>
          <a:xfrm>
            <a:off x="8221260" y="29856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3" name="Oval 1432">
            <a:extLst>
              <a:ext uri="{FF2B5EF4-FFF2-40B4-BE49-F238E27FC236}">
                <a16:creationId xmlns:a16="http://schemas.microsoft.com/office/drawing/2014/main" id="{F547C711-71B0-4D25-9A7A-3C420ACA9508}"/>
              </a:ext>
            </a:extLst>
          </p:cNvPr>
          <p:cNvSpPr/>
          <p:nvPr/>
        </p:nvSpPr>
        <p:spPr>
          <a:xfrm>
            <a:off x="8097883" y="30289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" name="Oval 1433">
            <a:extLst>
              <a:ext uri="{FF2B5EF4-FFF2-40B4-BE49-F238E27FC236}">
                <a16:creationId xmlns:a16="http://schemas.microsoft.com/office/drawing/2014/main" id="{00F3E525-9F38-492D-9445-8F165A6C497C}"/>
              </a:ext>
            </a:extLst>
          </p:cNvPr>
          <p:cNvSpPr/>
          <p:nvPr/>
        </p:nvSpPr>
        <p:spPr>
          <a:xfrm>
            <a:off x="7843889" y="28935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" name="Oval 1434">
            <a:extLst>
              <a:ext uri="{FF2B5EF4-FFF2-40B4-BE49-F238E27FC236}">
                <a16:creationId xmlns:a16="http://schemas.microsoft.com/office/drawing/2014/main" id="{550C0D3E-D9AE-4236-9924-F0A153040A3D}"/>
              </a:ext>
            </a:extLst>
          </p:cNvPr>
          <p:cNvSpPr/>
          <p:nvPr/>
        </p:nvSpPr>
        <p:spPr>
          <a:xfrm>
            <a:off x="7996289" y="30459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6" name="Oval 1435">
            <a:extLst>
              <a:ext uri="{FF2B5EF4-FFF2-40B4-BE49-F238E27FC236}">
                <a16:creationId xmlns:a16="http://schemas.microsoft.com/office/drawing/2014/main" id="{EC42F249-3315-41A1-B709-9BFA4F159A49}"/>
              </a:ext>
            </a:extLst>
          </p:cNvPr>
          <p:cNvSpPr/>
          <p:nvPr/>
        </p:nvSpPr>
        <p:spPr>
          <a:xfrm>
            <a:off x="8148689" y="31983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7" name="Oval 1436">
            <a:extLst>
              <a:ext uri="{FF2B5EF4-FFF2-40B4-BE49-F238E27FC236}">
                <a16:creationId xmlns:a16="http://schemas.microsoft.com/office/drawing/2014/main" id="{2996E8F3-3650-49F2-8E43-E77514A41C15}"/>
              </a:ext>
            </a:extLst>
          </p:cNvPr>
          <p:cNvSpPr/>
          <p:nvPr/>
        </p:nvSpPr>
        <p:spPr>
          <a:xfrm>
            <a:off x="8301089" y="33507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8" name="Oval 1437">
            <a:extLst>
              <a:ext uri="{FF2B5EF4-FFF2-40B4-BE49-F238E27FC236}">
                <a16:creationId xmlns:a16="http://schemas.microsoft.com/office/drawing/2014/main" id="{30FDD36C-75AF-4350-BB3E-1ED7285E5FB8}"/>
              </a:ext>
            </a:extLst>
          </p:cNvPr>
          <p:cNvSpPr/>
          <p:nvPr/>
        </p:nvSpPr>
        <p:spPr>
          <a:xfrm>
            <a:off x="8453489" y="35031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9" name="Oval 1438">
            <a:extLst>
              <a:ext uri="{FF2B5EF4-FFF2-40B4-BE49-F238E27FC236}">
                <a16:creationId xmlns:a16="http://schemas.microsoft.com/office/drawing/2014/main" id="{0D13F999-75DE-48EA-827F-42C6E06EE792}"/>
              </a:ext>
            </a:extLst>
          </p:cNvPr>
          <p:cNvSpPr/>
          <p:nvPr/>
        </p:nvSpPr>
        <p:spPr>
          <a:xfrm>
            <a:off x="8209945" y="314823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0" name="Oval 1439">
            <a:extLst>
              <a:ext uri="{FF2B5EF4-FFF2-40B4-BE49-F238E27FC236}">
                <a16:creationId xmlns:a16="http://schemas.microsoft.com/office/drawing/2014/main" id="{8FF8985E-3A66-4F3A-A6CB-8EECE68EF599}"/>
              </a:ext>
            </a:extLst>
          </p:cNvPr>
          <p:cNvSpPr/>
          <p:nvPr/>
        </p:nvSpPr>
        <p:spPr>
          <a:xfrm>
            <a:off x="8118822" y="316521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1" name="Oval 1440">
            <a:extLst>
              <a:ext uri="{FF2B5EF4-FFF2-40B4-BE49-F238E27FC236}">
                <a16:creationId xmlns:a16="http://schemas.microsoft.com/office/drawing/2014/main" id="{C5F4C6BF-1ED4-4019-AAF7-E0D7EF63F1A1}"/>
              </a:ext>
            </a:extLst>
          </p:cNvPr>
          <p:cNvSpPr/>
          <p:nvPr/>
        </p:nvSpPr>
        <p:spPr>
          <a:xfrm>
            <a:off x="7984689" y="33014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2" name="Oval 1441">
            <a:extLst>
              <a:ext uri="{FF2B5EF4-FFF2-40B4-BE49-F238E27FC236}">
                <a16:creationId xmlns:a16="http://schemas.microsoft.com/office/drawing/2014/main" id="{EBBF3AD3-3586-4F97-830E-B9B79276E3CB}"/>
              </a:ext>
            </a:extLst>
          </p:cNvPr>
          <p:cNvSpPr/>
          <p:nvPr/>
        </p:nvSpPr>
        <p:spPr>
          <a:xfrm>
            <a:off x="8162725" y="285341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3" name="Oval 1442">
            <a:extLst>
              <a:ext uri="{FF2B5EF4-FFF2-40B4-BE49-F238E27FC236}">
                <a16:creationId xmlns:a16="http://schemas.microsoft.com/office/drawing/2014/main" id="{F3C5005A-0CC8-42AA-829B-9942964EECC1}"/>
              </a:ext>
            </a:extLst>
          </p:cNvPr>
          <p:cNvSpPr/>
          <p:nvPr/>
        </p:nvSpPr>
        <p:spPr>
          <a:xfrm>
            <a:off x="7937754" y="285341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4" name="Oval 1443">
            <a:extLst>
              <a:ext uri="{FF2B5EF4-FFF2-40B4-BE49-F238E27FC236}">
                <a16:creationId xmlns:a16="http://schemas.microsoft.com/office/drawing/2014/main" id="{740C82EB-6666-43BE-A541-D5C8D188F7B7}"/>
              </a:ext>
            </a:extLst>
          </p:cNvPr>
          <p:cNvSpPr/>
          <p:nvPr/>
        </p:nvSpPr>
        <p:spPr>
          <a:xfrm>
            <a:off x="8181277" y="304909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5" name="Oval 1444">
            <a:extLst>
              <a:ext uri="{FF2B5EF4-FFF2-40B4-BE49-F238E27FC236}">
                <a16:creationId xmlns:a16="http://schemas.microsoft.com/office/drawing/2014/main" id="{C5A712CE-6D9E-4213-9B1E-B00E014B25B5}"/>
              </a:ext>
            </a:extLst>
          </p:cNvPr>
          <p:cNvSpPr/>
          <p:nvPr/>
        </p:nvSpPr>
        <p:spPr>
          <a:xfrm>
            <a:off x="7937754" y="29136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6" name="Oval 1445">
            <a:extLst>
              <a:ext uri="{FF2B5EF4-FFF2-40B4-BE49-F238E27FC236}">
                <a16:creationId xmlns:a16="http://schemas.microsoft.com/office/drawing/2014/main" id="{BE70E337-4D09-419B-A5B2-C36F8DB666C6}"/>
              </a:ext>
            </a:extLst>
          </p:cNvPr>
          <p:cNvSpPr/>
          <p:nvPr/>
        </p:nvSpPr>
        <p:spPr>
          <a:xfrm>
            <a:off x="8090154" y="30660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7" name="Oval 1446">
            <a:extLst>
              <a:ext uri="{FF2B5EF4-FFF2-40B4-BE49-F238E27FC236}">
                <a16:creationId xmlns:a16="http://schemas.microsoft.com/office/drawing/2014/main" id="{C7C49A31-89B2-4E96-9F45-51F4ABD917F0}"/>
              </a:ext>
            </a:extLst>
          </p:cNvPr>
          <p:cNvSpPr/>
          <p:nvPr/>
        </p:nvSpPr>
        <p:spPr>
          <a:xfrm>
            <a:off x="8242554" y="32184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8" name="Oval 1447">
            <a:extLst>
              <a:ext uri="{FF2B5EF4-FFF2-40B4-BE49-F238E27FC236}">
                <a16:creationId xmlns:a16="http://schemas.microsoft.com/office/drawing/2014/main" id="{7D0BF907-B682-4FA6-AE71-DF9F8DA49DA4}"/>
              </a:ext>
            </a:extLst>
          </p:cNvPr>
          <p:cNvSpPr/>
          <p:nvPr/>
        </p:nvSpPr>
        <p:spPr>
          <a:xfrm>
            <a:off x="7956021" y="32022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9" name="Oval 1448">
            <a:extLst>
              <a:ext uri="{FF2B5EF4-FFF2-40B4-BE49-F238E27FC236}">
                <a16:creationId xmlns:a16="http://schemas.microsoft.com/office/drawing/2014/main" id="{18A42560-2FA7-484E-A39E-76C542501927}"/>
              </a:ext>
            </a:extLst>
          </p:cNvPr>
          <p:cNvSpPr/>
          <p:nvPr/>
        </p:nvSpPr>
        <p:spPr>
          <a:xfrm>
            <a:off x="7807119" y="29695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0" name="Oval 1449">
            <a:extLst>
              <a:ext uri="{FF2B5EF4-FFF2-40B4-BE49-F238E27FC236}">
                <a16:creationId xmlns:a16="http://schemas.microsoft.com/office/drawing/2014/main" id="{B5509003-C617-4E99-B919-F7BF18D4D3DA}"/>
              </a:ext>
            </a:extLst>
          </p:cNvPr>
          <p:cNvSpPr/>
          <p:nvPr/>
        </p:nvSpPr>
        <p:spPr>
          <a:xfrm>
            <a:off x="7959519" y="312190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1" name="Oval 1450">
            <a:extLst>
              <a:ext uri="{FF2B5EF4-FFF2-40B4-BE49-F238E27FC236}">
                <a16:creationId xmlns:a16="http://schemas.microsoft.com/office/drawing/2014/main" id="{A3283FFA-A66C-4E62-A161-F586902B1143}"/>
              </a:ext>
            </a:extLst>
          </p:cNvPr>
          <p:cNvSpPr/>
          <p:nvPr/>
        </p:nvSpPr>
        <p:spPr>
          <a:xfrm>
            <a:off x="7836142" y="316519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2" name="Oval 1451">
            <a:extLst>
              <a:ext uri="{FF2B5EF4-FFF2-40B4-BE49-F238E27FC236}">
                <a16:creationId xmlns:a16="http://schemas.microsoft.com/office/drawing/2014/main" id="{9B57951A-D0B7-484B-BCFF-801E351E3C89}"/>
              </a:ext>
            </a:extLst>
          </p:cNvPr>
          <p:cNvSpPr/>
          <p:nvPr/>
        </p:nvSpPr>
        <p:spPr>
          <a:xfrm>
            <a:off x="7886948" y="33345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3" name="Oval 1452">
            <a:extLst>
              <a:ext uri="{FF2B5EF4-FFF2-40B4-BE49-F238E27FC236}">
                <a16:creationId xmlns:a16="http://schemas.microsoft.com/office/drawing/2014/main" id="{C74683A3-C292-4673-89F1-D6AD4A332E39}"/>
              </a:ext>
            </a:extLst>
          </p:cNvPr>
          <p:cNvSpPr/>
          <p:nvPr/>
        </p:nvSpPr>
        <p:spPr>
          <a:xfrm>
            <a:off x="8039348" y="34869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4" name="Oval 1453">
            <a:extLst>
              <a:ext uri="{FF2B5EF4-FFF2-40B4-BE49-F238E27FC236}">
                <a16:creationId xmlns:a16="http://schemas.microsoft.com/office/drawing/2014/main" id="{F8BFFD20-A1EA-4209-9DC3-7AC1406F658F}"/>
              </a:ext>
            </a:extLst>
          </p:cNvPr>
          <p:cNvSpPr/>
          <p:nvPr/>
        </p:nvSpPr>
        <p:spPr>
          <a:xfrm>
            <a:off x="7769109" y="338728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5" name="Oval 1454">
            <a:extLst>
              <a:ext uri="{FF2B5EF4-FFF2-40B4-BE49-F238E27FC236}">
                <a16:creationId xmlns:a16="http://schemas.microsoft.com/office/drawing/2014/main" id="{E352AA40-A412-442C-BABF-EDAB2BBDB04E}"/>
              </a:ext>
            </a:extLst>
          </p:cNvPr>
          <p:cNvSpPr/>
          <p:nvPr/>
        </p:nvSpPr>
        <p:spPr>
          <a:xfrm>
            <a:off x="8616468" y="29539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6" name="Oval 1455">
            <a:extLst>
              <a:ext uri="{FF2B5EF4-FFF2-40B4-BE49-F238E27FC236}">
                <a16:creationId xmlns:a16="http://schemas.microsoft.com/office/drawing/2014/main" id="{B462AC71-6B05-4844-848A-DAA27A8422DB}"/>
              </a:ext>
            </a:extLst>
          </p:cNvPr>
          <p:cNvSpPr/>
          <p:nvPr/>
        </p:nvSpPr>
        <p:spPr>
          <a:xfrm>
            <a:off x="8525345" y="29709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7" name="Oval 1456">
            <a:extLst>
              <a:ext uri="{FF2B5EF4-FFF2-40B4-BE49-F238E27FC236}">
                <a16:creationId xmlns:a16="http://schemas.microsoft.com/office/drawing/2014/main" id="{8216877C-1CE1-433D-ADC1-7CDEE6D2A5C6}"/>
              </a:ext>
            </a:extLst>
          </p:cNvPr>
          <p:cNvSpPr/>
          <p:nvPr/>
        </p:nvSpPr>
        <p:spPr>
          <a:xfrm>
            <a:off x="8391212" y="31071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8" name="Oval 1457">
            <a:extLst>
              <a:ext uri="{FF2B5EF4-FFF2-40B4-BE49-F238E27FC236}">
                <a16:creationId xmlns:a16="http://schemas.microsoft.com/office/drawing/2014/main" id="{992C9409-F236-4F48-AC36-93BB4450971B}"/>
              </a:ext>
            </a:extLst>
          </p:cNvPr>
          <p:cNvSpPr/>
          <p:nvPr/>
        </p:nvSpPr>
        <p:spPr>
          <a:xfrm>
            <a:off x="8300356" y="30050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9" name="Oval 1458">
            <a:extLst>
              <a:ext uri="{FF2B5EF4-FFF2-40B4-BE49-F238E27FC236}">
                <a16:creationId xmlns:a16="http://schemas.microsoft.com/office/drawing/2014/main" id="{9F6A744A-14E6-40C7-B50A-01F063DEADD3}"/>
              </a:ext>
            </a:extLst>
          </p:cNvPr>
          <p:cNvSpPr/>
          <p:nvPr/>
        </p:nvSpPr>
        <p:spPr>
          <a:xfrm>
            <a:off x="8227785" y="32177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0" name="Oval 1459">
            <a:extLst>
              <a:ext uri="{FF2B5EF4-FFF2-40B4-BE49-F238E27FC236}">
                <a16:creationId xmlns:a16="http://schemas.microsoft.com/office/drawing/2014/main" id="{3DCFBCCD-BBDD-4D5C-ACB6-0BDAC615675D}"/>
              </a:ext>
            </a:extLst>
          </p:cNvPr>
          <p:cNvSpPr/>
          <p:nvPr/>
        </p:nvSpPr>
        <p:spPr>
          <a:xfrm>
            <a:off x="8380185" y="33701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1" name="Oval 1460">
            <a:extLst>
              <a:ext uri="{FF2B5EF4-FFF2-40B4-BE49-F238E27FC236}">
                <a16:creationId xmlns:a16="http://schemas.microsoft.com/office/drawing/2014/main" id="{2459E239-D8D0-4501-AB2C-DABFD76F309A}"/>
              </a:ext>
            </a:extLst>
          </p:cNvPr>
          <p:cNvSpPr/>
          <p:nvPr/>
        </p:nvSpPr>
        <p:spPr>
          <a:xfrm>
            <a:off x="8215167" y="34281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2" name="Oval 1461">
            <a:extLst>
              <a:ext uri="{FF2B5EF4-FFF2-40B4-BE49-F238E27FC236}">
                <a16:creationId xmlns:a16="http://schemas.microsoft.com/office/drawing/2014/main" id="{E05B515D-AC1B-4644-BDD9-B1BB83F61AF3}"/>
              </a:ext>
            </a:extLst>
          </p:cNvPr>
          <p:cNvSpPr/>
          <p:nvPr/>
        </p:nvSpPr>
        <p:spPr>
          <a:xfrm>
            <a:off x="8621450" y="32263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3" name="Oval 1462">
            <a:extLst>
              <a:ext uri="{FF2B5EF4-FFF2-40B4-BE49-F238E27FC236}">
                <a16:creationId xmlns:a16="http://schemas.microsoft.com/office/drawing/2014/main" id="{78AE6275-9EE0-43F0-B802-3B7393690A85}"/>
              </a:ext>
            </a:extLst>
          </p:cNvPr>
          <p:cNvSpPr/>
          <p:nvPr/>
        </p:nvSpPr>
        <p:spPr>
          <a:xfrm>
            <a:off x="8498073" y="32696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4" name="Oval 1463">
            <a:extLst>
              <a:ext uri="{FF2B5EF4-FFF2-40B4-BE49-F238E27FC236}">
                <a16:creationId xmlns:a16="http://schemas.microsoft.com/office/drawing/2014/main" id="{899FDF04-8D08-47F2-84FF-39DD615EED7B}"/>
              </a:ext>
            </a:extLst>
          </p:cNvPr>
          <p:cNvSpPr/>
          <p:nvPr/>
        </p:nvSpPr>
        <p:spPr>
          <a:xfrm>
            <a:off x="8548879" y="34390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5" name="Oval 1464">
            <a:extLst>
              <a:ext uri="{FF2B5EF4-FFF2-40B4-BE49-F238E27FC236}">
                <a16:creationId xmlns:a16="http://schemas.microsoft.com/office/drawing/2014/main" id="{2790720F-CC97-4B7F-82DE-4E07FF9C0907}"/>
              </a:ext>
            </a:extLst>
          </p:cNvPr>
          <p:cNvSpPr/>
          <p:nvPr/>
        </p:nvSpPr>
        <p:spPr>
          <a:xfrm>
            <a:off x="8336046" y="360664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6" name="Oval 1465">
            <a:extLst>
              <a:ext uri="{FF2B5EF4-FFF2-40B4-BE49-F238E27FC236}">
                <a16:creationId xmlns:a16="http://schemas.microsoft.com/office/drawing/2014/main" id="{8F238BFF-F25C-4592-AB51-C2907002FEA7}"/>
              </a:ext>
            </a:extLst>
          </p:cNvPr>
          <p:cNvSpPr/>
          <p:nvPr/>
        </p:nvSpPr>
        <p:spPr>
          <a:xfrm>
            <a:off x="8244923" y="36236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7" name="Oval 1466">
            <a:extLst>
              <a:ext uri="{FF2B5EF4-FFF2-40B4-BE49-F238E27FC236}">
                <a16:creationId xmlns:a16="http://schemas.microsoft.com/office/drawing/2014/main" id="{69D72A1B-5380-473C-AE7F-D50A0A8D1E07}"/>
              </a:ext>
            </a:extLst>
          </p:cNvPr>
          <p:cNvSpPr/>
          <p:nvPr/>
        </p:nvSpPr>
        <p:spPr>
          <a:xfrm>
            <a:off x="7027043" y="29391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8" name="Oval 1467">
            <a:extLst>
              <a:ext uri="{FF2B5EF4-FFF2-40B4-BE49-F238E27FC236}">
                <a16:creationId xmlns:a16="http://schemas.microsoft.com/office/drawing/2014/main" id="{13590FE1-1E92-459B-AF22-06E19A796D58}"/>
              </a:ext>
            </a:extLst>
          </p:cNvPr>
          <p:cNvSpPr/>
          <p:nvPr/>
        </p:nvSpPr>
        <p:spPr>
          <a:xfrm>
            <a:off x="7189914" y="30915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9" name="Oval 1468">
            <a:extLst>
              <a:ext uri="{FF2B5EF4-FFF2-40B4-BE49-F238E27FC236}">
                <a16:creationId xmlns:a16="http://schemas.microsoft.com/office/drawing/2014/main" id="{30C4D782-03EF-4B56-93C3-C4FD25091DC4}"/>
              </a:ext>
            </a:extLst>
          </p:cNvPr>
          <p:cNvSpPr/>
          <p:nvPr/>
        </p:nvSpPr>
        <p:spPr>
          <a:xfrm>
            <a:off x="6935920" y="295607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0" name="Oval 1469">
            <a:extLst>
              <a:ext uri="{FF2B5EF4-FFF2-40B4-BE49-F238E27FC236}">
                <a16:creationId xmlns:a16="http://schemas.microsoft.com/office/drawing/2014/main" id="{7EE6097A-39AE-4B72-84A3-FD46D80FBDC5}"/>
              </a:ext>
            </a:extLst>
          </p:cNvPr>
          <p:cNvSpPr/>
          <p:nvPr/>
        </p:nvSpPr>
        <p:spPr>
          <a:xfrm>
            <a:off x="7088320" y="310847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1" name="Oval 1470">
            <a:extLst>
              <a:ext uri="{FF2B5EF4-FFF2-40B4-BE49-F238E27FC236}">
                <a16:creationId xmlns:a16="http://schemas.microsoft.com/office/drawing/2014/main" id="{62D5904D-1AD2-4ACC-BB0D-9E2602C7DBAA}"/>
              </a:ext>
            </a:extLst>
          </p:cNvPr>
          <p:cNvSpPr/>
          <p:nvPr/>
        </p:nvSpPr>
        <p:spPr>
          <a:xfrm>
            <a:off x="7328678" y="29117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2" name="Oval 1471">
            <a:extLst>
              <a:ext uri="{FF2B5EF4-FFF2-40B4-BE49-F238E27FC236}">
                <a16:creationId xmlns:a16="http://schemas.microsoft.com/office/drawing/2014/main" id="{B8EA2718-8416-4FFD-8B40-C2AF446227EB}"/>
              </a:ext>
            </a:extLst>
          </p:cNvPr>
          <p:cNvSpPr/>
          <p:nvPr/>
        </p:nvSpPr>
        <p:spPr>
          <a:xfrm>
            <a:off x="7481078" y="30641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3" name="Oval 1472">
            <a:extLst>
              <a:ext uri="{FF2B5EF4-FFF2-40B4-BE49-F238E27FC236}">
                <a16:creationId xmlns:a16="http://schemas.microsoft.com/office/drawing/2014/main" id="{24E82431-2CA6-4A8A-B68C-F68A169F7B3E}"/>
              </a:ext>
            </a:extLst>
          </p:cNvPr>
          <p:cNvSpPr/>
          <p:nvPr/>
        </p:nvSpPr>
        <p:spPr>
          <a:xfrm>
            <a:off x="7633478" y="32165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4" name="Oval 1473">
            <a:extLst>
              <a:ext uri="{FF2B5EF4-FFF2-40B4-BE49-F238E27FC236}">
                <a16:creationId xmlns:a16="http://schemas.microsoft.com/office/drawing/2014/main" id="{C8C79000-6372-4F8B-A4FB-B6279B938972}"/>
              </a:ext>
            </a:extLst>
          </p:cNvPr>
          <p:cNvSpPr/>
          <p:nvPr/>
        </p:nvSpPr>
        <p:spPr>
          <a:xfrm>
            <a:off x="6995873" y="29538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5" name="Oval 1474">
            <a:extLst>
              <a:ext uri="{FF2B5EF4-FFF2-40B4-BE49-F238E27FC236}">
                <a16:creationId xmlns:a16="http://schemas.microsoft.com/office/drawing/2014/main" id="{9EEF52C0-A19E-470C-8A11-6CE69AED7C16}"/>
              </a:ext>
            </a:extLst>
          </p:cNvPr>
          <p:cNvSpPr/>
          <p:nvPr/>
        </p:nvSpPr>
        <p:spPr>
          <a:xfrm>
            <a:off x="6862025" y="29971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6" name="Oval 1475">
            <a:extLst>
              <a:ext uri="{FF2B5EF4-FFF2-40B4-BE49-F238E27FC236}">
                <a16:creationId xmlns:a16="http://schemas.microsoft.com/office/drawing/2014/main" id="{3EFFA7DA-C28C-4839-A877-608E1F554F1E}"/>
              </a:ext>
            </a:extLst>
          </p:cNvPr>
          <p:cNvSpPr/>
          <p:nvPr/>
        </p:nvSpPr>
        <p:spPr>
          <a:xfrm>
            <a:off x="7148273" y="31062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7" name="Oval 1476">
            <a:extLst>
              <a:ext uri="{FF2B5EF4-FFF2-40B4-BE49-F238E27FC236}">
                <a16:creationId xmlns:a16="http://schemas.microsoft.com/office/drawing/2014/main" id="{D2EA810D-617C-4EC6-A1DB-53933DCE2434}"/>
              </a:ext>
            </a:extLst>
          </p:cNvPr>
          <p:cNvSpPr/>
          <p:nvPr/>
        </p:nvSpPr>
        <p:spPr>
          <a:xfrm>
            <a:off x="7024896" y="31495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8" name="Oval 1477">
            <a:extLst>
              <a:ext uri="{FF2B5EF4-FFF2-40B4-BE49-F238E27FC236}">
                <a16:creationId xmlns:a16="http://schemas.microsoft.com/office/drawing/2014/main" id="{964136BA-A26F-4361-AD71-820CFC228092}"/>
              </a:ext>
            </a:extLst>
          </p:cNvPr>
          <p:cNvSpPr/>
          <p:nvPr/>
        </p:nvSpPr>
        <p:spPr>
          <a:xfrm>
            <a:off x="6770902" y="301411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9" name="Oval 1478">
            <a:extLst>
              <a:ext uri="{FF2B5EF4-FFF2-40B4-BE49-F238E27FC236}">
                <a16:creationId xmlns:a16="http://schemas.microsoft.com/office/drawing/2014/main" id="{D176D3E3-88D8-4543-9BCF-0C0DA775F343}"/>
              </a:ext>
            </a:extLst>
          </p:cNvPr>
          <p:cNvSpPr/>
          <p:nvPr/>
        </p:nvSpPr>
        <p:spPr>
          <a:xfrm>
            <a:off x="6923302" y="316651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0" name="Oval 1479">
            <a:extLst>
              <a:ext uri="{FF2B5EF4-FFF2-40B4-BE49-F238E27FC236}">
                <a16:creationId xmlns:a16="http://schemas.microsoft.com/office/drawing/2014/main" id="{FD6941D6-4496-4BE9-8623-0FDBB6D0401B}"/>
              </a:ext>
            </a:extLst>
          </p:cNvPr>
          <p:cNvSpPr/>
          <p:nvPr/>
        </p:nvSpPr>
        <p:spPr>
          <a:xfrm>
            <a:off x="7163660" y="29697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1" name="Oval 1480">
            <a:extLst>
              <a:ext uri="{FF2B5EF4-FFF2-40B4-BE49-F238E27FC236}">
                <a16:creationId xmlns:a16="http://schemas.microsoft.com/office/drawing/2014/main" id="{535668E2-B8B1-401A-BAD2-30F50CB4516D}"/>
              </a:ext>
            </a:extLst>
          </p:cNvPr>
          <p:cNvSpPr/>
          <p:nvPr/>
        </p:nvSpPr>
        <p:spPr>
          <a:xfrm>
            <a:off x="7316060" y="31221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2" name="Oval 1481">
            <a:extLst>
              <a:ext uri="{FF2B5EF4-FFF2-40B4-BE49-F238E27FC236}">
                <a16:creationId xmlns:a16="http://schemas.microsoft.com/office/drawing/2014/main" id="{C83ED852-E7BF-49A5-A01C-72E5B3D5CCF4}"/>
              </a:ext>
            </a:extLst>
          </p:cNvPr>
          <p:cNvSpPr/>
          <p:nvPr/>
        </p:nvSpPr>
        <p:spPr>
          <a:xfrm>
            <a:off x="7468460" y="327458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3" name="Oval 1482">
            <a:extLst>
              <a:ext uri="{FF2B5EF4-FFF2-40B4-BE49-F238E27FC236}">
                <a16:creationId xmlns:a16="http://schemas.microsoft.com/office/drawing/2014/main" id="{7341F675-9329-4F79-89F1-1794B69A2D2C}"/>
              </a:ext>
            </a:extLst>
          </p:cNvPr>
          <p:cNvSpPr/>
          <p:nvPr/>
        </p:nvSpPr>
        <p:spPr>
          <a:xfrm>
            <a:off x="6713700" y="30641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4" name="Oval 1483">
            <a:extLst>
              <a:ext uri="{FF2B5EF4-FFF2-40B4-BE49-F238E27FC236}">
                <a16:creationId xmlns:a16="http://schemas.microsoft.com/office/drawing/2014/main" id="{E2EC1769-DD07-4187-84F8-94CAD37830DD}"/>
              </a:ext>
            </a:extLst>
          </p:cNvPr>
          <p:cNvSpPr/>
          <p:nvPr/>
        </p:nvSpPr>
        <p:spPr>
          <a:xfrm>
            <a:off x="6866100" y="32165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5" name="Oval 1484">
            <a:extLst>
              <a:ext uri="{FF2B5EF4-FFF2-40B4-BE49-F238E27FC236}">
                <a16:creationId xmlns:a16="http://schemas.microsoft.com/office/drawing/2014/main" id="{477691AA-51F1-4D41-B782-52D6DC16FD88}"/>
              </a:ext>
            </a:extLst>
          </p:cNvPr>
          <p:cNvSpPr/>
          <p:nvPr/>
        </p:nvSpPr>
        <p:spPr>
          <a:xfrm>
            <a:off x="7722343" y="292038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6" name="Oval 1485">
            <a:extLst>
              <a:ext uri="{FF2B5EF4-FFF2-40B4-BE49-F238E27FC236}">
                <a16:creationId xmlns:a16="http://schemas.microsoft.com/office/drawing/2014/main" id="{A147D6A4-BBFD-4E95-B74D-59559DEE1A50}"/>
              </a:ext>
            </a:extLst>
          </p:cNvPr>
          <p:cNvSpPr/>
          <p:nvPr/>
        </p:nvSpPr>
        <p:spPr>
          <a:xfrm>
            <a:off x="7598966" y="29636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7" name="Oval 1486">
            <a:extLst>
              <a:ext uri="{FF2B5EF4-FFF2-40B4-BE49-F238E27FC236}">
                <a16:creationId xmlns:a16="http://schemas.microsoft.com/office/drawing/2014/main" id="{95508B6D-FB2E-472E-A348-9D1FE7AA2572}"/>
              </a:ext>
            </a:extLst>
          </p:cNvPr>
          <p:cNvSpPr/>
          <p:nvPr/>
        </p:nvSpPr>
        <p:spPr>
          <a:xfrm>
            <a:off x="7649772" y="31330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8" name="Oval 1487">
            <a:extLst>
              <a:ext uri="{FF2B5EF4-FFF2-40B4-BE49-F238E27FC236}">
                <a16:creationId xmlns:a16="http://schemas.microsoft.com/office/drawing/2014/main" id="{D2600943-3F23-44B7-991E-5534764220B1}"/>
              </a:ext>
            </a:extLst>
          </p:cNvPr>
          <p:cNvSpPr/>
          <p:nvPr/>
        </p:nvSpPr>
        <p:spPr>
          <a:xfrm>
            <a:off x="7625505" y="30564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9" name="Oval 1488">
            <a:extLst>
              <a:ext uri="{FF2B5EF4-FFF2-40B4-BE49-F238E27FC236}">
                <a16:creationId xmlns:a16="http://schemas.microsoft.com/office/drawing/2014/main" id="{311F025C-552C-4191-A922-4B8C6FE99C37}"/>
              </a:ext>
            </a:extLst>
          </p:cNvPr>
          <p:cNvSpPr/>
          <p:nvPr/>
        </p:nvSpPr>
        <p:spPr>
          <a:xfrm>
            <a:off x="7175545" y="315083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0" name="Oval 1489">
            <a:extLst>
              <a:ext uri="{FF2B5EF4-FFF2-40B4-BE49-F238E27FC236}">
                <a16:creationId xmlns:a16="http://schemas.microsoft.com/office/drawing/2014/main" id="{F6352565-CF3B-4883-B4DB-64DD7B4E02F8}"/>
              </a:ext>
            </a:extLst>
          </p:cNvPr>
          <p:cNvSpPr/>
          <p:nvPr/>
        </p:nvSpPr>
        <p:spPr>
          <a:xfrm>
            <a:off x="7327945" y="330323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1" name="Oval 1490">
            <a:extLst>
              <a:ext uri="{FF2B5EF4-FFF2-40B4-BE49-F238E27FC236}">
                <a16:creationId xmlns:a16="http://schemas.microsoft.com/office/drawing/2014/main" id="{28456C68-8B4D-4864-A492-8260655E3F5D}"/>
              </a:ext>
            </a:extLst>
          </p:cNvPr>
          <p:cNvSpPr/>
          <p:nvPr/>
        </p:nvSpPr>
        <p:spPr>
          <a:xfrm>
            <a:off x="6819939" y="32669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2" name="Oval 1491">
            <a:extLst>
              <a:ext uri="{FF2B5EF4-FFF2-40B4-BE49-F238E27FC236}">
                <a16:creationId xmlns:a16="http://schemas.microsoft.com/office/drawing/2014/main" id="{2ADD2DA1-74A7-471A-8896-D4EBDA7CC914}"/>
              </a:ext>
            </a:extLst>
          </p:cNvPr>
          <p:cNvSpPr/>
          <p:nvPr/>
        </p:nvSpPr>
        <p:spPr>
          <a:xfrm>
            <a:off x="7298922" y="333750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3" name="Oval 1492">
            <a:extLst>
              <a:ext uri="{FF2B5EF4-FFF2-40B4-BE49-F238E27FC236}">
                <a16:creationId xmlns:a16="http://schemas.microsoft.com/office/drawing/2014/main" id="{1539A4E1-0D58-43B9-B7C4-E673A068CF49}"/>
              </a:ext>
            </a:extLst>
          </p:cNvPr>
          <p:cNvSpPr/>
          <p:nvPr/>
        </p:nvSpPr>
        <p:spPr>
          <a:xfrm>
            <a:off x="7073951" y="333750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4" name="Oval 1493">
            <a:extLst>
              <a:ext uri="{FF2B5EF4-FFF2-40B4-BE49-F238E27FC236}">
                <a16:creationId xmlns:a16="http://schemas.microsoft.com/office/drawing/2014/main" id="{21D431D9-B39D-4B56-8756-69197CA407F4}"/>
              </a:ext>
            </a:extLst>
          </p:cNvPr>
          <p:cNvSpPr/>
          <p:nvPr/>
        </p:nvSpPr>
        <p:spPr>
          <a:xfrm>
            <a:off x="7933789" y="28440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5" name="Oval 1494">
            <a:extLst>
              <a:ext uri="{FF2B5EF4-FFF2-40B4-BE49-F238E27FC236}">
                <a16:creationId xmlns:a16="http://schemas.microsoft.com/office/drawing/2014/main" id="{3626F13D-5554-41F7-8D7E-76471F372B02}"/>
              </a:ext>
            </a:extLst>
          </p:cNvPr>
          <p:cNvSpPr/>
          <p:nvPr/>
        </p:nvSpPr>
        <p:spPr>
          <a:xfrm>
            <a:off x="7836048" y="287719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6" name="Oval 1495">
            <a:extLst>
              <a:ext uri="{FF2B5EF4-FFF2-40B4-BE49-F238E27FC236}">
                <a16:creationId xmlns:a16="http://schemas.microsoft.com/office/drawing/2014/main" id="{BEFD2744-ED27-407E-901A-37C43058E430}"/>
              </a:ext>
            </a:extLst>
          </p:cNvPr>
          <p:cNvSpPr/>
          <p:nvPr/>
        </p:nvSpPr>
        <p:spPr>
          <a:xfrm>
            <a:off x="7718209" y="29299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7" name="Oval 1496">
            <a:extLst>
              <a:ext uri="{FF2B5EF4-FFF2-40B4-BE49-F238E27FC236}">
                <a16:creationId xmlns:a16="http://schemas.microsoft.com/office/drawing/2014/main" id="{F0DB7B3D-0A38-4302-8503-1CF14A3DBAB6}"/>
              </a:ext>
            </a:extLst>
          </p:cNvPr>
          <p:cNvSpPr/>
          <p:nvPr/>
        </p:nvSpPr>
        <p:spPr>
          <a:xfrm>
            <a:off x="8637091" y="29545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8" name="Oval 1497">
            <a:extLst>
              <a:ext uri="{FF2B5EF4-FFF2-40B4-BE49-F238E27FC236}">
                <a16:creationId xmlns:a16="http://schemas.microsoft.com/office/drawing/2014/main" id="{9249A18E-2C65-492C-AE07-E541F4F7CF6B}"/>
              </a:ext>
            </a:extLst>
          </p:cNvPr>
          <p:cNvSpPr/>
          <p:nvPr/>
        </p:nvSpPr>
        <p:spPr>
          <a:xfrm>
            <a:off x="6665250" y="40756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9" name="Oval 1498">
            <a:extLst>
              <a:ext uri="{FF2B5EF4-FFF2-40B4-BE49-F238E27FC236}">
                <a16:creationId xmlns:a16="http://schemas.microsoft.com/office/drawing/2014/main" id="{0F1F0FB1-9A5B-4EA2-854C-B01BDC2F0489}"/>
              </a:ext>
            </a:extLst>
          </p:cNvPr>
          <p:cNvSpPr/>
          <p:nvPr/>
        </p:nvSpPr>
        <p:spPr>
          <a:xfrm>
            <a:off x="6062890" y="40176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0" name="Oval 1499">
            <a:extLst>
              <a:ext uri="{FF2B5EF4-FFF2-40B4-BE49-F238E27FC236}">
                <a16:creationId xmlns:a16="http://schemas.microsoft.com/office/drawing/2014/main" id="{03D8B258-B194-4913-9C52-82E70951A6F4}"/>
              </a:ext>
            </a:extLst>
          </p:cNvPr>
          <p:cNvSpPr/>
          <p:nvPr/>
        </p:nvSpPr>
        <p:spPr>
          <a:xfrm>
            <a:off x="6215290" y="41700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1" name="Oval 1500">
            <a:extLst>
              <a:ext uri="{FF2B5EF4-FFF2-40B4-BE49-F238E27FC236}">
                <a16:creationId xmlns:a16="http://schemas.microsoft.com/office/drawing/2014/main" id="{BF786F53-14A9-4502-8C94-2FB3D7F97736}"/>
              </a:ext>
            </a:extLst>
          </p:cNvPr>
          <p:cNvSpPr/>
          <p:nvPr/>
        </p:nvSpPr>
        <p:spPr>
          <a:xfrm>
            <a:off x="6367690" y="432241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2" name="Oval 1501">
            <a:extLst>
              <a:ext uri="{FF2B5EF4-FFF2-40B4-BE49-F238E27FC236}">
                <a16:creationId xmlns:a16="http://schemas.microsoft.com/office/drawing/2014/main" id="{6CDDB480-F219-4F19-A5F1-337C496AB3B0}"/>
              </a:ext>
            </a:extLst>
          </p:cNvPr>
          <p:cNvSpPr/>
          <p:nvPr/>
        </p:nvSpPr>
        <p:spPr>
          <a:xfrm>
            <a:off x="6614688" y="41034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3" name="Oval 1502">
            <a:extLst>
              <a:ext uri="{FF2B5EF4-FFF2-40B4-BE49-F238E27FC236}">
                <a16:creationId xmlns:a16="http://schemas.microsoft.com/office/drawing/2014/main" id="{E276E495-DF22-4A8A-8A0E-528B8DB60EA4}"/>
              </a:ext>
            </a:extLst>
          </p:cNvPr>
          <p:cNvSpPr/>
          <p:nvPr/>
        </p:nvSpPr>
        <p:spPr>
          <a:xfrm>
            <a:off x="6602070" y="431393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4" name="Oval 1503">
            <a:extLst>
              <a:ext uri="{FF2B5EF4-FFF2-40B4-BE49-F238E27FC236}">
                <a16:creationId xmlns:a16="http://schemas.microsoft.com/office/drawing/2014/main" id="{386AABD9-73E1-4759-9907-DD62247ABEEB}"/>
              </a:ext>
            </a:extLst>
          </p:cNvPr>
          <p:cNvSpPr/>
          <p:nvPr/>
        </p:nvSpPr>
        <p:spPr>
          <a:xfrm>
            <a:off x="6124146" y="39675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5" name="Oval 1504">
            <a:extLst>
              <a:ext uri="{FF2B5EF4-FFF2-40B4-BE49-F238E27FC236}">
                <a16:creationId xmlns:a16="http://schemas.microsoft.com/office/drawing/2014/main" id="{B6ADAD35-1609-4CAB-8F33-E9E052A31C76}"/>
              </a:ext>
            </a:extLst>
          </p:cNvPr>
          <p:cNvSpPr/>
          <p:nvPr/>
        </p:nvSpPr>
        <p:spPr>
          <a:xfrm>
            <a:off x="6033023" y="39845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6" name="Oval 1505">
            <a:extLst>
              <a:ext uri="{FF2B5EF4-FFF2-40B4-BE49-F238E27FC236}">
                <a16:creationId xmlns:a16="http://schemas.microsoft.com/office/drawing/2014/main" id="{EBE07FDA-5361-415E-BD13-BDA036901CAD}"/>
              </a:ext>
            </a:extLst>
          </p:cNvPr>
          <p:cNvSpPr/>
          <p:nvPr/>
        </p:nvSpPr>
        <p:spPr>
          <a:xfrm>
            <a:off x="5898890" y="41207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7" name="Oval 1506">
            <a:extLst>
              <a:ext uri="{FF2B5EF4-FFF2-40B4-BE49-F238E27FC236}">
                <a16:creationId xmlns:a16="http://schemas.microsoft.com/office/drawing/2014/main" id="{3C7AA7E4-6A4C-4783-AF42-D62DA8DC45E5}"/>
              </a:ext>
            </a:extLst>
          </p:cNvPr>
          <p:cNvSpPr/>
          <p:nvPr/>
        </p:nvSpPr>
        <p:spPr>
          <a:xfrm>
            <a:off x="6156755" y="40377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8" name="Oval 1507">
            <a:extLst>
              <a:ext uri="{FF2B5EF4-FFF2-40B4-BE49-F238E27FC236}">
                <a16:creationId xmlns:a16="http://schemas.microsoft.com/office/drawing/2014/main" id="{7B57F7D5-B2BF-47CC-B294-DE2D7523E009}"/>
              </a:ext>
            </a:extLst>
          </p:cNvPr>
          <p:cNvSpPr/>
          <p:nvPr/>
        </p:nvSpPr>
        <p:spPr>
          <a:xfrm>
            <a:off x="5870222" y="402159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9" name="Oval 1508">
            <a:extLst>
              <a:ext uri="{FF2B5EF4-FFF2-40B4-BE49-F238E27FC236}">
                <a16:creationId xmlns:a16="http://schemas.microsoft.com/office/drawing/2014/main" id="{03ED41DA-4311-4674-BB9F-653D60819768}"/>
              </a:ext>
            </a:extLst>
          </p:cNvPr>
          <p:cNvSpPr/>
          <p:nvPr/>
        </p:nvSpPr>
        <p:spPr>
          <a:xfrm>
            <a:off x="5953549" y="43062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0" name="Oval 1509">
            <a:extLst>
              <a:ext uri="{FF2B5EF4-FFF2-40B4-BE49-F238E27FC236}">
                <a16:creationId xmlns:a16="http://schemas.microsoft.com/office/drawing/2014/main" id="{B4ACD61D-3852-4D2A-8D46-7E5B61214CDA}"/>
              </a:ext>
            </a:extLst>
          </p:cNvPr>
          <p:cNvSpPr/>
          <p:nvPr/>
        </p:nvSpPr>
        <p:spPr>
          <a:xfrm>
            <a:off x="6141986" y="40370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1" name="Oval 1510">
            <a:extLst>
              <a:ext uri="{FF2B5EF4-FFF2-40B4-BE49-F238E27FC236}">
                <a16:creationId xmlns:a16="http://schemas.microsoft.com/office/drawing/2014/main" id="{B069BBE1-3ABF-4064-AB9B-D8BB2A41C21C}"/>
              </a:ext>
            </a:extLst>
          </p:cNvPr>
          <p:cNvSpPr/>
          <p:nvPr/>
        </p:nvSpPr>
        <p:spPr>
          <a:xfrm>
            <a:off x="6294386" y="41894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2" name="Oval 1511">
            <a:extLst>
              <a:ext uri="{FF2B5EF4-FFF2-40B4-BE49-F238E27FC236}">
                <a16:creationId xmlns:a16="http://schemas.microsoft.com/office/drawing/2014/main" id="{A8631F64-8F7E-4314-81CA-C1FC9628EE6B}"/>
              </a:ext>
            </a:extLst>
          </p:cNvPr>
          <p:cNvSpPr/>
          <p:nvPr/>
        </p:nvSpPr>
        <p:spPr>
          <a:xfrm>
            <a:off x="6129368" y="424746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3" name="Oval 1512">
            <a:extLst>
              <a:ext uri="{FF2B5EF4-FFF2-40B4-BE49-F238E27FC236}">
                <a16:creationId xmlns:a16="http://schemas.microsoft.com/office/drawing/2014/main" id="{A3D32753-CB3B-49D2-978F-E11B14B8F421}"/>
              </a:ext>
            </a:extLst>
          </p:cNvPr>
          <p:cNvSpPr/>
          <p:nvPr/>
        </p:nvSpPr>
        <p:spPr>
          <a:xfrm>
            <a:off x="6626507" y="41477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4" name="Oval 1513">
            <a:extLst>
              <a:ext uri="{FF2B5EF4-FFF2-40B4-BE49-F238E27FC236}">
                <a16:creationId xmlns:a16="http://schemas.microsoft.com/office/drawing/2014/main" id="{FA48C1CD-9560-46B4-8FF0-D1C98283D426}"/>
              </a:ext>
            </a:extLst>
          </p:cNvPr>
          <p:cNvSpPr/>
          <p:nvPr/>
        </p:nvSpPr>
        <p:spPr>
          <a:xfrm>
            <a:off x="6535651" y="404566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5" name="Oval 1514">
            <a:extLst>
              <a:ext uri="{FF2B5EF4-FFF2-40B4-BE49-F238E27FC236}">
                <a16:creationId xmlns:a16="http://schemas.microsoft.com/office/drawing/2014/main" id="{BCCAE65E-534F-44E9-9408-239A03382A9A}"/>
              </a:ext>
            </a:extLst>
          </p:cNvPr>
          <p:cNvSpPr/>
          <p:nvPr/>
        </p:nvSpPr>
        <p:spPr>
          <a:xfrm>
            <a:off x="6412274" y="40889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6" name="Oval 1515">
            <a:extLst>
              <a:ext uri="{FF2B5EF4-FFF2-40B4-BE49-F238E27FC236}">
                <a16:creationId xmlns:a16="http://schemas.microsoft.com/office/drawing/2014/main" id="{261E4F07-605C-4901-AB73-E4DA3B75F9D8}"/>
              </a:ext>
            </a:extLst>
          </p:cNvPr>
          <p:cNvSpPr/>
          <p:nvPr/>
        </p:nvSpPr>
        <p:spPr>
          <a:xfrm>
            <a:off x="6463080" y="42583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7" name="Oval 1516">
            <a:extLst>
              <a:ext uri="{FF2B5EF4-FFF2-40B4-BE49-F238E27FC236}">
                <a16:creationId xmlns:a16="http://schemas.microsoft.com/office/drawing/2014/main" id="{A289D2C6-AE22-48BE-B97F-14FDEC75121D}"/>
              </a:ext>
            </a:extLst>
          </p:cNvPr>
          <p:cNvSpPr/>
          <p:nvPr/>
        </p:nvSpPr>
        <p:spPr>
          <a:xfrm>
            <a:off x="6250247" y="442596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8" name="Oval 1517">
            <a:extLst>
              <a:ext uri="{FF2B5EF4-FFF2-40B4-BE49-F238E27FC236}">
                <a16:creationId xmlns:a16="http://schemas.microsoft.com/office/drawing/2014/main" id="{9C515847-7EAD-4183-A661-ACFE05DCF8C4}"/>
              </a:ext>
            </a:extLst>
          </p:cNvPr>
          <p:cNvSpPr/>
          <p:nvPr/>
        </p:nvSpPr>
        <p:spPr>
          <a:xfrm>
            <a:off x="6159124" y="44429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9" name="Oval 1518">
            <a:extLst>
              <a:ext uri="{FF2B5EF4-FFF2-40B4-BE49-F238E27FC236}">
                <a16:creationId xmlns:a16="http://schemas.microsoft.com/office/drawing/2014/main" id="{332DAF63-B865-4B60-901C-A003419BA570}"/>
              </a:ext>
            </a:extLst>
          </p:cNvPr>
          <p:cNvSpPr/>
          <p:nvPr/>
        </p:nvSpPr>
        <p:spPr>
          <a:xfrm>
            <a:off x="6862995" y="39695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0" name="Oval 1519">
            <a:extLst>
              <a:ext uri="{FF2B5EF4-FFF2-40B4-BE49-F238E27FC236}">
                <a16:creationId xmlns:a16="http://schemas.microsoft.com/office/drawing/2014/main" id="{433ABFC9-FC0E-40C5-9ADF-BAC8F4991089}"/>
              </a:ext>
            </a:extLst>
          </p:cNvPr>
          <p:cNvSpPr/>
          <p:nvPr/>
        </p:nvSpPr>
        <p:spPr>
          <a:xfrm>
            <a:off x="6986727" y="40228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1" name="Oval 1520">
            <a:extLst>
              <a:ext uri="{FF2B5EF4-FFF2-40B4-BE49-F238E27FC236}">
                <a16:creationId xmlns:a16="http://schemas.microsoft.com/office/drawing/2014/main" id="{1B599E31-9673-414D-9531-34E63C8C0BAD}"/>
              </a:ext>
            </a:extLst>
          </p:cNvPr>
          <p:cNvSpPr/>
          <p:nvPr/>
        </p:nvSpPr>
        <p:spPr>
          <a:xfrm>
            <a:off x="6700194" y="40066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2" name="Oval 1521">
            <a:extLst>
              <a:ext uri="{FF2B5EF4-FFF2-40B4-BE49-F238E27FC236}">
                <a16:creationId xmlns:a16="http://schemas.microsoft.com/office/drawing/2014/main" id="{A07471A5-78AC-44EF-A284-3C82A827E2A1}"/>
              </a:ext>
            </a:extLst>
          </p:cNvPr>
          <p:cNvSpPr/>
          <p:nvPr/>
        </p:nvSpPr>
        <p:spPr>
          <a:xfrm>
            <a:off x="6580315" y="39695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3" name="Oval 1522">
            <a:extLst>
              <a:ext uri="{FF2B5EF4-FFF2-40B4-BE49-F238E27FC236}">
                <a16:creationId xmlns:a16="http://schemas.microsoft.com/office/drawing/2014/main" id="{FAD00C7B-0E6E-4D3B-B38F-1DCFBEBD1FD2}"/>
              </a:ext>
            </a:extLst>
          </p:cNvPr>
          <p:cNvSpPr/>
          <p:nvPr/>
        </p:nvSpPr>
        <p:spPr>
          <a:xfrm>
            <a:off x="6971958" y="40220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4" name="Oval 1523">
            <a:extLst>
              <a:ext uri="{FF2B5EF4-FFF2-40B4-BE49-F238E27FC236}">
                <a16:creationId xmlns:a16="http://schemas.microsoft.com/office/drawing/2014/main" id="{5E89C431-7907-4B81-A986-90142C075551}"/>
              </a:ext>
            </a:extLst>
          </p:cNvPr>
          <p:cNvSpPr/>
          <p:nvPr/>
        </p:nvSpPr>
        <p:spPr>
          <a:xfrm>
            <a:off x="7365623" y="40306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5" name="Oval 1524">
            <a:extLst>
              <a:ext uri="{FF2B5EF4-FFF2-40B4-BE49-F238E27FC236}">
                <a16:creationId xmlns:a16="http://schemas.microsoft.com/office/drawing/2014/main" id="{74845933-96BB-4300-94EC-4C9F1AB003EA}"/>
              </a:ext>
            </a:extLst>
          </p:cNvPr>
          <p:cNvSpPr/>
          <p:nvPr/>
        </p:nvSpPr>
        <p:spPr>
          <a:xfrm>
            <a:off x="7242246" y="40739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6" name="Oval 1525">
            <a:extLst>
              <a:ext uri="{FF2B5EF4-FFF2-40B4-BE49-F238E27FC236}">
                <a16:creationId xmlns:a16="http://schemas.microsoft.com/office/drawing/2014/main" id="{00137BE6-D22B-40BA-B49D-455486A688CD}"/>
              </a:ext>
            </a:extLst>
          </p:cNvPr>
          <p:cNvSpPr/>
          <p:nvPr/>
        </p:nvSpPr>
        <p:spPr>
          <a:xfrm>
            <a:off x="7290376" y="40219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7" name="Oval 1526">
            <a:extLst>
              <a:ext uri="{FF2B5EF4-FFF2-40B4-BE49-F238E27FC236}">
                <a16:creationId xmlns:a16="http://schemas.microsoft.com/office/drawing/2014/main" id="{54404839-D272-4D5C-84FF-A1E3F9EC65F4}"/>
              </a:ext>
            </a:extLst>
          </p:cNvPr>
          <p:cNvSpPr/>
          <p:nvPr/>
        </p:nvSpPr>
        <p:spPr>
          <a:xfrm>
            <a:off x="6687869" y="39970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8" name="Oval 1527">
            <a:extLst>
              <a:ext uri="{FF2B5EF4-FFF2-40B4-BE49-F238E27FC236}">
                <a16:creationId xmlns:a16="http://schemas.microsoft.com/office/drawing/2014/main" id="{BC852928-262E-45B6-B572-8B66395B902B}"/>
              </a:ext>
            </a:extLst>
          </p:cNvPr>
          <p:cNvSpPr/>
          <p:nvPr/>
        </p:nvSpPr>
        <p:spPr>
          <a:xfrm>
            <a:off x="6586275" y="40140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9" name="Oval 1528">
            <a:extLst>
              <a:ext uri="{FF2B5EF4-FFF2-40B4-BE49-F238E27FC236}">
                <a16:creationId xmlns:a16="http://schemas.microsoft.com/office/drawing/2014/main" id="{18B3ED7A-3894-4A73-BA23-43BDF2084DF5}"/>
              </a:ext>
            </a:extLst>
          </p:cNvPr>
          <p:cNvSpPr/>
          <p:nvPr/>
        </p:nvSpPr>
        <p:spPr>
          <a:xfrm>
            <a:off x="6979033" y="39697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0" name="Oval 1529">
            <a:extLst>
              <a:ext uri="{FF2B5EF4-FFF2-40B4-BE49-F238E27FC236}">
                <a16:creationId xmlns:a16="http://schemas.microsoft.com/office/drawing/2014/main" id="{C52A1176-0F00-4342-AD6F-6AB15DF841E7}"/>
              </a:ext>
            </a:extLst>
          </p:cNvPr>
          <p:cNvSpPr/>
          <p:nvPr/>
        </p:nvSpPr>
        <p:spPr>
          <a:xfrm>
            <a:off x="7131433" y="412211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1" name="Oval 1530">
            <a:extLst>
              <a:ext uri="{FF2B5EF4-FFF2-40B4-BE49-F238E27FC236}">
                <a16:creationId xmlns:a16="http://schemas.microsoft.com/office/drawing/2014/main" id="{CCF11F4D-F2E5-4304-A57D-4D61A1E72AA9}"/>
              </a:ext>
            </a:extLst>
          </p:cNvPr>
          <p:cNvSpPr/>
          <p:nvPr/>
        </p:nvSpPr>
        <p:spPr>
          <a:xfrm>
            <a:off x="6646228" y="40118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2" name="Oval 1531">
            <a:extLst>
              <a:ext uri="{FF2B5EF4-FFF2-40B4-BE49-F238E27FC236}">
                <a16:creationId xmlns:a16="http://schemas.microsoft.com/office/drawing/2014/main" id="{3C9D0D7B-A7E2-4E57-955B-04EE779AEA2A}"/>
              </a:ext>
            </a:extLst>
          </p:cNvPr>
          <p:cNvSpPr/>
          <p:nvPr/>
        </p:nvSpPr>
        <p:spPr>
          <a:xfrm>
            <a:off x="6814015" y="40277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3" name="Oval 1532">
            <a:extLst>
              <a:ext uri="{FF2B5EF4-FFF2-40B4-BE49-F238E27FC236}">
                <a16:creationId xmlns:a16="http://schemas.microsoft.com/office/drawing/2014/main" id="{4ABA728B-CA22-4FEA-8396-E0BEE4E34D52}"/>
              </a:ext>
            </a:extLst>
          </p:cNvPr>
          <p:cNvSpPr/>
          <p:nvPr/>
        </p:nvSpPr>
        <p:spPr>
          <a:xfrm>
            <a:off x="6966415" y="418015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4" name="Oval 1533">
            <a:extLst>
              <a:ext uri="{FF2B5EF4-FFF2-40B4-BE49-F238E27FC236}">
                <a16:creationId xmlns:a16="http://schemas.microsoft.com/office/drawing/2014/main" id="{3EC660B2-62FC-4B30-BEB3-9F819120DE31}"/>
              </a:ext>
            </a:extLst>
          </p:cNvPr>
          <p:cNvSpPr/>
          <p:nvPr/>
        </p:nvSpPr>
        <p:spPr>
          <a:xfrm>
            <a:off x="7147727" y="40386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5" name="Oval 1534">
            <a:extLst>
              <a:ext uri="{FF2B5EF4-FFF2-40B4-BE49-F238E27FC236}">
                <a16:creationId xmlns:a16="http://schemas.microsoft.com/office/drawing/2014/main" id="{3982964A-4655-4009-8980-154264D9A4FA}"/>
              </a:ext>
            </a:extLst>
          </p:cNvPr>
          <p:cNvSpPr/>
          <p:nvPr/>
        </p:nvSpPr>
        <p:spPr>
          <a:xfrm>
            <a:off x="7300127" y="41910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" name="Oval 1535">
            <a:extLst>
              <a:ext uri="{FF2B5EF4-FFF2-40B4-BE49-F238E27FC236}">
                <a16:creationId xmlns:a16="http://schemas.microsoft.com/office/drawing/2014/main" id="{3D0C5C3F-57BC-4100-BF52-15C2F7E38C31}"/>
              </a:ext>
            </a:extLst>
          </p:cNvPr>
          <p:cNvSpPr/>
          <p:nvPr/>
        </p:nvSpPr>
        <p:spPr>
          <a:xfrm>
            <a:off x="5824490" y="278206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" name="Oval 1536">
            <a:extLst>
              <a:ext uri="{FF2B5EF4-FFF2-40B4-BE49-F238E27FC236}">
                <a16:creationId xmlns:a16="http://schemas.microsoft.com/office/drawing/2014/main" id="{6D375E41-42C5-40CA-8B74-0A90882BA16C}"/>
              </a:ext>
            </a:extLst>
          </p:cNvPr>
          <p:cNvSpPr/>
          <p:nvPr/>
        </p:nvSpPr>
        <p:spPr>
          <a:xfrm>
            <a:off x="5722896" y="27990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8" name="Oval 1537">
            <a:extLst>
              <a:ext uri="{FF2B5EF4-FFF2-40B4-BE49-F238E27FC236}">
                <a16:creationId xmlns:a16="http://schemas.microsoft.com/office/drawing/2014/main" id="{A853C635-5880-43C1-8678-07B06DF74A0C}"/>
              </a:ext>
            </a:extLst>
          </p:cNvPr>
          <p:cNvSpPr/>
          <p:nvPr/>
        </p:nvSpPr>
        <p:spPr>
          <a:xfrm>
            <a:off x="5875296" y="29514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9" name="Oval 1538">
            <a:extLst>
              <a:ext uri="{FF2B5EF4-FFF2-40B4-BE49-F238E27FC236}">
                <a16:creationId xmlns:a16="http://schemas.microsoft.com/office/drawing/2014/main" id="{71427D6A-EB72-4662-9237-340106C3E824}"/>
              </a:ext>
            </a:extLst>
          </p:cNvPr>
          <p:cNvSpPr/>
          <p:nvPr/>
        </p:nvSpPr>
        <p:spPr>
          <a:xfrm>
            <a:off x="6027696" y="31038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0" name="Oval 1539">
            <a:extLst>
              <a:ext uri="{FF2B5EF4-FFF2-40B4-BE49-F238E27FC236}">
                <a16:creationId xmlns:a16="http://schemas.microsoft.com/office/drawing/2014/main" id="{3741CB6E-492D-49DD-AC79-73A2DA941FC0}"/>
              </a:ext>
            </a:extLst>
          </p:cNvPr>
          <p:cNvSpPr/>
          <p:nvPr/>
        </p:nvSpPr>
        <p:spPr>
          <a:xfrm>
            <a:off x="6180096" y="32562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1" name="Oval 1540">
            <a:extLst>
              <a:ext uri="{FF2B5EF4-FFF2-40B4-BE49-F238E27FC236}">
                <a16:creationId xmlns:a16="http://schemas.microsoft.com/office/drawing/2014/main" id="{9B4254C0-6B66-4152-A7CF-384D9280D8B7}"/>
              </a:ext>
            </a:extLst>
          </p:cNvPr>
          <p:cNvSpPr/>
          <p:nvPr/>
        </p:nvSpPr>
        <p:spPr>
          <a:xfrm>
            <a:off x="6750091" y="285098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2" name="Oval 1541">
            <a:extLst>
              <a:ext uri="{FF2B5EF4-FFF2-40B4-BE49-F238E27FC236}">
                <a16:creationId xmlns:a16="http://schemas.microsoft.com/office/drawing/2014/main" id="{B4CC802E-7FB7-4983-9537-46A055194850}"/>
              </a:ext>
            </a:extLst>
          </p:cNvPr>
          <p:cNvSpPr/>
          <p:nvPr/>
        </p:nvSpPr>
        <p:spPr>
          <a:xfrm>
            <a:off x="6658968" y="28679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3" name="Oval 1542">
            <a:extLst>
              <a:ext uri="{FF2B5EF4-FFF2-40B4-BE49-F238E27FC236}">
                <a16:creationId xmlns:a16="http://schemas.microsoft.com/office/drawing/2014/main" id="{A16AB490-71F5-477E-84F0-928888A3D239}"/>
              </a:ext>
            </a:extLst>
          </p:cNvPr>
          <p:cNvSpPr/>
          <p:nvPr/>
        </p:nvSpPr>
        <p:spPr>
          <a:xfrm>
            <a:off x="6524835" y="30041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4" name="Oval 1543">
            <a:extLst>
              <a:ext uri="{FF2B5EF4-FFF2-40B4-BE49-F238E27FC236}">
                <a16:creationId xmlns:a16="http://schemas.microsoft.com/office/drawing/2014/main" id="{450F3E00-1509-4465-8EC9-C72BEDBA1C35}"/>
              </a:ext>
            </a:extLst>
          </p:cNvPr>
          <p:cNvSpPr/>
          <p:nvPr/>
        </p:nvSpPr>
        <p:spPr>
          <a:xfrm>
            <a:off x="6666208" y="341950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5" name="Oval 1544">
            <a:extLst>
              <a:ext uri="{FF2B5EF4-FFF2-40B4-BE49-F238E27FC236}">
                <a16:creationId xmlns:a16="http://schemas.microsoft.com/office/drawing/2014/main" id="{49388F79-D305-4E46-89E7-59684BC351B9}"/>
              </a:ext>
            </a:extLst>
          </p:cNvPr>
          <p:cNvSpPr/>
          <p:nvPr/>
        </p:nvSpPr>
        <p:spPr>
          <a:xfrm>
            <a:off x="6721423" y="27518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6" name="Oval 1545">
            <a:extLst>
              <a:ext uri="{FF2B5EF4-FFF2-40B4-BE49-F238E27FC236}">
                <a16:creationId xmlns:a16="http://schemas.microsoft.com/office/drawing/2014/main" id="{B9A94B3F-4671-4833-A6A1-528D98E61670}"/>
              </a:ext>
            </a:extLst>
          </p:cNvPr>
          <p:cNvSpPr/>
          <p:nvPr/>
        </p:nvSpPr>
        <p:spPr>
          <a:xfrm>
            <a:off x="6630300" y="27688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7" name="Oval 1546">
            <a:extLst>
              <a:ext uri="{FF2B5EF4-FFF2-40B4-BE49-F238E27FC236}">
                <a16:creationId xmlns:a16="http://schemas.microsoft.com/office/drawing/2014/main" id="{C45878ED-D925-4D85-9610-003F4F2DD70C}"/>
              </a:ext>
            </a:extLst>
          </p:cNvPr>
          <p:cNvSpPr/>
          <p:nvPr/>
        </p:nvSpPr>
        <p:spPr>
          <a:xfrm>
            <a:off x="6782700" y="292121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8" name="Oval 1547">
            <a:extLst>
              <a:ext uri="{FF2B5EF4-FFF2-40B4-BE49-F238E27FC236}">
                <a16:creationId xmlns:a16="http://schemas.microsoft.com/office/drawing/2014/main" id="{A710F007-109C-4540-A83C-C70EC4E45814}"/>
              </a:ext>
            </a:extLst>
          </p:cNvPr>
          <p:cNvSpPr/>
          <p:nvPr/>
        </p:nvSpPr>
        <p:spPr>
          <a:xfrm>
            <a:off x="6496167" y="29050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9" name="Oval 1548">
            <a:extLst>
              <a:ext uri="{FF2B5EF4-FFF2-40B4-BE49-F238E27FC236}">
                <a16:creationId xmlns:a16="http://schemas.microsoft.com/office/drawing/2014/main" id="{C6B259E4-4776-4360-95DD-5AB3E1684081}"/>
              </a:ext>
            </a:extLst>
          </p:cNvPr>
          <p:cNvSpPr/>
          <p:nvPr/>
        </p:nvSpPr>
        <p:spPr>
          <a:xfrm>
            <a:off x="6499665" y="28246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0" name="Oval 1549">
            <a:extLst>
              <a:ext uri="{FF2B5EF4-FFF2-40B4-BE49-F238E27FC236}">
                <a16:creationId xmlns:a16="http://schemas.microsoft.com/office/drawing/2014/main" id="{9D64818A-70A8-47F1-964B-F10EEDC68938}"/>
              </a:ext>
            </a:extLst>
          </p:cNvPr>
          <p:cNvSpPr/>
          <p:nvPr/>
        </p:nvSpPr>
        <p:spPr>
          <a:xfrm>
            <a:off x="6376288" y="28679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1" name="Oval 1550">
            <a:extLst>
              <a:ext uri="{FF2B5EF4-FFF2-40B4-BE49-F238E27FC236}">
                <a16:creationId xmlns:a16="http://schemas.microsoft.com/office/drawing/2014/main" id="{DC726C89-BE3D-46CA-A2EB-9F2EB43EA3A0}"/>
              </a:ext>
            </a:extLst>
          </p:cNvPr>
          <p:cNvSpPr/>
          <p:nvPr/>
        </p:nvSpPr>
        <p:spPr>
          <a:xfrm>
            <a:off x="6274694" y="28849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2" name="Oval 1551">
            <a:extLst>
              <a:ext uri="{FF2B5EF4-FFF2-40B4-BE49-F238E27FC236}">
                <a16:creationId xmlns:a16="http://schemas.microsoft.com/office/drawing/2014/main" id="{166B597D-8D79-41BC-BA6C-13D559C4D757}"/>
              </a:ext>
            </a:extLst>
          </p:cNvPr>
          <p:cNvSpPr/>
          <p:nvPr/>
        </p:nvSpPr>
        <p:spPr>
          <a:xfrm>
            <a:off x="6427094" y="30373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3" name="Oval 1552">
            <a:extLst>
              <a:ext uri="{FF2B5EF4-FFF2-40B4-BE49-F238E27FC236}">
                <a16:creationId xmlns:a16="http://schemas.microsoft.com/office/drawing/2014/main" id="{111E8221-2075-45A3-A6FD-6058DE11F2C1}"/>
              </a:ext>
            </a:extLst>
          </p:cNvPr>
          <p:cNvSpPr/>
          <p:nvPr/>
        </p:nvSpPr>
        <p:spPr>
          <a:xfrm>
            <a:off x="6579494" y="31897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4" name="Oval 1553">
            <a:extLst>
              <a:ext uri="{FF2B5EF4-FFF2-40B4-BE49-F238E27FC236}">
                <a16:creationId xmlns:a16="http://schemas.microsoft.com/office/drawing/2014/main" id="{C98A28E2-E61A-4F33-98EA-9F98AE0B7C97}"/>
              </a:ext>
            </a:extLst>
          </p:cNvPr>
          <p:cNvSpPr/>
          <p:nvPr/>
        </p:nvSpPr>
        <p:spPr>
          <a:xfrm>
            <a:off x="5988161" y="28687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5" name="Oval 1554">
            <a:extLst>
              <a:ext uri="{FF2B5EF4-FFF2-40B4-BE49-F238E27FC236}">
                <a16:creationId xmlns:a16="http://schemas.microsoft.com/office/drawing/2014/main" id="{C4661BA1-F4C3-4601-806A-EAB6A58FC622}"/>
              </a:ext>
            </a:extLst>
          </p:cNvPr>
          <p:cNvSpPr/>
          <p:nvPr/>
        </p:nvSpPr>
        <p:spPr>
          <a:xfrm>
            <a:off x="5897305" y="27666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6" name="Oval 1555">
            <a:extLst>
              <a:ext uri="{FF2B5EF4-FFF2-40B4-BE49-F238E27FC236}">
                <a16:creationId xmlns:a16="http://schemas.microsoft.com/office/drawing/2014/main" id="{0134D07D-23C8-40BE-B412-5884667C4664}"/>
              </a:ext>
            </a:extLst>
          </p:cNvPr>
          <p:cNvSpPr/>
          <p:nvPr/>
        </p:nvSpPr>
        <p:spPr>
          <a:xfrm>
            <a:off x="5824734" y="29792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7" name="Oval 1556">
            <a:extLst>
              <a:ext uri="{FF2B5EF4-FFF2-40B4-BE49-F238E27FC236}">
                <a16:creationId xmlns:a16="http://schemas.microsoft.com/office/drawing/2014/main" id="{16635637-FCC4-415E-AAEC-578EA6F79135}"/>
              </a:ext>
            </a:extLst>
          </p:cNvPr>
          <p:cNvSpPr/>
          <p:nvPr/>
        </p:nvSpPr>
        <p:spPr>
          <a:xfrm>
            <a:off x="5977134" y="31316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8" name="Oval 1557">
            <a:extLst>
              <a:ext uri="{FF2B5EF4-FFF2-40B4-BE49-F238E27FC236}">
                <a16:creationId xmlns:a16="http://schemas.microsoft.com/office/drawing/2014/main" id="{AE2CB0A2-B760-4FAF-8774-79F3D4CBAC02}"/>
              </a:ext>
            </a:extLst>
          </p:cNvPr>
          <p:cNvSpPr/>
          <p:nvPr/>
        </p:nvSpPr>
        <p:spPr>
          <a:xfrm>
            <a:off x="5812116" y="31897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9" name="Oval 1558">
            <a:extLst>
              <a:ext uri="{FF2B5EF4-FFF2-40B4-BE49-F238E27FC236}">
                <a16:creationId xmlns:a16="http://schemas.microsoft.com/office/drawing/2014/main" id="{52F26228-2601-4E6C-8B56-D22F6337C85E}"/>
              </a:ext>
            </a:extLst>
          </p:cNvPr>
          <p:cNvSpPr/>
          <p:nvPr/>
        </p:nvSpPr>
        <p:spPr>
          <a:xfrm>
            <a:off x="6309255" y="30900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0" name="Oval 1559">
            <a:extLst>
              <a:ext uri="{FF2B5EF4-FFF2-40B4-BE49-F238E27FC236}">
                <a16:creationId xmlns:a16="http://schemas.microsoft.com/office/drawing/2014/main" id="{0466E76F-AE33-473F-B455-654A0A33A158}"/>
              </a:ext>
            </a:extLst>
          </p:cNvPr>
          <p:cNvSpPr/>
          <p:nvPr/>
        </p:nvSpPr>
        <p:spPr>
          <a:xfrm>
            <a:off x="6218399" y="298791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1" name="Oval 1560">
            <a:extLst>
              <a:ext uri="{FF2B5EF4-FFF2-40B4-BE49-F238E27FC236}">
                <a16:creationId xmlns:a16="http://schemas.microsoft.com/office/drawing/2014/main" id="{1B7842B8-1C43-43F2-A4D4-0E53C5D2348A}"/>
              </a:ext>
            </a:extLst>
          </p:cNvPr>
          <p:cNvSpPr/>
          <p:nvPr/>
        </p:nvSpPr>
        <p:spPr>
          <a:xfrm>
            <a:off x="6095022" y="303120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2" name="Oval 1561">
            <a:extLst>
              <a:ext uri="{FF2B5EF4-FFF2-40B4-BE49-F238E27FC236}">
                <a16:creationId xmlns:a16="http://schemas.microsoft.com/office/drawing/2014/main" id="{49407F6A-3C4D-4DBE-B410-37950AD25BE4}"/>
              </a:ext>
            </a:extLst>
          </p:cNvPr>
          <p:cNvSpPr/>
          <p:nvPr/>
        </p:nvSpPr>
        <p:spPr>
          <a:xfrm>
            <a:off x="6145828" y="32005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3" name="Oval 1562">
            <a:extLst>
              <a:ext uri="{FF2B5EF4-FFF2-40B4-BE49-F238E27FC236}">
                <a16:creationId xmlns:a16="http://schemas.microsoft.com/office/drawing/2014/main" id="{C7D39829-E10A-4B7F-AA1B-93CFB7E90E0A}"/>
              </a:ext>
            </a:extLst>
          </p:cNvPr>
          <p:cNvSpPr/>
          <p:nvPr/>
        </p:nvSpPr>
        <p:spPr>
          <a:xfrm>
            <a:off x="6767931" y="29204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4" name="Oval 1563">
            <a:extLst>
              <a:ext uri="{FF2B5EF4-FFF2-40B4-BE49-F238E27FC236}">
                <a16:creationId xmlns:a16="http://schemas.microsoft.com/office/drawing/2014/main" id="{E3DCC251-9AF6-49AE-88C1-B082F0BAF67F}"/>
              </a:ext>
            </a:extLst>
          </p:cNvPr>
          <p:cNvSpPr/>
          <p:nvPr/>
        </p:nvSpPr>
        <p:spPr>
          <a:xfrm>
            <a:off x="6755313" y="31308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5" name="Oval 1564">
            <a:extLst>
              <a:ext uri="{FF2B5EF4-FFF2-40B4-BE49-F238E27FC236}">
                <a16:creationId xmlns:a16="http://schemas.microsoft.com/office/drawing/2014/main" id="{98C6E0F1-FC01-432B-94AD-47754307FD66}"/>
              </a:ext>
            </a:extLst>
          </p:cNvPr>
          <p:cNvSpPr/>
          <p:nvPr/>
        </p:nvSpPr>
        <p:spPr>
          <a:xfrm>
            <a:off x="6309998" y="285474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" name="Oval 1565">
            <a:extLst>
              <a:ext uri="{FF2B5EF4-FFF2-40B4-BE49-F238E27FC236}">
                <a16:creationId xmlns:a16="http://schemas.microsoft.com/office/drawing/2014/main" id="{676252AC-DA2E-43D7-B71A-90E35F0DC11F}"/>
              </a:ext>
            </a:extLst>
          </p:cNvPr>
          <p:cNvSpPr/>
          <p:nvPr/>
        </p:nvSpPr>
        <p:spPr>
          <a:xfrm>
            <a:off x="6023465" y="283854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Oval 1566">
            <a:extLst>
              <a:ext uri="{FF2B5EF4-FFF2-40B4-BE49-F238E27FC236}">
                <a16:creationId xmlns:a16="http://schemas.microsoft.com/office/drawing/2014/main" id="{D49492B7-11CF-463E-AF56-BC806C0B7271}"/>
              </a:ext>
            </a:extLst>
          </p:cNvPr>
          <p:cNvSpPr/>
          <p:nvPr/>
        </p:nvSpPr>
        <p:spPr>
          <a:xfrm>
            <a:off x="6026963" y="27581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Oval 1567">
            <a:extLst>
              <a:ext uri="{FF2B5EF4-FFF2-40B4-BE49-F238E27FC236}">
                <a16:creationId xmlns:a16="http://schemas.microsoft.com/office/drawing/2014/main" id="{AF74644E-5243-4A19-A96B-EF99B59C5E11}"/>
              </a:ext>
            </a:extLst>
          </p:cNvPr>
          <p:cNvSpPr/>
          <p:nvPr/>
        </p:nvSpPr>
        <p:spPr>
          <a:xfrm>
            <a:off x="5903586" y="280146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Oval 1568">
            <a:extLst>
              <a:ext uri="{FF2B5EF4-FFF2-40B4-BE49-F238E27FC236}">
                <a16:creationId xmlns:a16="http://schemas.microsoft.com/office/drawing/2014/main" id="{7D09D312-CE6A-41EC-8932-C9A5A7754EA3}"/>
              </a:ext>
            </a:extLst>
          </p:cNvPr>
          <p:cNvSpPr/>
          <p:nvPr/>
        </p:nvSpPr>
        <p:spPr>
          <a:xfrm>
            <a:off x="5801992" y="28184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0" name="Oval 1569">
            <a:extLst>
              <a:ext uri="{FF2B5EF4-FFF2-40B4-BE49-F238E27FC236}">
                <a16:creationId xmlns:a16="http://schemas.microsoft.com/office/drawing/2014/main" id="{FF986F12-941E-42FB-8420-66EEF5729C29}"/>
              </a:ext>
            </a:extLst>
          </p:cNvPr>
          <p:cNvSpPr/>
          <p:nvPr/>
        </p:nvSpPr>
        <p:spPr>
          <a:xfrm>
            <a:off x="5954392" y="29708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1" name="Oval 1570">
            <a:extLst>
              <a:ext uri="{FF2B5EF4-FFF2-40B4-BE49-F238E27FC236}">
                <a16:creationId xmlns:a16="http://schemas.microsoft.com/office/drawing/2014/main" id="{BF914C0D-0BC7-412C-B28C-E61490B49A9E}"/>
              </a:ext>
            </a:extLst>
          </p:cNvPr>
          <p:cNvSpPr/>
          <p:nvPr/>
        </p:nvSpPr>
        <p:spPr>
          <a:xfrm>
            <a:off x="6106792" y="31232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2" name="Oval 1571">
            <a:extLst>
              <a:ext uri="{FF2B5EF4-FFF2-40B4-BE49-F238E27FC236}">
                <a16:creationId xmlns:a16="http://schemas.microsoft.com/office/drawing/2014/main" id="{D49D321B-3BA0-4BE8-8ACA-73DB6823C767}"/>
              </a:ext>
            </a:extLst>
          </p:cNvPr>
          <p:cNvSpPr/>
          <p:nvPr/>
        </p:nvSpPr>
        <p:spPr>
          <a:xfrm>
            <a:off x="5836553" y="30235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3" name="Oval 1572">
            <a:extLst>
              <a:ext uri="{FF2B5EF4-FFF2-40B4-BE49-F238E27FC236}">
                <a16:creationId xmlns:a16="http://schemas.microsoft.com/office/drawing/2014/main" id="{ABF1D924-1C06-483A-BEB0-595AE2D69E75}"/>
              </a:ext>
            </a:extLst>
          </p:cNvPr>
          <p:cNvSpPr/>
          <p:nvPr/>
        </p:nvSpPr>
        <p:spPr>
          <a:xfrm>
            <a:off x="5745697" y="29214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Oval 1573">
            <a:extLst>
              <a:ext uri="{FF2B5EF4-FFF2-40B4-BE49-F238E27FC236}">
                <a16:creationId xmlns:a16="http://schemas.microsoft.com/office/drawing/2014/main" id="{1E36A93E-C448-4E0D-B686-98A258B8136F}"/>
              </a:ext>
            </a:extLst>
          </p:cNvPr>
          <p:cNvSpPr/>
          <p:nvPr/>
        </p:nvSpPr>
        <p:spPr>
          <a:xfrm>
            <a:off x="6738908" y="33767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5" name="Oval 1574">
            <a:extLst>
              <a:ext uri="{FF2B5EF4-FFF2-40B4-BE49-F238E27FC236}">
                <a16:creationId xmlns:a16="http://schemas.microsoft.com/office/drawing/2014/main" id="{2380A083-6817-4079-9FAD-9A51F5BF7C3C}"/>
              </a:ext>
            </a:extLst>
          </p:cNvPr>
          <p:cNvSpPr/>
          <p:nvPr/>
        </p:nvSpPr>
        <p:spPr>
          <a:xfrm>
            <a:off x="6604775" y="35129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6" name="Oval 1575">
            <a:extLst>
              <a:ext uri="{FF2B5EF4-FFF2-40B4-BE49-F238E27FC236}">
                <a16:creationId xmlns:a16="http://schemas.microsoft.com/office/drawing/2014/main" id="{5ECC2129-2C1F-4CEC-ADF9-7DC117475E56}"/>
              </a:ext>
            </a:extLst>
          </p:cNvPr>
          <p:cNvSpPr/>
          <p:nvPr/>
        </p:nvSpPr>
        <p:spPr>
          <a:xfrm>
            <a:off x="6513919" y="34108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7" name="Oval 1576">
            <a:extLst>
              <a:ext uri="{FF2B5EF4-FFF2-40B4-BE49-F238E27FC236}">
                <a16:creationId xmlns:a16="http://schemas.microsoft.com/office/drawing/2014/main" id="{2580ADA1-647E-4F77-9359-40055AACD452}"/>
              </a:ext>
            </a:extLst>
          </p:cNvPr>
          <p:cNvSpPr/>
          <p:nvPr/>
        </p:nvSpPr>
        <p:spPr>
          <a:xfrm>
            <a:off x="6441348" y="362350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8" name="Oval 1577">
            <a:extLst>
              <a:ext uri="{FF2B5EF4-FFF2-40B4-BE49-F238E27FC236}">
                <a16:creationId xmlns:a16="http://schemas.microsoft.com/office/drawing/2014/main" id="{64449B52-78BC-4DD2-B4D0-EC7FBCA185AF}"/>
              </a:ext>
            </a:extLst>
          </p:cNvPr>
          <p:cNvSpPr/>
          <p:nvPr/>
        </p:nvSpPr>
        <p:spPr>
          <a:xfrm>
            <a:off x="5837397" y="35129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9" name="Oval 1578">
            <a:extLst>
              <a:ext uri="{FF2B5EF4-FFF2-40B4-BE49-F238E27FC236}">
                <a16:creationId xmlns:a16="http://schemas.microsoft.com/office/drawing/2014/main" id="{2272634C-E80A-4376-BE6D-5EDDE614FCDC}"/>
              </a:ext>
            </a:extLst>
          </p:cNvPr>
          <p:cNvSpPr/>
          <p:nvPr/>
        </p:nvSpPr>
        <p:spPr>
          <a:xfrm>
            <a:off x="5746541" y="34108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0" name="Oval 1579">
            <a:extLst>
              <a:ext uri="{FF2B5EF4-FFF2-40B4-BE49-F238E27FC236}">
                <a16:creationId xmlns:a16="http://schemas.microsoft.com/office/drawing/2014/main" id="{E65E9348-526E-4039-9DB1-AE7A1813230B}"/>
              </a:ext>
            </a:extLst>
          </p:cNvPr>
          <p:cNvSpPr/>
          <p:nvPr/>
        </p:nvSpPr>
        <p:spPr>
          <a:xfrm>
            <a:off x="6088813" y="31935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1" name="Oval 1580">
            <a:extLst>
              <a:ext uri="{FF2B5EF4-FFF2-40B4-BE49-F238E27FC236}">
                <a16:creationId xmlns:a16="http://schemas.microsoft.com/office/drawing/2014/main" id="{BC2791D1-EDF7-4E06-81F1-D5A9B9841CE8}"/>
              </a:ext>
            </a:extLst>
          </p:cNvPr>
          <p:cNvSpPr/>
          <p:nvPr/>
        </p:nvSpPr>
        <p:spPr>
          <a:xfrm>
            <a:off x="6251684" y="334590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2" name="Oval 1581">
            <a:extLst>
              <a:ext uri="{FF2B5EF4-FFF2-40B4-BE49-F238E27FC236}">
                <a16:creationId xmlns:a16="http://schemas.microsoft.com/office/drawing/2014/main" id="{6D05AFBA-E739-4BA7-8A1A-A7227C156AFE}"/>
              </a:ext>
            </a:extLst>
          </p:cNvPr>
          <p:cNvSpPr/>
          <p:nvPr/>
        </p:nvSpPr>
        <p:spPr>
          <a:xfrm>
            <a:off x="5997690" y="32104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3" name="Oval 1582">
            <a:extLst>
              <a:ext uri="{FF2B5EF4-FFF2-40B4-BE49-F238E27FC236}">
                <a16:creationId xmlns:a16="http://schemas.microsoft.com/office/drawing/2014/main" id="{43DD7AB8-56BA-4269-AEBA-EE52C71FC2FD}"/>
              </a:ext>
            </a:extLst>
          </p:cNvPr>
          <p:cNvSpPr/>
          <p:nvPr/>
        </p:nvSpPr>
        <p:spPr>
          <a:xfrm>
            <a:off x="6150090" y="33628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4" name="Oval 1583">
            <a:extLst>
              <a:ext uri="{FF2B5EF4-FFF2-40B4-BE49-F238E27FC236}">
                <a16:creationId xmlns:a16="http://schemas.microsoft.com/office/drawing/2014/main" id="{3236F4B9-6AFB-4E28-A347-4781092B228D}"/>
              </a:ext>
            </a:extLst>
          </p:cNvPr>
          <p:cNvSpPr/>
          <p:nvPr/>
        </p:nvSpPr>
        <p:spPr>
          <a:xfrm>
            <a:off x="6390448" y="31661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5" name="Oval 1584">
            <a:extLst>
              <a:ext uri="{FF2B5EF4-FFF2-40B4-BE49-F238E27FC236}">
                <a16:creationId xmlns:a16="http://schemas.microsoft.com/office/drawing/2014/main" id="{8A3EA954-A754-4E0C-B08D-233B7162049F}"/>
              </a:ext>
            </a:extLst>
          </p:cNvPr>
          <p:cNvSpPr/>
          <p:nvPr/>
        </p:nvSpPr>
        <p:spPr>
          <a:xfrm>
            <a:off x="6542848" y="33185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6" name="Oval 1585">
            <a:extLst>
              <a:ext uri="{FF2B5EF4-FFF2-40B4-BE49-F238E27FC236}">
                <a16:creationId xmlns:a16="http://schemas.microsoft.com/office/drawing/2014/main" id="{F5C25B4D-0251-4C66-A4F4-392D83EF396B}"/>
              </a:ext>
            </a:extLst>
          </p:cNvPr>
          <p:cNvSpPr/>
          <p:nvPr/>
        </p:nvSpPr>
        <p:spPr>
          <a:xfrm>
            <a:off x="6695248" y="34709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" name="Oval 1586">
            <a:extLst>
              <a:ext uri="{FF2B5EF4-FFF2-40B4-BE49-F238E27FC236}">
                <a16:creationId xmlns:a16="http://schemas.microsoft.com/office/drawing/2014/main" id="{48D2E822-3EA8-44BF-A09B-9FC2568F3BAD}"/>
              </a:ext>
            </a:extLst>
          </p:cNvPr>
          <p:cNvSpPr/>
          <p:nvPr/>
        </p:nvSpPr>
        <p:spPr>
          <a:xfrm>
            <a:off x="6057643" y="32082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8" name="Oval 1587">
            <a:extLst>
              <a:ext uri="{FF2B5EF4-FFF2-40B4-BE49-F238E27FC236}">
                <a16:creationId xmlns:a16="http://schemas.microsoft.com/office/drawing/2014/main" id="{1AC0BF16-62DF-42C9-9346-581AA516BCD7}"/>
              </a:ext>
            </a:extLst>
          </p:cNvPr>
          <p:cNvSpPr/>
          <p:nvPr/>
        </p:nvSpPr>
        <p:spPr>
          <a:xfrm>
            <a:off x="5923795" y="325155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9" name="Oval 1588">
            <a:extLst>
              <a:ext uri="{FF2B5EF4-FFF2-40B4-BE49-F238E27FC236}">
                <a16:creationId xmlns:a16="http://schemas.microsoft.com/office/drawing/2014/main" id="{F2D72FF1-8695-403B-9A35-93928F42A2CC}"/>
              </a:ext>
            </a:extLst>
          </p:cNvPr>
          <p:cNvSpPr/>
          <p:nvPr/>
        </p:nvSpPr>
        <p:spPr>
          <a:xfrm>
            <a:off x="6210043" y="336066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Oval 1589">
            <a:extLst>
              <a:ext uri="{FF2B5EF4-FFF2-40B4-BE49-F238E27FC236}">
                <a16:creationId xmlns:a16="http://schemas.microsoft.com/office/drawing/2014/main" id="{38B724C1-3F5D-4CA8-8B5B-F0FA070A8027}"/>
              </a:ext>
            </a:extLst>
          </p:cNvPr>
          <p:cNvSpPr/>
          <p:nvPr/>
        </p:nvSpPr>
        <p:spPr>
          <a:xfrm>
            <a:off x="6086666" y="340395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Oval 1590">
            <a:extLst>
              <a:ext uri="{FF2B5EF4-FFF2-40B4-BE49-F238E27FC236}">
                <a16:creationId xmlns:a16="http://schemas.microsoft.com/office/drawing/2014/main" id="{C5497A98-7BE5-4EBB-8194-5C59E47E5FEE}"/>
              </a:ext>
            </a:extLst>
          </p:cNvPr>
          <p:cNvSpPr/>
          <p:nvPr/>
        </p:nvSpPr>
        <p:spPr>
          <a:xfrm>
            <a:off x="5832672" y="326852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Oval 1591">
            <a:extLst>
              <a:ext uri="{FF2B5EF4-FFF2-40B4-BE49-F238E27FC236}">
                <a16:creationId xmlns:a16="http://schemas.microsoft.com/office/drawing/2014/main" id="{5C8A376D-AC20-4521-9826-C45566EDC9A2}"/>
              </a:ext>
            </a:extLst>
          </p:cNvPr>
          <p:cNvSpPr/>
          <p:nvPr/>
        </p:nvSpPr>
        <p:spPr>
          <a:xfrm>
            <a:off x="5985072" y="342092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Oval 1592">
            <a:extLst>
              <a:ext uri="{FF2B5EF4-FFF2-40B4-BE49-F238E27FC236}">
                <a16:creationId xmlns:a16="http://schemas.microsoft.com/office/drawing/2014/main" id="{C51C9137-EA88-4334-BE52-199FC9B1AF11}"/>
              </a:ext>
            </a:extLst>
          </p:cNvPr>
          <p:cNvSpPr/>
          <p:nvPr/>
        </p:nvSpPr>
        <p:spPr>
          <a:xfrm>
            <a:off x="6225430" y="32241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Oval 1593">
            <a:extLst>
              <a:ext uri="{FF2B5EF4-FFF2-40B4-BE49-F238E27FC236}">
                <a16:creationId xmlns:a16="http://schemas.microsoft.com/office/drawing/2014/main" id="{4C54A750-60B1-41FD-A443-DB31BA7DD30F}"/>
              </a:ext>
            </a:extLst>
          </p:cNvPr>
          <p:cNvSpPr/>
          <p:nvPr/>
        </p:nvSpPr>
        <p:spPr>
          <a:xfrm>
            <a:off x="6377830" y="33765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5" name="Oval 1594">
            <a:extLst>
              <a:ext uri="{FF2B5EF4-FFF2-40B4-BE49-F238E27FC236}">
                <a16:creationId xmlns:a16="http://schemas.microsoft.com/office/drawing/2014/main" id="{9C73C1BD-FC37-4834-823B-208F37F5B719}"/>
              </a:ext>
            </a:extLst>
          </p:cNvPr>
          <p:cNvSpPr/>
          <p:nvPr/>
        </p:nvSpPr>
        <p:spPr>
          <a:xfrm>
            <a:off x="6530230" y="35289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6" name="Oval 1595">
            <a:extLst>
              <a:ext uri="{FF2B5EF4-FFF2-40B4-BE49-F238E27FC236}">
                <a16:creationId xmlns:a16="http://schemas.microsoft.com/office/drawing/2014/main" id="{7A4F18AA-BF5C-4E0E-B2C1-766ACF5028C8}"/>
              </a:ext>
            </a:extLst>
          </p:cNvPr>
          <p:cNvSpPr/>
          <p:nvPr/>
        </p:nvSpPr>
        <p:spPr>
          <a:xfrm>
            <a:off x="5775470" y="33185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7" name="Oval 1596">
            <a:extLst>
              <a:ext uri="{FF2B5EF4-FFF2-40B4-BE49-F238E27FC236}">
                <a16:creationId xmlns:a16="http://schemas.microsoft.com/office/drawing/2014/main" id="{5A9721FC-6CB9-46A5-92EA-254BEFED276C}"/>
              </a:ext>
            </a:extLst>
          </p:cNvPr>
          <p:cNvSpPr/>
          <p:nvPr/>
        </p:nvSpPr>
        <p:spPr>
          <a:xfrm>
            <a:off x="5927870" y="34709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8" name="Oval 1597">
            <a:extLst>
              <a:ext uri="{FF2B5EF4-FFF2-40B4-BE49-F238E27FC236}">
                <a16:creationId xmlns:a16="http://schemas.microsoft.com/office/drawing/2014/main" id="{189D8390-0D33-4A80-A7D3-8AAF59EFD305}"/>
              </a:ext>
            </a:extLst>
          </p:cNvPr>
          <p:cNvSpPr/>
          <p:nvPr/>
        </p:nvSpPr>
        <p:spPr>
          <a:xfrm>
            <a:off x="6784113" y="31747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9" name="Oval 1598">
            <a:extLst>
              <a:ext uri="{FF2B5EF4-FFF2-40B4-BE49-F238E27FC236}">
                <a16:creationId xmlns:a16="http://schemas.microsoft.com/office/drawing/2014/main" id="{00E9AF11-9854-431A-9149-55F62DFB619F}"/>
              </a:ext>
            </a:extLst>
          </p:cNvPr>
          <p:cNvSpPr/>
          <p:nvPr/>
        </p:nvSpPr>
        <p:spPr>
          <a:xfrm>
            <a:off x="6660736" y="321808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0" name="Oval 1599">
            <a:extLst>
              <a:ext uri="{FF2B5EF4-FFF2-40B4-BE49-F238E27FC236}">
                <a16:creationId xmlns:a16="http://schemas.microsoft.com/office/drawing/2014/main" id="{78FA1F51-06B0-4C22-907A-25DD64E5FD93}"/>
              </a:ext>
            </a:extLst>
          </p:cNvPr>
          <p:cNvSpPr/>
          <p:nvPr/>
        </p:nvSpPr>
        <p:spPr>
          <a:xfrm>
            <a:off x="6711542" y="33874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1" name="Oval 1600">
            <a:extLst>
              <a:ext uri="{FF2B5EF4-FFF2-40B4-BE49-F238E27FC236}">
                <a16:creationId xmlns:a16="http://schemas.microsoft.com/office/drawing/2014/main" id="{EEB4006E-DE2C-4154-9429-BD1EB690A2D9}"/>
              </a:ext>
            </a:extLst>
          </p:cNvPr>
          <p:cNvSpPr/>
          <p:nvPr/>
        </p:nvSpPr>
        <p:spPr>
          <a:xfrm>
            <a:off x="6687275" y="33108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2" name="Oval 1601">
            <a:extLst>
              <a:ext uri="{FF2B5EF4-FFF2-40B4-BE49-F238E27FC236}">
                <a16:creationId xmlns:a16="http://schemas.microsoft.com/office/drawing/2014/main" id="{A09489FD-7AA6-4615-9519-FAB8E9501C1B}"/>
              </a:ext>
            </a:extLst>
          </p:cNvPr>
          <p:cNvSpPr/>
          <p:nvPr/>
        </p:nvSpPr>
        <p:spPr>
          <a:xfrm>
            <a:off x="6237315" y="34052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3" name="Oval 1602">
            <a:extLst>
              <a:ext uri="{FF2B5EF4-FFF2-40B4-BE49-F238E27FC236}">
                <a16:creationId xmlns:a16="http://schemas.microsoft.com/office/drawing/2014/main" id="{F9B5074F-4396-40A7-88AF-7F4C81325CAD}"/>
              </a:ext>
            </a:extLst>
          </p:cNvPr>
          <p:cNvSpPr/>
          <p:nvPr/>
        </p:nvSpPr>
        <p:spPr>
          <a:xfrm>
            <a:off x="6389715" y="35576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4" name="Oval 1603">
            <a:extLst>
              <a:ext uri="{FF2B5EF4-FFF2-40B4-BE49-F238E27FC236}">
                <a16:creationId xmlns:a16="http://schemas.microsoft.com/office/drawing/2014/main" id="{0673E686-906C-49FC-A1DB-91182A5E1096}"/>
              </a:ext>
            </a:extLst>
          </p:cNvPr>
          <p:cNvSpPr/>
          <p:nvPr/>
        </p:nvSpPr>
        <p:spPr>
          <a:xfrm>
            <a:off x="5881709" y="352132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5" name="Oval 1604">
            <a:extLst>
              <a:ext uri="{FF2B5EF4-FFF2-40B4-BE49-F238E27FC236}">
                <a16:creationId xmlns:a16="http://schemas.microsoft.com/office/drawing/2014/main" id="{1CDF3362-D276-4A8F-B8DF-6DC912212636}"/>
              </a:ext>
            </a:extLst>
          </p:cNvPr>
          <p:cNvSpPr/>
          <p:nvPr/>
        </p:nvSpPr>
        <p:spPr>
          <a:xfrm>
            <a:off x="6360692" y="359191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6" name="Oval 1605">
            <a:extLst>
              <a:ext uri="{FF2B5EF4-FFF2-40B4-BE49-F238E27FC236}">
                <a16:creationId xmlns:a16="http://schemas.microsoft.com/office/drawing/2014/main" id="{9781CB80-E3A2-4ABF-8E82-A4FB720B9207}"/>
              </a:ext>
            </a:extLst>
          </p:cNvPr>
          <p:cNvSpPr/>
          <p:nvPr/>
        </p:nvSpPr>
        <p:spPr>
          <a:xfrm>
            <a:off x="6135721" y="359191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7" name="Oval 1606">
            <a:extLst>
              <a:ext uri="{FF2B5EF4-FFF2-40B4-BE49-F238E27FC236}">
                <a16:creationId xmlns:a16="http://schemas.microsoft.com/office/drawing/2014/main" id="{CEEA643E-4B46-43AD-A2E6-0625587D2A80}"/>
              </a:ext>
            </a:extLst>
          </p:cNvPr>
          <p:cNvSpPr/>
          <p:nvPr/>
        </p:nvSpPr>
        <p:spPr>
          <a:xfrm>
            <a:off x="6779979" y="31843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8" name="Oval 1607">
            <a:extLst>
              <a:ext uri="{FF2B5EF4-FFF2-40B4-BE49-F238E27FC236}">
                <a16:creationId xmlns:a16="http://schemas.microsoft.com/office/drawing/2014/main" id="{084DDD9B-B7F2-4CB7-A7DA-1A5647E73AA0}"/>
              </a:ext>
            </a:extLst>
          </p:cNvPr>
          <p:cNvSpPr/>
          <p:nvPr/>
        </p:nvSpPr>
        <p:spPr>
          <a:xfrm>
            <a:off x="4641741" y="35013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9" name="Oval 1608">
            <a:extLst>
              <a:ext uri="{FF2B5EF4-FFF2-40B4-BE49-F238E27FC236}">
                <a16:creationId xmlns:a16="http://schemas.microsoft.com/office/drawing/2014/main" id="{91409B8E-3230-42DD-8565-5E9DA4A80A9C}"/>
              </a:ext>
            </a:extLst>
          </p:cNvPr>
          <p:cNvSpPr/>
          <p:nvPr/>
        </p:nvSpPr>
        <p:spPr>
          <a:xfrm>
            <a:off x="4648022" y="353623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0" name="Oval 1609">
            <a:extLst>
              <a:ext uri="{FF2B5EF4-FFF2-40B4-BE49-F238E27FC236}">
                <a16:creationId xmlns:a16="http://schemas.microsoft.com/office/drawing/2014/main" id="{C680FE20-9B6A-49CA-A7BF-F8D18B8C87A8}"/>
              </a:ext>
            </a:extLst>
          </p:cNvPr>
          <p:cNvSpPr/>
          <p:nvPr/>
        </p:nvSpPr>
        <p:spPr>
          <a:xfrm>
            <a:off x="4908600" y="35631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1" name="Oval 1610">
            <a:extLst>
              <a:ext uri="{FF2B5EF4-FFF2-40B4-BE49-F238E27FC236}">
                <a16:creationId xmlns:a16="http://schemas.microsoft.com/office/drawing/2014/main" id="{C87E8386-0D1A-4B5D-BF08-06E93DDCDD03}"/>
              </a:ext>
            </a:extLst>
          </p:cNvPr>
          <p:cNvSpPr/>
          <p:nvPr/>
        </p:nvSpPr>
        <p:spPr>
          <a:xfrm>
            <a:off x="4817477" y="358008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2" name="Oval 1611">
            <a:extLst>
              <a:ext uri="{FF2B5EF4-FFF2-40B4-BE49-F238E27FC236}">
                <a16:creationId xmlns:a16="http://schemas.microsoft.com/office/drawing/2014/main" id="{92624BE5-4DBA-4665-A506-EA56F6E80EED}"/>
              </a:ext>
            </a:extLst>
          </p:cNvPr>
          <p:cNvSpPr/>
          <p:nvPr/>
        </p:nvSpPr>
        <p:spPr>
          <a:xfrm>
            <a:off x="4879932" y="34639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3" name="Oval 1612">
            <a:extLst>
              <a:ext uri="{FF2B5EF4-FFF2-40B4-BE49-F238E27FC236}">
                <a16:creationId xmlns:a16="http://schemas.microsoft.com/office/drawing/2014/main" id="{B998932E-E6D0-4CDD-A235-0E1D432B35A3}"/>
              </a:ext>
            </a:extLst>
          </p:cNvPr>
          <p:cNvSpPr/>
          <p:nvPr/>
        </p:nvSpPr>
        <p:spPr>
          <a:xfrm>
            <a:off x="4636409" y="33285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4" name="Oval 1613">
            <a:extLst>
              <a:ext uri="{FF2B5EF4-FFF2-40B4-BE49-F238E27FC236}">
                <a16:creationId xmlns:a16="http://schemas.microsoft.com/office/drawing/2014/main" id="{152916FB-AFBC-4548-A780-E1E66E680EE4}"/>
              </a:ext>
            </a:extLst>
          </p:cNvPr>
          <p:cNvSpPr/>
          <p:nvPr/>
        </p:nvSpPr>
        <p:spPr>
          <a:xfrm>
            <a:off x="4788809" y="34809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5" name="Oval 1614">
            <a:extLst>
              <a:ext uri="{FF2B5EF4-FFF2-40B4-BE49-F238E27FC236}">
                <a16:creationId xmlns:a16="http://schemas.microsoft.com/office/drawing/2014/main" id="{BC00CD8C-9DF5-4C1E-BFCB-0353D5027767}"/>
              </a:ext>
            </a:extLst>
          </p:cNvPr>
          <p:cNvSpPr/>
          <p:nvPr/>
        </p:nvSpPr>
        <p:spPr>
          <a:xfrm>
            <a:off x="4941209" y="36333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6" name="Oval 1615">
            <a:extLst>
              <a:ext uri="{FF2B5EF4-FFF2-40B4-BE49-F238E27FC236}">
                <a16:creationId xmlns:a16="http://schemas.microsoft.com/office/drawing/2014/main" id="{03860D64-186D-4C35-919B-9FFE223FFB14}"/>
              </a:ext>
            </a:extLst>
          </p:cNvPr>
          <p:cNvSpPr/>
          <p:nvPr/>
        </p:nvSpPr>
        <p:spPr>
          <a:xfrm>
            <a:off x="4654676" y="36171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7" name="Oval 1616">
            <a:extLst>
              <a:ext uri="{FF2B5EF4-FFF2-40B4-BE49-F238E27FC236}">
                <a16:creationId xmlns:a16="http://schemas.microsoft.com/office/drawing/2014/main" id="{5D8C7FB4-8F7A-43A9-A374-A0AF694990EE}"/>
              </a:ext>
            </a:extLst>
          </p:cNvPr>
          <p:cNvSpPr/>
          <p:nvPr/>
        </p:nvSpPr>
        <p:spPr>
          <a:xfrm>
            <a:off x="4658174" y="35367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8" name="Oval 1617">
            <a:extLst>
              <a:ext uri="{FF2B5EF4-FFF2-40B4-BE49-F238E27FC236}">
                <a16:creationId xmlns:a16="http://schemas.microsoft.com/office/drawing/2014/main" id="{5E19DE71-40B4-4E14-8710-A702C980F7AD}"/>
              </a:ext>
            </a:extLst>
          </p:cNvPr>
          <p:cNvSpPr/>
          <p:nvPr/>
        </p:nvSpPr>
        <p:spPr>
          <a:xfrm>
            <a:off x="5597873" y="355833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9" name="Oval 1618">
            <a:extLst>
              <a:ext uri="{FF2B5EF4-FFF2-40B4-BE49-F238E27FC236}">
                <a16:creationId xmlns:a16="http://schemas.microsoft.com/office/drawing/2014/main" id="{905EBCD9-73AC-417A-9C40-FDB9ADA725EB}"/>
              </a:ext>
            </a:extLst>
          </p:cNvPr>
          <p:cNvSpPr/>
          <p:nvPr/>
        </p:nvSpPr>
        <p:spPr>
          <a:xfrm>
            <a:off x="5448971" y="332556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0" name="Oval 1619">
            <a:extLst>
              <a:ext uri="{FF2B5EF4-FFF2-40B4-BE49-F238E27FC236}">
                <a16:creationId xmlns:a16="http://schemas.microsoft.com/office/drawing/2014/main" id="{1EF8C728-E124-470C-8932-1BA188135CF2}"/>
              </a:ext>
            </a:extLst>
          </p:cNvPr>
          <p:cNvSpPr/>
          <p:nvPr/>
        </p:nvSpPr>
        <p:spPr>
          <a:xfrm>
            <a:off x="5315123" y="33688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1" name="Oval 1620">
            <a:extLst>
              <a:ext uri="{FF2B5EF4-FFF2-40B4-BE49-F238E27FC236}">
                <a16:creationId xmlns:a16="http://schemas.microsoft.com/office/drawing/2014/main" id="{0DAAD748-BA32-49DB-BA98-7289FF26BA39}"/>
              </a:ext>
            </a:extLst>
          </p:cNvPr>
          <p:cNvSpPr/>
          <p:nvPr/>
        </p:nvSpPr>
        <p:spPr>
          <a:xfrm>
            <a:off x="5601371" y="347796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2" name="Oval 1621">
            <a:extLst>
              <a:ext uri="{FF2B5EF4-FFF2-40B4-BE49-F238E27FC236}">
                <a16:creationId xmlns:a16="http://schemas.microsoft.com/office/drawing/2014/main" id="{88CBD6D7-8F3E-4D7A-993A-11C448A8F0AD}"/>
              </a:ext>
            </a:extLst>
          </p:cNvPr>
          <p:cNvSpPr/>
          <p:nvPr/>
        </p:nvSpPr>
        <p:spPr>
          <a:xfrm>
            <a:off x="5477994" y="35212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3" name="Oval 1622">
            <a:extLst>
              <a:ext uri="{FF2B5EF4-FFF2-40B4-BE49-F238E27FC236}">
                <a16:creationId xmlns:a16="http://schemas.microsoft.com/office/drawing/2014/main" id="{F5C546BF-6F72-4B79-9881-54E20A9A1304}"/>
              </a:ext>
            </a:extLst>
          </p:cNvPr>
          <p:cNvSpPr/>
          <p:nvPr/>
        </p:nvSpPr>
        <p:spPr>
          <a:xfrm>
            <a:off x="5224000" y="33858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4" name="Oval 1623">
            <a:extLst>
              <a:ext uri="{FF2B5EF4-FFF2-40B4-BE49-F238E27FC236}">
                <a16:creationId xmlns:a16="http://schemas.microsoft.com/office/drawing/2014/main" id="{6155A580-8B78-4F40-A552-5480B3F54810}"/>
              </a:ext>
            </a:extLst>
          </p:cNvPr>
          <p:cNvSpPr/>
          <p:nvPr/>
        </p:nvSpPr>
        <p:spPr>
          <a:xfrm>
            <a:off x="5376400" y="35382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5" name="Oval 1624">
            <a:extLst>
              <a:ext uri="{FF2B5EF4-FFF2-40B4-BE49-F238E27FC236}">
                <a16:creationId xmlns:a16="http://schemas.microsoft.com/office/drawing/2014/main" id="{9EB3688C-F17F-4823-9B8F-98643317B0D3}"/>
              </a:ext>
            </a:extLst>
          </p:cNvPr>
          <p:cNvSpPr/>
          <p:nvPr/>
        </p:nvSpPr>
        <p:spPr>
          <a:xfrm>
            <a:off x="5089867" y="35220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6" name="Oval 1625">
            <a:extLst>
              <a:ext uri="{FF2B5EF4-FFF2-40B4-BE49-F238E27FC236}">
                <a16:creationId xmlns:a16="http://schemas.microsoft.com/office/drawing/2014/main" id="{768BDEC6-6EA3-4C0C-9A69-925BAAD2D993}"/>
              </a:ext>
            </a:extLst>
          </p:cNvPr>
          <p:cNvSpPr/>
          <p:nvPr/>
        </p:nvSpPr>
        <p:spPr>
          <a:xfrm>
            <a:off x="4999011" y="341991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7" name="Oval 1626">
            <a:extLst>
              <a:ext uri="{FF2B5EF4-FFF2-40B4-BE49-F238E27FC236}">
                <a16:creationId xmlns:a16="http://schemas.microsoft.com/office/drawing/2014/main" id="{C7539206-E51E-4D00-AC01-DD3D0E55C85D}"/>
              </a:ext>
            </a:extLst>
          </p:cNvPr>
          <p:cNvSpPr/>
          <p:nvPr/>
        </p:nvSpPr>
        <p:spPr>
          <a:xfrm>
            <a:off x="4926440" y="36325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8" name="Oval 1627">
            <a:extLst>
              <a:ext uri="{FF2B5EF4-FFF2-40B4-BE49-F238E27FC236}">
                <a16:creationId xmlns:a16="http://schemas.microsoft.com/office/drawing/2014/main" id="{EAC988F1-25C2-41AF-8CC7-74E756A78AE7}"/>
              </a:ext>
            </a:extLst>
          </p:cNvPr>
          <p:cNvSpPr/>
          <p:nvPr/>
        </p:nvSpPr>
        <p:spPr>
          <a:xfrm>
            <a:off x="5320105" y="364123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9" name="Oval 1628">
            <a:extLst>
              <a:ext uri="{FF2B5EF4-FFF2-40B4-BE49-F238E27FC236}">
                <a16:creationId xmlns:a16="http://schemas.microsoft.com/office/drawing/2014/main" id="{16D1F0DF-7429-4264-92AD-861832BF9846}"/>
              </a:ext>
            </a:extLst>
          </p:cNvPr>
          <p:cNvSpPr/>
          <p:nvPr/>
        </p:nvSpPr>
        <p:spPr>
          <a:xfrm>
            <a:off x="5196728" y="368452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0" name="Oval 1629">
            <a:extLst>
              <a:ext uri="{FF2B5EF4-FFF2-40B4-BE49-F238E27FC236}">
                <a16:creationId xmlns:a16="http://schemas.microsoft.com/office/drawing/2014/main" id="{6360F38F-F256-4613-9673-4BA19A0522C9}"/>
              </a:ext>
            </a:extLst>
          </p:cNvPr>
          <p:cNvSpPr/>
          <p:nvPr/>
        </p:nvSpPr>
        <p:spPr>
          <a:xfrm>
            <a:off x="5588579" y="333536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1" name="Oval 1630">
            <a:extLst>
              <a:ext uri="{FF2B5EF4-FFF2-40B4-BE49-F238E27FC236}">
                <a16:creationId xmlns:a16="http://schemas.microsoft.com/office/drawing/2014/main" id="{61CBECD7-B924-4BF3-B2B8-4AC68D3739EB}"/>
              </a:ext>
            </a:extLst>
          </p:cNvPr>
          <p:cNvSpPr/>
          <p:nvPr/>
        </p:nvSpPr>
        <p:spPr>
          <a:xfrm>
            <a:off x="5092458" y="34801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2" name="Oval 1631">
            <a:extLst>
              <a:ext uri="{FF2B5EF4-FFF2-40B4-BE49-F238E27FC236}">
                <a16:creationId xmlns:a16="http://schemas.microsoft.com/office/drawing/2014/main" id="{AD20A0B4-D26C-410E-99CD-3BDF28EEA44F}"/>
              </a:ext>
            </a:extLst>
          </p:cNvPr>
          <p:cNvSpPr/>
          <p:nvPr/>
        </p:nvSpPr>
        <p:spPr>
          <a:xfrm>
            <a:off x="5244858" y="36325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3" name="Oval 1632">
            <a:extLst>
              <a:ext uri="{FF2B5EF4-FFF2-40B4-BE49-F238E27FC236}">
                <a16:creationId xmlns:a16="http://schemas.microsoft.com/office/drawing/2014/main" id="{81CE72CF-A6C0-4705-8A2E-6C77905486CB}"/>
              </a:ext>
            </a:extLst>
          </p:cNvPr>
          <p:cNvSpPr/>
          <p:nvPr/>
        </p:nvSpPr>
        <p:spPr>
          <a:xfrm>
            <a:off x="5424579" y="343847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4" name="Oval 1633">
            <a:extLst>
              <a:ext uri="{FF2B5EF4-FFF2-40B4-BE49-F238E27FC236}">
                <a16:creationId xmlns:a16="http://schemas.microsoft.com/office/drawing/2014/main" id="{83848EF7-FB9F-488A-AAE3-13F0DFCE211A}"/>
              </a:ext>
            </a:extLst>
          </p:cNvPr>
          <p:cNvSpPr/>
          <p:nvPr/>
        </p:nvSpPr>
        <p:spPr>
          <a:xfrm>
            <a:off x="5261152" y="354902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5" name="Oval 1634">
            <a:extLst>
              <a:ext uri="{FF2B5EF4-FFF2-40B4-BE49-F238E27FC236}">
                <a16:creationId xmlns:a16="http://schemas.microsoft.com/office/drawing/2014/main" id="{56F7813E-6FF7-4EA3-B737-66DAF7523EAC}"/>
              </a:ext>
            </a:extLst>
          </p:cNvPr>
          <p:cNvSpPr/>
          <p:nvPr/>
        </p:nvSpPr>
        <p:spPr>
          <a:xfrm>
            <a:off x="5005975" y="322386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6" name="Oval 1635">
            <a:extLst>
              <a:ext uri="{FF2B5EF4-FFF2-40B4-BE49-F238E27FC236}">
                <a16:creationId xmlns:a16="http://schemas.microsoft.com/office/drawing/2014/main" id="{75BE9A75-81F1-496A-914D-6D4F0B5D9F80}"/>
              </a:ext>
            </a:extLst>
          </p:cNvPr>
          <p:cNvSpPr/>
          <p:nvPr/>
        </p:nvSpPr>
        <p:spPr>
          <a:xfrm>
            <a:off x="5639238" y="35379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7" name="Oval 1636">
            <a:extLst>
              <a:ext uri="{FF2B5EF4-FFF2-40B4-BE49-F238E27FC236}">
                <a16:creationId xmlns:a16="http://schemas.microsoft.com/office/drawing/2014/main" id="{7523B5F6-09FB-48FD-950F-D3B3AC607D68}"/>
              </a:ext>
            </a:extLst>
          </p:cNvPr>
          <p:cNvSpPr/>
          <p:nvPr/>
        </p:nvSpPr>
        <p:spPr>
          <a:xfrm>
            <a:off x="5593063" y="33249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" name="Oval 1637">
            <a:extLst>
              <a:ext uri="{FF2B5EF4-FFF2-40B4-BE49-F238E27FC236}">
                <a16:creationId xmlns:a16="http://schemas.microsoft.com/office/drawing/2014/main" id="{D2AC406C-2748-4793-A43F-DACE258EEBC8}"/>
              </a:ext>
            </a:extLst>
          </p:cNvPr>
          <p:cNvSpPr/>
          <p:nvPr/>
        </p:nvSpPr>
        <p:spPr>
          <a:xfrm>
            <a:off x="5215959" y="31137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9" name="Oval 1638">
            <a:extLst>
              <a:ext uri="{FF2B5EF4-FFF2-40B4-BE49-F238E27FC236}">
                <a16:creationId xmlns:a16="http://schemas.microsoft.com/office/drawing/2014/main" id="{FE996FFF-A9A5-4CC8-9B23-E90A92E3DF5E}"/>
              </a:ext>
            </a:extLst>
          </p:cNvPr>
          <p:cNvSpPr/>
          <p:nvPr/>
        </p:nvSpPr>
        <p:spPr>
          <a:xfrm>
            <a:off x="5502207" y="32228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0" name="Oval 1639">
            <a:extLst>
              <a:ext uri="{FF2B5EF4-FFF2-40B4-BE49-F238E27FC236}">
                <a16:creationId xmlns:a16="http://schemas.microsoft.com/office/drawing/2014/main" id="{0DD33012-13C8-4FCE-AA4E-ED38AA40DAA8}"/>
              </a:ext>
            </a:extLst>
          </p:cNvPr>
          <p:cNvSpPr/>
          <p:nvPr/>
        </p:nvSpPr>
        <p:spPr>
          <a:xfrm>
            <a:off x="5378830" y="32661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1" name="Oval 1640">
            <a:extLst>
              <a:ext uri="{FF2B5EF4-FFF2-40B4-BE49-F238E27FC236}">
                <a16:creationId xmlns:a16="http://schemas.microsoft.com/office/drawing/2014/main" id="{F9350A4C-51FA-4018-A2CC-F4015CE93391}"/>
              </a:ext>
            </a:extLst>
          </p:cNvPr>
          <p:cNvSpPr/>
          <p:nvPr/>
        </p:nvSpPr>
        <p:spPr>
          <a:xfrm>
            <a:off x="5124836" y="31307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2" name="Oval 1641">
            <a:extLst>
              <a:ext uri="{FF2B5EF4-FFF2-40B4-BE49-F238E27FC236}">
                <a16:creationId xmlns:a16="http://schemas.microsoft.com/office/drawing/2014/main" id="{077AAF5D-49A8-4649-9918-6A124738DCAE}"/>
              </a:ext>
            </a:extLst>
          </p:cNvPr>
          <p:cNvSpPr/>
          <p:nvPr/>
        </p:nvSpPr>
        <p:spPr>
          <a:xfrm>
            <a:off x="5277236" y="32831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3" name="Oval 1642">
            <a:extLst>
              <a:ext uri="{FF2B5EF4-FFF2-40B4-BE49-F238E27FC236}">
                <a16:creationId xmlns:a16="http://schemas.microsoft.com/office/drawing/2014/main" id="{0DCB387B-578E-4C54-93F5-4CF0591E2D42}"/>
              </a:ext>
            </a:extLst>
          </p:cNvPr>
          <p:cNvSpPr/>
          <p:nvPr/>
        </p:nvSpPr>
        <p:spPr>
          <a:xfrm>
            <a:off x="5429636" y="34355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4" name="Oval 1643">
            <a:extLst>
              <a:ext uri="{FF2B5EF4-FFF2-40B4-BE49-F238E27FC236}">
                <a16:creationId xmlns:a16="http://schemas.microsoft.com/office/drawing/2014/main" id="{ADE0AE5F-CAC2-4ECB-B462-17F1B7C8557B}"/>
              </a:ext>
            </a:extLst>
          </p:cNvPr>
          <p:cNvSpPr/>
          <p:nvPr/>
        </p:nvSpPr>
        <p:spPr>
          <a:xfrm>
            <a:off x="5582036" y="358791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5" name="Oval 1644">
            <a:extLst>
              <a:ext uri="{FF2B5EF4-FFF2-40B4-BE49-F238E27FC236}">
                <a16:creationId xmlns:a16="http://schemas.microsoft.com/office/drawing/2014/main" id="{5C3FB820-2174-4B93-BE35-B2291751785C}"/>
              </a:ext>
            </a:extLst>
          </p:cNvPr>
          <p:cNvSpPr/>
          <p:nvPr/>
        </p:nvSpPr>
        <p:spPr>
          <a:xfrm>
            <a:off x="5535875" y="36383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6" name="Oval 1645">
            <a:extLst>
              <a:ext uri="{FF2B5EF4-FFF2-40B4-BE49-F238E27FC236}">
                <a16:creationId xmlns:a16="http://schemas.microsoft.com/office/drawing/2014/main" id="{B76C1CEC-891A-4674-9398-F6A0B99016D8}"/>
              </a:ext>
            </a:extLst>
          </p:cNvPr>
          <p:cNvSpPr/>
          <p:nvPr/>
        </p:nvSpPr>
        <p:spPr>
          <a:xfrm>
            <a:off x="4642351" y="360762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7" name="Oval 1646">
            <a:extLst>
              <a:ext uri="{FF2B5EF4-FFF2-40B4-BE49-F238E27FC236}">
                <a16:creationId xmlns:a16="http://schemas.microsoft.com/office/drawing/2014/main" id="{29E14595-0B85-4EB3-8378-ABEFF2B2C7C6}"/>
              </a:ext>
            </a:extLst>
          </p:cNvPr>
          <p:cNvSpPr/>
          <p:nvPr/>
        </p:nvSpPr>
        <p:spPr>
          <a:xfrm>
            <a:off x="4933515" y="35802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8" name="Oval 1647">
            <a:extLst>
              <a:ext uri="{FF2B5EF4-FFF2-40B4-BE49-F238E27FC236}">
                <a16:creationId xmlns:a16="http://schemas.microsoft.com/office/drawing/2014/main" id="{B1392F44-EEAA-41D1-A245-352E681920A6}"/>
              </a:ext>
            </a:extLst>
          </p:cNvPr>
          <p:cNvSpPr/>
          <p:nvPr/>
        </p:nvSpPr>
        <p:spPr>
          <a:xfrm>
            <a:off x="5085915" y="37326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9" name="Oval 1648">
            <a:extLst>
              <a:ext uri="{FF2B5EF4-FFF2-40B4-BE49-F238E27FC236}">
                <a16:creationId xmlns:a16="http://schemas.microsoft.com/office/drawing/2014/main" id="{E60F71EB-1AA7-48B6-BE69-39B41421BE29}"/>
              </a:ext>
            </a:extLst>
          </p:cNvPr>
          <p:cNvSpPr/>
          <p:nvPr/>
        </p:nvSpPr>
        <p:spPr>
          <a:xfrm>
            <a:off x="4768497" y="36383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0" name="Oval 1649">
            <a:extLst>
              <a:ext uri="{FF2B5EF4-FFF2-40B4-BE49-F238E27FC236}">
                <a16:creationId xmlns:a16="http://schemas.microsoft.com/office/drawing/2014/main" id="{91D7A421-E53D-4361-AF79-FD459A689A9E}"/>
              </a:ext>
            </a:extLst>
          </p:cNvPr>
          <p:cNvSpPr/>
          <p:nvPr/>
        </p:nvSpPr>
        <p:spPr>
          <a:xfrm>
            <a:off x="4920897" y="37907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1" name="Oval 1650">
            <a:extLst>
              <a:ext uri="{FF2B5EF4-FFF2-40B4-BE49-F238E27FC236}">
                <a16:creationId xmlns:a16="http://schemas.microsoft.com/office/drawing/2014/main" id="{B28ED4F4-FC4D-4844-A613-768C079EA857}"/>
              </a:ext>
            </a:extLst>
          </p:cNvPr>
          <p:cNvSpPr/>
          <p:nvPr/>
        </p:nvSpPr>
        <p:spPr>
          <a:xfrm>
            <a:off x="5265636" y="353862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2" name="Oval 1651">
            <a:extLst>
              <a:ext uri="{FF2B5EF4-FFF2-40B4-BE49-F238E27FC236}">
                <a16:creationId xmlns:a16="http://schemas.microsoft.com/office/drawing/2014/main" id="{DCA84B8E-8577-4ECC-9CF5-85F324995884}"/>
              </a:ext>
            </a:extLst>
          </p:cNvPr>
          <p:cNvSpPr/>
          <p:nvPr/>
        </p:nvSpPr>
        <p:spPr>
          <a:xfrm>
            <a:off x="5102209" y="36491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3" name="Oval 1652">
            <a:extLst>
              <a:ext uri="{FF2B5EF4-FFF2-40B4-BE49-F238E27FC236}">
                <a16:creationId xmlns:a16="http://schemas.microsoft.com/office/drawing/2014/main" id="{48B46C2C-C698-454C-8689-D7BED6E11D5A}"/>
              </a:ext>
            </a:extLst>
          </p:cNvPr>
          <p:cNvSpPr/>
          <p:nvPr/>
        </p:nvSpPr>
        <p:spPr>
          <a:xfrm>
            <a:off x="5254609" y="38015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4" name="Oval 1653">
            <a:extLst>
              <a:ext uri="{FF2B5EF4-FFF2-40B4-BE49-F238E27FC236}">
                <a16:creationId xmlns:a16="http://schemas.microsoft.com/office/drawing/2014/main" id="{D61A4815-A0E0-43CF-AAE0-F7AFCE7BA5DA}"/>
              </a:ext>
            </a:extLst>
          </p:cNvPr>
          <p:cNvSpPr/>
          <p:nvPr/>
        </p:nvSpPr>
        <p:spPr>
          <a:xfrm>
            <a:off x="5588338" y="308053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5" name="Oval 1654">
            <a:extLst>
              <a:ext uri="{FF2B5EF4-FFF2-40B4-BE49-F238E27FC236}">
                <a16:creationId xmlns:a16="http://schemas.microsoft.com/office/drawing/2014/main" id="{61F9357E-0A63-4419-95CC-5866F9A80A05}"/>
              </a:ext>
            </a:extLst>
          </p:cNvPr>
          <p:cNvSpPr/>
          <p:nvPr/>
        </p:nvSpPr>
        <p:spPr>
          <a:xfrm>
            <a:off x="5531136" y="31305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6" name="Oval 1655">
            <a:extLst>
              <a:ext uri="{FF2B5EF4-FFF2-40B4-BE49-F238E27FC236}">
                <a16:creationId xmlns:a16="http://schemas.microsoft.com/office/drawing/2014/main" id="{A6EFE1D5-E02B-4D02-AF2A-944A76D2FD1E}"/>
              </a:ext>
            </a:extLst>
          </p:cNvPr>
          <p:cNvSpPr/>
          <p:nvPr/>
        </p:nvSpPr>
        <p:spPr>
          <a:xfrm>
            <a:off x="5637375" y="33333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7" name="Oval 1656">
            <a:extLst>
              <a:ext uri="{FF2B5EF4-FFF2-40B4-BE49-F238E27FC236}">
                <a16:creationId xmlns:a16="http://schemas.microsoft.com/office/drawing/2014/main" id="{EE817568-ADFA-49A6-9C40-BEAAE73F5265}"/>
              </a:ext>
            </a:extLst>
          </p:cNvPr>
          <p:cNvSpPr/>
          <p:nvPr/>
        </p:nvSpPr>
        <p:spPr>
          <a:xfrm>
            <a:off x="5482686" y="41420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8" name="Oval 1657">
            <a:extLst>
              <a:ext uri="{FF2B5EF4-FFF2-40B4-BE49-F238E27FC236}">
                <a16:creationId xmlns:a16="http://schemas.microsoft.com/office/drawing/2014/main" id="{020D1988-AD84-4E32-A14C-31E93776443E}"/>
              </a:ext>
            </a:extLst>
          </p:cNvPr>
          <p:cNvSpPr/>
          <p:nvPr/>
        </p:nvSpPr>
        <p:spPr>
          <a:xfrm>
            <a:off x="4880326" y="40840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9" name="Oval 1658">
            <a:extLst>
              <a:ext uri="{FF2B5EF4-FFF2-40B4-BE49-F238E27FC236}">
                <a16:creationId xmlns:a16="http://schemas.microsoft.com/office/drawing/2014/main" id="{CF023CE3-B404-4E3D-9A01-201C062CB534}"/>
              </a:ext>
            </a:extLst>
          </p:cNvPr>
          <p:cNvSpPr/>
          <p:nvPr/>
        </p:nvSpPr>
        <p:spPr>
          <a:xfrm>
            <a:off x="5032726" y="42364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0" name="Oval 1659">
            <a:extLst>
              <a:ext uri="{FF2B5EF4-FFF2-40B4-BE49-F238E27FC236}">
                <a16:creationId xmlns:a16="http://schemas.microsoft.com/office/drawing/2014/main" id="{3A49698E-B740-40E3-B34E-3B016CEBACEB}"/>
              </a:ext>
            </a:extLst>
          </p:cNvPr>
          <p:cNvSpPr/>
          <p:nvPr/>
        </p:nvSpPr>
        <p:spPr>
          <a:xfrm>
            <a:off x="5185126" y="438883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1" name="Oval 1660">
            <a:extLst>
              <a:ext uri="{FF2B5EF4-FFF2-40B4-BE49-F238E27FC236}">
                <a16:creationId xmlns:a16="http://schemas.microsoft.com/office/drawing/2014/main" id="{7E9194BE-C342-488D-BA94-EB1C398C769D}"/>
              </a:ext>
            </a:extLst>
          </p:cNvPr>
          <p:cNvSpPr/>
          <p:nvPr/>
        </p:nvSpPr>
        <p:spPr>
          <a:xfrm>
            <a:off x="5432124" y="41699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2" name="Oval 1661">
            <a:extLst>
              <a:ext uri="{FF2B5EF4-FFF2-40B4-BE49-F238E27FC236}">
                <a16:creationId xmlns:a16="http://schemas.microsoft.com/office/drawing/2014/main" id="{37BD9EA6-7E1E-4E94-9B7D-5F3D04BFFC48}"/>
              </a:ext>
            </a:extLst>
          </p:cNvPr>
          <p:cNvSpPr/>
          <p:nvPr/>
        </p:nvSpPr>
        <p:spPr>
          <a:xfrm>
            <a:off x="5419506" y="438035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3" name="Oval 1662">
            <a:extLst>
              <a:ext uri="{FF2B5EF4-FFF2-40B4-BE49-F238E27FC236}">
                <a16:creationId xmlns:a16="http://schemas.microsoft.com/office/drawing/2014/main" id="{35625BFE-8D81-49ED-B90B-1A39BFE4AC00}"/>
              </a:ext>
            </a:extLst>
          </p:cNvPr>
          <p:cNvSpPr/>
          <p:nvPr/>
        </p:nvSpPr>
        <p:spPr>
          <a:xfrm>
            <a:off x="4941582" y="403396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4" name="Oval 1663">
            <a:extLst>
              <a:ext uri="{FF2B5EF4-FFF2-40B4-BE49-F238E27FC236}">
                <a16:creationId xmlns:a16="http://schemas.microsoft.com/office/drawing/2014/main" id="{4426D01A-44B2-4E6C-B6C2-482A2FFEC2DB}"/>
              </a:ext>
            </a:extLst>
          </p:cNvPr>
          <p:cNvSpPr/>
          <p:nvPr/>
        </p:nvSpPr>
        <p:spPr>
          <a:xfrm>
            <a:off x="4850459" y="405094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5" name="Oval 1664">
            <a:extLst>
              <a:ext uri="{FF2B5EF4-FFF2-40B4-BE49-F238E27FC236}">
                <a16:creationId xmlns:a16="http://schemas.microsoft.com/office/drawing/2014/main" id="{0F99623B-042E-41C1-BFDF-CBD077792E43}"/>
              </a:ext>
            </a:extLst>
          </p:cNvPr>
          <p:cNvSpPr/>
          <p:nvPr/>
        </p:nvSpPr>
        <p:spPr>
          <a:xfrm>
            <a:off x="4716326" y="41871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6" name="Oval 1665">
            <a:extLst>
              <a:ext uri="{FF2B5EF4-FFF2-40B4-BE49-F238E27FC236}">
                <a16:creationId xmlns:a16="http://schemas.microsoft.com/office/drawing/2014/main" id="{025E8E98-4E22-4196-B372-DDEEC9C64C7A}"/>
              </a:ext>
            </a:extLst>
          </p:cNvPr>
          <p:cNvSpPr/>
          <p:nvPr/>
        </p:nvSpPr>
        <p:spPr>
          <a:xfrm>
            <a:off x="4974191" y="41042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7" name="Oval 1666">
            <a:extLst>
              <a:ext uri="{FF2B5EF4-FFF2-40B4-BE49-F238E27FC236}">
                <a16:creationId xmlns:a16="http://schemas.microsoft.com/office/drawing/2014/main" id="{3904BBD1-6B1E-41C8-97B3-45B171A7F365}"/>
              </a:ext>
            </a:extLst>
          </p:cNvPr>
          <p:cNvSpPr/>
          <p:nvPr/>
        </p:nvSpPr>
        <p:spPr>
          <a:xfrm>
            <a:off x="4687658" y="408800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8" name="Oval 1667">
            <a:extLst>
              <a:ext uri="{FF2B5EF4-FFF2-40B4-BE49-F238E27FC236}">
                <a16:creationId xmlns:a16="http://schemas.microsoft.com/office/drawing/2014/main" id="{944E13AC-CA96-4948-B88A-9FB421C4DF21}"/>
              </a:ext>
            </a:extLst>
          </p:cNvPr>
          <p:cNvSpPr/>
          <p:nvPr/>
        </p:nvSpPr>
        <p:spPr>
          <a:xfrm>
            <a:off x="4770985" y="437269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9" name="Oval 1668">
            <a:extLst>
              <a:ext uri="{FF2B5EF4-FFF2-40B4-BE49-F238E27FC236}">
                <a16:creationId xmlns:a16="http://schemas.microsoft.com/office/drawing/2014/main" id="{E8FB541C-6FD7-4B1E-AB3D-21B45ADD42BE}"/>
              </a:ext>
            </a:extLst>
          </p:cNvPr>
          <p:cNvSpPr/>
          <p:nvPr/>
        </p:nvSpPr>
        <p:spPr>
          <a:xfrm>
            <a:off x="4959422" y="41034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0" name="Oval 1669">
            <a:extLst>
              <a:ext uri="{FF2B5EF4-FFF2-40B4-BE49-F238E27FC236}">
                <a16:creationId xmlns:a16="http://schemas.microsoft.com/office/drawing/2014/main" id="{8ED30991-5A8D-4DD1-9E8E-4B849F313A6C}"/>
              </a:ext>
            </a:extLst>
          </p:cNvPr>
          <p:cNvSpPr/>
          <p:nvPr/>
        </p:nvSpPr>
        <p:spPr>
          <a:xfrm>
            <a:off x="5111822" y="425583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1" name="Oval 1670">
            <a:extLst>
              <a:ext uri="{FF2B5EF4-FFF2-40B4-BE49-F238E27FC236}">
                <a16:creationId xmlns:a16="http://schemas.microsoft.com/office/drawing/2014/main" id="{EF609491-01FA-41D4-83D8-6AEEAD6AC541}"/>
              </a:ext>
            </a:extLst>
          </p:cNvPr>
          <p:cNvSpPr/>
          <p:nvPr/>
        </p:nvSpPr>
        <p:spPr>
          <a:xfrm>
            <a:off x="4946804" y="43138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2" name="Oval 1671">
            <a:extLst>
              <a:ext uri="{FF2B5EF4-FFF2-40B4-BE49-F238E27FC236}">
                <a16:creationId xmlns:a16="http://schemas.microsoft.com/office/drawing/2014/main" id="{927C84B2-521C-437E-8002-8C3FAAB279E5}"/>
              </a:ext>
            </a:extLst>
          </p:cNvPr>
          <p:cNvSpPr/>
          <p:nvPr/>
        </p:nvSpPr>
        <p:spPr>
          <a:xfrm>
            <a:off x="5443943" y="421420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3" name="Oval 1672">
            <a:extLst>
              <a:ext uri="{FF2B5EF4-FFF2-40B4-BE49-F238E27FC236}">
                <a16:creationId xmlns:a16="http://schemas.microsoft.com/office/drawing/2014/main" id="{E9902D69-9307-4873-8C0A-D1C4B6FC7C1F}"/>
              </a:ext>
            </a:extLst>
          </p:cNvPr>
          <p:cNvSpPr/>
          <p:nvPr/>
        </p:nvSpPr>
        <p:spPr>
          <a:xfrm>
            <a:off x="5353087" y="411208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4" name="Oval 1673">
            <a:extLst>
              <a:ext uri="{FF2B5EF4-FFF2-40B4-BE49-F238E27FC236}">
                <a16:creationId xmlns:a16="http://schemas.microsoft.com/office/drawing/2014/main" id="{A8E5E6FA-2570-4D22-AF23-57121952BF9B}"/>
              </a:ext>
            </a:extLst>
          </p:cNvPr>
          <p:cNvSpPr/>
          <p:nvPr/>
        </p:nvSpPr>
        <p:spPr>
          <a:xfrm>
            <a:off x="5229710" y="415537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5" name="Oval 1674">
            <a:extLst>
              <a:ext uri="{FF2B5EF4-FFF2-40B4-BE49-F238E27FC236}">
                <a16:creationId xmlns:a16="http://schemas.microsoft.com/office/drawing/2014/main" id="{77D6E547-6E51-4AA7-93FA-72C631F7929E}"/>
              </a:ext>
            </a:extLst>
          </p:cNvPr>
          <p:cNvSpPr/>
          <p:nvPr/>
        </p:nvSpPr>
        <p:spPr>
          <a:xfrm>
            <a:off x="5280516" y="43247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6" name="Oval 1675">
            <a:extLst>
              <a:ext uri="{FF2B5EF4-FFF2-40B4-BE49-F238E27FC236}">
                <a16:creationId xmlns:a16="http://schemas.microsoft.com/office/drawing/2014/main" id="{CEE77F67-4940-4BD1-8434-123ECE19F8C7}"/>
              </a:ext>
            </a:extLst>
          </p:cNvPr>
          <p:cNvSpPr/>
          <p:nvPr/>
        </p:nvSpPr>
        <p:spPr>
          <a:xfrm>
            <a:off x="5067683" y="449237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7" name="Oval 1676">
            <a:extLst>
              <a:ext uri="{FF2B5EF4-FFF2-40B4-BE49-F238E27FC236}">
                <a16:creationId xmlns:a16="http://schemas.microsoft.com/office/drawing/2014/main" id="{BB4273E5-4823-40C3-894A-95D7F9C702B5}"/>
              </a:ext>
            </a:extLst>
          </p:cNvPr>
          <p:cNvSpPr/>
          <p:nvPr/>
        </p:nvSpPr>
        <p:spPr>
          <a:xfrm>
            <a:off x="4976560" y="450935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8" name="Oval 1677">
            <a:extLst>
              <a:ext uri="{FF2B5EF4-FFF2-40B4-BE49-F238E27FC236}">
                <a16:creationId xmlns:a16="http://schemas.microsoft.com/office/drawing/2014/main" id="{7574C362-DC12-48ED-8037-98AFDA28EB3C}"/>
              </a:ext>
            </a:extLst>
          </p:cNvPr>
          <p:cNvSpPr/>
          <p:nvPr/>
        </p:nvSpPr>
        <p:spPr>
          <a:xfrm>
            <a:off x="5517630" y="407302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9" name="Oval 1678">
            <a:extLst>
              <a:ext uri="{FF2B5EF4-FFF2-40B4-BE49-F238E27FC236}">
                <a16:creationId xmlns:a16="http://schemas.microsoft.com/office/drawing/2014/main" id="{D47C279C-9689-4AD6-8052-BDCC6587DD02}"/>
              </a:ext>
            </a:extLst>
          </p:cNvPr>
          <p:cNvSpPr/>
          <p:nvPr/>
        </p:nvSpPr>
        <p:spPr>
          <a:xfrm>
            <a:off x="5397751" y="403593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0" name="Oval 1679">
            <a:extLst>
              <a:ext uri="{FF2B5EF4-FFF2-40B4-BE49-F238E27FC236}">
                <a16:creationId xmlns:a16="http://schemas.microsoft.com/office/drawing/2014/main" id="{134B72DE-7328-466F-B944-F280A293EB13}"/>
              </a:ext>
            </a:extLst>
          </p:cNvPr>
          <p:cNvSpPr/>
          <p:nvPr/>
        </p:nvSpPr>
        <p:spPr>
          <a:xfrm>
            <a:off x="5505305" y="406349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1" name="Oval 1680">
            <a:extLst>
              <a:ext uri="{FF2B5EF4-FFF2-40B4-BE49-F238E27FC236}">
                <a16:creationId xmlns:a16="http://schemas.microsoft.com/office/drawing/2014/main" id="{F4C274F6-4FC2-4E2E-BA56-498BD1EC26CF}"/>
              </a:ext>
            </a:extLst>
          </p:cNvPr>
          <p:cNvSpPr/>
          <p:nvPr/>
        </p:nvSpPr>
        <p:spPr>
          <a:xfrm>
            <a:off x="5403711" y="4080468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2" name="Oval 1681">
            <a:extLst>
              <a:ext uri="{FF2B5EF4-FFF2-40B4-BE49-F238E27FC236}">
                <a16:creationId xmlns:a16="http://schemas.microsoft.com/office/drawing/2014/main" id="{48EED567-377C-4219-B433-8C9402E132D1}"/>
              </a:ext>
            </a:extLst>
          </p:cNvPr>
          <p:cNvSpPr/>
          <p:nvPr/>
        </p:nvSpPr>
        <p:spPr>
          <a:xfrm>
            <a:off x="5463664" y="407825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3" name="Oval 1682">
            <a:extLst>
              <a:ext uri="{FF2B5EF4-FFF2-40B4-BE49-F238E27FC236}">
                <a16:creationId xmlns:a16="http://schemas.microsoft.com/office/drawing/2014/main" id="{B0CEE05B-4EF5-46D8-AA33-D24093004AB6}"/>
              </a:ext>
            </a:extLst>
          </p:cNvPr>
          <p:cNvSpPr/>
          <p:nvPr/>
        </p:nvSpPr>
        <p:spPr>
          <a:xfrm>
            <a:off x="5631451" y="409417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4" name="Oval 1683">
            <a:extLst>
              <a:ext uri="{FF2B5EF4-FFF2-40B4-BE49-F238E27FC236}">
                <a16:creationId xmlns:a16="http://schemas.microsoft.com/office/drawing/2014/main" id="{3348B623-82B3-415F-BD33-68858D786F4F}"/>
              </a:ext>
            </a:extLst>
          </p:cNvPr>
          <p:cNvSpPr/>
          <p:nvPr/>
        </p:nvSpPr>
        <p:spPr>
          <a:xfrm>
            <a:off x="4845132" y="31702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5" name="Oval 1684">
            <a:extLst>
              <a:ext uri="{FF2B5EF4-FFF2-40B4-BE49-F238E27FC236}">
                <a16:creationId xmlns:a16="http://schemas.microsoft.com/office/drawing/2014/main" id="{1A150351-357F-4817-986D-4C2013509AB6}"/>
              </a:ext>
            </a:extLst>
          </p:cNvPr>
          <p:cNvSpPr/>
          <p:nvPr/>
        </p:nvSpPr>
        <p:spPr>
          <a:xfrm>
            <a:off x="4997532" y="332265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6" name="Oval 1685">
            <a:extLst>
              <a:ext uri="{FF2B5EF4-FFF2-40B4-BE49-F238E27FC236}">
                <a16:creationId xmlns:a16="http://schemas.microsoft.com/office/drawing/2014/main" id="{4A49D772-A941-4C64-86C8-451579B3E7DF}"/>
              </a:ext>
            </a:extLst>
          </p:cNvPr>
          <p:cNvSpPr/>
          <p:nvPr/>
        </p:nvSpPr>
        <p:spPr>
          <a:xfrm>
            <a:off x="5342271" y="30705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7" name="Oval 1686">
            <a:extLst>
              <a:ext uri="{FF2B5EF4-FFF2-40B4-BE49-F238E27FC236}">
                <a16:creationId xmlns:a16="http://schemas.microsoft.com/office/drawing/2014/main" id="{6467C0B0-8B13-4114-8B77-D65E9CA8F6E7}"/>
              </a:ext>
            </a:extLst>
          </p:cNvPr>
          <p:cNvSpPr/>
          <p:nvPr/>
        </p:nvSpPr>
        <p:spPr>
          <a:xfrm>
            <a:off x="5483644" y="348592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8" name="Oval 1687">
            <a:extLst>
              <a:ext uri="{FF2B5EF4-FFF2-40B4-BE49-F238E27FC236}">
                <a16:creationId xmlns:a16="http://schemas.microsoft.com/office/drawing/2014/main" id="{0604AB2C-5E5C-45F6-B937-6D7846A4E37C}"/>
              </a:ext>
            </a:extLst>
          </p:cNvPr>
          <p:cNvSpPr/>
          <p:nvPr/>
        </p:nvSpPr>
        <p:spPr>
          <a:xfrm>
            <a:off x="5244530" y="310372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9" name="Oval 1688">
            <a:extLst>
              <a:ext uri="{FF2B5EF4-FFF2-40B4-BE49-F238E27FC236}">
                <a16:creationId xmlns:a16="http://schemas.microsoft.com/office/drawing/2014/main" id="{26D4CA1F-4398-4E8B-8408-292ED030CB12}"/>
              </a:ext>
            </a:extLst>
          </p:cNvPr>
          <p:cNvSpPr/>
          <p:nvPr/>
        </p:nvSpPr>
        <p:spPr>
          <a:xfrm>
            <a:off x="5396930" y="325612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0" name="Oval 1689">
            <a:extLst>
              <a:ext uri="{FF2B5EF4-FFF2-40B4-BE49-F238E27FC236}">
                <a16:creationId xmlns:a16="http://schemas.microsoft.com/office/drawing/2014/main" id="{7C93D893-3162-4CA2-91E0-42D360019AF0}"/>
              </a:ext>
            </a:extLst>
          </p:cNvPr>
          <p:cNvSpPr/>
          <p:nvPr/>
        </p:nvSpPr>
        <p:spPr>
          <a:xfrm>
            <a:off x="4642170" y="30456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1" name="Oval 1690">
            <a:extLst>
              <a:ext uri="{FF2B5EF4-FFF2-40B4-BE49-F238E27FC236}">
                <a16:creationId xmlns:a16="http://schemas.microsoft.com/office/drawing/2014/main" id="{9D61C3D8-FBEA-4897-90DE-FE054EF476FE}"/>
              </a:ext>
            </a:extLst>
          </p:cNvPr>
          <p:cNvSpPr/>
          <p:nvPr/>
        </p:nvSpPr>
        <p:spPr>
          <a:xfrm>
            <a:off x="4794570" y="319807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2" name="Oval 1691">
            <a:extLst>
              <a:ext uri="{FF2B5EF4-FFF2-40B4-BE49-F238E27FC236}">
                <a16:creationId xmlns:a16="http://schemas.microsoft.com/office/drawing/2014/main" id="{22A4084A-821B-4EBA-ADAD-D3CA5D1BB45C}"/>
              </a:ext>
            </a:extLst>
          </p:cNvPr>
          <p:cNvSpPr/>
          <p:nvPr/>
        </p:nvSpPr>
        <p:spPr>
          <a:xfrm>
            <a:off x="5126691" y="31564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3" name="Oval 1692">
            <a:extLst>
              <a:ext uri="{FF2B5EF4-FFF2-40B4-BE49-F238E27FC236}">
                <a16:creationId xmlns:a16="http://schemas.microsoft.com/office/drawing/2014/main" id="{36738AD0-0323-443F-97A3-73002FC57EFE}"/>
              </a:ext>
            </a:extLst>
          </p:cNvPr>
          <p:cNvSpPr/>
          <p:nvPr/>
        </p:nvSpPr>
        <p:spPr>
          <a:xfrm>
            <a:off x="5035835" y="305433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4" name="Oval 1693">
            <a:extLst>
              <a:ext uri="{FF2B5EF4-FFF2-40B4-BE49-F238E27FC236}">
                <a16:creationId xmlns:a16="http://schemas.microsoft.com/office/drawing/2014/main" id="{E607D7B5-2B10-49E8-9A13-20A8EE1BDDB0}"/>
              </a:ext>
            </a:extLst>
          </p:cNvPr>
          <p:cNvSpPr/>
          <p:nvPr/>
        </p:nvSpPr>
        <p:spPr>
          <a:xfrm>
            <a:off x="4912458" y="309762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5" name="Oval 1694">
            <a:extLst>
              <a:ext uri="{FF2B5EF4-FFF2-40B4-BE49-F238E27FC236}">
                <a16:creationId xmlns:a16="http://schemas.microsoft.com/office/drawing/2014/main" id="{7793AC75-18DC-47F8-B0EF-0B133621CDDC}"/>
              </a:ext>
            </a:extLst>
          </p:cNvPr>
          <p:cNvSpPr/>
          <p:nvPr/>
        </p:nvSpPr>
        <p:spPr>
          <a:xfrm>
            <a:off x="4963264" y="326699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6" name="Oval 1695">
            <a:extLst>
              <a:ext uri="{FF2B5EF4-FFF2-40B4-BE49-F238E27FC236}">
                <a16:creationId xmlns:a16="http://schemas.microsoft.com/office/drawing/2014/main" id="{31077745-5486-44AB-8454-A75040107DE1}"/>
              </a:ext>
            </a:extLst>
          </p:cNvPr>
          <p:cNvSpPr/>
          <p:nvPr/>
        </p:nvSpPr>
        <p:spPr>
          <a:xfrm>
            <a:off x="5572749" y="319731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7" name="Oval 1696">
            <a:extLst>
              <a:ext uri="{FF2B5EF4-FFF2-40B4-BE49-F238E27FC236}">
                <a16:creationId xmlns:a16="http://schemas.microsoft.com/office/drawing/2014/main" id="{B6DACED5-6D4F-4CA2-ADA4-0B9FD93B0525}"/>
              </a:ext>
            </a:extLst>
          </p:cNvPr>
          <p:cNvSpPr/>
          <p:nvPr/>
        </p:nvSpPr>
        <p:spPr>
          <a:xfrm>
            <a:off x="4771828" y="30372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" name="Oval 1697">
            <a:extLst>
              <a:ext uri="{FF2B5EF4-FFF2-40B4-BE49-F238E27FC236}">
                <a16:creationId xmlns:a16="http://schemas.microsoft.com/office/drawing/2014/main" id="{492571CA-2972-458A-8509-3815624D704E}"/>
              </a:ext>
            </a:extLst>
          </p:cNvPr>
          <p:cNvSpPr/>
          <p:nvPr/>
        </p:nvSpPr>
        <p:spPr>
          <a:xfrm>
            <a:off x="4924228" y="318965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" name="Oval 1698">
            <a:extLst>
              <a:ext uri="{FF2B5EF4-FFF2-40B4-BE49-F238E27FC236}">
                <a16:creationId xmlns:a16="http://schemas.microsoft.com/office/drawing/2014/main" id="{87CC9C0F-A64D-4456-86B0-3505082761C3}"/>
              </a:ext>
            </a:extLst>
          </p:cNvPr>
          <p:cNvSpPr/>
          <p:nvPr/>
        </p:nvSpPr>
        <p:spPr>
          <a:xfrm>
            <a:off x="4653989" y="30899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0" name="Oval 1699">
            <a:extLst>
              <a:ext uri="{FF2B5EF4-FFF2-40B4-BE49-F238E27FC236}">
                <a16:creationId xmlns:a16="http://schemas.microsoft.com/office/drawing/2014/main" id="{BFFEA2A6-435B-4829-8903-E63C48E0072E}"/>
              </a:ext>
            </a:extLst>
          </p:cNvPr>
          <p:cNvSpPr/>
          <p:nvPr/>
        </p:nvSpPr>
        <p:spPr>
          <a:xfrm>
            <a:off x="5556344" y="3443170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1" name="Oval 1700">
            <a:extLst>
              <a:ext uri="{FF2B5EF4-FFF2-40B4-BE49-F238E27FC236}">
                <a16:creationId xmlns:a16="http://schemas.microsoft.com/office/drawing/2014/main" id="{B0494855-6D4C-4A5C-8167-1F2DF5C492FC}"/>
              </a:ext>
            </a:extLst>
          </p:cNvPr>
          <p:cNvSpPr/>
          <p:nvPr/>
        </p:nvSpPr>
        <p:spPr>
          <a:xfrm>
            <a:off x="5422211" y="35793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2" name="Oval 1701">
            <a:extLst>
              <a:ext uri="{FF2B5EF4-FFF2-40B4-BE49-F238E27FC236}">
                <a16:creationId xmlns:a16="http://schemas.microsoft.com/office/drawing/2014/main" id="{084DF259-BC51-44CE-A725-37C18ECB2101}"/>
              </a:ext>
            </a:extLst>
          </p:cNvPr>
          <p:cNvSpPr/>
          <p:nvPr/>
        </p:nvSpPr>
        <p:spPr>
          <a:xfrm>
            <a:off x="5331355" y="347726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3" name="Oval 1702">
            <a:extLst>
              <a:ext uri="{FF2B5EF4-FFF2-40B4-BE49-F238E27FC236}">
                <a16:creationId xmlns:a16="http://schemas.microsoft.com/office/drawing/2014/main" id="{31010C7E-2576-4AC3-83CA-5D744C4800A0}"/>
              </a:ext>
            </a:extLst>
          </p:cNvPr>
          <p:cNvSpPr/>
          <p:nvPr/>
        </p:nvSpPr>
        <p:spPr>
          <a:xfrm>
            <a:off x="5258784" y="368992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4" name="Oval 1703">
            <a:extLst>
              <a:ext uri="{FF2B5EF4-FFF2-40B4-BE49-F238E27FC236}">
                <a16:creationId xmlns:a16="http://schemas.microsoft.com/office/drawing/2014/main" id="{F1605AF6-D92A-4A4A-8A2D-7534BA6AD520}"/>
              </a:ext>
            </a:extLst>
          </p:cNvPr>
          <p:cNvSpPr/>
          <p:nvPr/>
        </p:nvSpPr>
        <p:spPr>
          <a:xfrm>
            <a:off x="4654833" y="357937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5" name="Oval 1704">
            <a:extLst>
              <a:ext uri="{FF2B5EF4-FFF2-40B4-BE49-F238E27FC236}">
                <a16:creationId xmlns:a16="http://schemas.microsoft.com/office/drawing/2014/main" id="{1D8FB967-1DC6-447E-85B7-4636241A34E4}"/>
              </a:ext>
            </a:extLst>
          </p:cNvPr>
          <p:cNvSpPr/>
          <p:nvPr/>
        </p:nvSpPr>
        <p:spPr>
          <a:xfrm>
            <a:off x="4906249" y="325992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6" name="Oval 1705">
            <a:extLst>
              <a:ext uri="{FF2B5EF4-FFF2-40B4-BE49-F238E27FC236}">
                <a16:creationId xmlns:a16="http://schemas.microsoft.com/office/drawing/2014/main" id="{C88CD762-F8DC-4053-BF10-8EFD8BE1D88D}"/>
              </a:ext>
            </a:extLst>
          </p:cNvPr>
          <p:cNvSpPr/>
          <p:nvPr/>
        </p:nvSpPr>
        <p:spPr>
          <a:xfrm>
            <a:off x="5069120" y="341232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7" name="Oval 1706">
            <a:extLst>
              <a:ext uri="{FF2B5EF4-FFF2-40B4-BE49-F238E27FC236}">
                <a16:creationId xmlns:a16="http://schemas.microsoft.com/office/drawing/2014/main" id="{EB6EA09A-2C3C-4D82-B59D-E0A22BBB8D36}"/>
              </a:ext>
            </a:extLst>
          </p:cNvPr>
          <p:cNvSpPr/>
          <p:nvPr/>
        </p:nvSpPr>
        <p:spPr>
          <a:xfrm>
            <a:off x="4815126" y="32768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8" name="Oval 1707">
            <a:extLst>
              <a:ext uri="{FF2B5EF4-FFF2-40B4-BE49-F238E27FC236}">
                <a16:creationId xmlns:a16="http://schemas.microsoft.com/office/drawing/2014/main" id="{5544D6B1-2738-4A81-9DC6-1C14BB9858E0}"/>
              </a:ext>
            </a:extLst>
          </p:cNvPr>
          <p:cNvSpPr/>
          <p:nvPr/>
        </p:nvSpPr>
        <p:spPr>
          <a:xfrm>
            <a:off x="4967526" y="342929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9" name="Oval 1708">
            <a:extLst>
              <a:ext uri="{FF2B5EF4-FFF2-40B4-BE49-F238E27FC236}">
                <a16:creationId xmlns:a16="http://schemas.microsoft.com/office/drawing/2014/main" id="{5A221785-71A6-49C7-8B43-4F1A8479D095}"/>
              </a:ext>
            </a:extLst>
          </p:cNvPr>
          <p:cNvSpPr/>
          <p:nvPr/>
        </p:nvSpPr>
        <p:spPr>
          <a:xfrm>
            <a:off x="5207884" y="32325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0" name="Oval 1709">
            <a:extLst>
              <a:ext uri="{FF2B5EF4-FFF2-40B4-BE49-F238E27FC236}">
                <a16:creationId xmlns:a16="http://schemas.microsoft.com/office/drawing/2014/main" id="{6F4541BD-BA2A-42DB-9362-73011CE6E57F}"/>
              </a:ext>
            </a:extLst>
          </p:cNvPr>
          <p:cNvSpPr/>
          <p:nvPr/>
        </p:nvSpPr>
        <p:spPr>
          <a:xfrm>
            <a:off x="5360284" y="33849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1" name="Oval 1710">
            <a:extLst>
              <a:ext uri="{FF2B5EF4-FFF2-40B4-BE49-F238E27FC236}">
                <a16:creationId xmlns:a16="http://schemas.microsoft.com/office/drawing/2014/main" id="{B89465CF-AB8B-44FB-8DE6-16AC01CBE012}"/>
              </a:ext>
            </a:extLst>
          </p:cNvPr>
          <p:cNvSpPr/>
          <p:nvPr/>
        </p:nvSpPr>
        <p:spPr>
          <a:xfrm>
            <a:off x="5512684" y="35373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2" name="Oval 1711">
            <a:extLst>
              <a:ext uri="{FF2B5EF4-FFF2-40B4-BE49-F238E27FC236}">
                <a16:creationId xmlns:a16="http://schemas.microsoft.com/office/drawing/2014/main" id="{E953E8BC-56EF-4ACB-B8D1-086F8C5929AD}"/>
              </a:ext>
            </a:extLst>
          </p:cNvPr>
          <p:cNvSpPr/>
          <p:nvPr/>
        </p:nvSpPr>
        <p:spPr>
          <a:xfrm>
            <a:off x="4875079" y="32746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3" name="Oval 1712">
            <a:extLst>
              <a:ext uri="{FF2B5EF4-FFF2-40B4-BE49-F238E27FC236}">
                <a16:creationId xmlns:a16="http://schemas.microsoft.com/office/drawing/2014/main" id="{1D20D0BB-0D05-4E64-87F7-64EDC34C957F}"/>
              </a:ext>
            </a:extLst>
          </p:cNvPr>
          <p:cNvSpPr/>
          <p:nvPr/>
        </p:nvSpPr>
        <p:spPr>
          <a:xfrm>
            <a:off x="4741231" y="33179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4" name="Oval 1713">
            <a:extLst>
              <a:ext uri="{FF2B5EF4-FFF2-40B4-BE49-F238E27FC236}">
                <a16:creationId xmlns:a16="http://schemas.microsoft.com/office/drawing/2014/main" id="{DCA13452-2D32-4A6D-834B-ED13A87096B9}"/>
              </a:ext>
            </a:extLst>
          </p:cNvPr>
          <p:cNvSpPr/>
          <p:nvPr/>
        </p:nvSpPr>
        <p:spPr>
          <a:xfrm>
            <a:off x="5027479" y="342708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5" name="Oval 1714">
            <a:extLst>
              <a:ext uri="{FF2B5EF4-FFF2-40B4-BE49-F238E27FC236}">
                <a16:creationId xmlns:a16="http://schemas.microsoft.com/office/drawing/2014/main" id="{A4C9501F-EAC6-4DEB-B534-004373724427}"/>
              </a:ext>
            </a:extLst>
          </p:cNvPr>
          <p:cNvSpPr/>
          <p:nvPr/>
        </p:nvSpPr>
        <p:spPr>
          <a:xfrm>
            <a:off x="4904102" y="347037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6" name="Oval 1715">
            <a:extLst>
              <a:ext uri="{FF2B5EF4-FFF2-40B4-BE49-F238E27FC236}">
                <a16:creationId xmlns:a16="http://schemas.microsoft.com/office/drawing/2014/main" id="{74B53D0B-C7A0-44CB-86E1-D96F380BF738}"/>
              </a:ext>
            </a:extLst>
          </p:cNvPr>
          <p:cNvSpPr/>
          <p:nvPr/>
        </p:nvSpPr>
        <p:spPr>
          <a:xfrm>
            <a:off x="4650108" y="33349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7" name="Oval 1716">
            <a:extLst>
              <a:ext uri="{FF2B5EF4-FFF2-40B4-BE49-F238E27FC236}">
                <a16:creationId xmlns:a16="http://schemas.microsoft.com/office/drawing/2014/main" id="{D27B8A76-4B8E-4E7A-81CA-8DE392FF44E5}"/>
              </a:ext>
            </a:extLst>
          </p:cNvPr>
          <p:cNvSpPr/>
          <p:nvPr/>
        </p:nvSpPr>
        <p:spPr>
          <a:xfrm>
            <a:off x="4802508" y="3487343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8" name="Oval 1717">
            <a:extLst>
              <a:ext uri="{FF2B5EF4-FFF2-40B4-BE49-F238E27FC236}">
                <a16:creationId xmlns:a16="http://schemas.microsoft.com/office/drawing/2014/main" id="{29E15CD4-2BB3-47F1-8F82-B3128711C811}"/>
              </a:ext>
            </a:extLst>
          </p:cNvPr>
          <p:cNvSpPr/>
          <p:nvPr/>
        </p:nvSpPr>
        <p:spPr>
          <a:xfrm>
            <a:off x="5042866" y="32906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9" name="Oval 1718">
            <a:extLst>
              <a:ext uri="{FF2B5EF4-FFF2-40B4-BE49-F238E27FC236}">
                <a16:creationId xmlns:a16="http://schemas.microsoft.com/office/drawing/2014/main" id="{C8AA6351-5E7C-4A45-BCA2-DE183A645896}"/>
              </a:ext>
            </a:extLst>
          </p:cNvPr>
          <p:cNvSpPr/>
          <p:nvPr/>
        </p:nvSpPr>
        <p:spPr>
          <a:xfrm>
            <a:off x="5195266" y="34430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0" name="Oval 1719">
            <a:extLst>
              <a:ext uri="{FF2B5EF4-FFF2-40B4-BE49-F238E27FC236}">
                <a16:creationId xmlns:a16="http://schemas.microsoft.com/office/drawing/2014/main" id="{5B9553B7-E804-4E97-92DB-DC84EFCD956F}"/>
              </a:ext>
            </a:extLst>
          </p:cNvPr>
          <p:cNvSpPr/>
          <p:nvPr/>
        </p:nvSpPr>
        <p:spPr>
          <a:xfrm>
            <a:off x="5347666" y="359540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1" name="Oval 1720">
            <a:extLst>
              <a:ext uri="{FF2B5EF4-FFF2-40B4-BE49-F238E27FC236}">
                <a16:creationId xmlns:a16="http://schemas.microsoft.com/office/drawing/2014/main" id="{4F40FEFF-4E69-4585-B20D-7CEFE1EBC613}"/>
              </a:ext>
            </a:extLst>
          </p:cNvPr>
          <p:cNvSpPr/>
          <p:nvPr/>
        </p:nvSpPr>
        <p:spPr>
          <a:xfrm>
            <a:off x="4745306" y="3537359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2" name="Oval 1721">
            <a:extLst>
              <a:ext uri="{FF2B5EF4-FFF2-40B4-BE49-F238E27FC236}">
                <a16:creationId xmlns:a16="http://schemas.microsoft.com/office/drawing/2014/main" id="{9411F9EE-C64E-407C-A430-88097CF2656F}"/>
              </a:ext>
            </a:extLst>
          </p:cNvPr>
          <p:cNvSpPr/>
          <p:nvPr/>
        </p:nvSpPr>
        <p:spPr>
          <a:xfrm>
            <a:off x="5601549" y="324121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3" name="Oval 1722">
            <a:extLst>
              <a:ext uri="{FF2B5EF4-FFF2-40B4-BE49-F238E27FC236}">
                <a16:creationId xmlns:a16="http://schemas.microsoft.com/office/drawing/2014/main" id="{4318CD5A-5736-42DC-90C1-DC0F0BCEC5E8}"/>
              </a:ext>
            </a:extLst>
          </p:cNvPr>
          <p:cNvSpPr/>
          <p:nvPr/>
        </p:nvSpPr>
        <p:spPr>
          <a:xfrm>
            <a:off x="5478172" y="328450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4" name="Oval 1723">
            <a:extLst>
              <a:ext uri="{FF2B5EF4-FFF2-40B4-BE49-F238E27FC236}">
                <a16:creationId xmlns:a16="http://schemas.microsoft.com/office/drawing/2014/main" id="{FAFBB697-16C0-4683-B96D-62A607DD69D9}"/>
              </a:ext>
            </a:extLst>
          </p:cNvPr>
          <p:cNvSpPr/>
          <p:nvPr/>
        </p:nvSpPr>
        <p:spPr>
          <a:xfrm>
            <a:off x="5528978" y="3453874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5" name="Oval 1724">
            <a:extLst>
              <a:ext uri="{FF2B5EF4-FFF2-40B4-BE49-F238E27FC236}">
                <a16:creationId xmlns:a16="http://schemas.microsoft.com/office/drawing/2014/main" id="{8F7DC587-A547-4174-8369-6EC213F81DB6}"/>
              </a:ext>
            </a:extLst>
          </p:cNvPr>
          <p:cNvSpPr/>
          <p:nvPr/>
        </p:nvSpPr>
        <p:spPr>
          <a:xfrm>
            <a:off x="5504711" y="337730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6" name="Oval 1725">
            <a:extLst>
              <a:ext uri="{FF2B5EF4-FFF2-40B4-BE49-F238E27FC236}">
                <a16:creationId xmlns:a16="http://schemas.microsoft.com/office/drawing/2014/main" id="{AB077325-9D6D-4162-AD64-B78451309227}"/>
              </a:ext>
            </a:extLst>
          </p:cNvPr>
          <p:cNvSpPr/>
          <p:nvPr/>
        </p:nvSpPr>
        <p:spPr>
          <a:xfrm>
            <a:off x="5054751" y="34716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7" name="Oval 1726">
            <a:extLst>
              <a:ext uri="{FF2B5EF4-FFF2-40B4-BE49-F238E27FC236}">
                <a16:creationId xmlns:a16="http://schemas.microsoft.com/office/drawing/2014/main" id="{966DA421-4378-4C52-B5ED-6CFBF2E7A1D6}"/>
              </a:ext>
            </a:extLst>
          </p:cNvPr>
          <p:cNvSpPr/>
          <p:nvPr/>
        </p:nvSpPr>
        <p:spPr>
          <a:xfrm>
            <a:off x="5207151" y="362405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8" name="Oval 1727">
            <a:extLst>
              <a:ext uri="{FF2B5EF4-FFF2-40B4-BE49-F238E27FC236}">
                <a16:creationId xmlns:a16="http://schemas.microsoft.com/office/drawing/2014/main" id="{47FDC388-040E-451E-9B72-058C2A140D6E}"/>
              </a:ext>
            </a:extLst>
          </p:cNvPr>
          <p:cNvSpPr/>
          <p:nvPr/>
        </p:nvSpPr>
        <p:spPr>
          <a:xfrm>
            <a:off x="4699145" y="3587747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9" name="Oval 1728">
            <a:extLst>
              <a:ext uri="{FF2B5EF4-FFF2-40B4-BE49-F238E27FC236}">
                <a16:creationId xmlns:a16="http://schemas.microsoft.com/office/drawing/2014/main" id="{3CD91325-5835-4E95-B3C1-3A3EE1A6B007}"/>
              </a:ext>
            </a:extLst>
          </p:cNvPr>
          <p:cNvSpPr/>
          <p:nvPr/>
        </p:nvSpPr>
        <p:spPr>
          <a:xfrm>
            <a:off x="5178128" y="36583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0" name="Oval 1729">
            <a:extLst>
              <a:ext uri="{FF2B5EF4-FFF2-40B4-BE49-F238E27FC236}">
                <a16:creationId xmlns:a16="http://schemas.microsoft.com/office/drawing/2014/main" id="{45C2A2AB-BCA9-4A4E-A3FA-AC2DA4C6CA4B}"/>
              </a:ext>
            </a:extLst>
          </p:cNvPr>
          <p:cNvSpPr/>
          <p:nvPr/>
        </p:nvSpPr>
        <p:spPr>
          <a:xfrm>
            <a:off x="4953157" y="365833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1" name="Oval 1730">
            <a:extLst>
              <a:ext uri="{FF2B5EF4-FFF2-40B4-BE49-F238E27FC236}">
                <a16:creationId xmlns:a16="http://schemas.microsoft.com/office/drawing/2014/main" id="{45570855-8009-4382-92BE-8DCE53EDC7E4}"/>
              </a:ext>
            </a:extLst>
          </p:cNvPr>
          <p:cNvSpPr/>
          <p:nvPr/>
        </p:nvSpPr>
        <p:spPr>
          <a:xfrm>
            <a:off x="5597415" y="325074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2" name="Oval 1731">
            <a:extLst>
              <a:ext uri="{FF2B5EF4-FFF2-40B4-BE49-F238E27FC236}">
                <a16:creationId xmlns:a16="http://schemas.microsoft.com/office/drawing/2014/main" id="{8BC3C7A5-E802-4DB5-99BB-5F094C152C77}"/>
              </a:ext>
            </a:extLst>
          </p:cNvPr>
          <p:cNvSpPr/>
          <p:nvPr/>
        </p:nvSpPr>
        <p:spPr>
          <a:xfrm>
            <a:off x="4139163" y="275425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3" name="Oval 1732">
            <a:extLst>
              <a:ext uri="{FF2B5EF4-FFF2-40B4-BE49-F238E27FC236}">
                <a16:creationId xmlns:a16="http://schemas.microsoft.com/office/drawing/2014/main" id="{CB07A024-12DE-486A-A373-F75ED6FA8D82}"/>
              </a:ext>
            </a:extLst>
          </p:cNvPr>
          <p:cNvSpPr/>
          <p:nvPr/>
        </p:nvSpPr>
        <p:spPr>
          <a:xfrm>
            <a:off x="3997281" y="285947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34" name="Oval 1733">
            <a:extLst>
              <a:ext uri="{FF2B5EF4-FFF2-40B4-BE49-F238E27FC236}">
                <a16:creationId xmlns:a16="http://schemas.microsoft.com/office/drawing/2014/main" id="{68B94949-4824-4110-A1F6-8F0C278D62AD}"/>
              </a:ext>
            </a:extLst>
          </p:cNvPr>
          <p:cNvSpPr/>
          <p:nvPr/>
        </p:nvSpPr>
        <p:spPr>
          <a:xfrm>
            <a:off x="3888507" y="295188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35" name="Oval 1734">
            <a:extLst>
              <a:ext uri="{FF2B5EF4-FFF2-40B4-BE49-F238E27FC236}">
                <a16:creationId xmlns:a16="http://schemas.microsoft.com/office/drawing/2014/main" id="{8CF764DB-39C3-4783-8279-08A4C9446E31}"/>
              </a:ext>
            </a:extLst>
          </p:cNvPr>
          <p:cNvSpPr/>
          <p:nvPr/>
        </p:nvSpPr>
        <p:spPr>
          <a:xfrm>
            <a:off x="3823051" y="280532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36" name="Oval 1735">
            <a:extLst>
              <a:ext uri="{FF2B5EF4-FFF2-40B4-BE49-F238E27FC236}">
                <a16:creationId xmlns:a16="http://schemas.microsoft.com/office/drawing/2014/main" id="{C1D8E1AD-45C9-464D-8758-352F001FFCCB}"/>
              </a:ext>
            </a:extLst>
          </p:cNvPr>
          <p:cNvSpPr/>
          <p:nvPr/>
        </p:nvSpPr>
        <p:spPr>
          <a:xfrm>
            <a:off x="3902880" y="317038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37" name="Oval 1736">
            <a:extLst>
              <a:ext uri="{FF2B5EF4-FFF2-40B4-BE49-F238E27FC236}">
                <a16:creationId xmlns:a16="http://schemas.microsoft.com/office/drawing/2014/main" id="{87F882B5-FDD1-4DA3-93B2-8CC87026F627}"/>
              </a:ext>
            </a:extLst>
          </p:cNvPr>
          <p:cNvSpPr/>
          <p:nvPr/>
        </p:nvSpPr>
        <p:spPr>
          <a:xfrm>
            <a:off x="4055280" y="332278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38" name="Oval 1737">
            <a:extLst>
              <a:ext uri="{FF2B5EF4-FFF2-40B4-BE49-F238E27FC236}">
                <a16:creationId xmlns:a16="http://schemas.microsoft.com/office/drawing/2014/main" id="{9383E845-C2ED-4861-BE17-616025315074}"/>
              </a:ext>
            </a:extLst>
          </p:cNvPr>
          <p:cNvSpPr/>
          <p:nvPr/>
        </p:nvSpPr>
        <p:spPr>
          <a:xfrm>
            <a:off x="3890262" y="338082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9" name="Oval 1738">
            <a:extLst>
              <a:ext uri="{FF2B5EF4-FFF2-40B4-BE49-F238E27FC236}">
                <a16:creationId xmlns:a16="http://schemas.microsoft.com/office/drawing/2014/main" id="{712B44A2-8368-4243-B32D-AC16AF538D6B}"/>
              </a:ext>
            </a:extLst>
          </p:cNvPr>
          <p:cNvSpPr/>
          <p:nvPr/>
        </p:nvSpPr>
        <p:spPr>
          <a:xfrm>
            <a:off x="4144145" y="302663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40" name="Oval 1739">
            <a:extLst>
              <a:ext uri="{FF2B5EF4-FFF2-40B4-BE49-F238E27FC236}">
                <a16:creationId xmlns:a16="http://schemas.microsoft.com/office/drawing/2014/main" id="{594560EC-C1F6-4EE2-B751-3B810B18BD28}"/>
              </a:ext>
            </a:extLst>
          </p:cNvPr>
          <p:cNvSpPr/>
          <p:nvPr/>
        </p:nvSpPr>
        <p:spPr>
          <a:xfrm>
            <a:off x="4020768" y="306992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41" name="Oval 1740">
            <a:extLst>
              <a:ext uri="{FF2B5EF4-FFF2-40B4-BE49-F238E27FC236}">
                <a16:creationId xmlns:a16="http://schemas.microsoft.com/office/drawing/2014/main" id="{7506297D-D23F-4CED-B3C0-4DFD01874794}"/>
              </a:ext>
            </a:extLst>
          </p:cNvPr>
          <p:cNvSpPr/>
          <p:nvPr/>
        </p:nvSpPr>
        <p:spPr>
          <a:xfrm>
            <a:off x="4071574" y="323929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42" name="Oval 1741">
            <a:extLst>
              <a:ext uri="{FF2B5EF4-FFF2-40B4-BE49-F238E27FC236}">
                <a16:creationId xmlns:a16="http://schemas.microsoft.com/office/drawing/2014/main" id="{A7BB436E-C4A5-4A40-A0FE-4187E8D06934}"/>
              </a:ext>
            </a:extLst>
          </p:cNvPr>
          <p:cNvSpPr/>
          <p:nvPr/>
        </p:nvSpPr>
        <p:spPr>
          <a:xfrm>
            <a:off x="4047307" y="316272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43" name="Oval 1742">
            <a:extLst>
              <a:ext uri="{FF2B5EF4-FFF2-40B4-BE49-F238E27FC236}">
                <a16:creationId xmlns:a16="http://schemas.microsoft.com/office/drawing/2014/main" id="{89C5AB13-0741-45AF-94B1-38ADE0333444}"/>
              </a:ext>
            </a:extLst>
          </p:cNvPr>
          <p:cNvSpPr/>
          <p:nvPr/>
        </p:nvSpPr>
        <p:spPr>
          <a:xfrm>
            <a:off x="4015935" y="308745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44" name="Oval 1743">
            <a:extLst>
              <a:ext uri="{FF2B5EF4-FFF2-40B4-BE49-F238E27FC236}">
                <a16:creationId xmlns:a16="http://schemas.microsoft.com/office/drawing/2014/main" id="{C73B062C-C898-42DA-BF2C-E47AE88B0D14}"/>
              </a:ext>
            </a:extLst>
          </p:cNvPr>
          <p:cNvSpPr/>
          <p:nvPr/>
        </p:nvSpPr>
        <p:spPr>
          <a:xfrm>
            <a:off x="3924812" y="310442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45" name="Oval 1744">
            <a:extLst>
              <a:ext uri="{FF2B5EF4-FFF2-40B4-BE49-F238E27FC236}">
                <a16:creationId xmlns:a16="http://schemas.microsoft.com/office/drawing/2014/main" id="{BA3C1C5A-B205-484D-B66A-E7AE33041CC6}"/>
              </a:ext>
            </a:extLst>
          </p:cNvPr>
          <p:cNvSpPr/>
          <p:nvPr/>
        </p:nvSpPr>
        <p:spPr>
          <a:xfrm>
            <a:off x="3790679" y="324063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46" name="Oval 1745">
            <a:extLst>
              <a:ext uri="{FF2B5EF4-FFF2-40B4-BE49-F238E27FC236}">
                <a16:creationId xmlns:a16="http://schemas.microsoft.com/office/drawing/2014/main" id="{5606C626-151F-4455-9B77-4427D0265A84}"/>
              </a:ext>
            </a:extLst>
          </p:cNvPr>
          <p:cNvSpPr/>
          <p:nvPr/>
        </p:nvSpPr>
        <p:spPr>
          <a:xfrm>
            <a:off x="3987267" y="298831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47" name="Oval 1746">
            <a:extLst>
              <a:ext uri="{FF2B5EF4-FFF2-40B4-BE49-F238E27FC236}">
                <a16:creationId xmlns:a16="http://schemas.microsoft.com/office/drawing/2014/main" id="{2DB898AB-EBC7-46A6-8B8C-9F1DB5260B7F}"/>
              </a:ext>
            </a:extLst>
          </p:cNvPr>
          <p:cNvSpPr/>
          <p:nvPr/>
        </p:nvSpPr>
        <p:spPr>
          <a:xfrm>
            <a:off x="3896144" y="300528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48" name="Oval 1747">
            <a:extLst>
              <a:ext uri="{FF2B5EF4-FFF2-40B4-BE49-F238E27FC236}">
                <a16:creationId xmlns:a16="http://schemas.microsoft.com/office/drawing/2014/main" id="{CBE98113-6F82-49D6-8545-58920E0AF932}"/>
              </a:ext>
            </a:extLst>
          </p:cNvPr>
          <p:cNvSpPr/>
          <p:nvPr/>
        </p:nvSpPr>
        <p:spPr>
          <a:xfrm>
            <a:off x="4048544" y="315768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49" name="Oval 1748">
            <a:extLst>
              <a:ext uri="{FF2B5EF4-FFF2-40B4-BE49-F238E27FC236}">
                <a16:creationId xmlns:a16="http://schemas.microsoft.com/office/drawing/2014/main" id="{26ED1D89-6A36-49AF-9BE7-D4413C7064EA}"/>
              </a:ext>
            </a:extLst>
          </p:cNvPr>
          <p:cNvSpPr/>
          <p:nvPr/>
        </p:nvSpPr>
        <p:spPr>
          <a:xfrm>
            <a:off x="3845338" y="342617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0" name="Oval 1749">
            <a:extLst>
              <a:ext uri="{FF2B5EF4-FFF2-40B4-BE49-F238E27FC236}">
                <a16:creationId xmlns:a16="http://schemas.microsoft.com/office/drawing/2014/main" id="{7977B3DB-0C8E-48D9-8EA8-DBDCC9C19FD1}"/>
              </a:ext>
            </a:extLst>
          </p:cNvPr>
          <p:cNvSpPr/>
          <p:nvPr/>
        </p:nvSpPr>
        <p:spPr>
          <a:xfrm>
            <a:off x="4106346" y="294425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51" name="Oval 1750">
            <a:extLst>
              <a:ext uri="{FF2B5EF4-FFF2-40B4-BE49-F238E27FC236}">
                <a16:creationId xmlns:a16="http://schemas.microsoft.com/office/drawing/2014/main" id="{B686FE2F-5A7F-420C-9D5B-B79CC3C8F9A5}"/>
              </a:ext>
            </a:extLst>
          </p:cNvPr>
          <p:cNvSpPr/>
          <p:nvPr/>
        </p:nvSpPr>
        <p:spPr>
          <a:xfrm>
            <a:off x="4033775" y="315691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52" name="Oval 1751">
            <a:extLst>
              <a:ext uri="{FF2B5EF4-FFF2-40B4-BE49-F238E27FC236}">
                <a16:creationId xmlns:a16="http://schemas.microsoft.com/office/drawing/2014/main" id="{7B9A6DD1-9B47-4801-A695-AA4B2DE7F25E}"/>
              </a:ext>
            </a:extLst>
          </p:cNvPr>
          <p:cNvSpPr/>
          <p:nvPr/>
        </p:nvSpPr>
        <p:spPr>
          <a:xfrm>
            <a:off x="4021157" y="336736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3" name="Oval 1752">
            <a:extLst>
              <a:ext uri="{FF2B5EF4-FFF2-40B4-BE49-F238E27FC236}">
                <a16:creationId xmlns:a16="http://schemas.microsoft.com/office/drawing/2014/main" id="{D4B303F1-6D6B-4C99-958E-58CE8E872D4D}"/>
              </a:ext>
            </a:extLst>
          </p:cNvPr>
          <p:cNvSpPr/>
          <p:nvPr/>
        </p:nvSpPr>
        <p:spPr>
          <a:xfrm>
            <a:off x="4171503" y="338438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4" name="Oval 1753">
            <a:extLst>
              <a:ext uri="{FF2B5EF4-FFF2-40B4-BE49-F238E27FC236}">
                <a16:creationId xmlns:a16="http://schemas.microsoft.com/office/drawing/2014/main" id="{823C3450-9E4E-4392-8CB0-AB7C106C3A2E}"/>
              </a:ext>
            </a:extLst>
          </p:cNvPr>
          <p:cNvSpPr/>
          <p:nvPr/>
        </p:nvSpPr>
        <p:spPr>
          <a:xfrm>
            <a:off x="4049957" y="341126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5" name="Oval 1754">
            <a:extLst>
              <a:ext uri="{FF2B5EF4-FFF2-40B4-BE49-F238E27FC236}">
                <a16:creationId xmlns:a16="http://schemas.microsoft.com/office/drawing/2014/main" id="{973085C4-91AE-421B-9234-6398A27B1711}"/>
              </a:ext>
            </a:extLst>
          </p:cNvPr>
          <p:cNvSpPr/>
          <p:nvPr/>
        </p:nvSpPr>
        <p:spPr>
          <a:xfrm>
            <a:off x="4163662" y="336807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6" name="Oval 1755">
            <a:extLst>
              <a:ext uri="{FF2B5EF4-FFF2-40B4-BE49-F238E27FC236}">
                <a16:creationId xmlns:a16="http://schemas.microsoft.com/office/drawing/2014/main" id="{832681F4-1C38-45E4-886B-8B970D0795C0}"/>
              </a:ext>
            </a:extLst>
          </p:cNvPr>
          <p:cNvSpPr/>
          <p:nvPr/>
        </p:nvSpPr>
        <p:spPr>
          <a:xfrm>
            <a:off x="4045823" y="342079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7" name="Oval 1756">
            <a:extLst>
              <a:ext uri="{FF2B5EF4-FFF2-40B4-BE49-F238E27FC236}">
                <a16:creationId xmlns:a16="http://schemas.microsoft.com/office/drawing/2014/main" id="{C7B0CFF4-D9DE-4683-99E3-FA5263C73BBC}"/>
              </a:ext>
            </a:extLst>
          </p:cNvPr>
          <p:cNvSpPr/>
          <p:nvPr/>
        </p:nvSpPr>
        <p:spPr>
          <a:xfrm>
            <a:off x="4121499" y="329769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58" name="Oval 1757">
            <a:extLst>
              <a:ext uri="{FF2B5EF4-FFF2-40B4-BE49-F238E27FC236}">
                <a16:creationId xmlns:a16="http://schemas.microsoft.com/office/drawing/2014/main" id="{B140D504-2690-44B3-A05B-767AC3E0BCFA}"/>
              </a:ext>
            </a:extLst>
          </p:cNvPr>
          <p:cNvSpPr/>
          <p:nvPr/>
        </p:nvSpPr>
        <p:spPr>
          <a:xfrm>
            <a:off x="3918537" y="317311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59" name="Oval 1758">
            <a:extLst>
              <a:ext uri="{FF2B5EF4-FFF2-40B4-BE49-F238E27FC236}">
                <a16:creationId xmlns:a16="http://schemas.microsoft.com/office/drawing/2014/main" id="{8139350B-55E2-4107-9C09-6D2820C407B0}"/>
              </a:ext>
            </a:extLst>
          </p:cNvPr>
          <p:cNvSpPr/>
          <p:nvPr/>
        </p:nvSpPr>
        <p:spPr>
          <a:xfrm>
            <a:off x="4070937" y="332551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60" name="Oval 1759">
            <a:extLst>
              <a:ext uri="{FF2B5EF4-FFF2-40B4-BE49-F238E27FC236}">
                <a16:creationId xmlns:a16="http://schemas.microsoft.com/office/drawing/2014/main" id="{34BF7471-F2CF-4C22-9730-68508953174E}"/>
              </a:ext>
            </a:extLst>
          </p:cNvPr>
          <p:cNvSpPr/>
          <p:nvPr/>
        </p:nvSpPr>
        <p:spPr>
          <a:xfrm>
            <a:off x="4048195" y="316468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61" name="Oval 1760">
            <a:extLst>
              <a:ext uri="{FF2B5EF4-FFF2-40B4-BE49-F238E27FC236}">
                <a16:creationId xmlns:a16="http://schemas.microsoft.com/office/drawing/2014/main" id="{71CDCC04-C117-4635-A2AE-61C378E5EE35}"/>
              </a:ext>
            </a:extLst>
          </p:cNvPr>
          <p:cNvSpPr/>
          <p:nvPr/>
        </p:nvSpPr>
        <p:spPr>
          <a:xfrm>
            <a:off x="3930356" y="321740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62" name="Oval 1761">
            <a:extLst>
              <a:ext uri="{FF2B5EF4-FFF2-40B4-BE49-F238E27FC236}">
                <a16:creationId xmlns:a16="http://schemas.microsoft.com/office/drawing/2014/main" id="{89BC85F7-D707-4459-BE7B-AE40B9C66256}"/>
              </a:ext>
            </a:extLst>
          </p:cNvPr>
          <p:cNvSpPr/>
          <p:nvPr/>
        </p:nvSpPr>
        <p:spPr>
          <a:xfrm>
            <a:off x="4182616" y="338736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3" name="Oval 1762">
            <a:extLst>
              <a:ext uri="{FF2B5EF4-FFF2-40B4-BE49-F238E27FC236}">
                <a16:creationId xmlns:a16="http://schemas.microsoft.com/office/drawing/2014/main" id="{BBA7C53D-4AA3-4332-B19B-61F25FCD2ED5}"/>
              </a:ext>
            </a:extLst>
          </p:cNvPr>
          <p:cNvSpPr/>
          <p:nvPr/>
        </p:nvSpPr>
        <p:spPr>
          <a:xfrm>
            <a:off x="4091493" y="340433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4" name="Oval 1763">
            <a:extLst>
              <a:ext uri="{FF2B5EF4-FFF2-40B4-BE49-F238E27FC236}">
                <a16:creationId xmlns:a16="http://schemas.microsoft.com/office/drawing/2014/main" id="{90A83872-5771-4751-9E35-4856E21E4A11}"/>
              </a:ext>
            </a:extLst>
          </p:cNvPr>
          <p:cNvSpPr/>
          <p:nvPr/>
        </p:nvSpPr>
        <p:spPr>
          <a:xfrm>
            <a:off x="4151446" y="340211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5" name="Oval 1764">
            <a:extLst>
              <a:ext uri="{FF2B5EF4-FFF2-40B4-BE49-F238E27FC236}">
                <a16:creationId xmlns:a16="http://schemas.microsoft.com/office/drawing/2014/main" id="{995BABB4-0C56-4917-BC98-8ACCCD6B0136}"/>
              </a:ext>
            </a:extLst>
          </p:cNvPr>
          <p:cNvSpPr/>
          <p:nvPr/>
        </p:nvSpPr>
        <p:spPr>
          <a:xfrm>
            <a:off x="4017598" y="344540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6" name="Oval 1765">
            <a:extLst>
              <a:ext uri="{FF2B5EF4-FFF2-40B4-BE49-F238E27FC236}">
                <a16:creationId xmlns:a16="http://schemas.microsoft.com/office/drawing/2014/main" id="{F9BE38F5-AD47-41CF-926C-D853A73CD6A6}"/>
              </a:ext>
            </a:extLst>
          </p:cNvPr>
          <p:cNvSpPr/>
          <p:nvPr/>
        </p:nvSpPr>
        <p:spPr>
          <a:xfrm>
            <a:off x="4158280" y="281113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67" name="Oval 1766">
            <a:extLst>
              <a:ext uri="{FF2B5EF4-FFF2-40B4-BE49-F238E27FC236}">
                <a16:creationId xmlns:a16="http://schemas.microsoft.com/office/drawing/2014/main" id="{47665F46-B447-4E3E-91A7-027693509A2B}"/>
              </a:ext>
            </a:extLst>
          </p:cNvPr>
          <p:cNvSpPr/>
          <p:nvPr/>
        </p:nvSpPr>
        <p:spPr>
          <a:xfrm>
            <a:off x="4067157" y="282810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68" name="Oval 1767">
            <a:extLst>
              <a:ext uri="{FF2B5EF4-FFF2-40B4-BE49-F238E27FC236}">
                <a16:creationId xmlns:a16="http://schemas.microsoft.com/office/drawing/2014/main" id="{1D86ED1B-1053-431D-BC16-3819C1CEF704}"/>
              </a:ext>
            </a:extLst>
          </p:cNvPr>
          <p:cNvSpPr/>
          <p:nvPr/>
        </p:nvSpPr>
        <p:spPr>
          <a:xfrm>
            <a:off x="3933024" y="296431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69" name="Oval 1768">
            <a:extLst>
              <a:ext uri="{FF2B5EF4-FFF2-40B4-BE49-F238E27FC236}">
                <a16:creationId xmlns:a16="http://schemas.microsoft.com/office/drawing/2014/main" id="{EEE8CFB8-EA51-4821-899E-BD85C31F25AC}"/>
              </a:ext>
            </a:extLst>
          </p:cNvPr>
          <p:cNvSpPr/>
          <p:nvPr/>
        </p:nvSpPr>
        <p:spPr>
          <a:xfrm>
            <a:off x="3816768" y="290665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70" name="Oval 1769">
            <a:extLst>
              <a:ext uri="{FF2B5EF4-FFF2-40B4-BE49-F238E27FC236}">
                <a16:creationId xmlns:a16="http://schemas.microsoft.com/office/drawing/2014/main" id="{F57A3F11-437D-4590-9ABC-A3741975743B}"/>
              </a:ext>
            </a:extLst>
          </p:cNvPr>
          <p:cNvSpPr/>
          <p:nvPr/>
        </p:nvSpPr>
        <p:spPr>
          <a:xfrm>
            <a:off x="4163262" y="308351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71" name="Oval 1770">
            <a:extLst>
              <a:ext uri="{FF2B5EF4-FFF2-40B4-BE49-F238E27FC236}">
                <a16:creationId xmlns:a16="http://schemas.microsoft.com/office/drawing/2014/main" id="{C7ED8757-6604-4E44-96D2-10309B279841}"/>
              </a:ext>
            </a:extLst>
          </p:cNvPr>
          <p:cNvSpPr/>
          <p:nvPr/>
        </p:nvSpPr>
        <p:spPr>
          <a:xfrm>
            <a:off x="3864455" y="348305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2" name="Oval 1771">
            <a:extLst>
              <a:ext uri="{FF2B5EF4-FFF2-40B4-BE49-F238E27FC236}">
                <a16:creationId xmlns:a16="http://schemas.microsoft.com/office/drawing/2014/main" id="{CF58B36A-72A9-4E35-9C74-04B157F754C4}"/>
              </a:ext>
            </a:extLst>
          </p:cNvPr>
          <p:cNvSpPr/>
          <p:nvPr/>
        </p:nvSpPr>
        <p:spPr>
          <a:xfrm>
            <a:off x="4052892" y="321379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73" name="Oval 1772">
            <a:extLst>
              <a:ext uri="{FF2B5EF4-FFF2-40B4-BE49-F238E27FC236}">
                <a16:creationId xmlns:a16="http://schemas.microsoft.com/office/drawing/2014/main" id="{9638E633-D7B0-497B-B1F4-EC56FE27337F}"/>
              </a:ext>
            </a:extLst>
          </p:cNvPr>
          <p:cNvSpPr/>
          <p:nvPr/>
        </p:nvSpPr>
        <p:spPr>
          <a:xfrm>
            <a:off x="3949473" y="327428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74" name="Oval 1773">
            <a:extLst>
              <a:ext uri="{FF2B5EF4-FFF2-40B4-BE49-F238E27FC236}">
                <a16:creationId xmlns:a16="http://schemas.microsoft.com/office/drawing/2014/main" id="{073D7E08-FBEE-458B-8EBC-A7607D471014}"/>
              </a:ext>
            </a:extLst>
          </p:cNvPr>
          <p:cNvSpPr/>
          <p:nvPr/>
        </p:nvSpPr>
        <p:spPr>
          <a:xfrm>
            <a:off x="4170563" y="345899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5" name="Oval 1774">
            <a:extLst>
              <a:ext uri="{FF2B5EF4-FFF2-40B4-BE49-F238E27FC236}">
                <a16:creationId xmlns:a16="http://schemas.microsoft.com/office/drawing/2014/main" id="{90FB43DC-0AFE-4938-AA83-5FF868629C2C}"/>
              </a:ext>
            </a:extLst>
          </p:cNvPr>
          <p:cNvSpPr/>
          <p:nvPr/>
        </p:nvSpPr>
        <p:spPr>
          <a:xfrm>
            <a:off x="4036715" y="350228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6" name="Oval 1775">
            <a:extLst>
              <a:ext uri="{FF2B5EF4-FFF2-40B4-BE49-F238E27FC236}">
                <a16:creationId xmlns:a16="http://schemas.microsoft.com/office/drawing/2014/main" id="{E511F27A-2B80-43A4-807E-A7B8EACF7ABD}"/>
              </a:ext>
            </a:extLst>
          </p:cNvPr>
          <p:cNvSpPr/>
          <p:nvPr/>
        </p:nvSpPr>
        <p:spPr>
          <a:xfrm>
            <a:off x="4397099" y="274920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7" name="Oval 1776">
            <a:extLst>
              <a:ext uri="{FF2B5EF4-FFF2-40B4-BE49-F238E27FC236}">
                <a16:creationId xmlns:a16="http://schemas.microsoft.com/office/drawing/2014/main" id="{9516494B-8A6C-4E25-9407-03875A716045}"/>
              </a:ext>
            </a:extLst>
          </p:cNvPr>
          <p:cNvSpPr/>
          <p:nvPr/>
        </p:nvSpPr>
        <p:spPr>
          <a:xfrm>
            <a:off x="4305976" y="276617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8" name="Oval 1777">
            <a:extLst>
              <a:ext uri="{FF2B5EF4-FFF2-40B4-BE49-F238E27FC236}">
                <a16:creationId xmlns:a16="http://schemas.microsoft.com/office/drawing/2014/main" id="{37706403-4B24-49D8-A7D6-7B8BB3BD07D5}"/>
              </a:ext>
            </a:extLst>
          </p:cNvPr>
          <p:cNvSpPr/>
          <p:nvPr/>
        </p:nvSpPr>
        <p:spPr>
          <a:xfrm>
            <a:off x="4171843" y="290238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79" name="Oval 1778">
            <a:extLst>
              <a:ext uri="{FF2B5EF4-FFF2-40B4-BE49-F238E27FC236}">
                <a16:creationId xmlns:a16="http://schemas.microsoft.com/office/drawing/2014/main" id="{F6C6A6E2-DFC9-4917-89FD-EBC885454EBD}"/>
              </a:ext>
            </a:extLst>
          </p:cNvPr>
          <p:cNvSpPr/>
          <p:nvPr/>
        </p:nvSpPr>
        <p:spPr>
          <a:xfrm>
            <a:off x="4080987" y="280027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80" name="Oval 1779">
            <a:extLst>
              <a:ext uri="{FF2B5EF4-FFF2-40B4-BE49-F238E27FC236}">
                <a16:creationId xmlns:a16="http://schemas.microsoft.com/office/drawing/2014/main" id="{9D8B5D1D-9EF3-4D7A-8C42-38739BFF5442}"/>
              </a:ext>
            </a:extLst>
          </p:cNvPr>
          <p:cNvSpPr/>
          <p:nvPr/>
        </p:nvSpPr>
        <p:spPr>
          <a:xfrm>
            <a:off x="4402081" y="302158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1" name="Oval 1780">
            <a:extLst>
              <a:ext uri="{FF2B5EF4-FFF2-40B4-BE49-F238E27FC236}">
                <a16:creationId xmlns:a16="http://schemas.microsoft.com/office/drawing/2014/main" id="{E439664A-B501-412F-9899-F6BA4355A19D}"/>
              </a:ext>
            </a:extLst>
          </p:cNvPr>
          <p:cNvSpPr/>
          <p:nvPr/>
        </p:nvSpPr>
        <p:spPr>
          <a:xfrm>
            <a:off x="4103274" y="342112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2" name="Oval 1781">
            <a:extLst>
              <a:ext uri="{FF2B5EF4-FFF2-40B4-BE49-F238E27FC236}">
                <a16:creationId xmlns:a16="http://schemas.microsoft.com/office/drawing/2014/main" id="{13F8E0F3-543D-4FF5-9E07-19A2F1D9D548}"/>
              </a:ext>
            </a:extLst>
          </p:cNvPr>
          <p:cNvSpPr/>
          <p:nvPr/>
        </p:nvSpPr>
        <p:spPr>
          <a:xfrm>
            <a:off x="4291711" y="315186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83" name="Oval 1782">
            <a:extLst>
              <a:ext uri="{FF2B5EF4-FFF2-40B4-BE49-F238E27FC236}">
                <a16:creationId xmlns:a16="http://schemas.microsoft.com/office/drawing/2014/main" id="{8781ED11-6B9C-4438-83C5-9A2B40C14164}"/>
              </a:ext>
            </a:extLst>
          </p:cNvPr>
          <p:cNvSpPr/>
          <p:nvPr/>
        </p:nvSpPr>
        <p:spPr>
          <a:xfrm>
            <a:off x="4188292" y="321235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84" name="Oval 1783">
            <a:extLst>
              <a:ext uri="{FF2B5EF4-FFF2-40B4-BE49-F238E27FC236}">
                <a16:creationId xmlns:a16="http://schemas.microsoft.com/office/drawing/2014/main" id="{A835B246-3030-4119-9696-0AC570F6F280}"/>
              </a:ext>
            </a:extLst>
          </p:cNvPr>
          <p:cNvSpPr/>
          <p:nvPr/>
        </p:nvSpPr>
        <p:spPr>
          <a:xfrm>
            <a:off x="4409382" y="339706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5" name="Oval 1784">
            <a:extLst>
              <a:ext uri="{FF2B5EF4-FFF2-40B4-BE49-F238E27FC236}">
                <a16:creationId xmlns:a16="http://schemas.microsoft.com/office/drawing/2014/main" id="{DFA3D487-1726-4DA7-A890-F4D010FF889B}"/>
              </a:ext>
            </a:extLst>
          </p:cNvPr>
          <p:cNvSpPr/>
          <p:nvPr/>
        </p:nvSpPr>
        <p:spPr>
          <a:xfrm>
            <a:off x="4275534" y="344035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6" name="Oval 1785">
            <a:extLst>
              <a:ext uri="{FF2B5EF4-FFF2-40B4-BE49-F238E27FC236}">
                <a16:creationId xmlns:a16="http://schemas.microsoft.com/office/drawing/2014/main" id="{42E60327-6602-4297-A1A0-CECF8429D69A}"/>
              </a:ext>
            </a:extLst>
          </p:cNvPr>
          <p:cNvSpPr/>
          <p:nvPr/>
        </p:nvSpPr>
        <p:spPr>
          <a:xfrm>
            <a:off x="4291563" y="290665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87" name="Oval 1786">
            <a:extLst>
              <a:ext uri="{FF2B5EF4-FFF2-40B4-BE49-F238E27FC236}">
                <a16:creationId xmlns:a16="http://schemas.microsoft.com/office/drawing/2014/main" id="{6C9A274B-0456-4105-937F-3D1C98D056D4}"/>
              </a:ext>
            </a:extLst>
          </p:cNvPr>
          <p:cNvSpPr/>
          <p:nvPr/>
        </p:nvSpPr>
        <p:spPr>
          <a:xfrm>
            <a:off x="4200440" y="292362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88" name="Oval 1787">
            <a:extLst>
              <a:ext uri="{FF2B5EF4-FFF2-40B4-BE49-F238E27FC236}">
                <a16:creationId xmlns:a16="http://schemas.microsoft.com/office/drawing/2014/main" id="{1B34DA87-BE4B-4725-82B2-D7359792FEF1}"/>
              </a:ext>
            </a:extLst>
          </p:cNvPr>
          <p:cNvSpPr/>
          <p:nvPr/>
        </p:nvSpPr>
        <p:spPr>
          <a:xfrm>
            <a:off x="4066307" y="305983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89" name="Oval 1788">
            <a:extLst>
              <a:ext uri="{FF2B5EF4-FFF2-40B4-BE49-F238E27FC236}">
                <a16:creationId xmlns:a16="http://schemas.microsoft.com/office/drawing/2014/main" id="{5917E498-84A4-43F5-AFA0-02D46986E137}"/>
              </a:ext>
            </a:extLst>
          </p:cNvPr>
          <p:cNvSpPr/>
          <p:nvPr/>
        </p:nvSpPr>
        <p:spPr>
          <a:xfrm>
            <a:off x="3975451" y="295772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90" name="Oval 1789">
            <a:extLst>
              <a:ext uri="{FF2B5EF4-FFF2-40B4-BE49-F238E27FC236}">
                <a16:creationId xmlns:a16="http://schemas.microsoft.com/office/drawing/2014/main" id="{4C87C73A-AAFF-4E39-A6A9-4EF30E252F9D}"/>
              </a:ext>
            </a:extLst>
          </p:cNvPr>
          <p:cNvSpPr/>
          <p:nvPr/>
        </p:nvSpPr>
        <p:spPr>
          <a:xfrm>
            <a:off x="4296545" y="317903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91" name="Oval 1790">
            <a:extLst>
              <a:ext uri="{FF2B5EF4-FFF2-40B4-BE49-F238E27FC236}">
                <a16:creationId xmlns:a16="http://schemas.microsoft.com/office/drawing/2014/main" id="{4CAA9FEF-3416-4C39-8015-369D492D63D3}"/>
              </a:ext>
            </a:extLst>
          </p:cNvPr>
          <p:cNvSpPr/>
          <p:nvPr/>
        </p:nvSpPr>
        <p:spPr>
          <a:xfrm>
            <a:off x="3997738" y="357857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2" name="Oval 1791">
            <a:extLst>
              <a:ext uri="{FF2B5EF4-FFF2-40B4-BE49-F238E27FC236}">
                <a16:creationId xmlns:a16="http://schemas.microsoft.com/office/drawing/2014/main" id="{924167A2-010C-45F8-A327-7FBCB128768A}"/>
              </a:ext>
            </a:extLst>
          </p:cNvPr>
          <p:cNvSpPr/>
          <p:nvPr/>
        </p:nvSpPr>
        <p:spPr>
          <a:xfrm>
            <a:off x="4186175" y="330931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93" name="Oval 1792">
            <a:extLst>
              <a:ext uri="{FF2B5EF4-FFF2-40B4-BE49-F238E27FC236}">
                <a16:creationId xmlns:a16="http://schemas.microsoft.com/office/drawing/2014/main" id="{44A8EEDA-B398-40C1-8CF5-848166959224}"/>
              </a:ext>
            </a:extLst>
          </p:cNvPr>
          <p:cNvSpPr/>
          <p:nvPr/>
        </p:nvSpPr>
        <p:spPr>
          <a:xfrm>
            <a:off x="4082756" y="336980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4" name="Oval 1793">
            <a:extLst>
              <a:ext uri="{FF2B5EF4-FFF2-40B4-BE49-F238E27FC236}">
                <a16:creationId xmlns:a16="http://schemas.microsoft.com/office/drawing/2014/main" id="{BE8FFAC2-FDF6-44D0-9234-F56A20E4EB36}"/>
              </a:ext>
            </a:extLst>
          </p:cNvPr>
          <p:cNvSpPr/>
          <p:nvPr/>
        </p:nvSpPr>
        <p:spPr>
          <a:xfrm>
            <a:off x="4303846" y="355451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5" name="Oval 1794">
            <a:extLst>
              <a:ext uri="{FF2B5EF4-FFF2-40B4-BE49-F238E27FC236}">
                <a16:creationId xmlns:a16="http://schemas.microsoft.com/office/drawing/2014/main" id="{196B9061-918E-491F-8BE5-5AEB26C34A52}"/>
              </a:ext>
            </a:extLst>
          </p:cNvPr>
          <p:cNvSpPr/>
          <p:nvPr/>
        </p:nvSpPr>
        <p:spPr>
          <a:xfrm>
            <a:off x="4169998" y="359780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6" name="Oval 1795">
            <a:extLst>
              <a:ext uri="{FF2B5EF4-FFF2-40B4-BE49-F238E27FC236}">
                <a16:creationId xmlns:a16="http://schemas.microsoft.com/office/drawing/2014/main" id="{8097DCA1-DF25-436E-8AAA-A2351AA69E6A}"/>
              </a:ext>
            </a:extLst>
          </p:cNvPr>
          <p:cNvSpPr/>
          <p:nvPr/>
        </p:nvSpPr>
        <p:spPr>
          <a:xfrm>
            <a:off x="4324878" y="307031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97" name="Oval 1796">
            <a:extLst>
              <a:ext uri="{FF2B5EF4-FFF2-40B4-BE49-F238E27FC236}">
                <a16:creationId xmlns:a16="http://schemas.microsoft.com/office/drawing/2014/main" id="{115EED7E-3FB2-4EC8-87B2-A04413316A7E}"/>
              </a:ext>
            </a:extLst>
          </p:cNvPr>
          <p:cNvSpPr/>
          <p:nvPr/>
        </p:nvSpPr>
        <p:spPr>
          <a:xfrm>
            <a:off x="4487749" y="322271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8" name="Oval 1797">
            <a:extLst>
              <a:ext uri="{FF2B5EF4-FFF2-40B4-BE49-F238E27FC236}">
                <a16:creationId xmlns:a16="http://schemas.microsoft.com/office/drawing/2014/main" id="{1F65947D-9F80-4FD8-ACDD-839C409E0497}"/>
              </a:ext>
            </a:extLst>
          </p:cNvPr>
          <p:cNvSpPr/>
          <p:nvPr/>
        </p:nvSpPr>
        <p:spPr>
          <a:xfrm>
            <a:off x="4233755" y="308728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99" name="Oval 1798">
            <a:extLst>
              <a:ext uri="{FF2B5EF4-FFF2-40B4-BE49-F238E27FC236}">
                <a16:creationId xmlns:a16="http://schemas.microsoft.com/office/drawing/2014/main" id="{B3A4080F-2C77-4C92-A125-036B6C5AAE05}"/>
              </a:ext>
            </a:extLst>
          </p:cNvPr>
          <p:cNvSpPr/>
          <p:nvPr/>
        </p:nvSpPr>
        <p:spPr>
          <a:xfrm>
            <a:off x="4386155" y="323968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00" name="Oval 1799">
            <a:extLst>
              <a:ext uri="{FF2B5EF4-FFF2-40B4-BE49-F238E27FC236}">
                <a16:creationId xmlns:a16="http://schemas.microsoft.com/office/drawing/2014/main" id="{D1E0E293-BEA5-4AE7-9AEB-27FF1903DF55}"/>
              </a:ext>
            </a:extLst>
          </p:cNvPr>
          <p:cNvSpPr/>
          <p:nvPr/>
        </p:nvSpPr>
        <p:spPr>
          <a:xfrm>
            <a:off x="4626513" y="304294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1" name="Oval 1800">
            <a:extLst>
              <a:ext uri="{FF2B5EF4-FFF2-40B4-BE49-F238E27FC236}">
                <a16:creationId xmlns:a16="http://schemas.microsoft.com/office/drawing/2014/main" id="{D485F61A-49B8-454C-A6D0-C96B2D6E5650}"/>
              </a:ext>
            </a:extLst>
          </p:cNvPr>
          <p:cNvSpPr/>
          <p:nvPr/>
        </p:nvSpPr>
        <p:spPr>
          <a:xfrm>
            <a:off x="4293708" y="308507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02" name="Oval 1801">
            <a:extLst>
              <a:ext uri="{FF2B5EF4-FFF2-40B4-BE49-F238E27FC236}">
                <a16:creationId xmlns:a16="http://schemas.microsoft.com/office/drawing/2014/main" id="{232583B7-7166-4CE3-B552-8510F3E12F39}"/>
              </a:ext>
            </a:extLst>
          </p:cNvPr>
          <p:cNvSpPr/>
          <p:nvPr/>
        </p:nvSpPr>
        <p:spPr>
          <a:xfrm>
            <a:off x="4159860" y="312835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03" name="Oval 1802">
            <a:extLst>
              <a:ext uri="{FF2B5EF4-FFF2-40B4-BE49-F238E27FC236}">
                <a16:creationId xmlns:a16="http://schemas.microsoft.com/office/drawing/2014/main" id="{54949C95-09E0-4F23-8237-6FDA3256E635}"/>
              </a:ext>
            </a:extLst>
          </p:cNvPr>
          <p:cNvSpPr/>
          <p:nvPr/>
        </p:nvSpPr>
        <p:spPr>
          <a:xfrm>
            <a:off x="4446108" y="323747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04" name="Oval 1803">
            <a:extLst>
              <a:ext uri="{FF2B5EF4-FFF2-40B4-BE49-F238E27FC236}">
                <a16:creationId xmlns:a16="http://schemas.microsoft.com/office/drawing/2014/main" id="{EBE9075B-5297-42DF-9510-25D5268FD8DD}"/>
              </a:ext>
            </a:extLst>
          </p:cNvPr>
          <p:cNvSpPr/>
          <p:nvPr/>
        </p:nvSpPr>
        <p:spPr>
          <a:xfrm>
            <a:off x="4322731" y="328075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05" name="Oval 1804">
            <a:extLst>
              <a:ext uri="{FF2B5EF4-FFF2-40B4-BE49-F238E27FC236}">
                <a16:creationId xmlns:a16="http://schemas.microsoft.com/office/drawing/2014/main" id="{92EF023F-A2EB-40F2-A589-BBDC028FD0C7}"/>
              </a:ext>
            </a:extLst>
          </p:cNvPr>
          <p:cNvSpPr/>
          <p:nvPr/>
        </p:nvSpPr>
        <p:spPr>
          <a:xfrm>
            <a:off x="4068737" y="314533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06" name="Oval 1805">
            <a:extLst>
              <a:ext uri="{FF2B5EF4-FFF2-40B4-BE49-F238E27FC236}">
                <a16:creationId xmlns:a16="http://schemas.microsoft.com/office/drawing/2014/main" id="{6062E67C-DD2B-48E6-A640-C142F4E694C5}"/>
              </a:ext>
            </a:extLst>
          </p:cNvPr>
          <p:cNvSpPr/>
          <p:nvPr/>
        </p:nvSpPr>
        <p:spPr>
          <a:xfrm>
            <a:off x="4221137" y="329773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07" name="Oval 1806">
            <a:extLst>
              <a:ext uri="{FF2B5EF4-FFF2-40B4-BE49-F238E27FC236}">
                <a16:creationId xmlns:a16="http://schemas.microsoft.com/office/drawing/2014/main" id="{D174299F-CD2D-4C8C-8C01-701E998A76A8}"/>
              </a:ext>
            </a:extLst>
          </p:cNvPr>
          <p:cNvSpPr/>
          <p:nvPr/>
        </p:nvSpPr>
        <p:spPr>
          <a:xfrm>
            <a:off x="4461495" y="310099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08" name="Oval 1807">
            <a:extLst>
              <a:ext uri="{FF2B5EF4-FFF2-40B4-BE49-F238E27FC236}">
                <a16:creationId xmlns:a16="http://schemas.microsoft.com/office/drawing/2014/main" id="{440B8E8B-66D7-4621-8C1C-A9A6E4E76654}"/>
              </a:ext>
            </a:extLst>
          </p:cNvPr>
          <p:cNvSpPr/>
          <p:nvPr/>
        </p:nvSpPr>
        <p:spPr>
          <a:xfrm>
            <a:off x="4613895" y="3253392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9" name="Oval 1808">
            <a:extLst>
              <a:ext uri="{FF2B5EF4-FFF2-40B4-BE49-F238E27FC236}">
                <a16:creationId xmlns:a16="http://schemas.microsoft.com/office/drawing/2014/main" id="{4C040C01-F609-493B-9BAF-3474B4CE83E7}"/>
              </a:ext>
            </a:extLst>
          </p:cNvPr>
          <p:cNvSpPr/>
          <p:nvPr/>
        </p:nvSpPr>
        <p:spPr>
          <a:xfrm>
            <a:off x="4022562" y="293239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0" name="Oval 1809">
            <a:extLst>
              <a:ext uri="{FF2B5EF4-FFF2-40B4-BE49-F238E27FC236}">
                <a16:creationId xmlns:a16="http://schemas.microsoft.com/office/drawing/2014/main" id="{90EDA442-B68A-42B4-8318-59D76A60655E}"/>
              </a:ext>
            </a:extLst>
          </p:cNvPr>
          <p:cNvSpPr/>
          <p:nvPr/>
        </p:nvSpPr>
        <p:spPr>
          <a:xfrm>
            <a:off x="4011535" y="319534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11" name="Oval 1810">
            <a:extLst>
              <a:ext uri="{FF2B5EF4-FFF2-40B4-BE49-F238E27FC236}">
                <a16:creationId xmlns:a16="http://schemas.microsoft.com/office/drawing/2014/main" id="{2D417D14-BA8C-4FF4-8252-3F1CFE11E29C}"/>
              </a:ext>
            </a:extLst>
          </p:cNvPr>
          <p:cNvSpPr/>
          <p:nvPr/>
        </p:nvSpPr>
        <p:spPr>
          <a:xfrm>
            <a:off x="4163935" y="334774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12" name="Oval 1811">
            <a:extLst>
              <a:ext uri="{FF2B5EF4-FFF2-40B4-BE49-F238E27FC236}">
                <a16:creationId xmlns:a16="http://schemas.microsoft.com/office/drawing/2014/main" id="{C19F9496-A5AE-4729-80AB-5D52DED904F7}"/>
              </a:ext>
            </a:extLst>
          </p:cNvPr>
          <p:cNvSpPr/>
          <p:nvPr/>
        </p:nvSpPr>
        <p:spPr>
          <a:xfrm>
            <a:off x="4473380" y="328204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3" name="Oval 1812">
            <a:extLst>
              <a:ext uri="{FF2B5EF4-FFF2-40B4-BE49-F238E27FC236}">
                <a16:creationId xmlns:a16="http://schemas.microsoft.com/office/drawing/2014/main" id="{257778BB-89DA-4C7E-A968-0A1E8682E59B}"/>
              </a:ext>
            </a:extLst>
          </p:cNvPr>
          <p:cNvSpPr/>
          <p:nvPr/>
        </p:nvSpPr>
        <p:spPr>
          <a:xfrm>
            <a:off x="4089744" y="300021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14" name="Oval 1813">
            <a:extLst>
              <a:ext uri="{FF2B5EF4-FFF2-40B4-BE49-F238E27FC236}">
                <a16:creationId xmlns:a16="http://schemas.microsoft.com/office/drawing/2014/main" id="{39C4AABE-D7AD-494C-BBCA-8D936E58D29A}"/>
              </a:ext>
            </a:extLst>
          </p:cNvPr>
          <p:cNvSpPr/>
          <p:nvPr/>
        </p:nvSpPr>
        <p:spPr>
          <a:xfrm>
            <a:off x="4017173" y="321287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15" name="Oval 1814">
            <a:extLst>
              <a:ext uri="{FF2B5EF4-FFF2-40B4-BE49-F238E27FC236}">
                <a16:creationId xmlns:a16="http://schemas.microsoft.com/office/drawing/2014/main" id="{5C02BED1-6689-4100-9D78-CA0E2F21DE36}"/>
              </a:ext>
            </a:extLst>
          </p:cNvPr>
          <p:cNvSpPr/>
          <p:nvPr/>
        </p:nvSpPr>
        <p:spPr>
          <a:xfrm>
            <a:off x="4666712" y="3265595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6" name="Oval 1815">
            <a:extLst>
              <a:ext uri="{FF2B5EF4-FFF2-40B4-BE49-F238E27FC236}">
                <a16:creationId xmlns:a16="http://schemas.microsoft.com/office/drawing/2014/main" id="{DC2D457A-66DC-46D0-AC9B-DE24FD41FF2A}"/>
              </a:ext>
            </a:extLst>
          </p:cNvPr>
          <p:cNvSpPr/>
          <p:nvPr/>
        </p:nvSpPr>
        <p:spPr>
          <a:xfrm>
            <a:off x="4638044" y="3166456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7" name="Oval 1816">
            <a:extLst>
              <a:ext uri="{FF2B5EF4-FFF2-40B4-BE49-F238E27FC236}">
                <a16:creationId xmlns:a16="http://schemas.microsoft.com/office/drawing/2014/main" id="{74BA39C0-9CA6-4808-95DD-AA97AD6AD359}"/>
              </a:ext>
            </a:extLst>
          </p:cNvPr>
          <p:cNvSpPr/>
          <p:nvPr/>
        </p:nvSpPr>
        <p:spPr>
          <a:xfrm>
            <a:off x="4489142" y="293368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8" name="Oval 1817">
            <a:extLst>
              <a:ext uri="{FF2B5EF4-FFF2-40B4-BE49-F238E27FC236}">
                <a16:creationId xmlns:a16="http://schemas.microsoft.com/office/drawing/2014/main" id="{1203AA5B-4F98-45FA-85BC-1D10EA7B085B}"/>
              </a:ext>
            </a:extLst>
          </p:cNvPr>
          <p:cNvSpPr/>
          <p:nvPr/>
        </p:nvSpPr>
        <p:spPr>
          <a:xfrm>
            <a:off x="4355294" y="297696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19" name="Oval 1818">
            <a:extLst>
              <a:ext uri="{FF2B5EF4-FFF2-40B4-BE49-F238E27FC236}">
                <a16:creationId xmlns:a16="http://schemas.microsoft.com/office/drawing/2014/main" id="{FD73CC3E-20BD-4F4B-AF02-8E08A883EEBA}"/>
              </a:ext>
            </a:extLst>
          </p:cNvPr>
          <p:cNvSpPr/>
          <p:nvPr/>
        </p:nvSpPr>
        <p:spPr>
          <a:xfrm>
            <a:off x="4641542" y="308608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0" name="Oval 1819">
            <a:extLst>
              <a:ext uri="{FF2B5EF4-FFF2-40B4-BE49-F238E27FC236}">
                <a16:creationId xmlns:a16="http://schemas.microsoft.com/office/drawing/2014/main" id="{927B04E3-0049-41DA-BDC4-37500558429F}"/>
              </a:ext>
            </a:extLst>
          </p:cNvPr>
          <p:cNvSpPr/>
          <p:nvPr/>
        </p:nvSpPr>
        <p:spPr>
          <a:xfrm>
            <a:off x="4518165" y="312936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1" name="Oval 1820">
            <a:extLst>
              <a:ext uri="{FF2B5EF4-FFF2-40B4-BE49-F238E27FC236}">
                <a16:creationId xmlns:a16="http://schemas.microsoft.com/office/drawing/2014/main" id="{B5D270F5-F727-4049-89B1-8FB1BA55F8C8}"/>
              </a:ext>
            </a:extLst>
          </p:cNvPr>
          <p:cNvSpPr/>
          <p:nvPr/>
        </p:nvSpPr>
        <p:spPr>
          <a:xfrm>
            <a:off x="4264171" y="299394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22" name="Oval 1821">
            <a:extLst>
              <a:ext uri="{FF2B5EF4-FFF2-40B4-BE49-F238E27FC236}">
                <a16:creationId xmlns:a16="http://schemas.microsoft.com/office/drawing/2014/main" id="{48153951-97EF-4B88-93D3-85F9345D8B6E}"/>
              </a:ext>
            </a:extLst>
          </p:cNvPr>
          <p:cNvSpPr/>
          <p:nvPr/>
        </p:nvSpPr>
        <p:spPr>
          <a:xfrm>
            <a:off x="4416571" y="314634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23" name="Oval 1822">
            <a:extLst>
              <a:ext uri="{FF2B5EF4-FFF2-40B4-BE49-F238E27FC236}">
                <a16:creationId xmlns:a16="http://schemas.microsoft.com/office/drawing/2014/main" id="{427A93ED-EA23-4B92-B167-B9DFB8AAF816}"/>
              </a:ext>
            </a:extLst>
          </p:cNvPr>
          <p:cNvSpPr/>
          <p:nvPr/>
        </p:nvSpPr>
        <p:spPr>
          <a:xfrm>
            <a:off x="4568971" y="3298741"/>
            <a:ext cx="58046" cy="58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4" name="Oval 1823">
            <a:extLst>
              <a:ext uri="{FF2B5EF4-FFF2-40B4-BE49-F238E27FC236}">
                <a16:creationId xmlns:a16="http://schemas.microsoft.com/office/drawing/2014/main" id="{A5114884-6BB8-4CBF-9B2F-3BC1943A8CE1}"/>
              </a:ext>
            </a:extLst>
          </p:cNvPr>
          <p:cNvSpPr/>
          <p:nvPr/>
        </p:nvSpPr>
        <p:spPr>
          <a:xfrm>
            <a:off x="4130038" y="313014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25" name="Oval 1824">
            <a:extLst>
              <a:ext uri="{FF2B5EF4-FFF2-40B4-BE49-F238E27FC236}">
                <a16:creationId xmlns:a16="http://schemas.microsoft.com/office/drawing/2014/main" id="{BD1C1219-3291-4830-A795-096479A0C32C}"/>
              </a:ext>
            </a:extLst>
          </p:cNvPr>
          <p:cNvSpPr/>
          <p:nvPr/>
        </p:nvSpPr>
        <p:spPr>
          <a:xfrm>
            <a:off x="4039182" y="302803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26" name="Oval 1825">
            <a:extLst>
              <a:ext uri="{FF2B5EF4-FFF2-40B4-BE49-F238E27FC236}">
                <a16:creationId xmlns:a16="http://schemas.microsoft.com/office/drawing/2014/main" id="{3778C6E1-3E9B-4605-A1D5-681E4B89F987}"/>
              </a:ext>
            </a:extLst>
          </p:cNvPr>
          <p:cNvSpPr/>
          <p:nvPr/>
        </p:nvSpPr>
        <p:spPr>
          <a:xfrm>
            <a:off x="4451132" y="335146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27" name="Oval 1826">
            <a:extLst>
              <a:ext uri="{FF2B5EF4-FFF2-40B4-BE49-F238E27FC236}">
                <a16:creationId xmlns:a16="http://schemas.microsoft.com/office/drawing/2014/main" id="{A4EC6FDF-1F3C-4E5D-8642-F0E7E43840EC}"/>
              </a:ext>
            </a:extLst>
          </p:cNvPr>
          <p:cNvSpPr/>
          <p:nvPr/>
        </p:nvSpPr>
        <p:spPr>
          <a:xfrm>
            <a:off x="4360276" y="324935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28" name="Oval 1827">
            <a:extLst>
              <a:ext uri="{FF2B5EF4-FFF2-40B4-BE49-F238E27FC236}">
                <a16:creationId xmlns:a16="http://schemas.microsoft.com/office/drawing/2014/main" id="{ACDDDEC1-54AC-4ACA-9F55-3E1084B78F2F}"/>
              </a:ext>
            </a:extLst>
          </p:cNvPr>
          <p:cNvSpPr/>
          <p:nvPr/>
        </p:nvSpPr>
        <p:spPr>
          <a:xfrm>
            <a:off x="4236899" y="329263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29" name="Oval 1828">
            <a:extLst>
              <a:ext uri="{FF2B5EF4-FFF2-40B4-BE49-F238E27FC236}">
                <a16:creationId xmlns:a16="http://schemas.microsoft.com/office/drawing/2014/main" id="{313EF728-3288-40FC-9F2E-90C6E2B2282E}"/>
              </a:ext>
            </a:extLst>
          </p:cNvPr>
          <p:cNvSpPr/>
          <p:nvPr/>
        </p:nvSpPr>
        <p:spPr>
          <a:xfrm>
            <a:off x="4390598" y="294680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30" name="Oval 1829">
            <a:extLst>
              <a:ext uri="{FF2B5EF4-FFF2-40B4-BE49-F238E27FC236}">
                <a16:creationId xmlns:a16="http://schemas.microsoft.com/office/drawing/2014/main" id="{5F74A435-A50A-4F46-8E9D-59F03DB482D8}"/>
              </a:ext>
            </a:extLst>
          </p:cNvPr>
          <p:cNvSpPr/>
          <p:nvPr/>
        </p:nvSpPr>
        <p:spPr>
          <a:xfrm>
            <a:off x="4299475" y="296377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31" name="Oval 1830">
            <a:extLst>
              <a:ext uri="{FF2B5EF4-FFF2-40B4-BE49-F238E27FC236}">
                <a16:creationId xmlns:a16="http://schemas.microsoft.com/office/drawing/2014/main" id="{EF525CFE-D008-4A65-B33A-B6C45734EDF6}"/>
              </a:ext>
            </a:extLst>
          </p:cNvPr>
          <p:cNvSpPr/>
          <p:nvPr/>
        </p:nvSpPr>
        <p:spPr>
          <a:xfrm>
            <a:off x="4451875" y="311617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32" name="Oval 1831">
            <a:extLst>
              <a:ext uri="{FF2B5EF4-FFF2-40B4-BE49-F238E27FC236}">
                <a16:creationId xmlns:a16="http://schemas.microsoft.com/office/drawing/2014/main" id="{9EFF6F8D-1B2A-444A-BD25-FB1846B18B08}"/>
              </a:ext>
            </a:extLst>
          </p:cNvPr>
          <p:cNvSpPr/>
          <p:nvPr/>
        </p:nvSpPr>
        <p:spPr>
          <a:xfrm>
            <a:off x="4165342" y="309998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33" name="Oval 1832">
            <a:extLst>
              <a:ext uri="{FF2B5EF4-FFF2-40B4-BE49-F238E27FC236}">
                <a16:creationId xmlns:a16="http://schemas.microsoft.com/office/drawing/2014/main" id="{529A435D-2CB0-4A71-B585-9017AF18FE7C}"/>
              </a:ext>
            </a:extLst>
          </p:cNvPr>
          <p:cNvSpPr/>
          <p:nvPr/>
        </p:nvSpPr>
        <p:spPr>
          <a:xfrm>
            <a:off x="4168840" y="301960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34" name="Oval 1833">
            <a:extLst>
              <a:ext uri="{FF2B5EF4-FFF2-40B4-BE49-F238E27FC236}">
                <a16:creationId xmlns:a16="http://schemas.microsoft.com/office/drawing/2014/main" id="{5517E9EC-D5FD-4AF8-9330-3FF910485BA3}"/>
              </a:ext>
            </a:extLst>
          </p:cNvPr>
          <p:cNvSpPr/>
          <p:nvPr/>
        </p:nvSpPr>
        <p:spPr>
          <a:xfrm>
            <a:off x="4045463" y="306289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35" name="Oval 1834">
            <a:extLst>
              <a:ext uri="{FF2B5EF4-FFF2-40B4-BE49-F238E27FC236}">
                <a16:creationId xmlns:a16="http://schemas.microsoft.com/office/drawing/2014/main" id="{3A5D0A43-F823-4315-9901-3065A98B62AA}"/>
              </a:ext>
            </a:extLst>
          </p:cNvPr>
          <p:cNvSpPr/>
          <p:nvPr/>
        </p:nvSpPr>
        <p:spPr>
          <a:xfrm>
            <a:off x="4096269" y="323226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36" name="Oval 1835">
            <a:extLst>
              <a:ext uri="{FF2B5EF4-FFF2-40B4-BE49-F238E27FC236}">
                <a16:creationId xmlns:a16="http://schemas.microsoft.com/office/drawing/2014/main" id="{F791D8CA-16A4-447F-AC48-81CF67EEAC8A}"/>
              </a:ext>
            </a:extLst>
          </p:cNvPr>
          <p:cNvSpPr/>
          <p:nvPr/>
        </p:nvSpPr>
        <p:spPr>
          <a:xfrm>
            <a:off x="3978430" y="328499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37" name="Oval 1836">
            <a:extLst>
              <a:ext uri="{FF2B5EF4-FFF2-40B4-BE49-F238E27FC236}">
                <a16:creationId xmlns:a16="http://schemas.microsoft.com/office/drawing/2014/main" id="{8046E800-DD5A-4246-8911-A754564C8B53}"/>
              </a:ext>
            </a:extLst>
          </p:cNvPr>
          <p:cNvSpPr/>
          <p:nvPr/>
        </p:nvSpPr>
        <p:spPr>
          <a:xfrm>
            <a:off x="4291563" y="290665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8" name="Oval 1837">
            <a:extLst>
              <a:ext uri="{FF2B5EF4-FFF2-40B4-BE49-F238E27FC236}">
                <a16:creationId xmlns:a16="http://schemas.microsoft.com/office/drawing/2014/main" id="{89801BFB-374C-4D2C-9CF8-B44B4BDEAE33}"/>
              </a:ext>
            </a:extLst>
          </p:cNvPr>
          <p:cNvSpPr/>
          <p:nvPr/>
        </p:nvSpPr>
        <p:spPr>
          <a:xfrm>
            <a:off x="4149681" y="301187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39" name="Oval 1838">
            <a:extLst>
              <a:ext uri="{FF2B5EF4-FFF2-40B4-BE49-F238E27FC236}">
                <a16:creationId xmlns:a16="http://schemas.microsoft.com/office/drawing/2014/main" id="{A54E5049-1BB3-4ED2-89F9-CE03E306C798}"/>
              </a:ext>
            </a:extLst>
          </p:cNvPr>
          <p:cNvSpPr/>
          <p:nvPr/>
        </p:nvSpPr>
        <p:spPr>
          <a:xfrm>
            <a:off x="4066307" y="305983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40" name="Oval 1839">
            <a:extLst>
              <a:ext uri="{FF2B5EF4-FFF2-40B4-BE49-F238E27FC236}">
                <a16:creationId xmlns:a16="http://schemas.microsoft.com/office/drawing/2014/main" id="{F15BD1DA-3CA0-498C-A167-F8C91A0CF274}"/>
              </a:ext>
            </a:extLst>
          </p:cNvPr>
          <p:cNvSpPr/>
          <p:nvPr/>
        </p:nvSpPr>
        <p:spPr>
          <a:xfrm>
            <a:off x="3975451" y="295772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41" name="Oval 1840">
            <a:extLst>
              <a:ext uri="{FF2B5EF4-FFF2-40B4-BE49-F238E27FC236}">
                <a16:creationId xmlns:a16="http://schemas.microsoft.com/office/drawing/2014/main" id="{8065020D-7043-4396-9A2C-9B6A1E7C0EFD}"/>
              </a:ext>
            </a:extLst>
          </p:cNvPr>
          <p:cNvSpPr/>
          <p:nvPr/>
        </p:nvSpPr>
        <p:spPr>
          <a:xfrm>
            <a:off x="4055280" y="332278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42" name="Oval 1841">
            <a:extLst>
              <a:ext uri="{FF2B5EF4-FFF2-40B4-BE49-F238E27FC236}">
                <a16:creationId xmlns:a16="http://schemas.microsoft.com/office/drawing/2014/main" id="{23170ED0-8E64-4D1E-9836-7D6B3EC11BAD}"/>
              </a:ext>
            </a:extLst>
          </p:cNvPr>
          <p:cNvSpPr/>
          <p:nvPr/>
        </p:nvSpPr>
        <p:spPr>
          <a:xfrm>
            <a:off x="4296545" y="317903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43" name="Oval 1842">
            <a:extLst>
              <a:ext uri="{FF2B5EF4-FFF2-40B4-BE49-F238E27FC236}">
                <a16:creationId xmlns:a16="http://schemas.microsoft.com/office/drawing/2014/main" id="{D226E106-67AB-4E81-AFBA-85DFCFE7EAD1}"/>
              </a:ext>
            </a:extLst>
          </p:cNvPr>
          <p:cNvSpPr/>
          <p:nvPr/>
        </p:nvSpPr>
        <p:spPr>
          <a:xfrm>
            <a:off x="4173168" y="322232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44" name="Oval 1843">
            <a:extLst>
              <a:ext uri="{FF2B5EF4-FFF2-40B4-BE49-F238E27FC236}">
                <a16:creationId xmlns:a16="http://schemas.microsoft.com/office/drawing/2014/main" id="{A15D2FBC-0052-4734-90DE-E85ABF67F277}"/>
              </a:ext>
            </a:extLst>
          </p:cNvPr>
          <p:cNvSpPr/>
          <p:nvPr/>
        </p:nvSpPr>
        <p:spPr>
          <a:xfrm>
            <a:off x="4199707" y="331512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45" name="Oval 1844">
            <a:extLst>
              <a:ext uri="{FF2B5EF4-FFF2-40B4-BE49-F238E27FC236}">
                <a16:creationId xmlns:a16="http://schemas.microsoft.com/office/drawing/2014/main" id="{871A2716-7512-43E8-870A-ACC1BAA745C6}"/>
              </a:ext>
            </a:extLst>
          </p:cNvPr>
          <p:cNvSpPr/>
          <p:nvPr/>
        </p:nvSpPr>
        <p:spPr>
          <a:xfrm>
            <a:off x="4168335" y="323985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46" name="Oval 1845">
            <a:extLst>
              <a:ext uri="{FF2B5EF4-FFF2-40B4-BE49-F238E27FC236}">
                <a16:creationId xmlns:a16="http://schemas.microsoft.com/office/drawing/2014/main" id="{124AABCC-83BC-4383-A37B-E59AEA0F0B57}"/>
              </a:ext>
            </a:extLst>
          </p:cNvPr>
          <p:cNvSpPr/>
          <p:nvPr/>
        </p:nvSpPr>
        <p:spPr>
          <a:xfrm>
            <a:off x="4077212" y="325682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47" name="Oval 1846">
            <a:extLst>
              <a:ext uri="{FF2B5EF4-FFF2-40B4-BE49-F238E27FC236}">
                <a16:creationId xmlns:a16="http://schemas.microsoft.com/office/drawing/2014/main" id="{5563D468-3139-4FE3-8A26-46FC7DFE722C}"/>
              </a:ext>
            </a:extLst>
          </p:cNvPr>
          <p:cNvSpPr/>
          <p:nvPr/>
        </p:nvSpPr>
        <p:spPr>
          <a:xfrm>
            <a:off x="4139667" y="314071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48" name="Oval 1847">
            <a:extLst>
              <a:ext uri="{FF2B5EF4-FFF2-40B4-BE49-F238E27FC236}">
                <a16:creationId xmlns:a16="http://schemas.microsoft.com/office/drawing/2014/main" id="{E6AA97DF-95D6-4B27-BB80-4D4289D8E89E}"/>
              </a:ext>
            </a:extLst>
          </p:cNvPr>
          <p:cNvSpPr/>
          <p:nvPr/>
        </p:nvSpPr>
        <p:spPr>
          <a:xfrm>
            <a:off x="4048544" y="315768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49" name="Oval 1848">
            <a:extLst>
              <a:ext uri="{FF2B5EF4-FFF2-40B4-BE49-F238E27FC236}">
                <a16:creationId xmlns:a16="http://schemas.microsoft.com/office/drawing/2014/main" id="{7A47ED57-C045-443B-905D-3ABB20A947B7}"/>
              </a:ext>
            </a:extLst>
          </p:cNvPr>
          <p:cNvSpPr/>
          <p:nvPr/>
        </p:nvSpPr>
        <p:spPr>
          <a:xfrm>
            <a:off x="4200944" y="331008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50" name="Oval 1849">
            <a:extLst>
              <a:ext uri="{FF2B5EF4-FFF2-40B4-BE49-F238E27FC236}">
                <a16:creationId xmlns:a16="http://schemas.microsoft.com/office/drawing/2014/main" id="{E6BD81E9-8275-4BC7-8E7D-A4605DC7FDC5}"/>
              </a:ext>
            </a:extLst>
          </p:cNvPr>
          <p:cNvSpPr/>
          <p:nvPr/>
        </p:nvSpPr>
        <p:spPr>
          <a:xfrm>
            <a:off x="4258746" y="309665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51" name="Oval 1850">
            <a:extLst>
              <a:ext uri="{FF2B5EF4-FFF2-40B4-BE49-F238E27FC236}">
                <a16:creationId xmlns:a16="http://schemas.microsoft.com/office/drawing/2014/main" id="{E7021DD8-3CA1-4513-B157-FFE64B35C95B}"/>
              </a:ext>
            </a:extLst>
          </p:cNvPr>
          <p:cNvSpPr/>
          <p:nvPr/>
        </p:nvSpPr>
        <p:spPr>
          <a:xfrm>
            <a:off x="4186175" y="330931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52" name="Oval 1851">
            <a:extLst>
              <a:ext uri="{FF2B5EF4-FFF2-40B4-BE49-F238E27FC236}">
                <a16:creationId xmlns:a16="http://schemas.microsoft.com/office/drawing/2014/main" id="{970D9D1E-CF14-4AF8-82DA-7304FF27A9C4}"/>
              </a:ext>
            </a:extLst>
          </p:cNvPr>
          <p:cNvSpPr/>
          <p:nvPr/>
        </p:nvSpPr>
        <p:spPr>
          <a:xfrm>
            <a:off x="4070937" y="332551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53" name="Oval 1852">
            <a:extLst>
              <a:ext uri="{FF2B5EF4-FFF2-40B4-BE49-F238E27FC236}">
                <a16:creationId xmlns:a16="http://schemas.microsoft.com/office/drawing/2014/main" id="{AF38DC25-60C3-4A59-B6F7-C9275193FA61}"/>
              </a:ext>
            </a:extLst>
          </p:cNvPr>
          <p:cNvSpPr/>
          <p:nvPr/>
        </p:nvSpPr>
        <p:spPr>
          <a:xfrm>
            <a:off x="4200595" y="331708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54" name="Oval 1853">
            <a:extLst>
              <a:ext uri="{FF2B5EF4-FFF2-40B4-BE49-F238E27FC236}">
                <a16:creationId xmlns:a16="http://schemas.microsoft.com/office/drawing/2014/main" id="{548C3868-592D-42FD-849E-FE2C24B50B12}"/>
              </a:ext>
            </a:extLst>
          </p:cNvPr>
          <p:cNvSpPr/>
          <p:nvPr/>
        </p:nvSpPr>
        <p:spPr>
          <a:xfrm>
            <a:off x="4310680" y="296353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55" name="Oval 1854">
            <a:extLst>
              <a:ext uri="{FF2B5EF4-FFF2-40B4-BE49-F238E27FC236}">
                <a16:creationId xmlns:a16="http://schemas.microsoft.com/office/drawing/2014/main" id="{4543592A-A636-4162-9C9C-493BD87A223D}"/>
              </a:ext>
            </a:extLst>
          </p:cNvPr>
          <p:cNvSpPr/>
          <p:nvPr/>
        </p:nvSpPr>
        <p:spPr>
          <a:xfrm>
            <a:off x="4219557" y="298050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56" name="Oval 1855">
            <a:extLst>
              <a:ext uri="{FF2B5EF4-FFF2-40B4-BE49-F238E27FC236}">
                <a16:creationId xmlns:a16="http://schemas.microsoft.com/office/drawing/2014/main" id="{35FBA930-9045-4149-AC30-31EC7C4AB4C2}"/>
              </a:ext>
            </a:extLst>
          </p:cNvPr>
          <p:cNvSpPr/>
          <p:nvPr/>
        </p:nvSpPr>
        <p:spPr>
          <a:xfrm>
            <a:off x="4085424" y="311671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57" name="Oval 1856">
            <a:extLst>
              <a:ext uri="{FF2B5EF4-FFF2-40B4-BE49-F238E27FC236}">
                <a16:creationId xmlns:a16="http://schemas.microsoft.com/office/drawing/2014/main" id="{71E1ED1C-C100-4715-ABA0-12A5E48A73B3}"/>
              </a:ext>
            </a:extLst>
          </p:cNvPr>
          <p:cNvSpPr/>
          <p:nvPr/>
        </p:nvSpPr>
        <p:spPr>
          <a:xfrm>
            <a:off x="3994568" y="301460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58" name="Oval 1857">
            <a:extLst>
              <a:ext uri="{FF2B5EF4-FFF2-40B4-BE49-F238E27FC236}">
                <a16:creationId xmlns:a16="http://schemas.microsoft.com/office/drawing/2014/main" id="{59B1271C-B7BD-4FE4-AD86-FA0DF3D5A5B2}"/>
              </a:ext>
            </a:extLst>
          </p:cNvPr>
          <p:cNvSpPr/>
          <p:nvPr/>
        </p:nvSpPr>
        <p:spPr>
          <a:xfrm>
            <a:off x="4315662" y="323591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59" name="Oval 1858">
            <a:extLst>
              <a:ext uri="{FF2B5EF4-FFF2-40B4-BE49-F238E27FC236}">
                <a16:creationId xmlns:a16="http://schemas.microsoft.com/office/drawing/2014/main" id="{FF8AF7B6-AAE8-44A6-A763-0DDED04A02AC}"/>
              </a:ext>
            </a:extLst>
          </p:cNvPr>
          <p:cNvSpPr/>
          <p:nvPr/>
        </p:nvSpPr>
        <p:spPr>
          <a:xfrm>
            <a:off x="4549499" y="290160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0" name="Oval 1859">
            <a:extLst>
              <a:ext uri="{FF2B5EF4-FFF2-40B4-BE49-F238E27FC236}">
                <a16:creationId xmlns:a16="http://schemas.microsoft.com/office/drawing/2014/main" id="{82A4C3B0-97B8-4369-9172-ECC8270B34E7}"/>
              </a:ext>
            </a:extLst>
          </p:cNvPr>
          <p:cNvSpPr/>
          <p:nvPr/>
        </p:nvSpPr>
        <p:spPr>
          <a:xfrm>
            <a:off x="4458376" y="291857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1" name="Oval 1860">
            <a:extLst>
              <a:ext uri="{FF2B5EF4-FFF2-40B4-BE49-F238E27FC236}">
                <a16:creationId xmlns:a16="http://schemas.microsoft.com/office/drawing/2014/main" id="{8366B8D8-3575-4E70-8579-624457AC241A}"/>
              </a:ext>
            </a:extLst>
          </p:cNvPr>
          <p:cNvSpPr/>
          <p:nvPr/>
        </p:nvSpPr>
        <p:spPr>
          <a:xfrm>
            <a:off x="4324243" y="305478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62" name="Oval 1861">
            <a:extLst>
              <a:ext uri="{FF2B5EF4-FFF2-40B4-BE49-F238E27FC236}">
                <a16:creationId xmlns:a16="http://schemas.microsoft.com/office/drawing/2014/main" id="{A33EFBAF-A0F7-48F2-B3A2-759D767BC7ED}"/>
              </a:ext>
            </a:extLst>
          </p:cNvPr>
          <p:cNvSpPr/>
          <p:nvPr/>
        </p:nvSpPr>
        <p:spPr>
          <a:xfrm>
            <a:off x="4233387" y="295267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63" name="Oval 1862">
            <a:extLst>
              <a:ext uri="{FF2B5EF4-FFF2-40B4-BE49-F238E27FC236}">
                <a16:creationId xmlns:a16="http://schemas.microsoft.com/office/drawing/2014/main" id="{E4DAD749-3F26-41B1-8093-45BD1A52FD20}"/>
              </a:ext>
            </a:extLst>
          </p:cNvPr>
          <p:cNvSpPr/>
          <p:nvPr/>
        </p:nvSpPr>
        <p:spPr>
          <a:xfrm>
            <a:off x="4554481" y="317398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4" name="Oval 1863">
            <a:extLst>
              <a:ext uri="{FF2B5EF4-FFF2-40B4-BE49-F238E27FC236}">
                <a16:creationId xmlns:a16="http://schemas.microsoft.com/office/drawing/2014/main" id="{7227C615-2251-4104-8EB1-2DED370ACEBB}"/>
              </a:ext>
            </a:extLst>
          </p:cNvPr>
          <p:cNvSpPr/>
          <p:nvPr/>
        </p:nvSpPr>
        <p:spPr>
          <a:xfrm>
            <a:off x="4444111" y="330426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65" name="Oval 1864">
            <a:extLst>
              <a:ext uri="{FF2B5EF4-FFF2-40B4-BE49-F238E27FC236}">
                <a16:creationId xmlns:a16="http://schemas.microsoft.com/office/drawing/2014/main" id="{6EDBE7A8-7844-44AC-9281-183967EDCC70}"/>
              </a:ext>
            </a:extLst>
          </p:cNvPr>
          <p:cNvSpPr/>
          <p:nvPr/>
        </p:nvSpPr>
        <p:spPr>
          <a:xfrm>
            <a:off x="4443963" y="305905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66" name="Oval 1865">
            <a:extLst>
              <a:ext uri="{FF2B5EF4-FFF2-40B4-BE49-F238E27FC236}">
                <a16:creationId xmlns:a16="http://schemas.microsoft.com/office/drawing/2014/main" id="{9A3EC28E-8A50-410C-88E3-08E06B1247FC}"/>
              </a:ext>
            </a:extLst>
          </p:cNvPr>
          <p:cNvSpPr/>
          <p:nvPr/>
        </p:nvSpPr>
        <p:spPr>
          <a:xfrm>
            <a:off x="4352840" y="307602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67" name="Oval 1866">
            <a:extLst>
              <a:ext uri="{FF2B5EF4-FFF2-40B4-BE49-F238E27FC236}">
                <a16:creationId xmlns:a16="http://schemas.microsoft.com/office/drawing/2014/main" id="{42C4F08D-FAFA-43F8-8058-63484261F684}"/>
              </a:ext>
            </a:extLst>
          </p:cNvPr>
          <p:cNvSpPr/>
          <p:nvPr/>
        </p:nvSpPr>
        <p:spPr>
          <a:xfrm>
            <a:off x="4218707" y="321223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68" name="Oval 1867">
            <a:extLst>
              <a:ext uri="{FF2B5EF4-FFF2-40B4-BE49-F238E27FC236}">
                <a16:creationId xmlns:a16="http://schemas.microsoft.com/office/drawing/2014/main" id="{40126788-40EA-450C-8C8B-A740D35BF12C}"/>
              </a:ext>
            </a:extLst>
          </p:cNvPr>
          <p:cNvSpPr/>
          <p:nvPr/>
        </p:nvSpPr>
        <p:spPr>
          <a:xfrm>
            <a:off x="4127851" y="311012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69" name="Oval 1868">
            <a:extLst>
              <a:ext uri="{FF2B5EF4-FFF2-40B4-BE49-F238E27FC236}">
                <a16:creationId xmlns:a16="http://schemas.microsoft.com/office/drawing/2014/main" id="{6C8236ED-FD5A-4D0E-9FFC-B7B853AD00A4}"/>
              </a:ext>
            </a:extLst>
          </p:cNvPr>
          <p:cNvSpPr/>
          <p:nvPr/>
        </p:nvSpPr>
        <p:spPr>
          <a:xfrm>
            <a:off x="4448945" y="333143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70" name="Oval 1869">
            <a:extLst>
              <a:ext uri="{FF2B5EF4-FFF2-40B4-BE49-F238E27FC236}">
                <a16:creationId xmlns:a16="http://schemas.microsoft.com/office/drawing/2014/main" id="{A251DA24-E008-4983-85CD-36B59211D943}"/>
              </a:ext>
            </a:extLst>
          </p:cNvPr>
          <p:cNvSpPr/>
          <p:nvPr/>
        </p:nvSpPr>
        <p:spPr>
          <a:xfrm>
            <a:off x="4387603" y="327259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71" name="Oval 1870">
            <a:extLst>
              <a:ext uri="{FF2B5EF4-FFF2-40B4-BE49-F238E27FC236}">
                <a16:creationId xmlns:a16="http://schemas.microsoft.com/office/drawing/2014/main" id="{1E76FF9C-CFD1-4987-994D-EE1D8338276E}"/>
              </a:ext>
            </a:extLst>
          </p:cNvPr>
          <p:cNvSpPr/>
          <p:nvPr/>
        </p:nvSpPr>
        <p:spPr>
          <a:xfrm>
            <a:off x="4296480" y="328956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72" name="Oval 1871">
            <a:extLst>
              <a:ext uri="{FF2B5EF4-FFF2-40B4-BE49-F238E27FC236}">
                <a16:creationId xmlns:a16="http://schemas.microsoft.com/office/drawing/2014/main" id="{DB7C6829-ACE4-42DB-AD3F-DECD1574F153}"/>
              </a:ext>
            </a:extLst>
          </p:cNvPr>
          <p:cNvSpPr/>
          <p:nvPr/>
        </p:nvSpPr>
        <p:spPr>
          <a:xfrm>
            <a:off x="4448880" y="344196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73" name="Oval 1872">
            <a:extLst>
              <a:ext uri="{FF2B5EF4-FFF2-40B4-BE49-F238E27FC236}">
                <a16:creationId xmlns:a16="http://schemas.microsoft.com/office/drawing/2014/main" id="{EB2E9DB3-A306-41AA-A774-E2D92A51692C}"/>
              </a:ext>
            </a:extLst>
          </p:cNvPr>
          <p:cNvSpPr/>
          <p:nvPr/>
        </p:nvSpPr>
        <p:spPr>
          <a:xfrm>
            <a:off x="4356433" y="328735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74" name="Oval 1873">
            <a:extLst>
              <a:ext uri="{FF2B5EF4-FFF2-40B4-BE49-F238E27FC236}">
                <a16:creationId xmlns:a16="http://schemas.microsoft.com/office/drawing/2014/main" id="{4BFD7DF0-DBD5-4B96-897F-FE2BC240F05B}"/>
              </a:ext>
            </a:extLst>
          </p:cNvPr>
          <p:cNvSpPr/>
          <p:nvPr/>
        </p:nvSpPr>
        <p:spPr>
          <a:xfrm>
            <a:off x="4222585" y="333063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75" name="Oval 1874">
            <a:extLst>
              <a:ext uri="{FF2B5EF4-FFF2-40B4-BE49-F238E27FC236}">
                <a16:creationId xmlns:a16="http://schemas.microsoft.com/office/drawing/2014/main" id="{CF5005DE-84B5-4BD7-8287-662660E0B0E2}"/>
              </a:ext>
            </a:extLst>
          </p:cNvPr>
          <p:cNvSpPr/>
          <p:nvPr/>
        </p:nvSpPr>
        <p:spPr>
          <a:xfrm>
            <a:off x="4385456" y="348303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76" name="Oval 1875">
            <a:extLst>
              <a:ext uri="{FF2B5EF4-FFF2-40B4-BE49-F238E27FC236}">
                <a16:creationId xmlns:a16="http://schemas.microsoft.com/office/drawing/2014/main" id="{D4B02556-76A2-4DA5-982B-64AEB232C620}"/>
              </a:ext>
            </a:extLst>
          </p:cNvPr>
          <p:cNvSpPr/>
          <p:nvPr/>
        </p:nvSpPr>
        <p:spPr>
          <a:xfrm>
            <a:off x="4283862" y="350001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77" name="Oval 1876">
            <a:extLst>
              <a:ext uri="{FF2B5EF4-FFF2-40B4-BE49-F238E27FC236}">
                <a16:creationId xmlns:a16="http://schemas.microsoft.com/office/drawing/2014/main" id="{E522333F-0D4C-4511-894F-4B8E86F2D7E2}"/>
              </a:ext>
            </a:extLst>
          </p:cNvPr>
          <p:cNvSpPr/>
          <p:nvPr/>
        </p:nvSpPr>
        <p:spPr>
          <a:xfrm>
            <a:off x="4152469" y="320249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78" name="Oval 1877">
            <a:extLst>
              <a:ext uri="{FF2B5EF4-FFF2-40B4-BE49-F238E27FC236}">
                <a16:creationId xmlns:a16="http://schemas.microsoft.com/office/drawing/2014/main" id="{C5CF0C73-F8C5-4F67-9946-BC9FE729EF4D}"/>
              </a:ext>
            </a:extLst>
          </p:cNvPr>
          <p:cNvSpPr/>
          <p:nvPr/>
        </p:nvSpPr>
        <p:spPr>
          <a:xfrm>
            <a:off x="4418019" y="317924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79" name="Oval 1878">
            <a:extLst>
              <a:ext uri="{FF2B5EF4-FFF2-40B4-BE49-F238E27FC236}">
                <a16:creationId xmlns:a16="http://schemas.microsoft.com/office/drawing/2014/main" id="{8CFECB47-F4DD-4BCD-AB02-A94E55C0FAC9}"/>
              </a:ext>
            </a:extLst>
          </p:cNvPr>
          <p:cNvSpPr/>
          <p:nvPr/>
        </p:nvSpPr>
        <p:spPr>
          <a:xfrm>
            <a:off x="4326896" y="319622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80" name="Oval 1879">
            <a:extLst>
              <a:ext uri="{FF2B5EF4-FFF2-40B4-BE49-F238E27FC236}">
                <a16:creationId xmlns:a16="http://schemas.microsoft.com/office/drawing/2014/main" id="{1D97CEAC-62D9-4C7B-86CE-A166145C85D5}"/>
              </a:ext>
            </a:extLst>
          </p:cNvPr>
          <p:cNvSpPr/>
          <p:nvPr/>
        </p:nvSpPr>
        <p:spPr>
          <a:xfrm>
            <a:off x="4479296" y="334862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81" name="Oval 1880">
            <a:extLst>
              <a:ext uri="{FF2B5EF4-FFF2-40B4-BE49-F238E27FC236}">
                <a16:creationId xmlns:a16="http://schemas.microsoft.com/office/drawing/2014/main" id="{473BADE8-1C23-4778-A366-E47B3A995801}"/>
              </a:ext>
            </a:extLst>
          </p:cNvPr>
          <p:cNvSpPr/>
          <p:nvPr/>
        </p:nvSpPr>
        <p:spPr>
          <a:xfrm>
            <a:off x="4192763" y="333242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82" name="Oval 1881">
            <a:extLst>
              <a:ext uri="{FF2B5EF4-FFF2-40B4-BE49-F238E27FC236}">
                <a16:creationId xmlns:a16="http://schemas.microsoft.com/office/drawing/2014/main" id="{218A65C7-B9FB-466D-8B29-9AA4EDAA6E20}"/>
              </a:ext>
            </a:extLst>
          </p:cNvPr>
          <p:cNvSpPr/>
          <p:nvPr/>
        </p:nvSpPr>
        <p:spPr>
          <a:xfrm>
            <a:off x="4423001" y="345163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83" name="Oval 1882">
            <a:extLst>
              <a:ext uri="{FF2B5EF4-FFF2-40B4-BE49-F238E27FC236}">
                <a16:creationId xmlns:a16="http://schemas.microsoft.com/office/drawing/2014/main" id="{3B04076A-7BAA-495E-9CE4-2155BB7E9D68}"/>
              </a:ext>
            </a:extLst>
          </p:cNvPr>
          <p:cNvSpPr/>
          <p:nvPr/>
        </p:nvSpPr>
        <p:spPr>
          <a:xfrm>
            <a:off x="4299624" y="349491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84" name="Oval 1883">
            <a:extLst>
              <a:ext uri="{FF2B5EF4-FFF2-40B4-BE49-F238E27FC236}">
                <a16:creationId xmlns:a16="http://schemas.microsoft.com/office/drawing/2014/main" id="{1DAE02FC-4064-40A5-AE44-4809D2C6ADE3}"/>
              </a:ext>
            </a:extLst>
          </p:cNvPr>
          <p:cNvSpPr/>
          <p:nvPr/>
        </p:nvSpPr>
        <p:spPr>
          <a:xfrm>
            <a:off x="4453323" y="314908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85" name="Oval 1884">
            <a:extLst>
              <a:ext uri="{FF2B5EF4-FFF2-40B4-BE49-F238E27FC236}">
                <a16:creationId xmlns:a16="http://schemas.microsoft.com/office/drawing/2014/main" id="{BC04AD64-14E1-4B54-89CC-08C3EAA2DB2C}"/>
              </a:ext>
            </a:extLst>
          </p:cNvPr>
          <p:cNvSpPr/>
          <p:nvPr/>
        </p:nvSpPr>
        <p:spPr>
          <a:xfrm>
            <a:off x="4362200" y="316605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86" name="Oval 1885">
            <a:extLst>
              <a:ext uri="{FF2B5EF4-FFF2-40B4-BE49-F238E27FC236}">
                <a16:creationId xmlns:a16="http://schemas.microsoft.com/office/drawing/2014/main" id="{D326150B-277C-4D52-9C6F-80B2C32A158A}"/>
              </a:ext>
            </a:extLst>
          </p:cNvPr>
          <p:cNvSpPr/>
          <p:nvPr/>
        </p:nvSpPr>
        <p:spPr>
          <a:xfrm>
            <a:off x="4228067" y="330226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87" name="Oval 1886">
            <a:extLst>
              <a:ext uri="{FF2B5EF4-FFF2-40B4-BE49-F238E27FC236}">
                <a16:creationId xmlns:a16="http://schemas.microsoft.com/office/drawing/2014/main" id="{0AE891B9-9B0A-4AA7-B33B-52D957138E0E}"/>
              </a:ext>
            </a:extLst>
          </p:cNvPr>
          <p:cNvSpPr/>
          <p:nvPr/>
        </p:nvSpPr>
        <p:spPr>
          <a:xfrm>
            <a:off x="4231565" y="322188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88" name="Oval 1887">
            <a:extLst>
              <a:ext uri="{FF2B5EF4-FFF2-40B4-BE49-F238E27FC236}">
                <a16:creationId xmlns:a16="http://schemas.microsoft.com/office/drawing/2014/main" id="{182C324B-ACDE-46C0-9BB3-04C7F0D89A2D}"/>
              </a:ext>
            </a:extLst>
          </p:cNvPr>
          <p:cNvSpPr/>
          <p:nvPr/>
        </p:nvSpPr>
        <p:spPr>
          <a:xfrm>
            <a:off x="4158994" y="343454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89" name="Oval 1888">
            <a:extLst>
              <a:ext uri="{FF2B5EF4-FFF2-40B4-BE49-F238E27FC236}">
                <a16:creationId xmlns:a16="http://schemas.microsoft.com/office/drawing/2014/main" id="{E4704058-1964-47A4-8A9C-CA07C09C62AD}"/>
              </a:ext>
            </a:extLst>
          </p:cNvPr>
          <p:cNvSpPr/>
          <p:nvPr/>
        </p:nvSpPr>
        <p:spPr>
          <a:xfrm>
            <a:off x="4354288" y="310893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0" name="Oval 1889">
            <a:extLst>
              <a:ext uri="{FF2B5EF4-FFF2-40B4-BE49-F238E27FC236}">
                <a16:creationId xmlns:a16="http://schemas.microsoft.com/office/drawing/2014/main" id="{81515DA5-0627-4603-9493-480AC520962F}"/>
              </a:ext>
            </a:extLst>
          </p:cNvPr>
          <p:cNvSpPr/>
          <p:nvPr/>
        </p:nvSpPr>
        <p:spPr>
          <a:xfrm>
            <a:off x="4212406" y="321415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91" name="Oval 1890">
            <a:extLst>
              <a:ext uri="{FF2B5EF4-FFF2-40B4-BE49-F238E27FC236}">
                <a16:creationId xmlns:a16="http://schemas.microsoft.com/office/drawing/2014/main" id="{BDC37F25-8AE3-49F4-94E7-CBDAA5F21C1C}"/>
              </a:ext>
            </a:extLst>
          </p:cNvPr>
          <p:cNvSpPr/>
          <p:nvPr/>
        </p:nvSpPr>
        <p:spPr>
          <a:xfrm>
            <a:off x="4359270" y="338131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92" name="Oval 1891">
            <a:extLst>
              <a:ext uri="{FF2B5EF4-FFF2-40B4-BE49-F238E27FC236}">
                <a16:creationId xmlns:a16="http://schemas.microsoft.com/office/drawing/2014/main" id="{C14C32D9-8C29-462F-85FB-14111E1A11D7}"/>
              </a:ext>
            </a:extLst>
          </p:cNvPr>
          <p:cNvSpPr/>
          <p:nvPr/>
        </p:nvSpPr>
        <p:spPr>
          <a:xfrm>
            <a:off x="4235893" y="342460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93" name="Oval 1892">
            <a:extLst>
              <a:ext uri="{FF2B5EF4-FFF2-40B4-BE49-F238E27FC236}">
                <a16:creationId xmlns:a16="http://schemas.microsoft.com/office/drawing/2014/main" id="{0C28B5F2-78B4-47C1-BCA9-BB00182A75A0}"/>
              </a:ext>
            </a:extLst>
          </p:cNvPr>
          <p:cNvSpPr/>
          <p:nvPr/>
        </p:nvSpPr>
        <p:spPr>
          <a:xfrm>
            <a:off x="4231060" y="344213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94" name="Oval 1893">
            <a:extLst>
              <a:ext uri="{FF2B5EF4-FFF2-40B4-BE49-F238E27FC236}">
                <a16:creationId xmlns:a16="http://schemas.microsoft.com/office/drawing/2014/main" id="{6046A69F-95FC-458F-B735-31CF40F6E0E7}"/>
              </a:ext>
            </a:extLst>
          </p:cNvPr>
          <p:cNvSpPr/>
          <p:nvPr/>
        </p:nvSpPr>
        <p:spPr>
          <a:xfrm>
            <a:off x="4202392" y="334299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95" name="Oval 1894">
            <a:extLst>
              <a:ext uri="{FF2B5EF4-FFF2-40B4-BE49-F238E27FC236}">
                <a16:creationId xmlns:a16="http://schemas.microsoft.com/office/drawing/2014/main" id="{A08074A8-41AA-4ECA-9D21-D53F21DA85B9}"/>
              </a:ext>
            </a:extLst>
          </p:cNvPr>
          <p:cNvSpPr/>
          <p:nvPr/>
        </p:nvSpPr>
        <p:spPr>
          <a:xfrm>
            <a:off x="4263669" y="351236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96" name="Oval 1895">
            <a:extLst>
              <a:ext uri="{FF2B5EF4-FFF2-40B4-BE49-F238E27FC236}">
                <a16:creationId xmlns:a16="http://schemas.microsoft.com/office/drawing/2014/main" id="{8F3E20B4-BCD7-496F-BC4A-0C3D3C971FB0}"/>
              </a:ext>
            </a:extLst>
          </p:cNvPr>
          <p:cNvSpPr/>
          <p:nvPr/>
        </p:nvSpPr>
        <p:spPr>
          <a:xfrm>
            <a:off x="4321471" y="329893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97" name="Oval 1896">
            <a:extLst>
              <a:ext uri="{FF2B5EF4-FFF2-40B4-BE49-F238E27FC236}">
                <a16:creationId xmlns:a16="http://schemas.microsoft.com/office/drawing/2014/main" id="{6A056339-9057-4426-A385-4765E94B75A5}"/>
              </a:ext>
            </a:extLst>
          </p:cNvPr>
          <p:cNvSpPr/>
          <p:nvPr/>
        </p:nvSpPr>
        <p:spPr>
          <a:xfrm>
            <a:off x="4248900" y="351159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98" name="Oval 1897">
            <a:extLst>
              <a:ext uri="{FF2B5EF4-FFF2-40B4-BE49-F238E27FC236}">
                <a16:creationId xmlns:a16="http://schemas.microsoft.com/office/drawing/2014/main" id="{7A56818F-11A5-467E-B128-242E9CFD62D4}"/>
              </a:ext>
            </a:extLst>
          </p:cNvPr>
          <p:cNvSpPr/>
          <p:nvPr/>
        </p:nvSpPr>
        <p:spPr>
          <a:xfrm>
            <a:off x="4373405" y="316581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99" name="Oval 1898">
            <a:extLst>
              <a:ext uri="{FF2B5EF4-FFF2-40B4-BE49-F238E27FC236}">
                <a16:creationId xmlns:a16="http://schemas.microsoft.com/office/drawing/2014/main" id="{0573A4BC-ED36-4C10-AECB-51212E1C4FF4}"/>
              </a:ext>
            </a:extLst>
          </p:cNvPr>
          <p:cNvSpPr/>
          <p:nvPr/>
        </p:nvSpPr>
        <p:spPr>
          <a:xfrm>
            <a:off x="4282282" y="318278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00" name="Oval 1899">
            <a:extLst>
              <a:ext uri="{FF2B5EF4-FFF2-40B4-BE49-F238E27FC236}">
                <a16:creationId xmlns:a16="http://schemas.microsoft.com/office/drawing/2014/main" id="{86BC4A5D-D576-4A17-8C9F-51D424ABC516}"/>
              </a:ext>
            </a:extLst>
          </p:cNvPr>
          <p:cNvSpPr/>
          <p:nvPr/>
        </p:nvSpPr>
        <p:spPr>
          <a:xfrm>
            <a:off x="4148149" y="331899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01" name="Oval 1900">
            <a:extLst>
              <a:ext uri="{FF2B5EF4-FFF2-40B4-BE49-F238E27FC236}">
                <a16:creationId xmlns:a16="http://schemas.microsoft.com/office/drawing/2014/main" id="{B38B8479-A548-4958-A406-7945AC9A8AE9}"/>
              </a:ext>
            </a:extLst>
          </p:cNvPr>
          <p:cNvSpPr/>
          <p:nvPr/>
        </p:nvSpPr>
        <p:spPr>
          <a:xfrm>
            <a:off x="4378387" y="343819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02" name="Oval 1901">
            <a:extLst>
              <a:ext uri="{FF2B5EF4-FFF2-40B4-BE49-F238E27FC236}">
                <a16:creationId xmlns:a16="http://schemas.microsoft.com/office/drawing/2014/main" id="{29580DEE-1B08-4B8D-9D77-72358405A723}"/>
              </a:ext>
            </a:extLst>
          </p:cNvPr>
          <p:cNvSpPr/>
          <p:nvPr/>
        </p:nvSpPr>
        <p:spPr>
          <a:xfrm>
            <a:off x="4386968" y="325706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03" name="Oval 1902">
            <a:extLst>
              <a:ext uri="{FF2B5EF4-FFF2-40B4-BE49-F238E27FC236}">
                <a16:creationId xmlns:a16="http://schemas.microsoft.com/office/drawing/2014/main" id="{E627DC71-0649-4A2E-B121-D2F799C103E5}"/>
              </a:ext>
            </a:extLst>
          </p:cNvPr>
          <p:cNvSpPr/>
          <p:nvPr/>
        </p:nvSpPr>
        <p:spPr>
          <a:xfrm>
            <a:off x="4296112" y="315495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04" name="Oval 1903">
            <a:extLst>
              <a:ext uri="{FF2B5EF4-FFF2-40B4-BE49-F238E27FC236}">
                <a16:creationId xmlns:a16="http://schemas.microsoft.com/office/drawing/2014/main" id="{3C79D81C-AD26-48D8-9A79-06E948D3A5E3}"/>
              </a:ext>
            </a:extLst>
          </p:cNvPr>
          <p:cNvSpPr/>
          <p:nvPr/>
        </p:nvSpPr>
        <p:spPr>
          <a:xfrm>
            <a:off x="4415565" y="327830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05" name="Oval 1904">
            <a:extLst>
              <a:ext uri="{FF2B5EF4-FFF2-40B4-BE49-F238E27FC236}">
                <a16:creationId xmlns:a16="http://schemas.microsoft.com/office/drawing/2014/main" id="{188DD2F1-C5D6-43D4-878C-FBFEACF337EE}"/>
              </a:ext>
            </a:extLst>
          </p:cNvPr>
          <p:cNvSpPr/>
          <p:nvPr/>
        </p:nvSpPr>
        <p:spPr>
          <a:xfrm>
            <a:off x="4281432" y="341451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06" name="Oval 1905">
            <a:extLst>
              <a:ext uri="{FF2B5EF4-FFF2-40B4-BE49-F238E27FC236}">
                <a16:creationId xmlns:a16="http://schemas.microsoft.com/office/drawing/2014/main" id="{12238230-5C9C-4C9E-A035-F44A09F7C39F}"/>
              </a:ext>
            </a:extLst>
          </p:cNvPr>
          <p:cNvSpPr/>
          <p:nvPr/>
        </p:nvSpPr>
        <p:spPr>
          <a:xfrm>
            <a:off x="4190576" y="331240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07" name="Oval 1906">
            <a:extLst>
              <a:ext uri="{FF2B5EF4-FFF2-40B4-BE49-F238E27FC236}">
                <a16:creationId xmlns:a16="http://schemas.microsoft.com/office/drawing/2014/main" id="{0E92B7E3-79B8-4DF8-AB40-A602DA10D2DA}"/>
              </a:ext>
            </a:extLst>
          </p:cNvPr>
          <p:cNvSpPr/>
          <p:nvPr/>
        </p:nvSpPr>
        <p:spPr>
          <a:xfrm>
            <a:off x="4448880" y="344196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08" name="Oval 1907">
            <a:extLst>
              <a:ext uri="{FF2B5EF4-FFF2-40B4-BE49-F238E27FC236}">
                <a16:creationId xmlns:a16="http://schemas.microsoft.com/office/drawing/2014/main" id="{AAB4C048-343D-4AF6-B186-EB9EEFCC1014}"/>
              </a:ext>
            </a:extLst>
          </p:cNvPr>
          <p:cNvSpPr/>
          <p:nvPr/>
        </p:nvSpPr>
        <p:spPr>
          <a:xfrm>
            <a:off x="4374985" y="348303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09" name="Oval 1908">
            <a:extLst>
              <a:ext uri="{FF2B5EF4-FFF2-40B4-BE49-F238E27FC236}">
                <a16:creationId xmlns:a16="http://schemas.microsoft.com/office/drawing/2014/main" id="{D5543BD5-7D40-4AC0-849B-41934BCC562D}"/>
              </a:ext>
            </a:extLst>
          </p:cNvPr>
          <p:cNvSpPr/>
          <p:nvPr/>
        </p:nvSpPr>
        <p:spPr>
          <a:xfrm>
            <a:off x="4283862" y="350001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10" name="Oval 1909">
            <a:extLst>
              <a:ext uri="{FF2B5EF4-FFF2-40B4-BE49-F238E27FC236}">
                <a16:creationId xmlns:a16="http://schemas.microsoft.com/office/drawing/2014/main" id="{0D531407-3267-4F13-BFA8-077D7D52B687}"/>
              </a:ext>
            </a:extLst>
          </p:cNvPr>
          <p:cNvSpPr/>
          <p:nvPr/>
        </p:nvSpPr>
        <p:spPr>
          <a:xfrm>
            <a:off x="4237687" y="328707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1" name="Oval 1910">
            <a:extLst>
              <a:ext uri="{FF2B5EF4-FFF2-40B4-BE49-F238E27FC236}">
                <a16:creationId xmlns:a16="http://schemas.microsoft.com/office/drawing/2014/main" id="{64F8D79F-2A56-4F00-8E96-C0342EF97666}"/>
              </a:ext>
            </a:extLst>
          </p:cNvPr>
          <p:cNvSpPr/>
          <p:nvPr/>
        </p:nvSpPr>
        <p:spPr>
          <a:xfrm>
            <a:off x="4304869" y="335489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12" name="Oval 1911">
            <a:extLst>
              <a:ext uri="{FF2B5EF4-FFF2-40B4-BE49-F238E27FC236}">
                <a16:creationId xmlns:a16="http://schemas.microsoft.com/office/drawing/2014/main" id="{5B53E3FB-D764-46EA-84C6-A301575BD19B}"/>
              </a:ext>
            </a:extLst>
          </p:cNvPr>
          <p:cNvSpPr/>
          <p:nvPr/>
        </p:nvSpPr>
        <p:spPr>
          <a:xfrm>
            <a:off x="4479296" y="334862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13" name="Oval 1912">
            <a:extLst>
              <a:ext uri="{FF2B5EF4-FFF2-40B4-BE49-F238E27FC236}">
                <a16:creationId xmlns:a16="http://schemas.microsoft.com/office/drawing/2014/main" id="{6B57949F-8000-4F6F-8950-B27618DCAE85}"/>
              </a:ext>
            </a:extLst>
          </p:cNvPr>
          <p:cNvSpPr/>
          <p:nvPr/>
        </p:nvSpPr>
        <p:spPr>
          <a:xfrm>
            <a:off x="4345163" y="348482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14" name="Oval 1913">
            <a:extLst>
              <a:ext uri="{FF2B5EF4-FFF2-40B4-BE49-F238E27FC236}">
                <a16:creationId xmlns:a16="http://schemas.microsoft.com/office/drawing/2014/main" id="{7B625250-323D-411B-ACAB-7BA253CF3CB2}"/>
              </a:ext>
            </a:extLst>
          </p:cNvPr>
          <p:cNvSpPr/>
          <p:nvPr/>
        </p:nvSpPr>
        <p:spPr>
          <a:xfrm>
            <a:off x="4254307" y="338271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15" name="Oval 1914">
            <a:extLst>
              <a:ext uri="{FF2B5EF4-FFF2-40B4-BE49-F238E27FC236}">
                <a16:creationId xmlns:a16="http://schemas.microsoft.com/office/drawing/2014/main" id="{EBA7DDA7-3B97-4549-A5C4-E0600DAA29B0}"/>
              </a:ext>
            </a:extLst>
          </p:cNvPr>
          <p:cNvSpPr/>
          <p:nvPr/>
        </p:nvSpPr>
        <p:spPr>
          <a:xfrm>
            <a:off x="4380467" y="345466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16" name="Oval 1915">
            <a:extLst>
              <a:ext uri="{FF2B5EF4-FFF2-40B4-BE49-F238E27FC236}">
                <a16:creationId xmlns:a16="http://schemas.microsoft.com/office/drawing/2014/main" id="{C41559C4-DA7A-4687-BD5E-05275D0B88A3}"/>
              </a:ext>
            </a:extLst>
          </p:cNvPr>
          <p:cNvSpPr/>
          <p:nvPr/>
        </p:nvSpPr>
        <p:spPr>
          <a:xfrm>
            <a:off x="4383965" y="337428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17" name="Oval 1916">
            <a:extLst>
              <a:ext uri="{FF2B5EF4-FFF2-40B4-BE49-F238E27FC236}">
                <a16:creationId xmlns:a16="http://schemas.microsoft.com/office/drawing/2014/main" id="{55D50677-352C-4388-8F63-353390C8E58E}"/>
              </a:ext>
            </a:extLst>
          </p:cNvPr>
          <p:cNvSpPr/>
          <p:nvPr/>
        </p:nvSpPr>
        <p:spPr>
          <a:xfrm>
            <a:off x="4260588" y="341757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18" name="Oval 1917">
            <a:extLst>
              <a:ext uri="{FF2B5EF4-FFF2-40B4-BE49-F238E27FC236}">
                <a16:creationId xmlns:a16="http://schemas.microsoft.com/office/drawing/2014/main" id="{D792F3E7-9F99-42D2-916A-7A5BF673521F}"/>
              </a:ext>
            </a:extLst>
          </p:cNvPr>
          <p:cNvSpPr/>
          <p:nvPr/>
        </p:nvSpPr>
        <p:spPr>
          <a:xfrm>
            <a:off x="4364806" y="336655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19" name="Oval 1918">
            <a:extLst>
              <a:ext uri="{FF2B5EF4-FFF2-40B4-BE49-F238E27FC236}">
                <a16:creationId xmlns:a16="http://schemas.microsoft.com/office/drawing/2014/main" id="{2B88EC3E-9A5F-4ACA-8951-012C83C64DE0}"/>
              </a:ext>
            </a:extLst>
          </p:cNvPr>
          <p:cNvSpPr/>
          <p:nvPr/>
        </p:nvSpPr>
        <p:spPr>
          <a:xfrm>
            <a:off x="4281432" y="341451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20" name="Oval 1919">
            <a:extLst>
              <a:ext uri="{FF2B5EF4-FFF2-40B4-BE49-F238E27FC236}">
                <a16:creationId xmlns:a16="http://schemas.microsoft.com/office/drawing/2014/main" id="{936225AF-8DBA-491E-B011-2B67817040E6}"/>
              </a:ext>
            </a:extLst>
          </p:cNvPr>
          <p:cNvSpPr/>
          <p:nvPr/>
        </p:nvSpPr>
        <p:spPr>
          <a:xfrm>
            <a:off x="4190576" y="331240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21" name="Oval 1920">
            <a:extLst>
              <a:ext uri="{FF2B5EF4-FFF2-40B4-BE49-F238E27FC236}">
                <a16:creationId xmlns:a16="http://schemas.microsoft.com/office/drawing/2014/main" id="{71DE9426-FD95-449B-9E9A-2AB70560A557}"/>
              </a:ext>
            </a:extLst>
          </p:cNvPr>
          <p:cNvSpPr/>
          <p:nvPr/>
        </p:nvSpPr>
        <p:spPr>
          <a:xfrm>
            <a:off x="4354792" y="349539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22" name="Oval 1921">
            <a:extLst>
              <a:ext uri="{FF2B5EF4-FFF2-40B4-BE49-F238E27FC236}">
                <a16:creationId xmlns:a16="http://schemas.microsoft.com/office/drawing/2014/main" id="{A246DAFE-5163-418D-A74E-2503F0D7BA93}"/>
              </a:ext>
            </a:extLst>
          </p:cNvPr>
          <p:cNvSpPr/>
          <p:nvPr/>
        </p:nvSpPr>
        <p:spPr>
          <a:xfrm>
            <a:off x="4263669" y="351236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23" name="Oval 1922">
            <a:extLst>
              <a:ext uri="{FF2B5EF4-FFF2-40B4-BE49-F238E27FC236}">
                <a16:creationId xmlns:a16="http://schemas.microsoft.com/office/drawing/2014/main" id="{E3B2F8A9-B1DA-426C-B4DB-FA7DF7C38D2B}"/>
              </a:ext>
            </a:extLst>
          </p:cNvPr>
          <p:cNvSpPr/>
          <p:nvPr/>
        </p:nvSpPr>
        <p:spPr>
          <a:xfrm>
            <a:off x="4473871" y="345133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24" name="Oval 1923">
            <a:extLst>
              <a:ext uri="{FF2B5EF4-FFF2-40B4-BE49-F238E27FC236}">
                <a16:creationId xmlns:a16="http://schemas.microsoft.com/office/drawing/2014/main" id="{AE204A02-A48B-461F-81C8-993B3FF73569}"/>
              </a:ext>
            </a:extLst>
          </p:cNvPr>
          <p:cNvSpPr/>
          <p:nvPr/>
        </p:nvSpPr>
        <p:spPr>
          <a:xfrm>
            <a:off x="4434682" y="333518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25" name="Oval 1924">
            <a:extLst>
              <a:ext uri="{FF2B5EF4-FFF2-40B4-BE49-F238E27FC236}">
                <a16:creationId xmlns:a16="http://schemas.microsoft.com/office/drawing/2014/main" id="{7F817E0F-E66B-4AD6-B52B-A2A8B3E396B3}"/>
              </a:ext>
            </a:extLst>
          </p:cNvPr>
          <p:cNvSpPr/>
          <p:nvPr/>
        </p:nvSpPr>
        <p:spPr>
          <a:xfrm>
            <a:off x="4300549" y="347139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26" name="Oval 1925">
            <a:extLst>
              <a:ext uri="{FF2B5EF4-FFF2-40B4-BE49-F238E27FC236}">
                <a16:creationId xmlns:a16="http://schemas.microsoft.com/office/drawing/2014/main" id="{025233BC-DB4E-4947-B92C-86C2D3A213F8}"/>
              </a:ext>
            </a:extLst>
          </p:cNvPr>
          <p:cNvSpPr/>
          <p:nvPr/>
        </p:nvSpPr>
        <p:spPr>
          <a:xfrm>
            <a:off x="4209693" y="336928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27" name="Oval 1926">
            <a:extLst>
              <a:ext uri="{FF2B5EF4-FFF2-40B4-BE49-F238E27FC236}">
                <a16:creationId xmlns:a16="http://schemas.microsoft.com/office/drawing/2014/main" id="{E5CC47E6-B127-4D25-A4D1-0C7E5A5DA0A8}"/>
              </a:ext>
            </a:extLst>
          </p:cNvPr>
          <p:cNvSpPr/>
          <p:nvPr/>
        </p:nvSpPr>
        <p:spPr>
          <a:xfrm>
            <a:off x="4448512" y="330735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28" name="Oval 1927">
            <a:extLst>
              <a:ext uri="{FF2B5EF4-FFF2-40B4-BE49-F238E27FC236}">
                <a16:creationId xmlns:a16="http://schemas.microsoft.com/office/drawing/2014/main" id="{23D3105B-C96B-4645-B962-AF86C9C82709}"/>
              </a:ext>
            </a:extLst>
          </p:cNvPr>
          <p:cNvSpPr/>
          <p:nvPr/>
        </p:nvSpPr>
        <p:spPr>
          <a:xfrm>
            <a:off x="4342976" y="346480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29" name="Oval 1928">
            <a:extLst>
              <a:ext uri="{FF2B5EF4-FFF2-40B4-BE49-F238E27FC236}">
                <a16:creationId xmlns:a16="http://schemas.microsoft.com/office/drawing/2014/main" id="{F2493BEC-2A0E-499B-81ED-1525F6139FA5}"/>
              </a:ext>
            </a:extLst>
          </p:cNvPr>
          <p:cNvSpPr/>
          <p:nvPr/>
        </p:nvSpPr>
        <p:spPr>
          <a:xfrm>
            <a:off x="4083156" y="312701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30" name="Oval 1929">
            <a:extLst>
              <a:ext uri="{FF2B5EF4-FFF2-40B4-BE49-F238E27FC236}">
                <a16:creationId xmlns:a16="http://schemas.microsoft.com/office/drawing/2014/main" id="{8BB2A4BE-445B-40E2-BDDC-8549C4341E77}"/>
              </a:ext>
            </a:extLst>
          </p:cNvPr>
          <p:cNvSpPr/>
          <p:nvPr/>
        </p:nvSpPr>
        <p:spPr>
          <a:xfrm>
            <a:off x="3992033" y="314398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31" name="Oval 1930">
            <a:extLst>
              <a:ext uri="{FF2B5EF4-FFF2-40B4-BE49-F238E27FC236}">
                <a16:creationId xmlns:a16="http://schemas.microsoft.com/office/drawing/2014/main" id="{0D26AC08-C981-4C23-B84D-0485318AFF48}"/>
              </a:ext>
            </a:extLst>
          </p:cNvPr>
          <p:cNvSpPr/>
          <p:nvPr/>
        </p:nvSpPr>
        <p:spPr>
          <a:xfrm>
            <a:off x="4160893" y="328235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32" name="Oval 1931">
            <a:extLst>
              <a:ext uri="{FF2B5EF4-FFF2-40B4-BE49-F238E27FC236}">
                <a16:creationId xmlns:a16="http://schemas.microsoft.com/office/drawing/2014/main" id="{6A8E626D-0C9A-4B98-8628-42BD81E4A0FB}"/>
              </a:ext>
            </a:extLst>
          </p:cNvPr>
          <p:cNvSpPr/>
          <p:nvPr/>
        </p:nvSpPr>
        <p:spPr>
          <a:xfrm>
            <a:off x="3918138" y="318506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33" name="Oval 1932">
            <a:extLst>
              <a:ext uri="{FF2B5EF4-FFF2-40B4-BE49-F238E27FC236}">
                <a16:creationId xmlns:a16="http://schemas.microsoft.com/office/drawing/2014/main" id="{3472A680-78EF-4D0D-BAD0-768E15059668}"/>
              </a:ext>
            </a:extLst>
          </p:cNvPr>
          <p:cNvSpPr/>
          <p:nvPr/>
        </p:nvSpPr>
        <p:spPr>
          <a:xfrm>
            <a:off x="4081009" y="333746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34" name="Oval 1933">
            <a:extLst>
              <a:ext uri="{FF2B5EF4-FFF2-40B4-BE49-F238E27FC236}">
                <a16:creationId xmlns:a16="http://schemas.microsoft.com/office/drawing/2014/main" id="{0CE190A7-E335-49FD-A19A-F9E605F00F1C}"/>
              </a:ext>
            </a:extLst>
          </p:cNvPr>
          <p:cNvSpPr/>
          <p:nvPr/>
        </p:nvSpPr>
        <p:spPr>
          <a:xfrm>
            <a:off x="3827015" y="320203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35" name="Oval 1934">
            <a:extLst>
              <a:ext uri="{FF2B5EF4-FFF2-40B4-BE49-F238E27FC236}">
                <a16:creationId xmlns:a16="http://schemas.microsoft.com/office/drawing/2014/main" id="{E7C931B0-0183-428E-8A8F-EDAC868A86D8}"/>
              </a:ext>
            </a:extLst>
          </p:cNvPr>
          <p:cNvSpPr/>
          <p:nvPr/>
        </p:nvSpPr>
        <p:spPr>
          <a:xfrm>
            <a:off x="3979415" y="335443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36" name="Oval 1935">
            <a:extLst>
              <a:ext uri="{FF2B5EF4-FFF2-40B4-BE49-F238E27FC236}">
                <a16:creationId xmlns:a16="http://schemas.microsoft.com/office/drawing/2014/main" id="{47636187-2698-4F5F-A14D-FD27586D80D3}"/>
              </a:ext>
            </a:extLst>
          </p:cNvPr>
          <p:cNvSpPr/>
          <p:nvPr/>
        </p:nvSpPr>
        <p:spPr>
          <a:xfrm>
            <a:off x="3780840" y="298910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7" name="Oval 1936">
            <a:extLst>
              <a:ext uri="{FF2B5EF4-FFF2-40B4-BE49-F238E27FC236}">
                <a16:creationId xmlns:a16="http://schemas.microsoft.com/office/drawing/2014/main" id="{5C20FA80-6D76-4FCE-9A4B-34798C020F78}"/>
              </a:ext>
            </a:extLst>
          </p:cNvPr>
          <p:cNvSpPr/>
          <p:nvPr/>
        </p:nvSpPr>
        <p:spPr>
          <a:xfrm>
            <a:off x="3689984" y="288699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8" name="Oval 1937">
            <a:extLst>
              <a:ext uri="{FF2B5EF4-FFF2-40B4-BE49-F238E27FC236}">
                <a16:creationId xmlns:a16="http://schemas.microsoft.com/office/drawing/2014/main" id="{6D852889-DA1F-46D5-9E7D-B1CF8A1ABE19}"/>
              </a:ext>
            </a:extLst>
          </p:cNvPr>
          <p:cNvSpPr/>
          <p:nvPr/>
        </p:nvSpPr>
        <p:spPr>
          <a:xfrm>
            <a:off x="3769813" y="325205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39" name="Oval 1938">
            <a:extLst>
              <a:ext uri="{FF2B5EF4-FFF2-40B4-BE49-F238E27FC236}">
                <a16:creationId xmlns:a16="http://schemas.microsoft.com/office/drawing/2014/main" id="{3CD019CA-E294-49C5-8358-B410CBF44C4E}"/>
              </a:ext>
            </a:extLst>
          </p:cNvPr>
          <p:cNvSpPr/>
          <p:nvPr/>
        </p:nvSpPr>
        <p:spPr>
          <a:xfrm>
            <a:off x="3723652" y="330243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40" name="Oval 1939">
            <a:extLst>
              <a:ext uri="{FF2B5EF4-FFF2-40B4-BE49-F238E27FC236}">
                <a16:creationId xmlns:a16="http://schemas.microsoft.com/office/drawing/2014/main" id="{EE5BAA98-2262-4B7B-99D7-9D1DA159F13A}"/>
              </a:ext>
            </a:extLst>
          </p:cNvPr>
          <p:cNvSpPr/>
          <p:nvPr/>
        </p:nvSpPr>
        <p:spPr>
          <a:xfrm>
            <a:off x="3848022" y="305691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41" name="Oval 1940">
            <a:extLst>
              <a:ext uri="{FF2B5EF4-FFF2-40B4-BE49-F238E27FC236}">
                <a16:creationId xmlns:a16="http://schemas.microsoft.com/office/drawing/2014/main" id="{F6262F5A-EEE8-43F0-8F80-CD7499F7945B}"/>
              </a:ext>
            </a:extLst>
          </p:cNvPr>
          <p:cNvSpPr/>
          <p:nvPr/>
        </p:nvSpPr>
        <p:spPr>
          <a:xfrm>
            <a:off x="3724645" y="310020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42" name="Oval 1941">
            <a:extLst>
              <a:ext uri="{FF2B5EF4-FFF2-40B4-BE49-F238E27FC236}">
                <a16:creationId xmlns:a16="http://schemas.microsoft.com/office/drawing/2014/main" id="{3C0B4F96-7266-4C3D-82AC-3EAF8D26FB4E}"/>
              </a:ext>
            </a:extLst>
          </p:cNvPr>
          <p:cNvSpPr/>
          <p:nvPr/>
        </p:nvSpPr>
        <p:spPr>
          <a:xfrm>
            <a:off x="3775451" y="326957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43" name="Oval 1942">
            <a:extLst>
              <a:ext uri="{FF2B5EF4-FFF2-40B4-BE49-F238E27FC236}">
                <a16:creationId xmlns:a16="http://schemas.microsoft.com/office/drawing/2014/main" id="{3002228E-F984-46AC-AA41-9E1CB3C611E9}"/>
              </a:ext>
            </a:extLst>
          </p:cNvPr>
          <p:cNvSpPr/>
          <p:nvPr/>
        </p:nvSpPr>
        <p:spPr>
          <a:xfrm>
            <a:off x="4022449" y="305064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44" name="Oval 1943">
            <a:extLst>
              <a:ext uri="{FF2B5EF4-FFF2-40B4-BE49-F238E27FC236}">
                <a16:creationId xmlns:a16="http://schemas.microsoft.com/office/drawing/2014/main" id="{D3FA030A-993D-4ABB-AC26-3D87CB6AA051}"/>
              </a:ext>
            </a:extLst>
          </p:cNvPr>
          <p:cNvSpPr/>
          <p:nvPr/>
        </p:nvSpPr>
        <p:spPr>
          <a:xfrm>
            <a:off x="3888316" y="318685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45" name="Oval 1944">
            <a:extLst>
              <a:ext uri="{FF2B5EF4-FFF2-40B4-BE49-F238E27FC236}">
                <a16:creationId xmlns:a16="http://schemas.microsoft.com/office/drawing/2014/main" id="{2D325C32-6B00-4B82-A3C5-83851115687E}"/>
              </a:ext>
            </a:extLst>
          </p:cNvPr>
          <p:cNvSpPr/>
          <p:nvPr/>
        </p:nvSpPr>
        <p:spPr>
          <a:xfrm>
            <a:off x="3797460" y="308474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46" name="Oval 1945">
            <a:extLst>
              <a:ext uri="{FF2B5EF4-FFF2-40B4-BE49-F238E27FC236}">
                <a16:creationId xmlns:a16="http://schemas.microsoft.com/office/drawing/2014/main" id="{4A3C7787-1E32-48CD-AC21-9874C76A4D9D}"/>
              </a:ext>
            </a:extLst>
          </p:cNvPr>
          <p:cNvSpPr/>
          <p:nvPr/>
        </p:nvSpPr>
        <p:spPr>
          <a:xfrm>
            <a:off x="3724889" y="329740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47" name="Oval 1946">
            <a:extLst>
              <a:ext uri="{FF2B5EF4-FFF2-40B4-BE49-F238E27FC236}">
                <a16:creationId xmlns:a16="http://schemas.microsoft.com/office/drawing/2014/main" id="{DEE6D701-FDB7-4B76-B6F2-0630DAD308E0}"/>
              </a:ext>
            </a:extLst>
          </p:cNvPr>
          <p:cNvSpPr/>
          <p:nvPr/>
        </p:nvSpPr>
        <p:spPr>
          <a:xfrm>
            <a:off x="3995177" y="334934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48" name="Oval 1947">
            <a:extLst>
              <a:ext uri="{FF2B5EF4-FFF2-40B4-BE49-F238E27FC236}">
                <a16:creationId xmlns:a16="http://schemas.microsoft.com/office/drawing/2014/main" id="{46FDC3DB-D66C-4F83-B33E-2A64556DD28C}"/>
              </a:ext>
            </a:extLst>
          </p:cNvPr>
          <p:cNvSpPr/>
          <p:nvPr/>
        </p:nvSpPr>
        <p:spPr>
          <a:xfrm>
            <a:off x="4057753" y="302048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49" name="Oval 1948">
            <a:extLst>
              <a:ext uri="{FF2B5EF4-FFF2-40B4-BE49-F238E27FC236}">
                <a16:creationId xmlns:a16="http://schemas.microsoft.com/office/drawing/2014/main" id="{CC44C26D-320C-465B-957F-4B576622EFD0}"/>
              </a:ext>
            </a:extLst>
          </p:cNvPr>
          <p:cNvSpPr/>
          <p:nvPr/>
        </p:nvSpPr>
        <p:spPr>
          <a:xfrm>
            <a:off x="3923620" y="315668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50" name="Oval 1949">
            <a:extLst>
              <a:ext uri="{FF2B5EF4-FFF2-40B4-BE49-F238E27FC236}">
                <a16:creationId xmlns:a16="http://schemas.microsoft.com/office/drawing/2014/main" id="{F4486C6E-ECB0-42F1-83B9-5AC3B1DD2051}"/>
              </a:ext>
            </a:extLst>
          </p:cNvPr>
          <p:cNvSpPr/>
          <p:nvPr/>
        </p:nvSpPr>
        <p:spPr>
          <a:xfrm>
            <a:off x="3927118" y="307631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51" name="Oval 1950">
            <a:extLst>
              <a:ext uri="{FF2B5EF4-FFF2-40B4-BE49-F238E27FC236}">
                <a16:creationId xmlns:a16="http://schemas.microsoft.com/office/drawing/2014/main" id="{6409BF0D-D8A5-435F-ACCE-E522649CB5CE}"/>
              </a:ext>
            </a:extLst>
          </p:cNvPr>
          <p:cNvSpPr/>
          <p:nvPr/>
        </p:nvSpPr>
        <p:spPr>
          <a:xfrm>
            <a:off x="3803741" y="311960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52" name="Oval 1951">
            <a:extLst>
              <a:ext uri="{FF2B5EF4-FFF2-40B4-BE49-F238E27FC236}">
                <a16:creationId xmlns:a16="http://schemas.microsoft.com/office/drawing/2014/main" id="{49329659-D72C-40DC-BD11-A2553474CAF5}"/>
              </a:ext>
            </a:extLst>
          </p:cNvPr>
          <p:cNvSpPr/>
          <p:nvPr/>
        </p:nvSpPr>
        <p:spPr>
          <a:xfrm>
            <a:off x="3702147" y="313657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53" name="Oval 1952">
            <a:extLst>
              <a:ext uri="{FF2B5EF4-FFF2-40B4-BE49-F238E27FC236}">
                <a16:creationId xmlns:a16="http://schemas.microsoft.com/office/drawing/2014/main" id="{D1B09CED-4E2B-41BF-91F7-1E6EF1223F8D}"/>
              </a:ext>
            </a:extLst>
          </p:cNvPr>
          <p:cNvSpPr/>
          <p:nvPr/>
        </p:nvSpPr>
        <p:spPr>
          <a:xfrm>
            <a:off x="3854547" y="328897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54" name="Oval 1953">
            <a:extLst>
              <a:ext uri="{FF2B5EF4-FFF2-40B4-BE49-F238E27FC236}">
                <a16:creationId xmlns:a16="http://schemas.microsoft.com/office/drawing/2014/main" id="{49CF42E9-AF3B-4649-BEFE-6FFD85D7480D}"/>
              </a:ext>
            </a:extLst>
          </p:cNvPr>
          <p:cNvSpPr/>
          <p:nvPr/>
        </p:nvSpPr>
        <p:spPr>
          <a:xfrm>
            <a:off x="3736708" y="334169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55" name="Oval 1954">
            <a:extLst>
              <a:ext uri="{FF2B5EF4-FFF2-40B4-BE49-F238E27FC236}">
                <a16:creationId xmlns:a16="http://schemas.microsoft.com/office/drawing/2014/main" id="{1B1B71B8-96FB-4EE1-B639-2DB32352D387}"/>
              </a:ext>
            </a:extLst>
          </p:cNvPr>
          <p:cNvSpPr/>
          <p:nvPr/>
        </p:nvSpPr>
        <p:spPr>
          <a:xfrm>
            <a:off x="4049841" y="296336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6" name="Oval 1955">
            <a:extLst>
              <a:ext uri="{FF2B5EF4-FFF2-40B4-BE49-F238E27FC236}">
                <a16:creationId xmlns:a16="http://schemas.microsoft.com/office/drawing/2014/main" id="{025E02C1-0C4C-486D-9C58-E897DBFCB69C}"/>
              </a:ext>
            </a:extLst>
          </p:cNvPr>
          <p:cNvSpPr/>
          <p:nvPr/>
        </p:nvSpPr>
        <p:spPr>
          <a:xfrm>
            <a:off x="3907959" y="306857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57" name="Oval 1956">
            <a:extLst>
              <a:ext uri="{FF2B5EF4-FFF2-40B4-BE49-F238E27FC236}">
                <a16:creationId xmlns:a16="http://schemas.microsoft.com/office/drawing/2014/main" id="{DDDD4332-AA94-45AB-8B28-72D1D1059F08}"/>
              </a:ext>
            </a:extLst>
          </p:cNvPr>
          <p:cNvSpPr/>
          <p:nvPr/>
        </p:nvSpPr>
        <p:spPr>
          <a:xfrm>
            <a:off x="3824585" y="311653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58" name="Oval 1957">
            <a:extLst>
              <a:ext uri="{FF2B5EF4-FFF2-40B4-BE49-F238E27FC236}">
                <a16:creationId xmlns:a16="http://schemas.microsoft.com/office/drawing/2014/main" id="{8177EFFA-6202-4E8F-B2D5-F0A2A3B035BE}"/>
              </a:ext>
            </a:extLst>
          </p:cNvPr>
          <p:cNvSpPr/>
          <p:nvPr/>
        </p:nvSpPr>
        <p:spPr>
          <a:xfrm>
            <a:off x="3733729" y="301442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59" name="Oval 1958">
            <a:extLst>
              <a:ext uri="{FF2B5EF4-FFF2-40B4-BE49-F238E27FC236}">
                <a16:creationId xmlns:a16="http://schemas.microsoft.com/office/drawing/2014/main" id="{5432019A-56C7-4B41-98D0-17C05CD7D8C1}"/>
              </a:ext>
            </a:extLst>
          </p:cNvPr>
          <p:cNvSpPr/>
          <p:nvPr/>
        </p:nvSpPr>
        <p:spPr>
          <a:xfrm>
            <a:off x="3813558" y="337948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60" name="Oval 1959">
            <a:extLst>
              <a:ext uri="{FF2B5EF4-FFF2-40B4-BE49-F238E27FC236}">
                <a16:creationId xmlns:a16="http://schemas.microsoft.com/office/drawing/2014/main" id="{0B65FE80-CED2-4D73-8E7D-59FA7EB980A2}"/>
              </a:ext>
            </a:extLst>
          </p:cNvPr>
          <p:cNvSpPr/>
          <p:nvPr/>
        </p:nvSpPr>
        <p:spPr>
          <a:xfrm>
            <a:off x="4054823" y="323574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61" name="Oval 1960">
            <a:extLst>
              <a:ext uri="{FF2B5EF4-FFF2-40B4-BE49-F238E27FC236}">
                <a16:creationId xmlns:a16="http://schemas.microsoft.com/office/drawing/2014/main" id="{6E0C39B4-6EF1-4DB5-ABB5-D41385F442C0}"/>
              </a:ext>
            </a:extLst>
          </p:cNvPr>
          <p:cNvSpPr/>
          <p:nvPr/>
        </p:nvSpPr>
        <p:spPr>
          <a:xfrm>
            <a:off x="3931446" y="327902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62" name="Oval 1961">
            <a:extLst>
              <a:ext uri="{FF2B5EF4-FFF2-40B4-BE49-F238E27FC236}">
                <a16:creationId xmlns:a16="http://schemas.microsoft.com/office/drawing/2014/main" id="{BDB3E435-0942-4750-BC57-034C1D43523E}"/>
              </a:ext>
            </a:extLst>
          </p:cNvPr>
          <p:cNvSpPr/>
          <p:nvPr/>
        </p:nvSpPr>
        <p:spPr>
          <a:xfrm>
            <a:off x="3957985" y="337182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63" name="Oval 1962">
            <a:extLst>
              <a:ext uri="{FF2B5EF4-FFF2-40B4-BE49-F238E27FC236}">
                <a16:creationId xmlns:a16="http://schemas.microsoft.com/office/drawing/2014/main" id="{E2143816-978D-4990-8149-08FEB57C7EE9}"/>
              </a:ext>
            </a:extLst>
          </p:cNvPr>
          <p:cNvSpPr/>
          <p:nvPr/>
        </p:nvSpPr>
        <p:spPr>
          <a:xfrm>
            <a:off x="3926613" y="329655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64" name="Oval 1963">
            <a:extLst>
              <a:ext uri="{FF2B5EF4-FFF2-40B4-BE49-F238E27FC236}">
                <a16:creationId xmlns:a16="http://schemas.microsoft.com/office/drawing/2014/main" id="{EEFDD3AA-0BB5-4D95-9995-91AFEFE4672F}"/>
              </a:ext>
            </a:extLst>
          </p:cNvPr>
          <p:cNvSpPr/>
          <p:nvPr/>
        </p:nvSpPr>
        <p:spPr>
          <a:xfrm>
            <a:off x="3835490" y="331352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65" name="Oval 1964">
            <a:extLst>
              <a:ext uri="{FF2B5EF4-FFF2-40B4-BE49-F238E27FC236}">
                <a16:creationId xmlns:a16="http://schemas.microsoft.com/office/drawing/2014/main" id="{7965C421-52CE-42FB-829C-4DFAEDC99D0E}"/>
              </a:ext>
            </a:extLst>
          </p:cNvPr>
          <p:cNvSpPr/>
          <p:nvPr/>
        </p:nvSpPr>
        <p:spPr>
          <a:xfrm>
            <a:off x="3897945" y="319741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66" name="Oval 1965">
            <a:extLst>
              <a:ext uri="{FF2B5EF4-FFF2-40B4-BE49-F238E27FC236}">
                <a16:creationId xmlns:a16="http://schemas.microsoft.com/office/drawing/2014/main" id="{509FB437-6235-4842-BDEB-CCF5CEA99D8E}"/>
              </a:ext>
            </a:extLst>
          </p:cNvPr>
          <p:cNvSpPr/>
          <p:nvPr/>
        </p:nvSpPr>
        <p:spPr>
          <a:xfrm>
            <a:off x="3806822" y="321438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67" name="Oval 1966">
            <a:extLst>
              <a:ext uri="{FF2B5EF4-FFF2-40B4-BE49-F238E27FC236}">
                <a16:creationId xmlns:a16="http://schemas.microsoft.com/office/drawing/2014/main" id="{5A630542-5ADC-4478-AB27-538D8AD26993}"/>
              </a:ext>
            </a:extLst>
          </p:cNvPr>
          <p:cNvSpPr/>
          <p:nvPr/>
        </p:nvSpPr>
        <p:spPr>
          <a:xfrm>
            <a:off x="3959222" y="336678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68" name="Oval 1967">
            <a:extLst>
              <a:ext uri="{FF2B5EF4-FFF2-40B4-BE49-F238E27FC236}">
                <a16:creationId xmlns:a16="http://schemas.microsoft.com/office/drawing/2014/main" id="{C50FB7BB-95A0-4226-9FBF-51EF6D180204}"/>
              </a:ext>
            </a:extLst>
          </p:cNvPr>
          <p:cNvSpPr/>
          <p:nvPr/>
        </p:nvSpPr>
        <p:spPr>
          <a:xfrm>
            <a:off x="4017024" y="315336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69" name="Oval 1968">
            <a:extLst>
              <a:ext uri="{FF2B5EF4-FFF2-40B4-BE49-F238E27FC236}">
                <a16:creationId xmlns:a16="http://schemas.microsoft.com/office/drawing/2014/main" id="{6512EC3B-4248-42B2-9259-887FEA6929AB}"/>
              </a:ext>
            </a:extLst>
          </p:cNvPr>
          <p:cNvSpPr/>
          <p:nvPr/>
        </p:nvSpPr>
        <p:spPr>
          <a:xfrm>
            <a:off x="3944453" y="336602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70" name="Oval 1969">
            <a:extLst>
              <a:ext uri="{FF2B5EF4-FFF2-40B4-BE49-F238E27FC236}">
                <a16:creationId xmlns:a16="http://schemas.microsoft.com/office/drawing/2014/main" id="{34367C49-4A68-43D3-9798-D32BBB9E1544}"/>
              </a:ext>
            </a:extLst>
          </p:cNvPr>
          <p:cNvSpPr/>
          <p:nvPr/>
        </p:nvSpPr>
        <p:spPr>
          <a:xfrm>
            <a:off x="3829215" y="338221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71" name="Oval 1970">
            <a:extLst>
              <a:ext uri="{FF2B5EF4-FFF2-40B4-BE49-F238E27FC236}">
                <a16:creationId xmlns:a16="http://schemas.microsoft.com/office/drawing/2014/main" id="{E422ABF0-7F4D-432E-A465-0901804CFF24}"/>
              </a:ext>
            </a:extLst>
          </p:cNvPr>
          <p:cNvSpPr/>
          <p:nvPr/>
        </p:nvSpPr>
        <p:spPr>
          <a:xfrm>
            <a:off x="3958873" y="337379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72" name="Oval 1971">
            <a:extLst>
              <a:ext uri="{FF2B5EF4-FFF2-40B4-BE49-F238E27FC236}">
                <a16:creationId xmlns:a16="http://schemas.microsoft.com/office/drawing/2014/main" id="{E83EE937-2611-456B-A037-DD461821D853}"/>
              </a:ext>
            </a:extLst>
          </p:cNvPr>
          <p:cNvSpPr/>
          <p:nvPr/>
        </p:nvSpPr>
        <p:spPr>
          <a:xfrm>
            <a:off x="4068958" y="302024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73" name="Oval 1972">
            <a:extLst>
              <a:ext uri="{FF2B5EF4-FFF2-40B4-BE49-F238E27FC236}">
                <a16:creationId xmlns:a16="http://schemas.microsoft.com/office/drawing/2014/main" id="{6B2E391B-B3AD-4557-82EB-045FAC97ECD7}"/>
              </a:ext>
            </a:extLst>
          </p:cNvPr>
          <p:cNvSpPr/>
          <p:nvPr/>
        </p:nvSpPr>
        <p:spPr>
          <a:xfrm>
            <a:off x="3977835" y="303721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74" name="Oval 1973">
            <a:extLst>
              <a:ext uri="{FF2B5EF4-FFF2-40B4-BE49-F238E27FC236}">
                <a16:creationId xmlns:a16="http://schemas.microsoft.com/office/drawing/2014/main" id="{F6DAA168-5149-469F-A237-F56DA3A28E88}"/>
              </a:ext>
            </a:extLst>
          </p:cNvPr>
          <p:cNvSpPr/>
          <p:nvPr/>
        </p:nvSpPr>
        <p:spPr>
          <a:xfrm>
            <a:off x="3843702" y="317341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75" name="Oval 1974">
            <a:extLst>
              <a:ext uri="{FF2B5EF4-FFF2-40B4-BE49-F238E27FC236}">
                <a16:creationId xmlns:a16="http://schemas.microsoft.com/office/drawing/2014/main" id="{B8E6C27D-E883-4759-B2BE-3E3F3200255E}"/>
              </a:ext>
            </a:extLst>
          </p:cNvPr>
          <p:cNvSpPr/>
          <p:nvPr/>
        </p:nvSpPr>
        <p:spPr>
          <a:xfrm>
            <a:off x="3752846" y="307130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76" name="Oval 1975">
            <a:extLst>
              <a:ext uri="{FF2B5EF4-FFF2-40B4-BE49-F238E27FC236}">
                <a16:creationId xmlns:a16="http://schemas.microsoft.com/office/drawing/2014/main" id="{4A33A6D3-2C84-4E15-BA53-B15F955B9D2D}"/>
              </a:ext>
            </a:extLst>
          </p:cNvPr>
          <p:cNvSpPr/>
          <p:nvPr/>
        </p:nvSpPr>
        <p:spPr>
          <a:xfrm>
            <a:off x="4073940" y="329262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77" name="Oval 1976">
            <a:extLst>
              <a:ext uri="{FF2B5EF4-FFF2-40B4-BE49-F238E27FC236}">
                <a16:creationId xmlns:a16="http://schemas.microsoft.com/office/drawing/2014/main" id="{A090B354-5A52-4FCE-9815-E0210625356A}"/>
              </a:ext>
            </a:extLst>
          </p:cNvPr>
          <p:cNvSpPr/>
          <p:nvPr/>
        </p:nvSpPr>
        <p:spPr>
          <a:xfrm>
            <a:off x="4082521" y="311148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78" name="Oval 1977">
            <a:extLst>
              <a:ext uri="{FF2B5EF4-FFF2-40B4-BE49-F238E27FC236}">
                <a16:creationId xmlns:a16="http://schemas.microsoft.com/office/drawing/2014/main" id="{3B1B9DCA-F976-4C09-9F4C-7AC38C3EB330}"/>
              </a:ext>
            </a:extLst>
          </p:cNvPr>
          <p:cNvSpPr/>
          <p:nvPr/>
        </p:nvSpPr>
        <p:spPr>
          <a:xfrm>
            <a:off x="3991665" y="300937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79" name="Oval 1978">
            <a:extLst>
              <a:ext uri="{FF2B5EF4-FFF2-40B4-BE49-F238E27FC236}">
                <a16:creationId xmlns:a16="http://schemas.microsoft.com/office/drawing/2014/main" id="{C289BA17-902A-4ADA-A351-7B8D7AAE8D78}"/>
              </a:ext>
            </a:extLst>
          </p:cNvPr>
          <p:cNvSpPr/>
          <p:nvPr/>
        </p:nvSpPr>
        <p:spPr>
          <a:xfrm>
            <a:off x="3976985" y="326893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80" name="Oval 1979">
            <a:extLst>
              <a:ext uri="{FF2B5EF4-FFF2-40B4-BE49-F238E27FC236}">
                <a16:creationId xmlns:a16="http://schemas.microsoft.com/office/drawing/2014/main" id="{8857849C-F9FC-4664-8EF1-F785D25BB0BA}"/>
              </a:ext>
            </a:extLst>
          </p:cNvPr>
          <p:cNvSpPr/>
          <p:nvPr/>
        </p:nvSpPr>
        <p:spPr>
          <a:xfrm>
            <a:off x="3886129" y="316682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81" name="Oval 1980">
            <a:extLst>
              <a:ext uri="{FF2B5EF4-FFF2-40B4-BE49-F238E27FC236}">
                <a16:creationId xmlns:a16="http://schemas.microsoft.com/office/drawing/2014/main" id="{3335BA49-A103-447C-9107-9AD25EA941EB}"/>
              </a:ext>
            </a:extLst>
          </p:cNvPr>
          <p:cNvSpPr/>
          <p:nvPr/>
        </p:nvSpPr>
        <p:spPr>
          <a:xfrm>
            <a:off x="4070538" y="333746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82" name="Oval 1981">
            <a:extLst>
              <a:ext uri="{FF2B5EF4-FFF2-40B4-BE49-F238E27FC236}">
                <a16:creationId xmlns:a16="http://schemas.microsoft.com/office/drawing/2014/main" id="{FE408377-25E9-4FC0-9DD7-3986E628DAD4}"/>
              </a:ext>
            </a:extLst>
          </p:cNvPr>
          <p:cNvSpPr/>
          <p:nvPr/>
        </p:nvSpPr>
        <p:spPr>
          <a:xfrm>
            <a:off x="3979415" y="335443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83" name="Oval 1982">
            <a:extLst>
              <a:ext uri="{FF2B5EF4-FFF2-40B4-BE49-F238E27FC236}">
                <a16:creationId xmlns:a16="http://schemas.microsoft.com/office/drawing/2014/main" id="{FF997082-E673-4457-B41E-DDF3E01147B9}"/>
              </a:ext>
            </a:extLst>
          </p:cNvPr>
          <p:cNvSpPr/>
          <p:nvPr/>
        </p:nvSpPr>
        <p:spPr>
          <a:xfrm>
            <a:off x="3933240" y="314150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4" name="Oval 1983">
            <a:extLst>
              <a:ext uri="{FF2B5EF4-FFF2-40B4-BE49-F238E27FC236}">
                <a16:creationId xmlns:a16="http://schemas.microsoft.com/office/drawing/2014/main" id="{B1586724-4FEC-4150-A9BF-05701BDEEF51}"/>
              </a:ext>
            </a:extLst>
          </p:cNvPr>
          <p:cNvSpPr/>
          <p:nvPr/>
        </p:nvSpPr>
        <p:spPr>
          <a:xfrm>
            <a:off x="4000422" y="320931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85" name="Oval 1984">
            <a:extLst>
              <a:ext uri="{FF2B5EF4-FFF2-40B4-BE49-F238E27FC236}">
                <a16:creationId xmlns:a16="http://schemas.microsoft.com/office/drawing/2014/main" id="{2871A57A-820D-4773-88DA-643EB899620A}"/>
              </a:ext>
            </a:extLst>
          </p:cNvPr>
          <p:cNvSpPr/>
          <p:nvPr/>
        </p:nvSpPr>
        <p:spPr>
          <a:xfrm>
            <a:off x="4040716" y="333925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86" name="Oval 1985">
            <a:extLst>
              <a:ext uri="{FF2B5EF4-FFF2-40B4-BE49-F238E27FC236}">
                <a16:creationId xmlns:a16="http://schemas.microsoft.com/office/drawing/2014/main" id="{45CAB435-7E41-44A6-9E0E-F3805FDD1F71}"/>
              </a:ext>
            </a:extLst>
          </p:cNvPr>
          <p:cNvSpPr/>
          <p:nvPr/>
        </p:nvSpPr>
        <p:spPr>
          <a:xfrm>
            <a:off x="3949860" y="323714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87" name="Oval 1986">
            <a:extLst>
              <a:ext uri="{FF2B5EF4-FFF2-40B4-BE49-F238E27FC236}">
                <a16:creationId xmlns:a16="http://schemas.microsoft.com/office/drawing/2014/main" id="{7C5568A5-BE8C-4DB0-9B30-CF3680262440}"/>
              </a:ext>
            </a:extLst>
          </p:cNvPr>
          <p:cNvSpPr/>
          <p:nvPr/>
        </p:nvSpPr>
        <p:spPr>
          <a:xfrm>
            <a:off x="4076020" y="330908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88" name="Oval 1987">
            <a:extLst>
              <a:ext uri="{FF2B5EF4-FFF2-40B4-BE49-F238E27FC236}">
                <a16:creationId xmlns:a16="http://schemas.microsoft.com/office/drawing/2014/main" id="{B6BB35AC-F34B-498C-A038-C0CD140A4B74}"/>
              </a:ext>
            </a:extLst>
          </p:cNvPr>
          <p:cNvSpPr/>
          <p:nvPr/>
        </p:nvSpPr>
        <p:spPr>
          <a:xfrm>
            <a:off x="4079518" y="322871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89" name="Oval 1988">
            <a:extLst>
              <a:ext uri="{FF2B5EF4-FFF2-40B4-BE49-F238E27FC236}">
                <a16:creationId xmlns:a16="http://schemas.microsoft.com/office/drawing/2014/main" id="{3F5A0B90-9A17-4732-B6D1-523892A6BE76}"/>
              </a:ext>
            </a:extLst>
          </p:cNvPr>
          <p:cNvSpPr/>
          <p:nvPr/>
        </p:nvSpPr>
        <p:spPr>
          <a:xfrm>
            <a:off x="3956141" y="327200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90" name="Oval 1989">
            <a:extLst>
              <a:ext uri="{FF2B5EF4-FFF2-40B4-BE49-F238E27FC236}">
                <a16:creationId xmlns:a16="http://schemas.microsoft.com/office/drawing/2014/main" id="{966F2968-7150-4149-91DE-5D5A0DF7406D}"/>
              </a:ext>
            </a:extLst>
          </p:cNvPr>
          <p:cNvSpPr/>
          <p:nvPr/>
        </p:nvSpPr>
        <p:spPr>
          <a:xfrm>
            <a:off x="4060359" y="322097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91" name="Oval 1990">
            <a:extLst>
              <a:ext uri="{FF2B5EF4-FFF2-40B4-BE49-F238E27FC236}">
                <a16:creationId xmlns:a16="http://schemas.microsoft.com/office/drawing/2014/main" id="{2687C093-3912-4614-9E4A-049961EA5C12}"/>
              </a:ext>
            </a:extLst>
          </p:cNvPr>
          <p:cNvSpPr/>
          <p:nvPr/>
        </p:nvSpPr>
        <p:spPr>
          <a:xfrm>
            <a:off x="3976985" y="326893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92" name="Oval 1991">
            <a:extLst>
              <a:ext uri="{FF2B5EF4-FFF2-40B4-BE49-F238E27FC236}">
                <a16:creationId xmlns:a16="http://schemas.microsoft.com/office/drawing/2014/main" id="{3462B7E4-24F4-4BF9-AB0B-387090179413}"/>
              </a:ext>
            </a:extLst>
          </p:cNvPr>
          <p:cNvSpPr/>
          <p:nvPr/>
        </p:nvSpPr>
        <p:spPr>
          <a:xfrm>
            <a:off x="3886129" y="316682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93" name="Oval 1992">
            <a:extLst>
              <a:ext uri="{FF2B5EF4-FFF2-40B4-BE49-F238E27FC236}">
                <a16:creationId xmlns:a16="http://schemas.microsoft.com/office/drawing/2014/main" id="{A83C6CAE-BD14-45D3-BAFD-1108807DC23C}"/>
              </a:ext>
            </a:extLst>
          </p:cNvPr>
          <p:cNvSpPr/>
          <p:nvPr/>
        </p:nvSpPr>
        <p:spPr>
          <a:xfrm>
            <a:off x="4050345" y="334981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94" name="Oval 1993">
            <a:extLst>
              <a:ext uri="{FF2B5EF4-FFF2-40B4-BE49-F238E27FC236}">
                <a16:creationId xmlns:a16="http://schemas.microsoft.com/office/drawing/2014/main" id="{E854878A-A3D3-4810-B759-84A17AB4AC6E}"/>
              </a:ext>
            </a:extLst>
          </p:cNvPr>
          <p:cNvSpPr/>
          <p:nvPr/>
        </p:nvSpPr>
        <p:spPr>
          <a:xfrm>
            <a:off x="3959222" y="336678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95" name="Oval 1994">
            <a:extLst>
              <a:ext uri="{FF2B5EF4-FFF2-40B4-BE49-F238E27FC236}">
                <a16:creationId xmlns:a16="http://schemas.microsoft.com/office/drawing/2014/main" id="{FD164C54-AAFF-42F2-96E7-30BE0941D49E}"/>
              </a:ext>
            </a:extLst>
          </p:cNvPr>
          <p:cNvSpPr/>
          <p:nvPr/>
        </p:nvSpPr>
        <p:spPr>
          <a:xfrm>
            <a:off x="3996102" y="332581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96" name="Oval 1995">
            <a:extLst>
              <a:ext uri="{FF2B5EF4-FFF2-40B4-BE49-F238E27FC236}">
                <a16:creationId xmlns:a16="http://schemas.microsoft.com/office/drawing/2014/main" id="{1DFC050F-7416-476C-81B1-F4C83A724758}"/>
              </a:ext>
            </a:extLst>
          </p:cNvPr>
          <p:cNvSpPr/>
          <p:nvPr/>
        </p:nvSpPr>
        <p:spPr>
          <a:xfrm>
            <a:off x="3905246" y="322370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97" name="Oval 1996">
            <a:extLst>
              <a:ext uri="{FF2B5EF4-FFF2-40B4-BE49-F238E27FC236}">
                <a16:creationId xmlns:a16="http://schemas.microsoft.com/office/drawing/2014/main" id="{34D9FEAA-B9CF-4C54-9FD3-31E28ACB82D6}"/>
              </a:ext>
            </a:extLst>
          </p:cNvPr>
          <p:cNvSpPr/>
          <p:nvPr/>
        </p:nvSpPr>
        <p:spPr>
          <a:xfrm>
            <a:off x="4038529" y="331922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98" name="Oval 1997">
            <a:extLst>
              <a:ext uri="{FF2B5EF4-FFF2-40B4-BE49-F238E27FC236}">
                <a16:creationId xmlns:a16="http://schemas.microsoft.com/office/drawing/2014/main" id="{E2A17B9C-59B4-41EC-AD72-3377EDAC9A13}"/>
              </a:ext>
            </a:extLst>
          </p:cNvPr>
          <p:cNvSpPr/>
          <p:nvPr/>
        </p:nvSpPr>
        <p:spPr>
          <a:xfrm>
            <a:off x="4242573" y="306353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999" name="Oval 1998">
            <a:extLst>
              <a:ext uri="{FF2B5EF4-FFF2-40B4-BE49-F238E27FC236}">
                <a16:creationId xmlns:a16="http://schemas.microsoft.com/office/drawing/2014/main" id="{BE3E05C0-1722-487A-96AF-E8A2B25CBD59}"/>
              </a:ext>
            </a:extLst>
          </p:cNvPr>
          <p:cNvSpPr/>
          <p:nvPr/>
        </p:nvSpPr>
        <p:spPr>
          <a:xfrm>
            <a:off x="4151450" y="308050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00" name="Oval 1999">
            <a:extLst>
              <a:ext uri="{FF2B5EF4-FFF2-40B4-BE49-F238E27FC236}">
                <a16:creationId xmlns:a16="http://schemas.microsoft.com/office/drawing/2014/main" id="{90134B25-3183-49CC-A79B-74951795C2CE}"/>
              </a:ext>
            </a:extLst>
          </p:cNvPr>
          <p:cNvSpPr/>
          <p:nvPr/>
        </p:nvSpPr>
        <p:spPr>
          <a:xfrm>
            <a:off x="4303850" y="323290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01" name="Oval 2000">
            <a:extLst>
              <a:ext uri="{FF2B5EF4-FFF2-40B4-BE49-F238E27FC236}">
                <a16:creationId xmlns:a16="http://schemas.microsoft.com/office/drawing/2014/main" id="{C7C3CE32-9EDD-4834-90D1-405C43A167D6}"/>
              </a:ext>
            </a:extLst>
          </p:cNvPr>
          <p:cNvSpPr/>
          <p:nvPr/>
        </p:nvSpPr>
        <p:spPr>
          <a:xfrm>
            <a:off x="4211403" y="307828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02" name="Oval 2001">
            <a:extLst>
              <a:ext uri="{FF2B5EF4-FFF2-40B4-BE49-F238E27FC236}">
                <a16:creationId xmlns:a16="http://schemas.microsoft.com/office/drawing/2014/main" id="{B9C42CF4-49F6-439B-87C2-63A700659676}"/>
              </a:ext>
            </a:extLst>
          </p:cNvPr>
          <p:cNvSpPr/>
          <p:nvPr/>
        </p:nvSpPr>
        <p:spPr>
          <a:xfrm>
            <a:off x="4363803" y="323068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03" name="Oval 2002">
            <a:extLst>
              <a:ext uri="{FF2B5EF4-FFF2-40B4-BE49-F238E27FC236}">
                <a16:creationId xmlns:a16="http://schemas.microsoft.com/office/drawing/2014/main" id="{8C610318-F710-4E5F-A9DE-C0C79190E27A}"/>
              </a:ext>
            </a:extLst>
          </p:cNvPr>
          <p:cNvSpPr/>
          <p:nvPr/>
        </p:nvSpPr>
        <p:spPr>
          <a:xfrm>
            <a:off x="4272989" y="297018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04" name="Oval 2003">
            <a:extLst>
              <a:ext uri="{FF2B5EF4-FFF2-40B4-BE49-F238E27FC236}">
                <a16:creationId xmlns:a16="http://schemas.microsoft.com/office/drawing/2014/main" id="{CAA08030-F8D2-4141-A523-E347F21F5317}"/>
              </a:ext>
            </a:extLst>
          </p:cNvPr>
          <p:cNvSpPr/>
          <p:nvPr/>
        </p:nvSpPr>
        <p:spPr>
          <a:xfrm>
            <a:off x="4181866" y="298715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05" name="Oval 2004">
            <a:extLst>
              <a:ext uri="{FF2B5EF4-FFF2-40B4-BE49-F238E27FC236}">
                <a16:creationId xmlns:a16="http://schemas.microsoft.com/office/drawing/2014/main" id="{E6899A79-8F34-43DE-B1BA-51C30C2C2C43}"/>
              </a:ext>
            </a:extLst>
          </p:cNvPr>
          <p:cNvSpPr/>
          <p:nvPr/>
        </p:nvSpPr>
        <p:spPr>
          <a:xfrm>
            <a:off x="4334266" y="313955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06" name="Oval 2005">
            <a:extLst>
              <a:ext uri="{FF2B5EF4-FFF2-40B4-BE49-F238E27FC236}">
                <a16:creationId xmlns:a16="http://schemas.microsoft.com/office/drawing/2014/main" id="{08638FF6-411A-4FD9-B18E-D922F48F9761}"/>
              </a:ext>
            </a:extLst>
          </p:cNvPr>
          <p:cNvSpPr/>
          <p:nvPr/>
        </p:nvSpPr>
        <p:spPr>
          <a:xfrm>
            <a:off x="4277971" y="324256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07" name="Oval 2006">
            <a:extLst>
              <a:ext uri="{FF2B5EF4-FFF2-40B4-BE49-F238E27FC236}">
                <a16:creationId xmlns:a16="http://schemas.microsoft.com/office/drawing/2014/main" id="{A5161217-0C17-490D-9D79-CF1DBD38028F}"/>
              </a:ext>
            </a:extLst>
          </p:cNvPr>
          <p:cNvSpPr/>
          <p:nvPr/>
        </p:nvSpPr>
        <p:spPr>
          <a:xfrm>
            <a:off x="4308293" y="294002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08" name="Oval 2007">
            <a:extLst>
              <a:ext uri="{FF2B5EF4-FFF2-40B4-BE49-F238E27FC236}">
                <a16:creationId xmlns:a16="http://schemas.microsoft.com/office/drawing/2014/main" id="{2EBEA1D9-0D24-441C-ABE3-A5C7EE6F4A95}"/>
              </a:ext>
            </a:extLst>
          </p:cNvPr>
          <p:cNvSpPr/>
          <p:nvPr/>
        </p:nvSpPr>
        <p:spPr>
          <a:xfrm>
            <a:off x="4217170" y="295699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09" name="Oval 2008">
            <a:extLst>
              <a:ext uri="{FF2B5EF4-FFF2-40B4-BE49-F238E27FC236}">
                <a16:creationId xmlns:a16="http://schemas.microsoft.com/office/drawing/2014/main" id="{DA5450AF-88F2-4AB9-B814-9E62C9B24C0C}"/>
              </a:ext>
            </a:extLst>
          </p:cNvPr>
          <p:cNvSpPr/>
          <p:nvPr/>
        </p:nvSpPr>
        <p:spPr>
          <a:xfrm>
            <a:off x="4209258" y="289987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0" name="Oval 2009">
            <a:extLst>
              <a:ext uri="{FF2B5EF4-FFF2-40B4-BE49-F238E27FC236}">
                <a16:creationId xmlns:a16="http://schemas.microsoft.com/office/drawing/2014/main" id="{9276553D-971C-4274-A175-4965E295DB6D}"/>
              </a:ext>
            </a:extLst>
          </p:cNvPr>
          <p:cNvSpPr/>
          <p:nvPr/>
        </p:nvSpPr>
        <p:spPr>
          <a:xfrm>
            <a:off x="4214240" y="317225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11" name="Oval 2010">
            <a:extLst>
              <a:ext uri="{FF2B5EF4-FFF2-40B4-BE49-F238E27FC236}">
                <a16:creationId xmlns:a16="http://schemas.microsoft.com/office/drawing/2014/main" id="{442E196D-7EB7-4FA5-A1FE-A0C3A5035FB8}"/>
              </a:ext>
            </a:extLst>
          </p:cNvPr>
          <p:cNvSpPr/>
          <p:nvPr/>
        </p:nvSpPr>
        <p:spPr>
          <a:xfrm>
            <a:off x="4176441" y="308987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12" name="Oval 2011">
            <a:extLst>
              <a:ext uri="{FF2B5EF4-FFF2-40B4-BE49-F238E27FC236}">
                <a16:creationId xmlns:a16="http://schemas.microsoft.com/office/drawing/2014/main" id="{5D724931-9718-4391-A76A-C5DA36CC053E}"/>
              </a:ext>
            </a:extLst>
          </p:cNvPr>
          <p:cNvSpPr/>
          <p:nvPr/>
        </p:nvSpPr>
        <p:spPr>
          <a:xfrm>
            <a:off x="4228375" y="295675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13" name="Oval 2012">
            <a:extLst>
              <a:ext uri="{FF2B5EF4-FFF2-40B4-BE49-F238E27FC236}">
                <a16:creationId xmlns:a16="http://schemas.microsoft.com/office/drawing/2014/main" id="{024E5987-FD8B-4370-9C72-5A0D4D7E23BE}"/>
              </a:ext>
            </a:extLst>
          </p:cNvPr>
          <p:cNvSpPr/>
          <p:nvPr/>
        </p:nvSpPr>
        <p:spPr>
          <a:xfrm>
            <a:off x="4137252" y="297372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14" name="Oval 2013">
            <a:extLst>
              <a:ext uri="{FF2B5EF4-FFF2-40B4-BE49-F238E27FC236}">
                <a16:creationId xmlns:a16="http://schemas.microsoft.com/office/drawing/2014/main" id="{8BBFE215-6746-4741-AB0A-82A1560641E3}"/>
              </a:ext>
            </a:extLst>
          </p:cNvPr>
          <p:cNvSpPr/>
          <p:nvPr/>
        </p:nvSpPr>
        <p:spPr>
          <a:xfrm>
            <a:off x="4233357" y="322913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15" name="Oval 2014">
            <a:extLst>
              <a:ext uri="{FF2B5EF4-FFF2-40B4-BE49-F238E27FC236}">
                <a16:creationId xmlns:a16="http://schemas.microsoft.com/office/drawing/2014/main" id="{52B04477-F89C-40C6-B331-34B62461EDA0}"/>
              </a:ext>
            </a:extLst>
          </p:cNvPr>
          <p:cNvSpPr/>
          <p:nvPr/>
        </p:nvSpPr>
        <p:spPr>
          <a:xfrm>
            <a:off x="4241938" y="304800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16" name="Oval 2015">
            <a:extLst>
              <a:ext uri="{FF2B5EF4-FFF2-40B4-BE49-F238E27FC236}">
                <a16:creationId xmlns:a16="http://schemas.microsoft.com/office/drawing/2014/main" id="{746151B3-1D40-4358-BDCF-5A82DBAB6BD4}"/>
              </a:ext>
            </a:extLst>
          </p:cNvPr>
          <p:cNvSpPr/>
          <p:nvPr/>
        </p:nvSpPr>
        <p:spPr>
          <a:xfrm>
            <a:off x="4151082" y="294588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17" name="Oval 2016">
            <a:extLst>
              <a:ext uri="{FF2B5EF4-FFF2-40B4-BE49-F238E27FC236}">
                <a16:creationId xmlns:a16="http://schemas.microsoft.com/office/drawing/2014/main" id="{F8720203-AD77-46DE-9DA1-C643BBCE1730}"/>
              </a:ext>
            </a:extLst>
          </p:cNvPr>
          <p:cNvSpPr/>
          <p:nvPr/>
        </p:nvSpPr>
        <p:spPr>
          <a:xfrm>
            <a:off x="4361658" y="305227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18" name="Oval 2017">
            <a:extLst>
              <a:ext uri="{FF2B5EF4-FFF2-40B4-BE49-F238E27FC236}">
                <a16:creationId xmlns:a16="http://schemas.microsoft.com/office/drawing/2014/main" id="{F64E3493-AB56-4EDA-8477-F4429955D881}"/>
              </a:ext>
            </a:extLst>
          </p:cNvPr>
          <p:cNvSpPr/>
          <p:nvPr/>
        </p:nvSpPr>
        <p:spPr>
          <a:xfrm>
            <a:off x="4270535" y="306924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19" name="Oval 2018">
            <a:extLst>
              <a:ext uri="{FF2B5EF4-FFF2-40B4-BE49-F238E27FC236}">
                <a16:creationId xmlns:a16="http://schemas.microsoft.com/office/drawing/2014/main" id="{154350A8-B375-462A-99EC-2DFA165A18C1}"/>
              </a:ext>
            </a:extLst>
          </p:cNvPr>
          <p:cNvSpPr/>
          <p:nvPr/>
        </p:nvSpPr>
        <p:spPr>
          <a:xfrm>
            <a:off x="4136402" y="320545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20" name="Oval 2019">
            <a:extLst>
              <a:ext uri="{FF2B5EF4-FFF2-40B4-BE49-F238E27FC236}">
                <a16:creationId xmlns:a16="http://schemas.microsoft.com/office/drawing/2014/main" id="{8CEFAF49-699E-49ED-9E71-DBD2FE8001DD}"/>
              </a:ext>
            </a:extLst>
          </p:cNvPr>
          <p:cNvSpPr/>
          <p:nvPr/>
        </p:nvSpPr>
        <p:spPr>
          <a:xfrm>
            <a:off x="4303850" y="323290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21" name="Oval 2020">
            <a:extLst>
              <a:ext uri="{FF2B5EF4-FFF2-40B4-BE49-F238E27FC236}">
                <a16:creationId xmlns:a16="http://schemas.microsoft.com/office/drawing/2014/main" id="{76E8FDC2-687E-4249-AE98-B13B8819DBDF}"/>
              </a:ext>
            </a:extLst>
          </p:cNvPr>
          <p:cNvSpPr/>
          <p:nvPr/>
        </p:nvSpPr>
        <p:spPr>
          <a:xfrm>
            <a:off x="4363803" y="323068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22" name="Oval 2021">
            <a:extLst>
              <a:ext uri="{FF2B5EF4-FFF2-40B4-BE49-F238E27FC236}">
                <a16:creationId xmlns:a16="http://schemas.microsoft.com/office/drawing/2014/main" id="{E54DEABB-D2D1-4F04-ABE1-984F37E7DDF3}"/>
              </a:ext>
            </a:extLst>
          </p:cNvPr>
          <p:cNvSpPr/>
          <p:nvPr/>
        </p:nvSpPr>
        <p:spPr>
          <a:xfrm>
            <a:off x="4159839" y="314583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23" name="Oval 2022">
            <a:extLst>
              <a:ext uri="{FF2B5EF4-FFF2-40B4-BE49-F238E27FC236}">
                <a16:creationId xmlns:a16="http://schemas.microsoft.com/office/drawing/2014/main" id="{4F6BA259-A8AC-4952-A2B0-BB6C543B5EB7}"/>
              </a:ext>
            </a:extLst>
          </p:cNvPr>
          <p:cNvSpPr/>
          <p:nvPr/>
        </p:nvSpPr>
        <p:spPr>
          <a:xfrm>
            <a:off x="4334266" y="313955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24" name="Oval 2023">
            <a:extLst>
              <a:ext uri="{FF2B5EF4-FFF2-40B4-BE49-F238E27FC236}">
                <a16:creationId xmlns:a16="http://schemas.microsoft.com/office/drawing/2014/main" id="{DF2EA60A-AAEA-4CB0-AA6B-CF39A8FD98A8}"/>
              </a:ext>
            </a:extLst>
          </p:cNvPr>
          <p:cNvSpPr/>
          <p:nvPr/>
        </p:nvSpPr>
        <p:spPr>
          <a:xfrm>
            <a:off x="4109277" y="317365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25" name="Oval 2024">
            <a:extLst>
              <a:ext uri="{FF2B5EF4-FFF2-40B4-BE49-F238E27FC236}">
                <a16:creationId xmlns:a16="http://schemas.microsoft.com/office/drawing/2014/main" id="{70C00D0A-F67E-4D70-99F0-58853C25DFCA}"/>
              </a:ext>
            </a:extLst>
          </p:cNvPr>
          <p:cNvSpPr/>
          <p:nvPr/>
        </p:nvSpPr>
        <p:spPr>
          <a:xfrm>
            <a:off x="4235437" y="324560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26" name="Oval 2025">
            <a:extLst>
              <a:ext uri="{FF2B5EF4-FFF2-40B4-BE49-F238E27FC236}">
                <a16:creationId xmlns:a16="http://schemas.microsoft.com/office/drawing/2014/main" id="{F66F2E6B-74BB-4078-93FC-0645E90FA8CD}"/>
              </a:ext>
            </a:extLst>
          </p:cNvPr>
          <p:cNvSpPr/>
          <p:nvPr/>
        </p:nvSpPr>
        <p:spPr>
          <a:xfrm>
            <a:off x="4238935" y="316522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27" name="Oval 2026">
            <a:extLst>
              <a:ext uri="{FF2B5EF4-FFF2-40B4-BE49-F238E27FC236}">
                <a16:creationId xmlns:a16="http://schemas.microsoft.com/office/drawing/2014/main" id="{AD7CD3B8-3880-4EC9-A7B0-ABE280B6A6FA}"/>
              </a:ext>
            </a:extLst>
          </p:cNvPr>
          <p:cNvSpPr/>
          <p:nvPr/>
        </p:nvSpPr>
        <p:spPr>
          <a:xfrm>
            <a:off x="4115558" y="320851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28" name="Oval 2027">
            <a:extLst>
              <a:ext uri="{FF2B5EF4-FFF2-40B4-BE49-F238E27FC236}">
                <a16:creationId xmlns:a16="http://schemas.microsoft.com/office/drawing/2014/main" id="{B94C5294-AA8D-4893-85A6-B52EFAE1D146}"/>
              </a:ext>
            </a:extLst>
          </p:cNvPr>
          <p:cNvSpPr/>
          <p:nvPr/>
        </p:nvSpPr>
        <p:spPr>
          <a:xfrm>
            <a:off x="4361658" y="305227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9" name="Oval 2028">
            <a:extLst>
              <a:ext uri="{FF2B5EF4-FFF2-40B4-BE49-F238E27FC236}">
                <a16:creationId xmlns:a16="http://schemas.microsoft.com/office/drawing/2014/main" id="{8B9A7096-B141-40E5-968A-2B49349A1418}"/>
              </a:ext>
            </a:extLst>
          </p:cNvPr>
          <p:cNvSpPr/>
          <p:nvPr/>
        </p:nvSpPr>
        <p:spPr>
          <a:xfrm>
            <a:off x="4219776" y="315749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30" name="Oval 2029">
            <a:extLst>
              <a:ext uri="{FF2B5EF4-FFF2-40B4-BE49-F238E27FC236}">
                <a16:creationId xmlns:a16="http://schemas.microsoft.com/office/drawing/2014/main" id="{F6303CCA-518E-45CA-ADEC-BFF4495B8DFC}"/>
              </a:ext>
            </a:extLst>
          </p:cNvPr>
          <p:cNvSpPr/>
          <p:nvPr/>
        </p:nvSpPr>
        <p:spPr>
          <a:xfrm>
            <a:off x="4136402" y="320545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31" name="Oval 2030">
            <a:extLst>
              <a:ext uri="{FF2B5EF4-FFF2-40B4-BE49-F238E27FC236}">
                <a16:creationId xmlns:a16="http://schemas.microsoft.com/office/drawing/2014/main" id="{2B3D0A3F-86AE-4C9D-8E8A-C0059E595965}"/>
              </a:ext>
            </a:extLst>
          </p:cNvPr>
          <p:cNvSpPr/>
          <p:nvPr/>
        </p:nvSpPr>
        <p:spPr>
          <a:xfrm>
            <a:off x="4328841" y="324227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32" name="Oval 2031">
            <a:extLst>
              <a:ext uri="{FF2B5EF4-FFF2-40B4-BE49-F238E27FC236}">
                <a16:creationId xmlns:a16="http://schemas.microsoft.com/office/drawing/2014/main" id="{4D51666C-0EC8-4759-8C6C-EE7BCAC3D354}"/>
              </a:ext>
            </a:extLst>
          </p:cNvPr>
          <p:cNvSpPr/>
          <p:nvPr/>
        </p:nvSpPr>
        <p:spPr>
          <a:xfrm>
            <a:off x="4289652" y="312612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33" name="Oval 2032">
            <a:extLst>
              <a:ext uri="{FF2B5EF4-FFF2-40B4-BE49-F238E27FC236}">
                <a16:creationId xmlns:a16="http://schemas.microsoft.com/office/drawing/2014/main" id="{E55A2EF4-63DD-4D79-8333-BB8F1FFA34D0}"/>
              </a:ext>
            </a:extLst>
          </p:cNvPr>
          <p:cNvSpPr/>
          <p:nvPr/>
        </p:nvSpPr>
        <p:spPr>
          <a:xfrm>
            <a:off x="4303482" y="309828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34" name="Oval 2033">
            <a:extLst>
              <a:ext uri="{FF2B5EF4-FFF2-40B4-BE49-F238E27FC236}">
                <a16:creationId xmlns:a16="http://schemas.microsoft.com/office/drawing/2014/main" id="{21283B3E-6D41-490D-998B-EE00A4FB87C8}"/>
              </a:ext>
            </a:extLst>
          </p:cNvPr>
          <p:cNvSpPr/>
          <p:nvPr/>
        </p:nvSpPr>
        <p:spPr>
          <a:xfrm>
            <a:off x="4127848" y="316609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35" name="Oval 2034">
            <a:extLst>
              <a:ext uri="{FF2B5EF4-FFF2-40B4-BE49-F238E27FC236}">
                <a16:creationId xmlns:a16="http://schemas.microsoft.com/office/drawing/2014/main" id="{F04C3FB3-FCC9-4DFD-A586-5D7337A12F90}"/>
              </a:ext>
            </a:extLst>
          </p:cNvPr>
          <p:cNvSpPr/>
          <p:nvPr/>
        </p:nvSpPr>
        <p:spPr>
          <a:xfrm>
            <a:off x="4119936" y="310897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Oval 2035">
            <a:extLst>
              <a:ext uri="{FF2B5EF4-FFF2-40B4-BE49-F238E27FC236}">
                <a16:creationId xmlns:a16="http://schemas.microsoft.com/office/drawing/2014/main" id="{00207760-437B-48FE-9FD1-E101D29E4EEE}"/>
              </a:ext>
            </a:extLst>
          </p:cNvPr>
          <p:cNvSpPr/>
          <p:nvPr/>
        </p:nvSpPr>
        <p:spPr>
          <a:xfrm>
            <a:off x="4139053" y="316585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37" name="Oval 2036">
            <a:extLst>
              <a:ext uri="{FF2B5EF4-FFF2-40B4-BE49-F238E27FC236}">
                <a16:creationId xmlns:a16="http://schemas.microsoft.com/office/drawing/2014/main" id="{BC485344-488F-46CC-AFC9-F10BB4F423C0}"/>
              </a:ext>
            </a:extLst>
          </p:cNvPr>
          <p:cNvSpPr/>
          <p:nvPr/>
        </p:nvSpPr>
        <p:spPr>
          <a:xfrm>
            <a:off x="4304718" y="281006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38" name="Oval 2037">
            <a:extLst>
              <a:ext uri="{FF2B5EF4-FFF2-40B4-BE49-F238E27FC236}">
                <a16:creationId xmlns:a16="http://schemas.microsoft.com/office/drawing/2014/main" id="{DF926EEC-8888-45D2-9625-AF9E87AF8808}"/>
              </a:ext>
            </a:extLst>
          </p:cNvPr>
          <p:cNvSpPr/>
          <p:nvPr/>
        </p:nvSpPr>
        <p:spPr>
          <a:xfrm>
            <a:off x="4273548" y="282482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39" name="Oval 2038">
            <a:extLst>
              <a:ext uri="{FF2B5EF4-FFF2-40B4-BE49-F238E27FC236}">
                <a16:creationId xmlns:a16="http://schemas.microsoft.com/office/drawing/2014/main" id="{D56CB198-49E6-4ACE-B232-23BD93148F95}"/>
              </a:ext>
            </a:extLst>
          </p:cNvPr>
          <p:cNvSpPr/>
          <p:nvPr/>
        </p:nvSpPr>
        <p:spPr>
          <a:xfrm>
            <a:off x="4335134" y="271672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40" name="Oval 2039">
            <a:extLst>
              <a:ext uri="{FF2B5EF4-FFF2-40B4-BE49-F238E27FC236}">
                <a16:creationId xmlns:a16="http://schemas.microsoft.com/office/drawing/2014/main" id="{7A780258-29C5-4BA5-B3FD-0AC6BF0CC402}"/>
              </a:ext>
            </a:extLst>
          </p:cNvPr>
          <p:cNvSpPr/>
          <p:nvPr/>
        </p:nvSpPr>
        <p:spPr>
          <a:xfrm>
            <a:off x="4279315" y="270353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41" name="Oval 2040">
            <a:extLst>
              <a:ext uri="{FF2B5EF4-FFF2-40B4-BE49-F238E27FC236}">
                <a16:creationId xmlns:a16="http://schemas.microsoft.com/office/drawing/2014/main" id="{26657F25-C7C3-47C4-8E04-2D7C0F89DB1B}"/>
              </a:ext>
            </a:extLst>
          </p:cNvPr>
          <p:cNvSpPr/>
          <p:nvPr/>
        </p:nvSpPr>
        <p:spPr>
          <a:xfrm>
            <a:off x="4276385" y="291879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42" name="Oval 2041">
            <a:extLst>
              <a:ext uri="{FF2B5EF4-FFF2-40B4-BE49-F238E27FC236}">
                <a16:creationId xmlns:a16="http://schemas.microsoft.com/office/drawing/2014/main" id="{515020BB-DEAA-4B04-B766-FDE387B3199F}"/>
              </a:ext>
            </a:extLst>
          </p:cNvPr>
          <p:cNvSpPr/>
          <p:nvPr/>
        </p:nvSpPr>
        <p:spPr>
          <a:xfrm>
            <a:off x="4290520" y="270329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43" name="Oval 2042">
            <a:extLst>
              <a:ext uri="{FF2B5EF4-FFF2-40B4-BE49-F238E27FC236}">
                <a16:creationId xmlns:a16="http://schemas.microsoft.com/office/drawing/2014/main" id="{F83F1BD5-2FBA-469A-9B5E-E298707FFC4C}"/>
              </a:ext>
            </a:extLst>
          </p:cNvPr>
          <p:cNvSpPr/>
          <p:nvPr/>
        </p:nvSpPr>
        <p:spPr>
          <a:xfrm>
            <a:off x="4304083" y="279454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44" name="Oval 2043">
            <a:extLst>
              <a:ext uri="{FF2B5EF4-FFF2-40B4-BE49-F238E27FC236}">
                <a16:creationId xmlns:a16="http://schemas.microsoft.com/office/drawing/2014/main" id="{C1B661D0-AB0E-4620-824F-4E86775D83D2}"/>
              </a:ext>
            </a:extLst>
          </p:cNvPr>
          <p:cNvSpPr/>
          <p:nvPr/>
        </p:nvSpPr>
        <p:spPr>
          <a:xfrm>
            <a:off x="4332680" y="281578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45" name="Oval 2044">
            <a:extLst>
              <a:ext uri="{FF2B5EF4-FFF2-40B4-BE49-F238E27FC236}">
                <a16:creationId xmlns:a16="http://schemas.microsoft.com/office/drawing/2014/main" id="{B45335E5-5C26-49D6-AA98-AF2E665D1CF3}"/>
              </a:ext>
            </a:extLst>
          </p:cNvPr>
          <p:cNvSpPr/>
          <p:nvPr/>
        </p:nvSpPr>
        <p:spPr>
          <a:xfrm>
            <a:off x="4301080" y="291176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46" name="Oval 2045">
            <a:extLst>
              <a:ext uri="{FF2B5EF4-FFF2-40B4-BE49-F238E27FC236}">
                <a16:creationId xmlns:a16="http://schemas.microsoft.com/office/drawing/2014/main" id="{2D490783-2848-4FA9-A744-8839489DF6FC}"/>
              </a:ext>
            </a:extLst>
          </p:cNvPr>
          <p:cNvSpPr/>
          <p:nvPr/>
        </p:nvSpPr>
        <p:spPr>
          <a:xfrm>
            <a:off x="4281921" y="290403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47" name="Oval 2046">
            <a:extLst>
              <a:ext uri="{FF2B5EF4-FFF2-40B4-BE49-F238E27FC236}">
                <a16:creationId xmlns:a16="http://schemas.microsoft.com/office/drawing/2014/main" id="{BA5806C7-1707-40DA-A8FA-B976A6F5C0D5}"/>
              </a:ext>
            </a:extLst>
          </p:cNvPr>
          <p:cNvSpPr/>
          <p:nvPr/>
        </p:nvSpPr>
        <p:spPr>
          <a:xfrm>
            <a:off x="4351797" y="287266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48" name="Oval 2047">
            <a:extLst>
              <a:ext uri="{FF2B5EF4-FFF2-40B4-BE49-F238E27FC236}">
                <a16:creationId xmlns:a16="http://schemas.microsoft.com/office/drawing/2014/main" id="{BFEBF3FA-49E4-453B-A00A-49AE88AAA461}"/>
              </a:ext>
            </a:extLst>
          </p:cNvPr>
          <p:cNvSpPr/>
          <p:nvPr/>
        </p:nvSpPr>
        <p:spPr>
          <a:xfrm>
            <a:off x="4314106" y="287931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49" name="Oval 2048">
            <a:extLst>
              <a:ext uri="{FF2B5EF4-FFF2-40B4-BE49-F238E27FC236}">
                <a16:creationId xmlns:a16="http://schemas.microsoft.com/office/drawing/2014/main" id="{ABCDB8F5-FCB6-4004-999B-4BFD6FDE416F}"/>
              </a:ext>
            </a:extLst>
          </p:cNvPr>
          <p:cNvSpPr/>
          <p:nvPr/>
        </p:nvSpPr>
        <p:spPr>
          <a:xfrm>
            <a:off x="4349410" y="284915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50" name="Oval 2049">
            <a:extLst>
              <a:ext uri="{FF2B5EF4-FFF2-40B4-BE49-F238E27FC236}">
                <a16:creationId xmlns:a16="http://schemas.microsoft.com/office/drawing/2014/main" id="{6D7B1D54-3EC5-43E0-A268-68B9E15BFCA0}"/>
              </a:ext>
            </a:extLst>
          </p:cNvPr>
          <p:cNvSpPr/>
          <p:nvPr/>
        </p:nvSpPr>
        <p:spPr>
          <a:xfrm>
            <a:off x="4341498" y="279202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Oval 2050">
            <a:extLst>
              <a:ext uri="{FF2B5EF4-FFF2-40B4-BE49-F238E27FC236}">
                <a16:creationId xmlns:a16="http://schemas.microsoft.com/office/drawing/2014/main" id="{186DFD73-D71A-40D9-9331-79ADDCCA2A9A}"/>
              </a:ext>
            </a:extLst>
          </p:cNvPr>
          <p:cNvSpPr/>
          <p:nvPr/>
        </p:nvSpPr>
        <p:spPr>
          <a:xfrm>
            <a:off x="4283322" y="283804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52" name="Oval 2051">
            <a:extLst>
              <a:ext uri="{FF2B5EF4-FFF2-40B4-BE49-F238E27FC236}">
                <a16:creationId xmlns:a16="http://schemas.microsoft.com/office/drawing/2014/main" id="{54F5E3AC-F1B3-4425-982B-2D89D0036138}"/>
              </a:ext>
            </a:extLst>
          </p:cNvPr>
          <p:cNvSpPr/>
          <p:nvPr/>
        </p:nvSpPr>
        <p:spPr>
          <a:xfrm>
            <a:off x="4244492" y="289650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53" name="Oval 2052">
            <a:extLst>
              <a:ext uri="{FF2B5EF4-FFF2-40B4-BE49-F238E27FC236}">
                <a16:creationId xmlns:a16="http://schemas.microsoft.com/office/drawing/2014/main" id="{3BAC5DAF-3E9D-47F0-9C35-D05E1BDC7E9C}"/>
              </a:ext>
            </a:extLst>
          </p:cNvPr>
          <p:cNvSpPr/>
          <p:nvPr/>
        </p:nvSpPr>
        <p:spPr>
          <a:xfrm>
            <a:off x="4153369" y="291347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54" name="Oval 2053">
            <a:extLst>
              <a:ext uri="{FF2B5EF4-FFF2-40B4-BE49-F238E27FC236}">
                <a16:creationId xmlns:a16="http://schemas.microsoft.com/office/drawing/2014/main" id="{C1F1631D-87A4-4B79-94E5-C253BFD8CA5E}"/>
              </a:ext>
            </a:extLst>
          </p:cNvPr>
          <p:cNvSpPr/>
          <p:nvPr/>
        </p:nvSpPr>
        <p:spPr>
          <a:xfrm>
            <a:off x="4145457" y="285635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Oval 2054">
            <a:extLst>
              <a:ext uri="{FF2B5EF4-FFF2-40B4-BE49-F238E27FC236}">
                <a16:creationId xmlns:a16="http://schemas.microsoft.com/office/drawing/2014/main" id="{96CF53E2-8913-49F8-9365-528F06214878}"/>
              </a:ext>
            </a:extLst>
          </p:cNvPr>
          <p:cNvSpPr/>
          <p:nvPr/>
        </p:nvSpPr>
        <p:spPr>
          <a:xfrm>
            <a:off x="4164574" y="291323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56" name="Oval 2055">
            <a:extLst>
              <a:ext uri="{FF2B5EF4-FFF2-40B4-BE49-F238E27FC236}">
                <a16:creationId xmlns:a16="http://schemas.microsoft.com/office/drawing/2014/main" id="{48FCC33E-C306-42F9-8215-E2FBB333A40E}"/>
              </a:ext>
            </a:extLst>
          </p:cNvPr>
          <p:cNvSpPr/>
          <p:nvPr/>
        </p:nvSpPr>
        <p:spPr>
          <a:xfrm>
            <a:off x="4312270" y="286827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Oval 2056">
            <a:extLst>
              <a:ext uri="{FF2B5EF4-FFF2-40B4-BE49-F238E27FC236}">
                <a16:creationId xmlns:a16="http://schemas.microsoft.com/office/drawing/2014/main" id="{6044E165-2F42-4F68-814C-F36D1C97A74D}"/>
              </a:ext>
            </a:extLst>
          </p:cNvPr>
          <p:cNvSpPr/>
          <p:nvPr/>
        </p:nvSpPr>
        <p:spPr>
          <a:xfrm>
            <a:off x="4087281" y="290236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58" name="Oval 2057">
            <a:extLst>
              <a:ext uri="{FF2B5EF4-FFF2-40B4-BE49-F238E27FC236}">
                <a16:creationId xmlns:a16="http://schemas.microsoft.com/office/drawing/2014/main" id="{DE6FFAAA-A36E-4F2D-B398-9C9872041636}"/>
              </a:ext>
            </a:extLst>
          </p:cNvPr>
          <p:cNvSpPr/>
          <p:nvPr/>
        </p:nvSpPr>
        <p:spPr>
          <a:xfrm>
            <a:off x="4311012" y="291216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59" name="Oval 2058">
            <a:extLst>
              <a:ext uri="{FF2B5EF4-FFF2-40B4-BE49-F238E27FC236}">
                <a16:creationId xmlns:a16="http://schemas.microsoft.com/office/drawing/2014/main" id="{506B6F67-7652-49BA-BC54-FF0763E2AE47}"/>
              </a:ext>
            </a:extLst>
          </p:cNvPr>
          <p:cNvSpPr/>
          <p:nvPr/>
        </p:nvSpPr>
        <p:spPr>
          <a:xfrm>
            <a:off x="4285609" y="280562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60" name="Oval 2059">
            <a:extLst>
              <a:ext uri="{FF2B5EF4-FFF2-40B4-BE49-F238E27FC236}">
                <a16:creationId xmlns:a16="http://schemas.microsoft.com/office/drawing/2014/main" id="{AB402045-8FB6-4AA7-8F25-6C84F8696DDB}"/>
              </a:ext>
            </a:extLst>
          </p:cNvPr>
          <p:cNvSpPr/>
          <p:nvPr/>
        </p:nvSpPr>
        <p:spPr>
          <a:xfrm>
            <a:off x="4296814" y="280538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61" name="Oval 2060">
            <a:extLst>
              <a:ext uri="{FF2B5EF4-FFF2-40B4-BE49-F238E27FC236}">
                <a16:creationId xmlns:a16="http://schemas.microsoft.com/office/drawing/2014/main" id="{6C135694-6FEC-4964-ADF7-D911C30A53C2}"/>
              </a:ext>
            </a:extLst>
          </p:cNvPr>
          <p:cNvSpPr/>
          <p:nvPr/>
        </p:nvSpPr>
        <p:spPr>
          <a:xfrm>
            <a:off x="4310377" y="289663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62" name="Oval 2061">
            <a:extLst>
              <a:ext uri="{FF2B5EF4-FFF2-40B4-BE49-F238E27FC236}">
                <a16:creationId xmlns:a16="http://schemas.microsoft.com/office/drawing/2014/main" id="{1B15EF89-CDCC-4ECB-9D23-A43B2ABCC362}"/>
              </a:ext>
            </a:extLst>
          </p:cNvPr>
          <p:cNvSpPr/>
          <p:nvPr/>
        </p:nvSpPr>
        <p:spPr>
          <a:xfrm>
            <a:off x="3809266" y="290619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63" name="Oval 2062">
            <a:extLst>
              <a:ext uri="{FF2B5EF4-FFF2-40B4-BE49-F238E27FC236}">
                <a16:creationId xmlns:a16="http://schemas.microsoft.com/office/drawing/2014/main" id="{046E9BB0-02CE-4508-AA60-5AF2B3C859F5}"/>
              </a:ext>
            </a:extLst>
          </p:cNvPr>
          <p:cNvSpPr/>
          <p:nvPr/>
        </p:nvSpPr>
        <p:spPr>
          <a:xfrm>
            <a:off x="3718143" y="292316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64" name="Oval 2063">
            <a:extLst>
              <a:ext uri="{FF2B5EF4-FFF2-40B4-BE49-F238E27FC236}">
                <a16:creationId xmlns:a16="http://schemas.microsoft.com/office/drawing/2014/main" id="{0B0DA776-406A-4555-B9FA-B6D70979DA92}"/>
              </a:ext>
            </a:extLst>
          </p:cNvPr>
          <p:cNvSpPr/>
          <p:nvPr/>
        </p:nvSpPr>
        <p:spPr>
          <a:xfrm>
            <a:off x="3778096" y="292095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65" name="Oval 2064">
            <a:extLst>
              <a:ext uri="{FF2B5EF4-FFF2-40B4-BE49-F238E27FC236}">
                <a16:creationId xmlns:a16="http://schemas.microsoft.com/office/drawing/2014/main" id="{D403E2B3-3A5C-477D-8F21-47FC502D034A}"/>
              </a:ext>
            </a:extLst>
          </p:cNvPr>
          <p:cNvSpPr/>
          <p:nvPr/>
        </p:nvSpPr>
        <p:spPr>
          <a:xfrm>
            <a:off x="3644248" y="296424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66" name="Oval 2065">
            <a:extLst>
              <a:ext uri="{FF2B5EF4-FFF2-40B4-BE49-F238E27FC236}">
                <a16:creationId xmlns:a16="http://schemas.microsoft.com/office/drawing/2014/main" id="{B2CE27EE-D29C-46CF-8557-943C9BFE14F4}"/>
              </a:ext>
            </a:extLst>
          </p:cNvPr>
          <p:cNvSpPr/>
          <p:nvPr/>
        </p:nvSpPr>
        <p:spPr>
          <a:xfrm>
            <a:off x="3814282" y="285730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67" name="Oval 2066">
            <a:extLst>
              <a:ext uri="{FF2B5EF4-FFF2-40B4-BE49-F238E27FC236}">
                <a16:creationId xmlns:a16="http://schemas.microsoft.com/office/drawing/2014/main" id="{D844EA57-DA99-49C1-8086-C509888011EB}"/>
              </a:ext>
            </a:extLst>
          </p:cNvPr>
          <p:cNvSpPr/>
          <p:nvPr/>
        </p:nvSpPr>
        <p:spPr>
          <a:xfrm>
            <a:off x="3748559" y="282982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68" name="Oval 2067">
            <a:extLst>
              <a:ext uri="{FF2B5EF4-FFF2-40B4-BE49-F238E27FC236}">
                <a16:creationId xmlns:a16="http://schemas.microsoft.com/office/drawing/2014/main" id="{ECD1F2FD-852C-43DB-9AC0-B921DCA31840}"/>
              </a:ext>
            </a:extLst>
          </p:cNvPr>
          <p:cNvSpPr/>
          <p:nvPr/>
        </p:nvSpPr>
        <p:spPr>
          <a:xfrm>
            <a:off x="3849586" y="282713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69" name="Oval 2068">
            <a:extLst>
              <a:ext uri="{FF2B5EF4-FFF2-40B4-BE49-F238E27FC236}">
                <a16:creationId xmlns:a16="http://schemas.microsoft.com/office/drawing/2014/main" id="{AEF558D0-5693-4881-AF0F-D6230C0206AC}"/>
              </a:ext>
            </a:extLst>
          </p:cNvPr>
          <p:cNvSpPr/>
          <p:nvPr/>
        </p:nvSpPr>
        <p:spPr>
          <a:xfrm>
            <a:off x="3783863" y="279965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70" name="Oval 2069">
            <a:extLst>
              <a:ext uri="{FF2B5EF4-FFF2-40B4-BE49-F238E27FC236}">
                <a16:creationId xmlns:a16="http://schemas.microsoft.com/office/drawing/2014/main" id="{129340F4-2916-4A86-973A-3F0DE23A7881}"/>
              </a:ext>
            </a:extLst>
          </p:cNvPr>
          <p:cNvSpPr/>
          <p:nvPr/>
        </p:nvSpPr>
        <p:spPr>
          <a:xfrm>
            <a:off x="3649730" y="293586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71" name="Oval 2070">
            <a:extLst>
              <a:ext uri="{FF2B5EF4-FFF2-40B4-BE49-F238E27FC236}">
                <a16:creationId xmlns:a16="http://schemas.microsoft.com/office/drawing/2014/main" id="{629B8B44-6618-4BCD-9D0C-C4EB34A76BC5}"/>
              </a:ext>
            </a:extLst>
          </p:cNvPr>
          <p:cNvSpPr/>
          <p:nvPr/>
        </p:nvSpPr>
        <p:spPr>
          <a:xfrm>
            <a:off x="3653228" y="285549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72" name="Oval 2071">
            <a:extLst>
              <a:ext uri="{FF2B5EF4-FFF2-40B4-BE49-F238E27FC236}">
                <a16:creationId xmlns:a16="http://schemas.microsoft.com/office/drawing/2014/main" id="{EA8CC487-A0D0-4609-9074-FDA086934C9F}"/>
              </a:ext>
            </a:extLst>
          </p:cNvPr>
          <p:cNvSpPr/>
          <p:nvPr/>
        </p:nvSpPr>
        <p:spPr>
          <a:xfrm>
            <a:off x="3775951" y="274253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Oval 2072">
            <a:extLst>
              <a:ext uri="{FF2B5EF4-FFF2-40B4-BE49-F238E27FC236}">
                <a16:creationId xmlns:a16="http://schemas.microsoft.com/office/drawing/2014/main" id="{AC5B8BDE-497E-4217-841F-64758B2808DA}"/>
              </a:ext>
            </a:extLst>
          </p:cNvPr>
          <p:cNvSpPr/>
          <p:nvPr/>
        </p:nvSpPr>
        <p:spPr>
          <a:xfrm>
            <a:off x="3780933" y="3014919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74" name="Oval 2073">
            <a:extLst>
              <a:ext uri="{FF2B5EF4-FFF2-40B4-BE49-F238E27FC236}">
                <a16:creationId xmlns:a16="http://schemas.microsoft.com/office/drawing/2014/main" id="{4E1A4D1A-EB99-4875-8B58-740C5AD4EC3A}"/>
              </a:ext>
            </a:extLst>
          </p:cNvPr>
          <p:cNvSpPr/>
          <p:nvPr/>
        </p:nvSpPr>
        <p:spPr>
          <a:xfrm>
            <a:off x="3743134" y="293253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75" name="Oval 2074">
            <a:extLst>
              <a:ext uri="{FF2B5EF4-FFF2-40B4-BE49-F238E27FC236}">
                <a16:creationId xmlns:a16="http://schemas.microsoft.com/office/drawing/2014/main" id="{3ADB4369-8FD7-492D-AE39-FAEE8F787FF3}"/>
              </a:ext>
            </a:extLst>
          </p:cNvPr>
          <p:cNvSpPr/>
          <p:nvPr/>
        </p:nvSpPr>
        <p:spPr>
          <a:xfrm>
            <a:off x="3795068" y="279941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76" name="Oval 2075">
            <a:extLst>
              <a:ext uri="{FF2B5EF4-FFF2-40B4-BE49-F238E27FC236}">
                <a16:creationId xmlns:a16="http://schemas.microsoft.com/office/drawing/2014/main" id="{F368EFA3-8021-4393-B620-345FFFF0A521}"/>
              </a:ext>
            </a:extLst>
          </p:cNvPr>
          <p:cNvSpPr/>
          <p:nvPr/>
        </p:nvSpPr>
        <p:spPr>
          <a:xfrm>
            <a:off x="3703945" y="281639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77" name="Oval 2076">
            <a:extLst>
              <a:ext uri="{FF2B5EF4-FFF2-40B4-BE49-F238E27FC236}">
                <a16:creationId xmlns:a16="http://schemas.microsoft.com/office/drawing/2014/main" id="{9523B64D-9B06-4C60-8225-31AD5254E4CC}"/>
              </a:ext>
            </a:extLst>
          </p:cNvPr>
          <p:cNvSpPr/>
          <p:nvPr/>
        </p:nvSpPr>
        <p:spPr>
          <a:xfrm>
            <a:off x="3808631" y="289066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78" name="Oval 2077">
            <a:extLst>
              <a:ext uri="{FF2B5EF4-FFF2-40B4-BE49-F238E27FC236}">
                <a16:creationId xmlns:a16="http://schemas.microsoft.com/office/drawing/2014/main" id="{89AD722B-8F73-4A95-A524-049888551C60}"/>
              </a:ext>
            </a:extLst>
          </p:cNvPr>
          <p:cNvSpPr/>
          <p:nvPr/>
        </p:nvSpPr>
        <p:spPr>
          <a:xfrm>
            <a:off x="3717775" y="278855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79" name="Oval 2078">
            <a:extLst>
              <a:ext uri="{FF2B5EF4-FFF2-40B4-BE49-F238E27FC236}">
                <a16:creationId xmlns:a16="http://schemas.microsoft.com/office/drawing/2014/main" id="{6BB4E1A5-DF8B-4CB4-B606-9EEE922E583C}"/>
              </a:ext>
            </a:extLst>
          </p:cNvPr>
          <p:cNvSpPr/>
          <p:nvPr/>
        </p:nvSpPr>
        <p:spPr>
          <a:xfrm>
            <a:off x="3811828" y="295636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80" name="Oval 2079">
            <a:extLst>
              <a:ext uri="{FF2B5EF4-FFF2-40B4-BE49-F238E27FC236}">
                <a16:creationId xmlns:a16="http://schemas.microsoft.com/office/drawing/2014/main" id="{CF2BE1D4-7691-4607-AE74-BC2FEB468191}"/>
              </a:ext>
            </a:extLst>
          </p:cNvPr>
          <p:cNvSpPr/>
          <p:nvPr/>
        </p:nvSpPr>
        <p:spPr>
          <a:xfrm>
            <a:off x="3659350" y="292068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Oval 2080">
            <a:extLst>
              <a:ext uri="{FF2B5EF4-FFF2-40B4-BE49-F238E27FC236}">
                <a16:creationId xmlns:a16="http://schemas.microsoft.com/office/drawing/2014/main" id="{1FF228D3-27FE-4C68-835C-EAC0406CF0EA}"/>
              </a:ext>
            </a:extLst>
          </p:cNvPr>
          <p:cNvSpPr/>
          <p:nvPr/>
        </p:nvSpPr>
        <p:spPr>
          <a:xfrm>
            <a:off x="3726532" y="298849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82" name="Oval 2081">
            <a:extLst>
              <a:ext uri="{FF2B5EF4-FFF2-40B4-BE49-F238E27FC236}">
                <a16:creationId xmlns:a16="http://schemas.microsoft.com/office/drawing/2014/main" id="{2410BAA2-1B2A-4B3E-9915-1731DC525A34}"/>
              </a:ext>
            </a:extLst>
          </p:cNvPr>
          <p:cNvSpPr/>
          <p:nvPr/>
        </p:nvSpPr>
        <p:spPr>
          <a:xfrm>
            <a:off x="3675970" y="301631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83" name="Oval 2082">
            <a:extLst>
              <a:ext uri="{FF2B5EF4-FFF2-40B4-BE49-F238E27FC236}">
                <a16:creationId xmlns:a16="http://schemas.microsoft.com/office/drawing/2014/main" id="{807D17CF-34A5-48F8-A98A-1D1028D811AF}"/>
              </a:ext>
            </a:extLst>
          </p:cNvPr>
          <p:cNvSpPr/>
          <p:nvPr/>
        </p:nvSpPr>
        <p:spPr>
          <a:xfrm>
            <a:off x="3805628" y="3007891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84" name="Oval 2083">
            <a:extLst>
              <a:ext uri="{FF2B5EF4-FFF2-40B4-BE49-F238E27FC236}">
                <a16:creationId xmlns:a16="http://schemas.microsoft.com/office/drawing/2014/main" id="{B73664AB-9D81-42A1-8249-F6AA05E755CC}"/>
              </a:ext>
            </a:extLst>
          </p:cNvPr>
          <p:cNvSpPr/>
          <p:nvPr/>
        </p:nvSpPr>
        <p:spPr>
          <a:xfrm>
            <a:off x="3786469" y="300015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85" name="Oval 2084">
            <a:extLst>
              <a:ext uri="{FF2B5EF4-FFF2-40B4-BE49-F238E27FC236}">
                <a16:creationId xmlns:a16="http://schemas.microsoft.com/office/drawing/2014/main" id="{C7ADDAA1-437F-4B5C-9299-CDFD828DEAF2}"/>
              </a:ext>
            </a:extLst>
          </p:cNvPr>
          <p:cNvSpPr/>
          <p:nvPr/>
        </p:nvSpPr>
        <p:spPr>
          <a:xfrm>
            <a:off x="3856345" y="296879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86" name="Oval 2085">
            <a:extLst>
              <a:ext uri="{FF2B5EF4-FFF2-40B4-BE49-F238E27FC236}">
                <a16:creationId xmlns:a16="http://schemas.microsoft.com/office/drawing/2014/main" id="{B69BA521-0196-4F50-A60C-DA4E65095671}"/>
              </a:ext>
            </a:extLst>
          </p:cNvPr>
          <p:cNvSpPr/>
          <p:nvPr/>
        </p:nvSpPr>
        <p:spPr>
          <a:xfrm>
            <a:off x="3870175" y="294095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87" name="Oval 2086">
            <a:extLst>
              <a:ext uri="{FF2B5EF4-FFF2-40B4-BE49-F238E27FC236}">
                <a16:creationId xmlns:a16="http://schemas.microsoft.com/office/drawing/2014/main" id="{F9CDE0BD-6291-430C-A91E-14F221D1EFA4}"/>
              </a:ext>
            </a:extLst>
          </p:cNvPr>
          <p:cNvSpPr/>
          <p:nvPr/>
        </p:nvSpPr>
        <p:spPr>
          <a:xfrm>
            <a:off x="3694541" y="300876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88" name="Oval 2087">
            <a:extLst>
              <a:ext uri="{FF2B5EF4-FFF2-40B4-BE49-F238E27FC236}">
                <a16:creationId xmlns:a16="http://schemas.microsoft.com/office/drawing/2014/main" id="{1E2707E5-C1BA-41FA-802F-EEB424EFCCBC}"/>
              </a:ext>
            </a:extLst>
          </p:cNvPr>
          <p:cNvSpPr/>
          <p:nvPr/>
        </p:nvSpPr>
        <p:spPr>
          <a:xfrm>
            <a:off x="3686629" y="295164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Oval 2088">
            <a:extLst>
              <a:ext uri="{FF2B5EF4-FFF2-40B4-BE49-F238E27FC236}">
                <a16:creationId xmlns:a16="http://schemas.microsoft.com/office/drawing/2014/main" id="{94713416-C878-48E2-8CFC-1E00EDC637EC}"/>
              </a:ext>
            </a:extLst>
          </p:cNvPr>
          <p:cNvSpPr/>
          <p:nvPr/>
        </p:nvSpPr>
        <p:spPr>
          <a:xfrm>
            <a:off x="3705746" y="300852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90" name="Oval 2089">
            <a:extLst>
              <a:ext uri="{FF2B5EF4-FFF2-40B4-BE49-F238E27FC236}">
                <a16:creationId xmlns:a16="http://schemas.microsoft.com/office/drawing/2014/main" id="{C81F3985-2854-4271-83B3-38D2DA5BA236}"/>
              </a:ext>
            </a:extLst>
          </p:cNvPr>
          <p:cNvSpPr/>
          <p:nvPr/>
        </p:nvSpPr>
        <p:spPr>
          <a:xfrm>
            <a:off x="3818654" y="297544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91" name="Oval 2090">
            <a:extLst>
              <a:ext uri="{FF2B5EF4-FFF2-40B4-BE49-F238E27FC236}">
                <a16:creationId xmlns:a16="http://schemas.microsoft.com/office/drawing/2014/main" id="{A74B2D1A-ED07-40A6-AC48-25374A0D5D0D}"/>
              </a:ext>
            </a:extLst>
          </p:cNvPr>
          <p:cNvSpPr/>
          <p:nvPr/>
        </p:nvSpPr>
        <p:spPr>
          <a:xfrm>
            <a:off x="3853958" y="2945277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92" name="Oval 2091">
            <a:extLst>
              <a:ext uri="{FF2B5EF4-FFF2-40B4-BE49-F238E27FC236}">
                <a16:creationId xmlns:a16="http://schemas.microsoft.com/office/drawing/2014/main" id="{22E1599A-D80B-40BD-A322-12BCFA15167E}"/>
              </a:ext>
            </a:extLst>
          </p:cNvPr>
          <p:cNvSpPr/>
          <p:nvPr/>
        </p:nvSpPr>
        <p:spPr>
          <a:xfrm>
            <a:off x="3820646" y="293260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Oval 2092">
            <a:extLst>
              <a:ext uri="{FF2B5EF4-FFF2-40B4-BE49-F238E27FC236}">
                <a16:creationId xmlns:a16="http://schemas.microsoft.com/office/drawing/2014/main" id="{5599FF76-8139-4B95-A918-B576754343D2}"/>
              </a:ext>
            </a:extLst>
          </p:cNvPr>
          <p:cNvSpPr/>
          <p:nvPr/>
        </p:nvSpPr>
        <p:spPr>
          <a:xfrm>
            <a:off x="3865163" y="2945036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94" name="Oval 2093">
            <a:extLst>
              <a:ext uri="{FF2B5EF4-FFF2-40B4-BE49-F238E27FC236}">
                <a16:creationId xmlns:a16="http://schemas.microsoft.com/office/drawing/2014/main" id="{515C0C69-AACA-407A-963D-404FE787CCA5}"/>
              </a:ext>
            </a:extLst>
          </p:cNvPr>
          <p:cNvSpPr/>
          <p:nvPr/>
        </p:nvSpPr>
        <p:spPr>
          <a:xfrm>
            <a:off x="3774040" y="2962008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95" name="Oval 2094">
            <a:extLst>
              <a:ext uri="{FF2B5EF4-FFF2-40B4-BE49-F238E27FC236}">
                <a16:creationId xmlns:a16="http://schemas.microsoft.com/office/drawing/2014/main" id="{0B5202F5-454E-4CB1-BDAE-0989C9DE69C7}"/>
              </a:ext>
            </a:extLst>
          </p:cNvPr>
          <p:cNvSpPr/>
          <p:nvPr/>
        </p:nvSpPr>
        <p:spPr>
          <a:xfrm>
            <a:off x="3787870" y="2934172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96" name="Oval 2095">
            <a:extLst>
              <a:ext uri="{FF2B5EF4-FFF2-40B4-BE49-F238E27FC236}">
                <a16:creationId xmlns:a16="http://schemas.microsoft.com/office/drawing/2014/main" id="{114D289D-94C1-4EA2-A561-09EEAF0F1C28}"/>
              </a:ext>
            </a:extLst>
          </p:cNvPr>
          <p:cNvSpPr/>
          <p:nvPr/>
        </p:nvSpPr>
        <p:spPr>
          <a:xfrm>
            <a:off x="3855880" y="2929233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97" name="Oval 2096">
            <a:extLst>
              <a:ext uri="{FF2B5EF4-FFF2-40B4-BE49-F238E27FC236}">
                <a16:creationId xmlns:a16="http://schemas.microsoft.com/office/drawing/2014/main" id="{22EF9CD4-DA95-4AAB-960D-A2969DE6841C}"/>
              </a:ext>
            </a:extLst>
          </p:cNvPr>
          <p:cNvSpPr/>
          <p:nvPr/>
        </p:nvSpPr>
        <p:spPr>
          <a:xfrm>
            <a:off x="3790157" y="2901755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98" name="Oval 2097">
            <a:extLst>
              <a:ext uri="{FF2B5EF4-FFF2-40B4-BE49-F238E27FC236}">
                <a16:creationId xmlns:a16="http://schemas.microsoft.com/office/drawing/2014/main" id="{51F82034-3CFF-4E88-8DD6-32F4BB270A8A}"/>
              </a:ext>
            </a:extLst>
          </p:cNvPr>
          <p:cNvSpPr/>
          <p:nvPr/>
        </p:nvSpPr>
        <p:spPr>
          <a:xfrm>
            <a:off x="3782245" y="284463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9" name="Oval 2098">
            <a:extLst>
              <a:ext uri="{FF2B5EF4-FFF2-40B4-BE49-F238E27FC236}">
                <a16:creationId xmlns:a16="http://schemas.microsoft.com/office/drawing/2014/main" id="{531AEF7E-4AB9-4584-80A0-B8024A54F67E}"/>
              </a:ext>
            </a:extLst>
          </p:cNvPr>
          <p:cNvSpPr/>
          <p:nvPr/>
        </p:nvSpPr>
        <p:spPr>
          <a:xfrm>
            <a:off x="3801362" y="2901514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100" name="Oval 2099">
            <a:extLst>
              <a:ext uri="{FF2B5EF4-FFF2-40B4-BE49-F238E27FC236}">
                <a16:creationId xmlns:a16="http://schemas.microsoft.com/office/drawing/2014/main" id="{1AD51701-8790-4F43-8775-3EAF381C0244}"/>
              </a:ext>
            </a:extLst>
          </p:cNvPr>
          <p:cNvSpPr/>
          <p:nvPr/>
        </p:nvSpPr>
        <p:spPr>
          <a:xfrm>
            <a:off x="3724069" y="2890650"/>
            <a:ext cx="58046" cy="580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092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61129AE-6F30-4612-AB32-F8E7A29B80CF}"/>
              </a:ext>
            </a:extLst>
          </p:cNvPr>
          <p:cNvSpPr txBox="1"/>
          <p:nvPr/>
        </p:nvSpPr>
        <p:spPr>
          <a:xfrm>
            <a:off x="5904450" y="1027906"/>
            <a:ext cx="420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" panose="020B0503030101060003" pitchFamily="34" charset="0"/>
              </a:rPr>
              <a:t>Support Vector Machines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081B0C-4F3B-4CF4-A693-BE03948BEC66}"/>
              </a:ext>
            </a:extLst>
          </p:cNvPr>
          <p:cNvSpPr txBox="1"/>
          <p:nvPr/>
        </p:nvSpPr>
        <p:spPr>
          <a:xfrm>
            <a:off x="5904450" y="1489571"/>
            <a:ext cx="420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" panose="020B0503030101060003" pitchFamily="34" charset="0"/>
              </a:rPr>
              <a:t>Artificial Neural Network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20BD35-9FCD-4179-AB9A-5CE33215B7DC}"/>
              </a:ext>
            </a:extLst>
          </p:cNvPr>
          <p:cNvSpPr txBox="1"/>
          <p:nvPr/>
        </p:nvSpPr>
        <p:spPr>
          <a:xfrm>
            <a:off x="5904450" y="1951236"/>
            <a:ext cx="420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" panose="020B0503030101060003" pitchFamily="34" charset="0"/>
              </a:rPr>
              <a:t>Logistic Regression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6509A5-9E2C-48F6-B753-5D627FD35B43}"/>
              </a:ext>
            </a:extLst>
          </p:cNvPr>
          <p:cNvSpPr txBox="1"/>
          <p:nvPr/>
        </p:nvSpPr>
        <p:spPr>
          <a:xfrm>
            <a:off x="5904450" y="2412901"/>
            <a:ext cx="420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" panose="020B0503030101060003" pitchFamily="34" charset="0"/>
              </a:rPr>
              <a:t>Decision Tree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457EAB-BDC5-4ACD-89F4-CB7E048E6CC9}"/>
              </a:ext>
            </a:extLst>
          </p:cNvPr>
          <p:cNvSpPr txBox="1"/>
          <p:nvPr/>
        </p:nvSpPr>
        <p:spPr>
          <a:xfrm>
            <a:off x="5904450" y="2874566"/>
            <a:ext cx="420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" panose="020B0503030101060003" pitchFamily="34" charset="0"/>
              </a:rPr>
              <a:t>Naïve Bayes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48D55E-12BB-456F-9F8A-423878B20AC2}"/>
              </a:ext>
            </a:extLst>
          </p:cNvPr>
          <p:cNvSpPr txBox="1"/>
          <p:nvPr/>
        </p:nvSpPr>
        <p:spPr>
          <a:xfrm>
            <a:off x="5904450" y="3336231"/>
            <a:ext cx="420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" panose="020B0503030101060003" pitchFamily="34" charset="0"/>
              </a:rPr>
              <a:t>K-Means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D22CEC-77C7-4B9A-B22C-B03D1722D27C}"/>
              </a:ext>
            </a:extLst>
          </p:cNvPr>
          <p:cNvSpPr txBox="1"/>
          <p:nvPr/>
        </p:nvSpPr>
        <p:spPr>
          <a:xfrm>
            <a:off x="5904450" y="3797896"/>
            <a:ext cx="420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" panose="020B0503030101060003" pitchFamily="34" charset="0"/>
              </a:rPr>
              <a:t>K-Medoids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EFD6F4-0C63-4764-881A-4025313C72EE}"/>
              </a:ext>
            </a:extLst>
          </p:cNvPr>
          <p:cNvSpPr txBox="1"/>
          <p:nvPr/>
        </p:nvSpPr>
        <p:spPr>
          <a:xfrm>
            <a:off x="5904450" y="4259561"/>
            <a:ext cx="420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" panose="020B0503030101060003" pitchFamily="34" charset="0"/>
              </a:rPr>
              <a:t>K-Modes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DF9035-374B-4CF4-8AB1-29E2C284908B}"/>
              </a:ext>
            </a:extLst>
          </p:cNvPr>
          <p:cNvSpPr txBox="1"/>
          <p:nvPr/>
        </p:nvSpPr>
        <p:spPr>
          <a:xfrm>
            <a:off x="5904450" y="4721226"/>
            <a:ext cx="420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" panose="020B0503030101060003" pitchFamily="34" charset="0"/>
              </a:rPr>
              <a:t>Linear Regression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A84C41-09D1-4787-9766-1C6D0B8F1A93}"/>
              </a:ext>
            </a:extLst>
          </p:cNvPr>
          <p:cNvSpPr txBox="1"/>
          <p:nvPr/>
        </p:nvSpPr>
        <p:spPr>
          <a:xfrm>
            <a:off x="5904450" y="5182891"/>
            <a:ext cx="420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" panose="020B0503030101060003" pitchFamily="34" charset="0"/>
              </a:rPr>
              <a:t>Random Forest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C319BB-5EC9-45FF-A86A-14D184DA9702}"/>
              </a:ext>
            </a:extLst>
          </p:cNvPr>
          <p:cNvSpPr txBox="1"/>
          <p:nvPr/>
        </p:nvSpPr>
        <p:spPr>
          <a:xfrm>
            <a:off x="5904450" y="5644556"/>
            <a:ext cx="420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" panose="020B0503030101060003" pitchFamily="34" charset="0"/>
              </a:rPr>
              <a:t>Bayesian Network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77FD43-BD7B-49FC-A590-74783D46A98A}"/>
              </a:ext>
            </a:extLst>
          </p:cNvPr>
          <p:cNvSpPr txBox="1"/>
          <p:nvPr/>
        </p:nvSpPr>
        <p:spPr>
          <a:xfrm>
            <a:off x="5904450" y="6106221"/>
            <a:ext cx="420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Raleway" panose="020B0503030101060003" pitchFamily="34" charset="0"/>
              </a:rPr>
              <a:t>Apriori</a:t>
            </a:r>
            <a:endParaRPr lang="en-US" sz="2400" dirty="0">
              <a:latin typeface="Raleway" panose="020B05030301010600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D0FCF3-5973-4AE6-89F9-DE50B22E942C}"/>
              </a:ext>
            </a:extLst>
          </p:cNvPr>
          <p:cNvSpPr txBox="1"/>
          <p:nvPr/>
        </p:nvSpPr>
        <p:spPr>
          <a:xfrm>
            <a:off x="5904450" y="6567886"/>
            <a:ext cx="420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" panose="020B0503030101060003" pitchFamily="34" charset="0"/>
              </a:rPr>
              <a:t>K-Nearest Neighbors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30FC84-6693-4024-9C8E-93051B267F68}"/>
              </a:ext>
            </a:extLst>
          </p:cNvPr>
          <p:cNvSpPr txBox="1"/>
          <p:nvPr/>
        </p:nvSpPr>
        <p:spPr>
          <a:xfrm>
            <a:off x="5904450" y="7029551"/>
            <a:ext cx="420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" panose="020B0503030101060003" pitchFamily="34" charset="0"/>
              </a:rPr>
              <a:t>Hierarchical Clustering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FE3740-3299-4188-8B65-EA6651F3EFF3}"/>
              </a:ext>
            </a:extLst>
          </p:cNvPr>
          <p:cNvSpPr txBox="1"/>
          <p:nvPr/>
        </p:nvSpPr>
        <p:spPr>
          <a:xfrm>
            <a:off x="5904450" y="7491216"/>
            <a:ext cx="420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" panose="020B0503030101060003" pitchFamily="34" charset="0"/>
              </a:rPr>
              <a:t>Expectation Maximization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EFA74A-CE28-4DB3-B588-D38B1BDF652B}"/>
              </a:ext>
            </a:extLst>
          </p:cNvPr>
          <p:cNvSpPr txBox="1"/>
          <p:nvPr/>
        </p:nvSpPr>
        <p:spPr>
          <a:xfrm>
            <a:off x="5904450" y="7952881"/>
            <a:ext cx="420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" panose="020B0503030101060003" pitchFamily="34" charset="0"/>
              </a:rPr>
              <a:t>AdaBoost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F58AC0-197A-49FF-9642-61B9E7EF31BD}"/>
              </a:ext>
            </a:extLst>
          </p:cNvPr>
          <p:cNvSpPr txBox="1"/>
          <p:nvPr/>
        </p:nvSpPr>
        <p:spPr>
          <a:xfrm>
            <a:off x="5904450" y="8414546"/>
            <a:ext cx="530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" panose="020B0503030101060003" pitchFamily="34" charset="0"/>
              </a:rPr>
              <a:t>Ordinary Least Squares Regression</a:t>
            </a:r>
          </a:p>
        </p:txBody>
      </p:sp>
    </p:spTree>
    <p:extLst>
      <p:ext uri="{BB962C8B-B14F-4D97-AF65-F5344CB8AC3E}">
        <p14:creationId xmlns:p14="http://schemas.microsoft.com/office/powerpoint/2010/main" val="1719014453"/>
      </p:ext>
    </p:extLst>
  </p:cSld>
  <p:clrMapOvr>
    <a:masterClrMapping/>
  </p:clrMapOvr>
  <p:transition spd="med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 Training &amp; Data Testing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7400695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26BE19-4447-4F3F-ADA2-8B3B85FF5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00989"/>
              </p:ext>
            </p:extLst>
          </p:nvPr>
        </p:nvGraphicFramePr>
        <p:xfrm>
          <a:off x="5821700" y="2473755"/>
          <a:ext cx="456952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904">
                  <a:extLst>
                    <a:ext uri="{9D8B030D-6E8A-4147-A177-3AD203B41FA5}">
                      <a16:colId xmlns:a16="http://schemas.microsoft.com/office/drawing/2014/main" val="1999094448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515728706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1725311114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2217298512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1020598041"/>
                    </a:ext>
                  </a:extLst>
                </a:gridCol>
              </a:tblGrid>
              <a:tr h="2294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Sepal_length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Sepal_width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Petal_length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Petal_width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Species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88869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9F0F30-09DB-4C4B-BEDB-B8125B7E3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84402"/>
              </p:ext>
            </p:extLst>
          </p:nvPr>
        </p:nvGraphicFramePr>
        <p:xfrm>
          <a:off x="673701" y="5291438"/>
          <a:ext cx="4569520" cy="2514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3904">
                  <a:extLst>
                    <a:ext uri="{9D8B030D-6E8A-4147-A177-3AD203B41FA5}">
                      <a16:colId xmlns:a16="http://schemas.microsoft.com/office/drawing/2014/main" val="2896320265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640191523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1481772579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2861211061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3651129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0648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7586B86-D379-45FB-82B6-B0F5A92C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956990"/>
              </p:ext>
            </p:extLst>
          </p:nvPr>
        </p:nvGraphicFramePr>
        <p:xfrm>
          <a:off x="5821700" y="2725215"/>
          <a:ext cx="4569520" cy="1508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3904">
                  <a:extLst>
                    <a:ext uri="{9D8B030D-6E8A-4147-A177-3AD203B41FA5}">
                      <a16:colId xmlns:a16="http://schemas.microsoft.com/office/drawing/2014/main" val="61358803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4092287933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12182396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593457076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3752781573"/>
                    </a:ext>
                  </a:extLst>
                </a:gridCol>
              </a:tblGrid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4.8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>
                          <a:effectLst/>
                        </a:rPr>
                        <a:t>3.0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>
                          <a:effectLst/>
                        </a:rPr>
                        <a:t>1.4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0.1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setosa</a:t>
                      </a:r>
                      <a:endParaRPr lang="en-US" sz="105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32217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5.1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2.5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>
                          <a:effectLst/>
                        </a:rPr>
                        <a:t>3.0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1.1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versicolor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667135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6.1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3.0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4.6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1.4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versicolor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8675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5.1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3.5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1.4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0.3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setosa</a:t>
                      </a:r>
                      <a:endParaRPr lang="en-US" sz="105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085101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6.0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2.7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5.1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1.6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versicolor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083284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7.7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3.0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6.1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2.3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virginica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42040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7CB07A-4765-4D07-A752-8516CC395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27412"/>
              </p:ext>
            </p:extLst>
          </p:nvPr>
        </p:nvGraphicFramePr>
        <p:xfrm>
          <a:off x="673701" y="2770554"/>
          <a:ext cx="4569520" cy="2514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3904">
                  <a:extLst>
                    <a:ext uri="{9D8B030D-6E8A-4147-A177-3AD203B41FA5}">
                      <a16:colId xmlns:a16="http://schemas.microsoft.com/office/drawing/2014/main" val="3991483674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2582073851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2930109682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346817869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7946221"/>
                    </a:ext>
                  </a:extLst>
                </a:gridCol>
              </a:tblGrid>
              <a:tr h="2294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setosa</a:t>
                      </a:r>
                      <a:endParaRPr lang="en-US" sz="105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682139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versicolor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991405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virginica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427903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setosa</a:t>
                      </a:r>
                      <a:endParaRPr lang="en-US" sz="105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33456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versicolor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855587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virginica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58581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5.4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>
                          <a:effectLst/>
                        </a:rPr>
                        <a:t>3.7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>
                          <a:effectLst/>
                        </a:rPr>
                        <a:t>1.5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0.2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setosa</a:t>
                      </a:r>
                      <a:endParaRPr lang="en-US" sz="105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407474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6.7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>
                          <a:effectLst/>
                        </a:rPr>
                        <a:t>3.0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>
                          <a:effectLst/>
                        </a:rPr>
                        <a:t>5.2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2.3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virginica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06113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6.9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>
                          <a:effectLst/>
                        </a:rPr>
                        <a:t>3.1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>
                          <a:effectLst/>
                        </a:rPr>
                        <a:t>5.1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2.3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virginica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971336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5.6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2.7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4.2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1.3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versicolor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66586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B8E87BB-EFF7-44DC-A12B-D8107C3DB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08121"/>
              </p:ext>
            </p:extLst>
          </p:nvPr>
        </p:nvGraphicFramePr>
        <p:xfrm>
          <a:off x="673701" y="2507214"/>
          <a:ext cx="456952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904">
                  <a:extLst>
                    <a:ext uri="{9D8B030D-6E8A-4147-A177-3AD203B41FA5}">
                      <a16:colId xmlns:a16="http://schemas.microsoft.com/office/drawing/2014/main" val="1999094448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515728706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1725311114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2217298512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1020598041"/>
                    </a:ext>
                  </a:extLst>
                </a:gridCol>
              </a:tblGrid>
              <a:tr h="2294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Sepal_length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Sepal_width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Petal_length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Petal_width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Species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8886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687CAF5-A99A-4FFC-946F-8DACCEBCD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687121"/>
              </p:ext>
            </p:extLst>
          </p:nvPr>
        </p:nvGraphicFramePr>
        <p:xfrm>
          <a:off x="5821700" y="4256912"/>
          <a:ext cx="4569520" cy="2514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3904">
                  <a:extLst>
                    <a:ext uri="{9D8B030D-6E8A-4147-A177-3AD203B41FA5}">
                      <a16:colId xmlns:a16="http://schemas.microsoft.com/office/drawing/2014/main" val="2896320265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640191523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1481772579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2861211061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3651129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0648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43F3F59-B76B-481C-9D26-80B6DC9E78A9}"/>
              </a:ext>
            </a:extLst>
          </p:cNvPr>
          <p:cNvSpPr txBox="1"/>
          <p:nvPr/>
        </p:nvSpPr>
        <p:spPr>
          <a:xfrm>
            <a:off x="1904670" y="2062020"/>
            <a:ext cx="210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Training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10B6A3-0A8E-4301-B64B-BA7F1A8C255C}"/>
              </a:ext>
            </a:extLst>
          </p:cNvPr>
          <p:cNvSpPr txBox="1"/>
          <p:nvPr/>
        </p:nvSpPr>
        <p:spPr>
          <a:xfrm>
            <a:off x="7052669" y="2062021"/>
            <a:ext cx="210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Testing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0A0D571-D268-4890-95D2-CBF67B8B793E}"/>
              </a:ext>
            </a:extLst>
          </p:cNvPr>
          <p:cNvSpPr/>
          <p:nvPr/>
        </p:nvSpPr>
        <p:spPr>
          <a:xfrm>
            <a:off x="5243222" y="2725215"/>
            <a:ext cx="516430" cy="2817684"/>
          </a:xfrm>
          <a:prstGeom prst="rightBrace">
            <a:avLst>
              <a:gd name="adj1" fmla="val 66201"/>
              <a:gd name="adj2" fmla="val 7745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FAC632-8AEE-49DC-B721-84185161CB6A}"/>
              </a:ext>
            </a:extLst>
          </p:cNvPr>
          <p:cNvSpPr txBox="1"/>
          <p:nvPr/>
        </p:nvSpPr>
        <p:spPr>
          <a:xfrm>
            <a:off x="5485350" y="4737708"/>
            <a:ext cx="122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70%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03B4C2A-0066-40F0-AE9B-77F23F33AA4F}"/>
              </a:ext>
            </a:extLst>
          </p:cNvPr>
          <p:cNvSpPr/>
          <p:nvPr/>
        </p:nvSpPr>
        <p:spPr>
          <a:xfrm>
            <a:off x="10404072" y="2725215"/>
            <a:ext cx="516430" cy="1783157"/>
          </a:xfrm>
          <a:prstGeom prst="rightBrace">
            <a:avLst>
              <a:gd name="adj1" fmla="val 66201"/>
              <a:gd name="adj2" fmla="val 528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EC727-2990-4F45-A06B-C303084C60A8}"/>
              </a:ext>
            </a:extLst>
          </p:cNvPr>
          <p:cNvSpPr txBox="1"/>
          <p:nvPr/>
        </p:nvSpPr>
        <p:spPr>
          <a:xfrm>
            <a:off x="10920502" y="3479595"/>
            <a:ext cx="613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8736C5-FA54-43AA-B716-EAF67FA7FFE3}"/>
              </a:ext>
            </a:extLst>
          </p:cNvPr>
          <p:cNvSpPr/>
          <p:nvPr/>
        </p:nvSpPr>
        <p:spPr>
          <a:xfrm>
            <a:off x="1312272" y="5820266"/>
            <a:ext cx="32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Melatih</a:t>
            </a:r>
            <a:r>
              <a:rPr lang="en-US" dirty="0"/>
              <a:t> model Machine Learning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8B5DBC-69BA-44B9-9251-6EC3B02BA10A}"/>
              </a:ext>
            </a:extLst>
          </p:cNvPr>
          <p:cNvSpPr/>
          <p:nvPr/>
        </p:nvSpPr>
        <p:spPr>
          <a:xfrm>
            <a:off x="6493901" y="5798200"/>
            <a:ext cx="3339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Menguji</a:t>
            </a:r>
            <a:r>
              <a:rPr lang="en-US" dirty="0"/>
              <a:t> model Machine Learning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AAA11F-9F3E-4C9B-95A4-FB9B35A07DF2}"/>
              </a:ext>
            </a:extLst>
          </p:cNvPr>
          <p:cNvSpPr/>
          <p:nvPr/>
        </p:nvSpPr>
        <p:spPr>
          <a:xfrm>
            <a:off x="1103971" y="5720576"/>
            <a:ext cx="3861891" cy="6021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30F7A2-8679-4B4A-B368-804EB8C60EEB}"/>
              </a:ext>
            </a:extLst>
          </p:cNvPr>
          <p:cNvSpPr/>
          <p:nvPr/>
        </p:nvSpPr>
        <p:spPr>
          <a:xfrm>
            <a:off x="6140153" y="5705708"/>
            <a:ext cx="3861891" cy="60216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62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41E0-F3E2-494A-BB5C-EE427406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Random Oversampling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84A8F3-AF4E-4A17-A23D-78D5031D7A80}"/>
              </a:ext>
            </a:extLst>
          </p:cNvPr>
          <p:cNvCxnSpPr>
            <a:cxnSpLocks/>
          </p:cNvCxnSpPr>
          <p:nvPr/>
        </p:nvCxnSpPr>
        <p:spPr>
          <a:xfrm flipV="1">
            <a:off x="2420471" y="2000922"/>
            <a:ext cx="0" cy="382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2C2283-FE2E-49EC-832C-26E007895545}"/>
              </a:ext>
            </a:extLst>
          </p:cNvPr>
          <p:cNvCxnSpPr>
            <a:cxnSpLocks/>
          </p:cNvCxnSpPr>
          <p:nvPr/>
        </p:nvCxnSpPr>
        <p:spPr>
          <a:xfrm flipV="1">
            <a:off x="2054711" y="5378825"/>
            <a:ext cx="40412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EDE1731-7A05-4E13-A8EF-1B034D2A2969}"/>
              </a:ext>
            </a:extLst>
          </p:cNvPr>
          <p:cNvSpPr/>
          <p:nvPr/>
        </p:nvSpPr>
        <p:spPr>
          <a:xfrm>
            <a:off x="2909996" y="372920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D6A853F2-1608-44A7-955D-0B53B3352607}"/>
              </a:ext>
            </a:extLst>
          </p:cNvPr>
          <p:cNvSpPr/>
          <p:nvPr/>
        </p:nvSpPr>
        <p:spPr>
          <a:xfrm>
            <a:off x="2846646" y="3397462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83F016B5-735C-4DCB-B032-2E5D4FAC8E63}"/>
              </a:ext>
            </a:extLst>
          </p:cNvPr>
          <p:cNvSpPr/>
          <p:nvPr/>
        </p:nvSpPr>
        <p:spPr>
          <a:xfrm>
            <a:off x="2974495" y="2825264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6B6574-918A-44C0-88EF-E893A8508393}"/>
              </a:ext>
            </a:extLst>
          </p:cNvPr>
          <p:cNvSpPr/>
          <p:nvPr/>
        </p:nvSpPr>
        <p:spPr>
          <a:xfrm>
            <a:off x="4053790" y="314930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F4779C-29AD-4A61-B96F-BE978317D0A6}"/>
              </a:ext>
            </a:extLst>
          </p:cNvPr>
          <p:cNvSpPr/>
          <p:nvPr/>
        </p:nvSpPr>
        <p:spPr>
          <a:xfrm>
            <a:off x="3382401" y="257212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8182BC-7199-46D4-970B-5C530ED6F359}"/>
              </a:ext>
            </a:extLst>
          </p:cNvPr>
          <p:cNvSpPr/>
          <p:nvPr/>
        </p:nvSpPr>
        <p:spPr>
          <a:xfrm>
            <a:off x="2608418" y="325348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9CC841-2BB8-42FA-B269-DE44B87FF6CE}"/>
              </a:ext>
            </a:extLst>
          </p:cNvPr>
          <p:cNvSpPr/>
          <p:nvPr/>
        </p:nvSpPr>
        <p:spPr>
          <a:xfrm>
            <a:off x="4778819" y="377008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FA1846-858F-4411-94FE-9FED9A27B39E}"/>
              </a:ext>
            </a:extLst>
          </p:cNvPr>
          <p:cNvSpPr/>
          <p:nvPr/>
        </p:nvSpPr>
        <p:spPr>
          <a:xfrm>
            <a:off x="3938971" y="380324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43C50F-D11E-44D8-AFBC-6311F4A9279F}"/>
              </a:ext>
            </a:extLst>
          </p:cNvPr>
          <p:cNvSpPr/>
          <p:nvPr/>
        </p:nvSpPr>
        <p:spPr>
          <a:xfrm>
            <a:off x="3291210" y="389504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B298FE-A546-4F1E-BBF2-3C80ABDDF563}"/>
              </a:ext>
            </a:extLst>
          </p:cNvPr>
          <p:cNvSpPr/>
          <p:nvPr/>
        </p:nvSpPr>
        <p:spPr>
          <a:xfrm>
            <a:off x="4940013" y="480165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C5ABA86-95B5-4FAA-9434-DDCE52AB2081}"/>
              </a:ext>
            </a:extLst>
          </p:cNvPr>
          <p:cNvSpPr/>
          <p:nvPr/>
        </p:nvSpPr>
        <p:spPr>
          <a:xfrm>
            <a:off x="3393383" y="485944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9BBF5CC-3F8B-4DB8-AA87-E471AA19A68B}"/>
              </a:ext>
            </a:extLst>
          </p:cNvPr>
          <p:cNvSpPr/>
          <p:nvPr/>
        </p:nvSpPr>
        <p:spPr>
          <a:xfrm>
            <a:off x="3134910" y="464245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760479-D2CC-45A3-BF06-DA51D962ACD4}"/>
              </a:ext>
            </a:extLst>
          </p:cNvPr>
          <p:cNvSpPr/>
          <p:nvPr/>
        </p:nvSpPr>
        <p:spPr>
          <a:xfrm>
            <a:off x="5541304" y="428946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556E32-CEC9-40FE-9ABB-FFB003621482}"/>
              </a:ext>
            </a:extLst>
          </p:cNvPr>
          <p:cNvSpPr/>
          <p:nvPr/>
        </p:nvSpPr>
        <p:spPr>
          <a:xfrm>
            <a:off x="4735667" y="433299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1BF0E8-05E1-486E-A834-8AEADA948DC5}"/>
              </a:ext>
            </a:extLst>
          </p:cNvPr>
          <p:cNvSpPr/>
          <p:nvPr/>
        </p:nvSpPr>
        <p:spPr>
          <a:xfrm>
            <a:off x="4053695" y="441442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BF6EEA-73F8-4406-8E8E-C9D2F7E24789}"/>
              </a:ext>
            </a:extLst>
          </p:cNvPr>
          <p:cNvSpPr/>
          <p:nvPr/>
        </p:nvSpPr>
        <p:spPr>
          <a:xfrm>
            <a:off x="2744838" y="448005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A28094-C75A-4F6D-AE33-40F375753347}"/>
              </a:ext>
            </a:extLst>
          </p:cNvPr>
          <p:cNvSpPr/>
          <p:nvPr/>
        </p:nvSpPr>
        <p:spPr>
          <a:xfrm>
            <a:off x="3028569" y="249985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D17D7B-3550-4F82-A919-E050F9A0C1BA}"/>
              </a:ext>
            </a:extLst>
          </p:cNvPr>
          <p:cNvSpPr/>
          <p:nvPr/>
        </p:nvSpPr>
        <p:spPr>
          <a:xfrm>
            <a:off x="3762756" y="475727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CB61F0-47D1-4721-B879-7DDB7BBCED59}"/>
              </a:ext>
            </a:extLst>
          </p:cNvPr>
          <p:cNvSpPr/>
          <p:nvPr/>
        </p:nvSpPr>
        <p:spPr>
          <a:xfrm>
            <a:off x="4695011" y="532337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967177-62A2-4675-B85F-A692EF4088FF}"/>
              </a:ext>
            </a:extLst>
          </p:cNvPr>
          <p:cNvSpPr/>
          <p:nvPr/>
        </p:nvSpPr>
        <p:spPr>
          <a:xfrm>
            <a:off x="2629234" y="350671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A58AE07-F5A8-42B8-8AD7-C6FACA6CFFF4}"/>
              </a:ext>
            </a:extLst>
          </p:cNvPr>
          <p:cNvSpPr/>
          <p:nvPr/>
        </p:nvSpPr>
        <p:spPr>
          <a:xfrm>
            <a:off x="2608775" y="395210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16E98FBD-5927-48E8-9022-C95E692336B3}"/>
              </a:ext>
            </a:extLst>
          </p:cNvPr>
          <p:cNvSpPr/>
          <p:nvPr/>
        </p:nvSpPr>
        <p:spPr>
          <a:xfrm>
            <a:off x="3165230" y="326689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494034-BD19-49C6-8598-E4DB0377CF1B}"/>
              </a:ext>
            </a:extLst>
          </p:cNvPr>
          <p:cNvSpPr/>
          <p:nvPr/>
        </p:nvSpPr>
        <p:spPr>
          <a:xfrm>
            <a:off x="3586747" y="339132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1B98D88-CEC1-4C74-BD36-59BA1F8B19D1}"/>
              </a:ext>
            </a:extLst>
          </p:cNvPr>
          <p:cNvSpPr/>
          <p:nvPr/>
        </p:nvSpPr>
        <p:spPr>
          <a:xfrm>
            <a:off x="4258041" y="5063789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1A7346-BA4F-400E-B79D-8EB016A88572}"/>
              </a:ext>
            </a:extLst>
          </p:cNvPr>
          <p:cNvSpPr/>
          <p:nvPr/>
        </p:nvSpPr>
        <p:spPr>
          <a:xfrm>
            <a:off x="2216125" y="271922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434C3D-B1D0-408C-91BA-A35E10B62410}"/>
              </a:ext>
            </a:extLst>
          </p:cNvPr>
          <p:cNvSpPr/>
          <p:nvPr/>
        </p:nvSpPr>
        <p:spPr>
          <a:xfrm>
            <a:off x="2318298" y="3186979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14D9B1-3641-45F3-9F08-3BA4FDCB0A24}"/>
              </a:ext>
            </a:extLst>
          </p:cNvPr>
          <p:cNvSpPr/>
          <p:nvPr/>
        </p:nvSpPr>
        <p:spPr>
          <a:xfrm>
            <a:off x="1917674" y="320051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6922DCA0-6D11-48A0-B72E-A31C9A64A228}"/>
              </a:ext>
            </a:extLst>
          </p:cNvPr>
          <p:cNvSpPr/>
          <p:nvPr/>
        </p:nvSpPr>
        <p:spPr>
          <a:xfrm>
            <a:off x="2676043" y="293401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412B095-8FD0-4C7A-85C3-9FD13531FF12}"/>
              </a:ext>
            </a:extLst>
          </p:cNvPr>
          <p:cNvSpPr/>
          <p:nvPr/>
        </p:nvSpPr>
        <p:spPr>
          <a:xfrm>
            <a:off x="3126341" y="224816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7D7DD7-535C-4E45-B42D-E9F7015168DE}"/>
              </a:ext>
            </a:extLst>
          </p:cNvPr>
          <p:cNvSpPr/>
          <p:nvPr/>
        </p:nvSpPr>
        <p:spPr>
          <a:xfrm>
            <a:off x="2444369" y="232959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70BC0CC-957A-42D5-9BC1-0100B9A31C0C}"/>
              </a:ext>
            </a:extLst>
          </p:cNvPr>
          <p:cNvSpPr/>
          <p:nvPr/>
        </p:nvSpPr>
        <p:spPr>
          <a:xfrm>
            <a:off x="2949183" y="304360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9682683A-478F-4365-B294-150E1ED4214D}"/>
              </a:ext>
            </a:extLst>
          </p:cNvPr>
          <p:cNvSpPr/>
          <p:nvPr/>
        </p:nvSpPr>
        <p:spPr>
          <a:xfrm>
            <a:off x="3495556" y="2743162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3094798B-0E80-4064-943D-7A6BB0CF5FD8}"/>
              </a:ext>
            </a:extLst>
          </p:cNvPr>
          <p:cNvSpPr/>
          <p:nvPr/>
        </p:nvSpPr>
        <p:spPr>
          <a:xfrm>
            <a:off x="3867215" y="293401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D4D24725-F103-49AE-876E-2F2D7E6E84B7}"/>
              </a:ext>
            </a:extLst>
          </p:cNvPr>
          <p:cNvSpPr/>
          <p:nvPr/>
        </p:nvSpPr>
        <p:spPr>
          <a:xfrm>
            <a:off x="3557105" y="310502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B55CB52-B22F-4BA1-8A11-A0C1B1709A39}"/>
              </a:ext>
            </a:extLst>
          </p:cNvPr>
          <p:cNvSpPr/>
          <p:nvPr/>
        </p:nvSpPr>
        <p:spPr>
          <a:xfrm>
            <a:off x="3411929" y="299616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DD1F1D40-1437-4291-9192-B57CCB85D73C}"/>
              </a:ext>
            </a:extLst>
          </p:cNvPr>
          <p:cNvSpPr/>
          <p:nvPr/>
        </p:nvSpPr>
        <p:spPr>
          <a:xfrm>
            <a:off x="3160989" y="305425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F63FBD-16A3-4FB6-BA28-8FF9268D60CA}"/>
              </a:ext>
            </a:extLst>
          </p:cNvPr>
          <p:cNvSpPr/>
          <p:nvPr/>
        </p:nvSpPr>
        <p:spPr>
          <a:xfrm>
            <a:off x="4940013" y="326056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F18F4C-CFC4-463C-95AC-3DFC3B31624A}"/>
              </a:ext>
            </a:extLst>
          </p:cNvPr>
          <p:cNvSpPr/>
          <p:nvPr/>
        </p:nvSpPr>
        <p:spPr>
          <a:xfrm>
            <a:off x="4123913" y="349407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EA2E027-EF53-467B-A09A-AD5643516B3D}"/>
              </a:ext>
            </a:extLst>
          </p:cNvPr>
          <p:cNvSpPr/>
          <p:nvPr/>
        </p:nvSpPr>
        <p:spPr>
          <a:xfrm>
            <a:off x="3176486" y="413873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A6A5BB-ED1B-44B0-848B-555359B80A20}"/>
              </a:ext>
            </a:extLst>
          </p:cNvPr>
          <p:cNvSpPr/>
          <p:nvPr/>
        </p:nvSpPr>
        <p:spPr>
          <a:xfrm>
            <a:off x="3545859" y="403656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3B9191-D023-4E3F-B853-C37079B1C6E3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F0017-78B3-4CB8-B844-A55E210A7E6E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F12A786-69F7-43F5-95EF-E866EDEE43A1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A6E3E81C-9B85-46DB-A6F2-99FFB770FF9E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5A7B06-A162-47FB-A569-1986588D1C14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3AAD23-1E6E-461B-8DB2-8C98DE7B832A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B513A-7674-4506-A930-D5FCD15C4C0F}"/>
              </a:ext>
            </a:extLst>
          </p:cNvPr>
          <p:cNvSpPr txBox="1"/>
          <p:nvPr/>
        </p:nvSpPr>
        <p:spPr>
          <a:xfrm>
            <a:off x="5242162" y="5447065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1CFC52-A716-40AF-BF33-DF5414AE13CE}"/>
              </a:ext>
            </a:extLst>
          </p:cNvPr>
          <p:cNvSpPr txBox="1"/>
          <p:nvPr/>
        </p:nvSpPr>
        <p:spPr>
          <a:xfrm>
            <a:off x="1472243" y="1813146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C6A292-8213-48B3-B444-0D2230C11230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90406A7-D1C7-4F8E-9B88-A6166A58E77E}"/>
              </a:ext>
            </a:extLst>
          </p:cNvPr>
          <p:cNvCxnSpPr>
            <a:cxnSpLocks/>
          </p:cNvCxnSpPr>
          <p:nvPr/>
        </p:nvCxnSpPr>
        <p:spPr>
          <a:xfrm>
            <a:off x="6122616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71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41E0-F3E2-494A-BB5C-EE427406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Random Oversampling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84A8F3-AF4E-4A17-A23D-78D5031D7A80}"/>
              </a:ext>
            </a:extLst>
          </p:cNvPr>
          <p:cNvCxnSpPr>
            <a:cxnSpLocks/>
          </p:cNvCxnSpPr>
          <p:nvPr/>
        </p:nvCxnSpPr>
        <p:spPr>
          <a:xfrm flipV="1">
            <a:off x="2420471" y="2000922"/>
            <a:ext cx="0" cy="382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2C2283-FE2E-49EC-832C-26E007895545}"/>
              </a:ext>
            </a:extLst>
          </p:cNvPr>
          <p:cNvCxnSpPr>
            <a:cxnSpLocks/>
          </p:cNvCxnSpPr>
          <p:nvPr/>
        </p:nvCxnSpPr>
        <p:spPr>
          <a:xfrm flipV="1">
            <a:off x="2054711" y="5378825"/>
            <a:ext cx="40412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EDE1731-7A05-4E13-A8EF-1B034D2A2969}"/>
              </a:ext>
            </a:extLst>
          </p:cNvPr>
          <p:cNvSpPr/>
          <p:nvPr/>
        </p:nvSpPr>
        <p:spPr>
          <a:xfrm>
            <a:off x="2909996" y="372920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D6A853F2-1608-44A7-955D-0B53B3352607}"/>
              </a:ext>
            </a:extLst>
          </p:cNvPr>
          <p:cNvSpPr/>
          <p:nvPr/>
        </p:nvSpPr>
        <p:spPr>
          <a:xfrm>
            <a:off x="2846646" y="3397462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83F016B5-735C-4DCB-B032-2E5D4FAC8E63}"/>
              </a:ext>
            </a:extLst>
          </p:cNvPr>
          <p:cNvSpPr/>
          <p:nvPr/>
        </p:nvSpPr>
        <p:spPr>
          <a:xfrm>
            <a:off x="2974495" y="2825264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6B6574-918A-44C0-88EF-E893A8508393}"/>
              </a:ext>
            </a:extLst>
          </p:cNvPr>
          <p:cNvSpPr/>
          <p:nvPr/>
        </p:nvSpPr>
        <p:spPr>
          <a:xfrm>
            <a:off x="4053790" y="314930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F4779C-29AD-4A61-B96F-BE978317D0A6}"/>
              </a:ext>
            </a:extLst>
          </p:cNvPr>
          <p:cNvSpPr/>
          <p:nvPr/>
        </p:nvSpPr>
        <p:spPr>
          <a:xfrm>
            <a:off x="3382401" y="257212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8182BC-7199-46D4-970B-5C530ED6F359}"/>
              </a:ext>
            </a:extLst>
          </p:cNvPr>
          <p:cNvSpPr/>
          <p:nvPr/>
        </p:nvSpPr>
        <p:spPr>
          <a:xfrm>
            <a:off x="2608418" y="325348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9CC841-2BB8-42FA-B269-DE44B87FF6CE}"/>
              </a:ext>
            </a:extLst>
          </p:cNvPr>
          <p:cNvSpPr/>
          <p:nvPr/>
        </p:nvSpPr>
        <p:spPr>
          <a:xfrm>
            <a:off x="4778819" y="377008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FA1846-858F-4411-94FE-9FED9A27B39E}"/>
              </a:ext>
            </a:extLst>
          </p:cNvPr>
          <p:cNvSpPr/>
          <p:nvPr/>
        </p:nvSpPr>
        <p:spPr>
          <a:xfrm>
            <a:off x="3938971" y="380324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43C50F-D11E-44D8-AFBC-6311F4A9279F}"/>
              </a:ext>
            </a:extLst>
          </p:cNvPr>
          <p:cNvSpPr/>
          <p:nvPr/>
        </p:nvSpPr>
        <p:spPr>
          <a:xfrm>
            <a:off x="3291210" y="389504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B298FE-A546-4F1E-BBF2-3C80ABDDF563}"/>
              </a:ext>
            </a:extLst>
          </p:cNvPr>
          <p:cNvSpPr/>
          <p:nvPr/>
        </p:nvSpPr>
        <p:spPr>
          <a:xfrm>
            <a:off x="4940013" y="480165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C5ABA86-95B5-4FAA-9434-DDCE52AB2081}"/>
              </a:ext>
            </a:extLst>
          </p:cNvPr>
          <p:cNvSpPr/>
          <p:nvPr/>
        </p:nvSpPr>
        <p:spPr>
          <a:xfrm>
            <a:off x="3393383" y="485944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9BBF5CC-3F8B-4DB8-AA87-E471AA19A68B}"/>
              </a:ext>
            </a:extLst>
          </p:cNvPr>
          <p:cNvSpPr/>
          <p:nvPr/>
        </p:nvSpPr>
        <p:spPr>
          <a:xfrm>
            <a:off x="3134910" y="464245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760479-D2CC-45A3-BF06-DA51D962ACD4}"/>
              </a:ext>
            </a:extLst>
          </p:cNvPr>
          <p:cNvSpPr/>
          <p:nvPr/>
        </p:nvSpPr>
        <p:spPr>
          <a:xfrm>
            <a:off x="5541304" y="428946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556E32-CEC9-40FE-9ABB-FFB003621482}"/>
              </a:ext>
            </a:extLst>
          </p:cNvPr>
          <p:cNvSpPr/>
          <p:nvPr/>
        </p:nvSpPr>
        <p:spPr>
          <a:xfrm>
            <a:off x="4735667" y="433299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1BF0E8-05E1-486E-A834-8AEADA948DC5}"/>
              </a:ext>
            </a:extLst>
          </p:cNvPr>
          <p:cNvSpPr/>
          <p:nvPr/>
        </p:nvSpPr>
        <p:spPr>
          <a:xfrm>
            <a:off x="4053695" y="441442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BF6EEA-73F8-4406-8E8E-C9D2F7E24789}"/>
              </a:ext>
            </a:extLst>
          </p:cNvPr>
          <p:cNvSpPr/>
          <p:nvPr/>
        </p:nvSpPr>
        <p:spPr>
          <a:xfrm>
            <a:off x="2744838" y="448005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A28094-C75A-4F6D-AE33-40F375753347}"/>
              </a:ext>
            </a:extLst>
          </p:cNvPr>
          <p:cNvSpPr/>
          <p:nvPr/>
        </p:nvSpPr>
        <p:spPr>
          <a:xfrm>
            <a:off x="3028569" y="249985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D17D7B-3550-4F82-A919-E050F9A0C1BA}"/>
              </a:ext>
            </a:extLst>
          </p:cNvPr>
          <p:cNvSpPr/>
          <p:nvPr/>
        </p:nvSpPr>
        <p:spPr>
          <a:xfrm>
            <a:off x="3762756" y="475727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CB61F0-47D1-4721-B879-7DDB7BBCED59}"/>
              </a:ext>
            </a:extLst>
          </p:cNvPr>
          <p:cNvSpPr/>
          <p:nvPr/>
        </p:nvSpPr>
        <p:spPr>
          <a:xfrm>
            <a:off x="4695011" y="532337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967177-62A2-4675-B85F-A692EF4088FF}"/>
              </a:ext>
            </a:extLst>
          </p:cNvPr>
          <p:cNvSpPr/>
          <p:nvPr/>
        </p:nvSpPr>
        <p:spPr>
          <a:xfrm>
            <a:off x="2629234" y="350671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A58AE07-F5A8-42B8-8AD7-C6FACA6CFFF4}"/>
              </a:ext>
            </a:extLst>
          </p:cNvPr>
          <p:cNvSpPr/>
          <p:nvPr/>
        </p:nvSpPr>
        <p:spPr>
          <a:xfrm>
            <a:off x="2608775" y="395210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16E98FBD-5927-48E8-9022-C95E692336B3}"/>
              </a:ext>
            </a:extLst>
          </p:cNvPr>
          <p:cNvSpPr/>
          <p:nvPr/>
        </p:nvSpPr>
        <p:spPr>
          <a:xfrm>
            <a:off x="3165230" y="326689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494034-BD19-49C6-8598-E4DB0377CF1B}"/>
              </a:ext>
            </a:extLst>
          </p:cNvPr>
          <p:cNvSpPr/>
          <p:nvPr/>
        </p:nvSpPr>
        <p:spPr>
          <a:xfrm>
            <a:off x="3586747" y="339132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1B98D88-CEC1-4C74-BD36-59BA1F8B19D1}"/>
              </a:ext>
            </a:extLst>
          </p:cNvPr>
          <p:cNvSpPr/>
          <p:nvPr/>
        </p:nvSpPr>
        <p:spPr>
          <a:xfrm>
            <a:off x="4258041" y="5063789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1A7346-BA4F-400E-B79D-8EB016A88572}"/>
              </a:ext>
            </a:extLst>
          </p:cNvPr>
          <p:cNvSpPr/>
          <p:nvPr/>
        </p:nvSpPr>
        <p:spPr>
          <a:xfrm>
            <a:off x="2216125" y="271922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434C3D-B1D0-408C-91BA-A35E10B62410}"/>
              </a:ext>
            </a:extLst>
          </p:cNvPr>
          <p:cNvSpPr/>
          <p:nvPr/>
        </p:nvSpPr>
        <p:spPr>
          <a:xfrm>
            <a:off x="2318298" y="3186979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14D9B1-3641-45F3-9F08-3BA4FDCB0A24}"/>
              </a:ext>
            </a:extLst>
          </p:cNvPr>
          <p:cNvSpPr/>
          <p:nvPr/>
        </p:nvSpPr>
        <p:spPr>
          <a:xfrm>
            <a:off x="1917674" y="320051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6922DCA0-6D11-48A0-B72E-A31C9A64A228}"/>
              </a:ext>
            </a:extLst>
          </p:cNvPr>
          <p:cNvSpPr/>
          <p:nvPr/>
        </p:nvSpPr>
        <p:spPr>
          <a:xfrm>
            <a:off x="2676043" y="293401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412B095-8FD0-4C7A-85C3-9FD13531FF12}"/>
              </a:ext>
            </a:extLst>
          </p:cNvPr>
          <p:cNvSpPr/>
          <p:nvPr/>
        </p:nvSpPr>
        <p:spPr>
          <a:xfrm>
            <a:off x="3126341" y="224816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7D7DD7-535C-4E45-B42D-E9F7015168DE}"/>
              </a:ext>
            </a:extLst>
          </p:cNvPr>
          <p:cNvSpPr/>
          <p:nvPr/>
        </p:nvSpPr>
        <p:spPr>
          <a:xfrm>
            <a:off x="2444369" y="232959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70BC0CC-957A-42D5-9BC1-0100B9A31C0C}"/>
              </a:ext>
            </a:extLst>
          </p:cNvPr>
          <p:cNvSpPr/>
          <p:nvPr/>
        </p:nvSpPr>
        <p:spPr>
          <a:xfrm>
            <a:off x="2949183" y="304360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9682683A-478F-4365-B294-150E1ED4214D}"/>
              </a:ext>
            </a:extLst>
          </p:cNvPr>
          <p:cNvSpPr/>
          <p:nvPr/>
        </p:nvSpPr>
        <p:spPr>
          <a:xfrm>
            <a:off x="3495556" y="2743162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3094798B-0E80-4064-943D-7A6BB0CF5FD8}"/>
              </a:ext>
            </a:extLst>
          </p:cNvPr>
          <p:cNvSpPr/>
          <p:nvPr/>
        </p:nvSpPr>
        <p:spPr>
          <a:xfrm>
            <a:off x="3867215" y="293401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D4D24725-F103-49AE-876E-2F2D7E6E84B7}"/>
              </a:ext>
            </a:extLst>
          </p:cNvPr>
          <p:cNvSpPr/>
          <p:nvPr/>
        </p:nvSpPr>
        <p:spPr>
          <a:xfrm>
            <a:off x="3546347" y="3115784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B55CB52-B22F-4BA1-8A11-A0C1B1709A39}"/>
              </a:ext>
            </a:extLst>
          </p:cNvPr>
          <p:cNvSpPr/>
          <p:nvPr/>
        </p:nvSpPr>
        <p:spPr>
          <a:xfrm>
            <a:off x="3411929" y="299616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DD1F1D40-1437-4291-9192-B57CCB85D73C}"/>
              </a:ext>
            </a:extLst>
          </p:cNvPr>
          <p:cNvSpPr/>
          <p:nvPr/>
        </p:nvSpPr>
        <p:spPr>
          <a:xfrm>
            <a:off x="3160989" y="305425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F63FBD-16A3-4FB6-BA28-8FF9268D60CA}"/>
              </a:ext>
            </a:extLst>
          </p:cNvPr>
          <p:cNvSpPr/>
          <p:nvPr/>
        </p:nvSpPr>
        <p:spPr>
          <a:xfrm>
            <a:off x="4940013" y="326056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F18F4C-CFC4-463C-95AC-3DFC3B31624A}"/>
              </a:ext>
            </a:extLst>
          </p:cNvPr>
          <p:cNvSpPr/>
          <p:nvPr/>
        </p:nvSpPr>
        <p:spPr>
          <a:xfrm>
            <a:off x="4123913" y="349407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EA2E027-EF53-467B-A09A-AD5643516B3D}"/>
              </a:ext>
            </a:extLst>
          </p:cNvPr>
          <p:cNvSpPr/>
          <p:nvPr/>
        </p:nvSpPr>
        <p:spPr>
          <a:xfrm>
            <a:off x="3176486" y="413873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A6A5BB-ED1B-44B0-848B-555359B80A20}"/>
              </a:ext>
            </a:extLst>
          </p:cNvPr>
          <p:cNvSpPr/>
          <p:nvPr/>
        </p:nvSpPr>
        <p:spPr>
          <a:xfrm>
            <a:off x="3545859" y="403656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3B9191-D023-4E3F-B853-C37079B1C6E3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F0017-78B3-4CB8-B844-A55E210A7E6E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F12A786-69F7-43F5-95EF-E866EDEE43A1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A6E3E81C-9B85-46DB-A6F2-99FFB770FF9E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5A7B06-A162-47FB-A569-1986588D1C14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3AAD23-1E6E-461B-8DB2-8C98DE7B832A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B513A-7674-4506-A930-D5FCD15C4C0F}"/>
              </a:ext>
            </a:extLst>
          </p:cNvPr>
          <p:cNvSpPr txBox="1"/>
          <p:nvPr/>
        </p:nvSpPr>
        <p:spPr>
          <a:xfrm>
            <a:off x="5242162" y="5447065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1CFC52-A716-40AF-BF33-DF5414AE13CE}"/>
              </a:ext>
            </a:extLst>
          </p:cNvPr>
          <p:cNvSpPr txBox="1"/>
          <p:nvPr/>
        </p:nvSpPr>
        <p:spPr>
          <a:xfrm>
            <a:off x="1472243" y="1813146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id="{5FE58838-A1A6-4EF0-A8E6-990248AA4F99}"/>
              </a:ext>
            </a:extLst>
          </p:cNvPr>
          <p:cNvSpPr/>
          <p:nvPr/>
        </p:nvSpPr>
        <p:spPr>
          <a:xfrm>
            <a:off x="2976615" y="281416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id="{C42D134F-5573-4ED6-8416-0D3C24732520}"/>
              </a:ext>
            </a:extLst>
          </p:cNvPr>
          <p:cNvSpPr/>
          <p:nvPr/>
        </p:nvSpPr>
        <p:spPr>
          <a:xfrm>
            <a:off x="2690559" y="2924364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id="{1AFBAA85-2672-477E-AF4E-CC82913ADEB1}"/>
              </a:ext>
            </a:extLst>
          </p:cNvPr>
          <p:cNvSpPr/>
          <p:nvPr/>
        </p:nvSpPr>
        <p:spPr>
          <a:xfrm>
            <a:off x="2843600" y="339862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id="{F704F844-F8E0-4AE0-905D-965FF9922E55}"/>
              </a:ext>
            </a:extLst>
          </p:cNvPr>
          <p:cNvSpPr/>
          <p:nvPr/>
        </p:nvSpPr>
        <p:spPr>
          <a:xfrm>
            <a:off x="3158758" y="3280147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474348D8-559C-4189-B1A3-B02575EBB310}"/>
              </a:ext>
            </a:extLst>
          </p:cNvPr>
          <p:cNvSpPr/>
          <p:nvPr/>
        </p:nvSpPr>
        <p:spPr>
          <a:xfrm>
            <a:off x="3171573" y="306695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ication Sign 65">
            <a:extLst>
              <a:ext uri="{FF2B5EF4-FFF2-40B4-BE49-F238E27FC236}">
                <a16:creationId xmlns:a16="http://schemas.microsoft.com/office/drawing/2014/main" id="{D86B07B9-73DA-450D-8BDC-46A468E9F040}"/>
              </a:ext>
            </a:extLst>
          </p:cNvPr>
          <p:cNvSpPr/>
          <p:nvPr/>
        </p:nvSpPr>
        <p:spPr>
          <a:xfrm>
            <a:off x="3485920" y="2757092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63B99854-21AE-4FA6-916E-655AA6905F11}"/>
              </a:ext>
            </a:extLst>
          </p:cNvPr>
          <p:cNvSpPr/>
          <p:nvPr/>
        </p:nvSpPr>
        <p:spPr>
          <a:xfrm>
            <a:off x="3852864" y="2943081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5D2B183-2F50-451B-B3DD-BB2E21A14D15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123C807-DB72-46EF-B480-32C980B19369}"/>
              </a:ext>
            </a:extLst>
          </p:cNvPr>
          <p:cNvCxnSpPr>
            <a:cxnSpLocks/>
          </p:cNvCxnSpPr>
          <p:nvPr/>
        </p:nvCxnSpPr>
        <p:spPr>
          <a:xfrm>
            <a:off x="6122616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148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06FA-6B1E-4A5B-8690-A3B232EF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SMOTE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32374D-091B-4508-8E8B-481F461D8793}"/>
              </a:ext>
            </a:extLst>
          </p:cNvPr>
          <p:cNvCxnSpPr>
            <a:cxnSpLocks/>
          </p:cNvCxnSpPr>
          <p:nvPr/>
        </p:nvCxnSpPr>
        <p:spPr>
          <a:xfrm flipV="1">
            <a:off x="-398291" y="190569"/>
            <a:ext cx="0" cy="638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5D5DF2-4C91-4195-B3A9-070D5DC9C50F}"/>
              </a:ext>
            </a:extLst>
          </p:cNvPr>
          <p:cNvCxnSpPr>
            <a:cxnSpLocks/>
          </p:cNvCxnSpPr>
          <p:nvPr/>
        </p:nvCxnSpPr>
        <p:spPr>
          <a:xfrm>
            <a:off x="0" y="7043973"/>
            <a:ext cx="12123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1727099-B96B-433B-B302-67E1FB491F5E}"/>
              </a:ext>
            </a:extLst>
          </p:cNvPr>
          <p:cNvSpPr/>
          <p:nvPr/>
        </p:nvSpPr>
        <p:spPr>
          <a:xfrm>
            <a:off x="1699979" y="599907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79C6A16D-EEF3-4A61-8389-C0DB6CA8CBE5}"/>
              </a:ext>
            </a:extLst>
          </p:cNvPr>
          <p:cNvSpPr/>
          <p:nvPr/>
        </p:nvSpPr>
        <p:spPr>
          <a:xfrm>
            <a:off x="3448245" y="355921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5FCF2E8-379B-4FA4-AB4B-4B3981A5E3A4}"/>
              </a:ext>
            </a:extLst>
          </p:cNvPr>
          <p:cNvSpPr/>
          <p:nvPr/>
        </p:nvSpPr>
        <p:spPr>
          <a:xfrm>
            <a:off x="7310901" y="474075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75112B2-BB2E-479F-8486-CF8394423AD9}"/>
              </a:ext>
            </a:extLst>
          </p:cNvPr>
          <p:cNvSpPr/>
          <p:nvPr/>
        </p:nvSpPr>
        <p:spPr>
          <a:xfrm>
            <a:off x="3383747" y="110919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27EF949-1621-44F6-8263-DFF70D2A4A0B}"/>
              </a:ext>
            </a:extLst>
          </p:cNvPr>
          <p:cNvSpPr/>
          <p:nvPr/>
        </p:nvSpPr>
        <p:spPr>
          <a:xfrm>
            <a:off x="1025561" y="212251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61FCF2F-B175-4DFF-A19B-7E739B9A8C68}"/>
              </a:ext>
            </a:extLst>
          </p:cNvPr>
          <p:cNvSpPr/>
          <p:nvPr/>
        </p:nvSpPr>
        <p:spPr>
          <a:xfrm>
            <a:off x="2049623" y="143909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070E3E-CDC8-46B7-8D42-7E92C3744B00}"/>
              </a:ext>
            </a:extLst>
          </p:cNvPr>
          <p:cNvSpPr/>
          <p:nvPr/>
        </p:nvSpPr>
        <p:spPr>
          <a:xfrm>
            <a:off x="509222" y="444084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0D08465-5ACA-4D68-9106-337F5A955189}"/>
              </a:ext>
            </a:extLst>
          </p:cNvPr>
          <p:cNvSpPr/>
          <p:nvPr/>
        </p:nvSpPr>
        <p:spPr>
          <a:xfrm>
            <a:off x="4857095" y="554633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ication Sign 82">
            <a:extLst>
              <a:ext uri="{FF2B5EF4-FFF2-40B4-BE49-F238E27FC236}">
                <a16:creationId xmlns:a16="http://schemas.microsoft.com/office/drawing/2014/main" id="{00675EB1-A239-4E6A-AFFF-48230334CB66}"/>
              </a:ext>
            </a:extLst>
          </p:cNvPr>
          <p:cNvSpPr/>
          <p:nvPr/>
        </p:nvSpPr>
        <p:spPr>
          <a:xfrm>
            <a:off x="2574420" y="22695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8D6768-CB16-48D0-897A-795659EB2A02}"/>
              </a:ext>
            </a:extLst>
          </p:cNvPr>
          <p:cNvSpPr/>
          <p:nvPr/>
        </p:nvSpPr>
        <p:spPr>
          <a:xfrm>
            <a:off x="2948933" y="312870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ication Sign 88">
            <a:extLst>
              <a:ext uri="{FF2B5EF4-FFF2-40B4-BE49-F238E27FC236}">
                <a16:creationId xmlns:a16="http://schemas.microsoft.com/office/drawing/2014/main" id="{C50DB91A-977D-4D8A-A8ED-88C0DD6B2352}"/>
              </a:ext>
            </a:extLst>
          </p:cNvPr>
          <p:cNvSpPr/>
          <p:nvPr/>
        </p:nvSpPr>
        <p:spPr>
          <a:xfrm>
            <a:off x="5665195" y="3104959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208F4C2-0F0B-4B44-B378-E404D0D7331E}"/>
              </a:ext>
            </a:extLst>
          </p:cNvPr>
          <p:cNvSpPr/>
          <p:nvPr/>
        </p:nvSpPr>
        <p:spPr>
          <a:xfrm>
            <a:off x="5541991" y="360022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FE71C2C-6717-49D1-8B5B-7BD905F1C30E}"/>
              </a:ext>
            </a:extLst>
          </p:cNvPr>
          <p:cNvSpPr/>
          <p:nvPr/>
        </p:nvSpPr>
        <p:spPr>
          <a:xfrm>
            <a:off x="7321586" y="605211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5B86688-0D2E-4A27-8070-40AF92350BCD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4489D2-29FC-4AB0-B251-FFA9B89390BC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0597A62-4A5F-484F-AD46-B4C4D709186F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ication Sign 98">
            <a:extLst>
              <a:ext uri="{FF2B5EF4-FFF2-40B4-BE49-F238E27FC236}">
                <a16:creationId xmlns:a16="http://schemas.microsoft.com/office/drawing/2014/main" id="{3112BD15-DBC7-4713-94B6-D64ED93B84D9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9B04F9-16C1-42A5-84DC-54D5FA170D1D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75F902-2794-4995-9DC9-524AC6E509DC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DB35EAC-9AA2-4D3B-AF75-0D18244F20CF}"/>
              </a:ext>
            </a:extLst>
          </p:cNvPr>
          <p:cNvSpPr txBox="1"/>
          <p:nvPr/>
        </p:nvSpPr>
        <p:spPr>
          <a:xfrm>
            <a:off x="3187450" y="7112211"/>
            <a:ext cx="367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CADB72-BFFF-4C16-838A-835135999A7A}"/>
              </a:ext>
            </a:extLst>
          </p:cNvPr>
          <p:cNvSpPr txBox="1"/>
          <p:nvPr/>
        </p:nvSpPr>
        <p:spPr>
          <a:xfrm>
            <a:off x="-790332" y="304642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22D9F754-066E-489E-AEE1-28C1FD59511E}"/>
              </a:ext>
            </a:extLst>
          </p:cNvPr>
          <p:cNvSpPr/>
          <p:nvPr/>
        </p:nvSpPr>
        <p:spPr>
          <a:xfrm>
            <a:off x="4070813" y="215981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84938BE-F1E9-4FD9-9A93-4EB74F1810F2}"/>
              </a:ext>
            </a:extLst>
          </p:cNvPr>
          <p:cNvSpPr/>
          <p:nvPr/>
        </p:nvSpPr>
        <p:spPr>
          <a:xfrm>
            <a:off x="1699979" y="290863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EF68E25B-B62C-4024-BDB8-691671ADC05A}"/>
              </a:ext>
            </a:extLst>
          </p:cNvPr>
          <p:cNvSpPr/>
          <p:nvPr/>
        </p:nvSpPr>
        <p:spPr>
          <a:xfrm>
            <a:off x="2640544" y="4595635"/>
            <a:ext cx="279695" cy="31825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057BB8E3-20AD-46C9-81E9-933BB88FB15E}"/>
              </a:ext>
            </a:extLst>
          </p:cNvPr>
          <p:cNvSpPr/>
          <p:nvPr/>
        </p:nvSpPr>
        <p:spPr>
          <a:xfrm>
            <a:off x="3764635" y="423705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ication Sign 109">
            <a:extLst>
              <a:ext uri="{FF2B5EF4-FFF2-40B4-BE49-F238E27FC236}">
                <a16:creationId xmlns:a16="http://schemas.microsoft.com/office/drawing/2014/main" id="{A92F3EB6-8A14-4E3A-9A8C-F831CE292FAB}"/>
              </a:ext>
            </a:extLst>
          </p:cNvPr>
          <p:cNvSpPr/>
          <p:nvPr/>
        </p:nvSpPr>
        <p:spPr>
          <a:xfrm>
            <a:off x="4869323" y="37509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985B80-5F5F-4419-9A19-F5F657D14856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821F9BF-BC77-497F-A108-90D1AB834239}"/>
              </a:ext>
            </a:extLst>
          </p:cNvPr>
          <p:cNvCxnSpPr>
            <a:cxnSpLocks/>
          </p:cNvCxnSpPr>
          <p:nvPr/>
        </p:nvCxnSpPr>
        <p:spPr>
          <a:xfrm>
            <a:off x="2652788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142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06FA-6B1E-4A5B-8690-A3B232EF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SMOTE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32374D-091B-4508-8E8B-481F461D8793}"/>
              </a:ext>
            </a:extLst>
          </p:cNvPr>
          <p:cNvCxnSpPr>
            <a:cxnSpLocks/>
          </p:cNvCxnSpPr>
          <p:nvPr/>
        </p:nvCxnSpPr>
        <p:spPr>
          <a:xfrm flipV="1">
            <a:off x="-398291" y="190569"/>
            <a:ext cx="0" cy="638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5D5DF2-4C91-4195-B3A9-070D5DC9C50F}"/>
              </a:ext>
            </a:extLst>
          </p:cNvPr>
          <p:cNvCxnSpPr>
            <a:cxnSpLocks/>
          </p:cNvCxnSpPr>
          <p:nvPr/>
        </p:nvCxnSpPr>
        <p:spPr>
          <a:xfrm>
            <a:off x="0" y="7043973"/>
            <a:ext cx="12123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1727099-B96B-433B-B302-67E1FB491F5E}"/>
              </a:ext>
            </a:extLst>
          </p:cNvPr>
          <p:cNvSpPr/>
          <p:nvPr/>
        </p:nvSpPr>
        <p:spPr>
          <a:xfrm>
            <a:off x="1699979" y="599907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79C6A16D-EEF3-4A61-8389-C0DB6CA8CBE5}"/>
              </a:ext>
            </a:extLst>
          </p:cNvPr>
          <p:cNvSpPr/>
          <p:nvPr/>
        </p:nvSpPr>
        <p:spPr>
          <a:xfrm>
            <a:off x="3448245" y="355921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5FCF2E8-379B-4FA4-AB4B-4B3981A5E3A4}"/>
              </a:ext>
            </a:extLst>
          </p:cNvPr>
          <p:cNvSpPr/>
          <p:nvPr/>
        </p:nvSpPr>
        <p:spPr>
          <a:xfrm>
            <a:off x="7310901" y="474075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75112B2-BB2E-479F-8486-CF8394423AD9}"/>
              </a:ext>
            </a:extLst>
          </p:cNvPr>
          <p:cNvSpPr/>
          <p:nvPr/>
        </p:nvSpPr>
        <p:spPr>
          <a:xfrm>
            <a:off x="3383747" y="110919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27EF949-1621-44F6-8263-DFF70D2A4A0B}"/>
              </a:ext>
            </a:extLst>
          </p:cNvPr>
          <p:cNvSpPr/>
          <p:nvPr/>
        </p:nvSpPr>
        <p:spPr>
          <a:xfrm>
            <a:off x="1025561" y="212251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61FCF2F-B175-4DFF-A19B-7E739B9A8C68}"/>
              </a:ext>
            </a:extLst>
          </p:cNvPr>
          <p:cNvSpPr/>
          <p:nvPr/>
        </p:nvSpPr>
        <p:spPr>
          <a:xfrm>
            <a:off x="2049623" y="143909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070E3E-CDC8-46B7-8D42-7E92C3744B00}"/>
              </a:ext>
            </a:extLst>
          </p:cNvPr>
          <p:cNvSpPr/>
          <p:nvPr/>
        </p:nvSpPr>
        <p:spPr>
          <a:xfrm>
            <a:off x="509222" y="444084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0D08465-5ACA-4D68-9106-337F5A955189}"/>
              </a:ext>
            </a:extLst>
          </p:cNvPr>
          <p:cNvSpPr/>
          <p:nvPr/>
        </p:nvSpPr>
        <p:spPr>
          <a:xfrm>
            <a:off x="4857095" y="554633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ication Sign 82">
            <a:extLst>
              <a:ext uri="{FF2B5EF4-FFF2-40B4-BE49-F238E27FC236}">
                <a16:creationId xmlns:a16="http://schemas.microsoft.com/office/drawing/2014/main" id="{00675EB1-A239-4E6A-AFFF-48230334CB66}"/>
              </a:ext>
            </a:extLst>
          </p:cNvPr>
          <p:cNvSpPr/>
          <p:nvPr/>
        </p:nvSpPr>
        <p:spPr>
          <a:xfrm>
            <a:off x="2574420" y="22695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8D6768-CB16-48D0-897A-795659EB2A02}"/>
              </a:ext>
            </a:extLst>
          </p:cNvPr>
          <p:cNvSpPr/>
          <p:nvPr/>
        </p:nvSpPr>
        <p:spPr>
          <a:xfrm>
            <a:off x="2948933" y="312870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ication Sign 88">
            <a:extLst>
              <a:ext uri="{FF2B5EF4-FFF2-40B4-BE49-F238E27FC236}">
                <a16:creationId xmlns:a16="http://schemas.microsoft.com/office/drawing/2014/main" id="{C50DB91A-977D-4D8A-A8ED-88C0DD6B2352}"/>
              </a:ext>
            </a:extLst>
          </p:cNvPr>
          <p:cNvSpPr/>
          <p:nvPr/>
        </p:nvSpPr>
        <p:spPr>
          <a:xfrm>
            <a:off x="5665195" y="3104959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208F4C2-0F0B-4B44-B378-E404D0D7331E}"/>
              </a:ext>
            </a:extLst>
          </p:cNvPr>
          <p:cNvSpPr/>
          <p:nvPr/>
        </p:nvSpPr>
        <p:spPr>
          <a:xfrm>
            <a:off x="5541991" y="360022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FE71C2C-6717-49D1-8B5B-7BD905F1C30E}"/>
              </a:ext>
            </a:extLst>
          </p:cNvPr>
          <p:cNvSpPr/>
          <p:nvPr/>
        </p:nvSpPr>
        <p:spPr>
          <a:xfrm>
            <a:off x="7321586" y="605211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5B86688-0D2E-4A27-8070-40AF92350BCD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4489D2-29FC-4AB0-B251-FFA9B89390BC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0597A62-4A5F-484F-AD46-B4C4D709186F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ication Sign 98">
            <a:extLst>
              <a:ext uri="{FF2B5EF4-FFF2-40B4-BE49-F238E27FC236}">
                <a16:creationId xmlns:a16="http://schemas.microsoft.com/office/drawing/2014/main" id="{3112BD15-DBC7-4713-94B6-D64ED93B84D9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9B04F9-16C1-42A5-84DC-54D5FA170D1D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75F902-2794-4995-9DC9-524AC6E509DC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DB35EAC-9AA2-4D3B-AF75-0D18244F20CF}"/>
              </a:ext>
            </a:extLst>
          </p:cNvPr>
          <p:cNvSpPr txBox="1"/>
          <p:nvPr/>
        </p:nvSpPr>
        <p:spPr>
          <a:xfrm>
            <a:off x="3187450" y="7112211"/>
            <a:ext cx="367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CADB72-BFFF-4C16-838A-835135999A7A}"/>
              </a:ext>
            </a:extLst>
          </p:cNvPr>
          <p:cNvSpPr txBox="1"/>
          <p:nvPr/>
        </p:nvSpPr>
        <p:spPr>
          <a:xfrm>
            <a:off x="-790332" y="304642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22D9F754-066E-489E-AEE1-28C1FD59511E}"/>
              </a:ext>
            </a:extLst>
          </p:cNvPr>
          <p:cNvSpPr/>
          <p:nvPr/>
        </p:nvSpPr>
        <p:spPr>
          <a:xfrm>
            <a:off x="4070813" y="215981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84938BE-F1E9-4FD9-9A93-4EB74F1810F2}"/>
              </a:ext>
            </a:extLst>
          </p:cNvPr>
          <p:cNvSpPr/>
          <p:nvPr/>
        </p:nvSpPr>
        <p:spPr>
          <a:xfrm>
            <a:off x="1699979" y="290863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EF68E25B-B62C-4024-BDB8-691671ADC05A}"/>
              </a:ext>
            </a:extLst>
          </p:cNvPr>
          <p:cNvSpPr/>
          <p:nvPr/>
        </p:nvSpPr>
        <p:spPr>
          <a:xfrm>
            <a:off x="2640544" y="4595635"/>
            <a:ext cx="279695" cy="31825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057BB8E3-20AD-46C9-81E9-933BB88FB15E}"/>
              </a:ext>
            </a:extLst>
          </p:cNvPr>
          <p:cNvSpPr/>
          <p:nvPr/>
        </p:nvSpPr>
        <p:spPr>
          <a:xfrm>
            <a:off x="3764635" y="423705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ication Sign 109">
            <a:extLst>
              <a:ext uri="{FF2B5EF4-FFF2-40B4-BE49-F238E27FC236}">
                <a16:creationId xmlns:a16="http://schemas.microsoft.com/office/drawing/2014/main" id="{A92F3EB6-8A14-4E3A-9A8C-F831CE292FAB}"/>
              </a:ext>
            </a:extLst>
          </p:cNvPr>
          <p:cNvSpPr/>
          <p:nvPr/>
        </p:nvSpPr>
        <p:spPr>
          <a:xfrm>
            <a:off x="4869323" y="37509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AFCD22-2A8A-4D22-B30C-419A6CBADD9E}"/>
              </a:ext>
            </a:extLst>
          </p:cNvPr>
          <p:cNvSpPr txBox="1"/>
          <p:nvPr/>
        </p:nvSpPr>
        <p:spPr>
          <a:xfrm>
            <a:off x="8303723" y="1537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Parameter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13D5BE-BDA1-4CD3-86C6-3845FC6E176C}"/>
              </a:ext>
            </a:extLst>
          </p:cNvPr>
          <p:cNvSpPr/>
          <p:nvPr/>
        </p:nvSpPr>
        <p:spPr>
          <a:xfrm>
            <a:off x="8341374" y="1924706"/>
            <a:ext cx="1580175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7D943A-913B-4075-A2AD-85FCBA127EB2}"/>
              </a:ext>
            </a:extLst>
          </p:cNvPr>
          <p:cNvSpPr txBox="1"/>
          <p:nvPr/>
        </p:nvSpPr>
        <p:spPr>
          <a:xfrm>
            <a:off x="8429146" y="1991771"/>
            <a:ext cx="77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k = 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DE3EDB-A67A-449E-B73B-7B619CD10F2F}"/>
              </a:ext>
            </a:extLst>
          </p:cNvPr>
          <p:cNvSpPr txBox="1"/>
          <p:nvPr/>
        </p:nvSpPr>
        <p:spPr>
          <a:xfrm>
            <a:off x="8429145" y="2277918"/>
            <a:ext cx="129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</a:rPr>
              <a:t>os</a:t>
            </a:r>
            <a:r>
              <a:rPr lang="en-US" dirty="0">
                <a:latin typeface="Raleway" panose="020B0503030101060003" pitchFamily="34" charset="0"/>
              </a:rPr>
              <a:t> = 300%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21DE25-65C3-497B-AB96-966F81C5F225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608048-131B-4471-B91B-A6203EF327B0}"/>
              </a:ext>
            </a:extLst>
          </p:cNvPr>
          <p:cNvCxnSpPr>
            <a:cxnSpLocks/>
          </p:cNvCxnSpPr>
          <p:nvPr/>
        </p:nvCxnSpPr>
        <p:spPr>
          <a:xfrm>
            <a:off x="2652788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9757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06FA-6B1E-4A5B-8690-A3B232EF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SMOTE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32374D-091B-4508-8E8B-481F461D8793}"/>
              </a:ext>
            </a:extLst>
          </p:cNvPr>
          <p:cNvCxnSpPr>
            <a:cxnSpLocks/>
          </p:cNvCxnSpPr>
          <p:nvPr/>
        </p:nvCxnSpPr>
        <p:spPr>
          <a:xfrm flipV="1">
            <a:off x="-398291" y="190569"/>
            <a:ext cx="0" cy="638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5D5DF2-4C91-4195-B3A9-070D5DC9C50F}"/>
              </a:ext>
            </a:extLst>
          </p:cNvPr>
          <p:cNvCxnSpPr>
            <a:cxnSpLocks/>
          </p:cNvCxnSpPr>
          <p:nvPr/>
        </p:nvCxnSpPr>
        <p:spPr>
          <a:xfrm>
            <a:off x="0" y="7043973"/>
            <a:ext cx="12123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1727099-B96B-433B-B302-67E1FB491F5E}"/>
              </a:ext>
            </a:extLst>
          </p:cNvPr>
          <p:cNvSpPr/>
          <p:nvPr/>
        </p:nvSpPr>
        <p:spPr>
          <a:xfrm>
            <a:off x="1699979" y="599907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79C6A16D-EEF3-4A61-8389-C0DB6CA8CBE5}"/>
              </a:ext>
            </a:extLst>
          </p:cNvPr>
          <p:cNvSpPr/>
          <p:nvPr/>
        </p:nvSpPr>
        <p:spPr>
          <a:xfrm>
            <a:off x="3448245" y="355921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5FCF2E8-379B-4FA4-AB4B-4B3981A5E3A4}"/>
              </a:ext>
            </a:extLst>
          </p:cNvPr>
          <p:cNvSpPr/>
          <p:nvPr/>
        </p:nvSpPr>
        <p:spPr>
          <a:xfrm>
            <a:off x="7310901" y="474075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75112B2-BB2E-479F-8486-CF8394423AD9}"/>
              </a:ext>
            </a:extLst>
          </p:cNvPr>
          <p:cNvSpPr/>
          <p:nvPr/>
        </p:nvSpPr>
        <p:spPr>
          <a:xfrm>
            <a:off x="3383747" y="110919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27EF949-1621-44F6-8263-DFF70D2A4A0B}"/>
              </a:ext>
            </a:extLst>
          </p:cNvPr>
          <p:cNvSpPr/>
          <p:nvPr/>
        </p:nvSpPr>
        <p:spPr>
          <a:xfrm>
            <a:off x="1025561" y="212251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61FCF2F-B175-4DFF-A19B-7E739B9A8C68}"/>
              </a:ext>
            </a:extLst>
          </p:cNvPr>
          <p:cNvSpPr/>
          <p:nvPr/>
        </p:nvSpPr>
        <p:spPr>
          <a:xfrm>
            <a:off x="2049623" y="143909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070E3E-CDC8-46B7-8D42-7E92C3744B00}"/>
              </a:ext>
            </a:extLst>
          </p:cNvPr>
          <p:cNvSpPr/>
          <p:nvPr/>
        </p:nvSpPr>
        <p:spPr>
          <a:xfrm>
            <a:off x="509222" y="444084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0D08465-5ACA-4D68-9106-337F5A955189}"/>
              </a:ext>
            </a:extLst>
          </p:cNvPr>
          <p:cNvSpPr/>
          <p:nvPr/>
        </p:nvSpPr>
        <p:spPr>
          <a:xfrm>
            <a:off x="4857095" y="554633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ication Sign 82">
            <a:extLst>
              <a:ext uri="{FF2B5EF4-FFF2-40B4-BE49-F238E27FC236}">
                <a16:creationId xmlns:a16="http://schemas.microsoft.com/office/drawing/2014/main" id="{00675EB1-A239-4E6A-AFFF-48230334CB66}"/>
              </a:ext>
            </a:extLst>
          </p:cNvPr>
          <p:cNvSpPr/>
          <p:nvPr/>
        </p:nvSpPr>
        <p:spPr>
          <a:xfrm>
            <a:off x="2574420" y="22695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8D6768-CB16-48D0-897A-795659EB2A02}"/>
              </a:ext>
            </a:extLst>
          </p:cNvPr>
          <p:cNvSpPr/>
          <p:nvPr/>
        </p:nvSpPr>
        <p:spPr>
          <a:xfrm>
            <a:off x="2948933" y="312870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ication Sign 88">
            <a:extLst>
              <a:ext uri="{FF2B5EF4-FFF2-40B4-BE49-F238E27FC236}">
                <a16:creationId xmlns:a16="http://schemas.microsoft.com/office/drawing/2014/main" id="{C50DB91A-977D-4D8A-A8ED-88C0DD6B2352}"/>
              </a:ext>
            </a:extLst>
          </p:cNvPr>
          <p:cNvSpPr/>
          <p:nvPr/>
        </p:nvSpPr>
        <p:spPr>
          <a:xfrm>
            <a:off x="5665195" y="3104959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208F4C2-0F0B-4B44-B378-E404D0D7331E}"/>
              </a:ext>
            </a:extLst>
          </p:cNvPr>
          <p:cNvSpPr/>
          <p:nvPr/>
        </p:nvSpPr>
        <p:spPr>
          <a:xfrm>
            <a:off x="5541991" y="360022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FE71C2C-6717-49D1-8B5B-7BD905F1C30E}"/>
              </a:ext>
            </a:extLst>
          </p:cNvPr>
          <p:cNvSpPr/>
          <p:nvPr/>
        </p:nvSpPr>
        <p:spPr>
          <a:xfrm>
            <a:off x="7321586" y="605211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5B86688-0D2E-4A27-8070-40AF92350BCD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4489D2-29FC-4AB0-B251-FFA9B89390BC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0597A62-4A5F-484F-AD46-B4C4D709186F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ication Sign 98">
            <a:extLst>
              <a:ext uri="{FF2B5EF4-FFF2-40B4-BE49-F238E27FC236}">
                <a16:creationId xmlns:a16="http://schemas.microsoft.com/office/drawing/2014/main" id="{3112BD15-DBC7-4713-94B6-D64ED93B84D9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9B04F9-16C1-42A5-84DC-54D5FA170D1D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75F902-2794-4995-9DC9-524AC6E509DC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DB35EAC-9AA2-4D3B-AF75-0D18244F20CF}"/>
              </a:ext>
            </a:extLst>
          </p:cNvPr>
          <p:cNvSpPr txBox="1"/>
          <p:nvPr/>
        </p:nvSpPr>
        <p:spPr>
          <a:xfrm>
            <a:off x="3187450" y="7112211"/>
            <a:ext cx="367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CADB72-BFFF-4C16-838A-835135999A7A}"/>
              </a:ext>
            </a:extLst>
          </p:cNvPr>
          <p:cNvSpPr txBox="1"/>
          <p:nvPr/>
        </p:nvSpPr>
        <p:spPr>
          <a:xfrm>
            <a:off x="-790332" y="304642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22D9F754-066E-489E-AEE1-28C1FD59511E}"/>
              </a:ext>
            </a:extLst>
          </p:cNvPr>
          <p:cNvSpPr/>
          <p:nvPr/>
        </p:nvSpPr>
        <p:spPr>
          <a:xfrm>
            <a:off x="4070813" y="215981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84938BE-F1E9-4FD9-9A93-4EB74F1810F2}"/>
              </a:ext>
            </a:extLst>
          </p:cNvPr>
          <p:cNvSpPr/>
          <p:nvPr/>
        </p:nvSpPr>
        <p:spPr>
          <a:xfrm>
            <a:off x="1699979" y="290863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EF68E25B-B62C-4024-BDB8-691671ADC05A}"/>
              </a:ext>
            </a:extLst>
          </p:cNvPr>
          <p:cNvSpPr/>
          <p:nvPr/>
        </p:nvSpPr>
        <p:spPr>
          <a:xfrm>
            <a:off x="2640544" y="4595635"/>
            <a:ext cx="279695" cy="31825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057BB8E3-20AD-46C9-81E9-933BB88FB15E}"/>
              </a:ext>
            </a:extLst>
          </p:cNvPr>
          <p:cNvSpPr/>
          <p:nvPr/>
        </p:nvSpPr>
        <p:spPr>
          <a:xfrm>
            <a:off x="3764635" y="423705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ication Sign 109">
            <a:extLst>
              <a:ext uri="{FF2B5EF4-FFF2-40B4-BE49-F238E27FC236}">
                <a16:creationId xmlns:a16="http://schemas.microsoft.com/office/drawing/2014/main" id="{A92F3EB6-8A14-4E3A-9A8C-F831CE292FAB}"/>
              </a:ext>
            </a:extLst>
          </p:cNvPr>
          <p:cNvSpPr/>
          <p:nvPr/>
        </p:nvSpPr>
        <p:spPr>
          <a:xfrm>
            <a:off x="4869323" y="37509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AFCD22-2A8A-4D22-B30C-419A6CBADD9E}"/>
              </a:ext>
            </a:extLst>
          </p:cNvPr>
          <p:cNvSpPr txBox="1"/>
          <p:nvPr/>
        </p:nvSpPr>
        <p:spPr>
          <a:xfrm>
            <a:off x="8303723" y="1537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Parameter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13D5BE-BDA1-4CD3-86C6-3845FC6E176C}"/>
              </a:ext>
            </a:extLst>
          </p:cNvPr>
          <p:cNvSpPr/>
          <p:nvPr/>
        </p:nvSpPr>
        <p:spPr>
          <a:xfrm>
            <a:off x="8341374" y="1924706"/>
            <a:ext cx="1580175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7D943A-913B-4075-A2AD-85FCBA127EB2}"/>
              </a:ext>
            </a:extLst>
          </p:cNvPr>
          <p:cNvSpPr txBox="1"/>
          <p:nvPr/>
        </p:nvSpPr>
        <p:spPr>
          <a:xfrm>
            <a:off x="8429146" y="1991771"/>
            <a:ext cx="77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k = 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DE3EDB-A67A-449E-B73B-7B619CD10F2F}"/>
              </a:ext>
            </a:extLst>
          </p:cNvPr>
          <p:cNvSpPr txBox="1"/>
          <p:nvPr/>
        </p:nvSpPr>
        <p:spPr>
          <a:xfrm>
            <a:off x="8429145" y="2277918"/>
            <a:ext cx="129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</a:rPr>
              <a:t>os</a:t>
            </a:r>
            <a:r>
              <a:rPr lang="en-US" dirty="0">
                <a:latin typeface="Raleway" panose="020B0503030101060003" pitchFamily="34" charset="0"/>
              </a:rPr>
              <a:t> = 300%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280A0C-5AF5-444B-BF32-3B6C20D1219B}"/>
              </a:ext>
            </a:extLst>
          </p:cNvPr>
          <p:cNvSpPr/>
          <p:nvPr/>
        </p:nvSpPr>
        <p:spPr>
          <a:xfrm>
            <a:off x="4793960" y="3675583"/>
            <a:ext cx="430420" cy="430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E7E4FBA-BB51-44E1-9948-7FCC463DDF36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8BBCD05-3439-4D69-91AD-EF89D7D2D5BB}"/>
              </a:ext>
            </a:extLst>
          </p:cNvPr>
          <p:cNvCxnSpPr>
            <a:cxnSpLocks/>
          </p:cNvCxnSpPr>
          <p:nvPr/>
        </p:nvCxnSpPr>
        <p:spPr>
          <a:xfrm>
            <a:off x="2652788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311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06FA-6B1E-4A5B-8690-A3B232EF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SMOTE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32374D-091B-4508-8E8B-481F461D8793}"/>
              </a:ext>
            </a:extLst>
          </p:cNvPr>
          <p:cNvCxnSpPr>
            <a:cxnSpLocks/>
          </p:cNvCxnSpPr>
          <p:nvPr/>
        </p:nvCxnSpPr>
        <p:spPr>
          <a:xfrm flipV="1">
            <a:off x="-398291" y="190569"/>
            <a:ext cx="0" cy="638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5D5DF2-4C91-4195-B3A9-070D5DC9C50F}"/>
              </a:ext>
            </a:extLst>
          </p:cNvPr>
          <p:cNvCxnSpPr>
            <a:cxnSpLocks/>
          </p:cNvCxnSpPr>
          <p:nvPr/>
        </p:nvCxnSpPr>
        <p:spPr>
          <a:xfrm>
            <a:off x="0" y="7043973"/>
            <a:ext cx="12123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1727099-B96B-433B-B302-67E1FB491F5E}"/>
              </a:ext>
            </a:extLst>
          </p:cNvPr>
          <p:cNvSpPr/>
          <p:nvPr/>
        </p:nvSpPr>
        <p:spPr>
          <a:xfrm>
            <a:off x="1699979" y="599907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79C6A16D-EEF3-4A61-8389-C0DB6CA8CBE5}"/>
              </a:ext>
            </a:extLst>
          </p:cNvPr>
          <p:cNvSpPr/>
          <p:nvPr/>
        </p:nvSpPr>
        <p:spPr>
          <a:xfrm>
            <a:off x="3448245" y="355921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5FCF2E8-379B-4FA4-AB4B-4B3981A5E3A4}"/>
              </a:ext>
            </a:extLst>
          </p:cNvPr>
          <p:cNvSpPr/>
          <p:nvPr/>
        </p:nvSpPr>
        <p:spPr>
          <a:xfrm>
            <a:off x="7310901" y="474075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75112B2-BB2E-479F-8486-CF8394423AD9}"/>
              </a:ext>
            </a:extLst>
          </p:cNvPr>
          <p:cNvSpPr/>
          <p:nvPr/>
        </p:nvSpPr>
        <p:spPr>
          <a:xfrm>
            <a:off x="3383747" y="110919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27EF949-1621-44F6-8263-DFF70D2A4A0B}"/>
              </a:ext>
            </a:extLst>
          </p:cNvPr>
          <p:cNvSpPr/>
          <p:nvPr/>
        </p:nvSpPr>
        <p:spPr>
          <a:xfrm>
            <a:off x="1025561" y="212251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61FCF2F-B175-4DFF-A19B-7E739B9A8C68}"/>
              </a:ext>
            </a:extLst>
          </p:cNvPr>
          <p:cNvSpPr/>
          <p:nvPr/>
        </p:nvSpPr>
        <p:spPr>
          <a:xfrm>
            <a:off x="2049623" y="143909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070E3E-CDC8-46B7-8D42-7E92C3744B00}"/>
              </a:ext>
            </a:extLst>
          </p:cNvPr>
          <p:cNvSpPr/>
          <p:nvPr/>
        </p:nvSpPr>
        <p:spPr>
          <a:xfrm>
            <a:off x="509222" y="444084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0D08465-5ACA-4D68-9106-337F5A955189}"/>
              </a:ext>
            </a:extLst>
          </p:cNvPr>
          <p:cNvSpPr/>
          <p:nvPr/>
        </p:nvSpPr>
        <p:spPr>
          <a:xfrm>
            <a:off x="4857095" y="554633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ication Sign 82">
            <a:extLst>
              <a:ext uri="{FF2B5EF4-FFF2-40B4-BE49-F238E27FC236}">
                <a16:creationId xmlns:a16="http://schemas.microsoft.com/office/drawing/2014/main" id="{00675EB1-A239-4E6A-AFFF-48230334CB66}"/>
              </a:ext>
            </a:extLst>
          </p:cNvPr>
          <p:cNvSpPr/>
          <p:nvPr/>
        </p:nvSpPr>
        <p:spPr>
          <a:xfrm>
            <a:off x="2574420" y="22695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8D6768-CB16-48D0-897A-795659EB2A02}"/>
              </a:ext>
            </a:extLst>
          </p:cNvPr>
          <p:cNvSpPr/>
          <p:nvPr/>
        </p:nvSpPr>
        <p:spPr>
          <a:xfrm>
            <a:off x="2948933" y="312870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ication Sign 88">
            <a:extLst>
              <a:ext uri="{FF2B5EF4-FFF2-40B4-BE49-F238E27FC236}">
                <a16:creationId xmlns:a16="http://schemas.microsoft.com/office/drawing/2014/main" id="{C50DB91A-977D-4D8A-A8ED-88C0DD6B2352}"/>
              </a:ext>
            </a:extLst>
          </p:cNvPr>
          <p:cNvSpPr/>
          <p:nvPr/>
        </p:nvSpPr>
        <p:spPr>
          <a:xfrm>
            <a:off x="5665195" y="3104959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208F4C2-0F0B-4B44-B378-E404D0D7331E}"/>
              </a:ext>
            </a:extLst>
          </p:cNvPr>
          <p:cNvSpPr/>
          <p:nvPr/>
        </p:nvSpPr>
        <p:spPr>
          <a:xfrm>
            <a:off x="5541991" y="360022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FE71C2C-6717-49D1-8B5B-7BD905F1C30E}"/>
              </a:ext>
            </a:extLst>
          </p:cNvPr>
          <p:cNvSpPr/>
          <p:nvPr/>
        </p:nvSpPr>
        <p:spPr>
          <a:xfrm>
            <a:off x="7321586" y="605211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5B86688-0D2E-4A27-8070-40AF92350BCD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4489D2-29FC-4AB0-B251-FFA9B89390BC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0597A62-4A5F-484F-AD46-B4C4D709186F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ication Sign 98">
            <a:extLst>
              <a:ext uri="{FF2B5EF4-FFF2-40B4-BE49-F238E27FC236}">
                <a16:creationId xmlns:a16="http://schemas.microsoft.com/office/drawing/2014/main" id="{3112BD15-DBC7-4713-94B6-D64ED93B84D9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9B04F9-16C1-42A5-84DC-54D5FA170D1D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75F902-2794-4995-9DC9-524AC6E509DC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DB35EAC-9AA2-4D3B-AF75-0D18244F20CF}"/>
              </a:ext>
            </a:extLst>
          </p:cNvPr>
          <p:cNvSpPr txBox="1"/>
          <p:nvPr/>
        </p:nvSpPr>
        <p:spPr>
          <a:xfrm>
            <a:off x="3187450" y="7112211"/>
            <a:ext cx="367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CADB72-BFFF-4C16-838A-835135999A7A}"/>
              </a:ext>
            </a:extLst>
          </p:cNvPr>
          <p:cNvSpPr txBox="1"/>
          <p:nvPr/>
        </p:nvSpPr>
        <p:spPr>
          <a:xfrm>
            <a:off x="-790332" y="304642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22D9F754-066E-489E-AEE1-28C1FD59511E}"/>
              </a:ext>
            </a:extLst>
          </p:cNvPr>
          <p:cNvSpPr/>
          <p:nvPr/>
        </p:nvSpPr>
        <p:spPr>
          <a:xfrm>
            <a:off x="4070813" y="215981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84938BE-F1E9-4FD9-9A93-4EB74F1810F2}"/>
              </a:ext>
            </a:extLst>
          </p:cNvPr>
          <p:cNvSpPr/>
          <p:nvPr/>
        </p:nvSpPr>
        <p:spPr>
          <a:xfrm>
            <a:off x="1699979" y="290863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EF68E25B-B62C-4024-BDB8-691671ADC05A}"/>
              </a:ext>
            </a:extLst>
          </p:cNvPr>
          <p:cNvSpPr/>
          <p:nvPr/>
        </p:nvSpPr>
        <p:spPr>
          <a:xfrm>
            <a:off x="2640544" y="4595635"/>
            <a:ext cx="279695" cy="31825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057BB8E3-20AD-46C9-81E9-933BB88FB15E}"/>
              </a:ext>
            </a:extLst>
          </p:cNvPr>
          <p:cNvSpPr/>
          <p:nvPr/>
        </p:nvSpPr>
        <p:spPr>
          <a:xfrm>
            <a:off x="3764635" y="423705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ication Sign 109">
            <a:extLst>
              <a:ext uri="{FF2B5EF4-FFF2-40B4-BE49-F238E27FC236}">
                <a16:creationId xmlns:a16="http://schemas.microsoft.com/office/drawing/2014/main" id="{A92F3EB6-8A14-4E3A-9A8C-F831CE292FAB}"/>
              </a:ext>
            </a:extLst>
          </p:cNvPr>
          <p:cNvSpPr/>
          <p:nvPr/>
        </p:nvSpPr>
        <p:spPr>
          <a:xfrm>
            <a:off x="4869323" y="37509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AFCD22-2A8A-4D22-B30C-419A6CBADD9E}"/>
              </a:ext>
            </a:extLst>
          </p:cNvPr>
          <p:cNvSpPr txBox="1"/>
          <p:nvPr/>
        </p:nvSpPr>
        <p:spPr>
          <a:xfrm>
            <a:off x="8303723" y="1537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Parameter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13D5BE-BDA1-4CD3-86C6-3845FC6E176C}"/>
              </a:ext>
            </a:extLst>
          </p:cNvPr>
          <p:cNvSpPr/>
          <p:nvPr/>
        </p:nvSpPr>
        <p:spPr>
          <a:xfrm>
            <a:off x="8341374" y="1924706"/>
            <a:ext cx="1580175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7D943A-913B-4075-A2AD-85FCBA127EB2}"/>
              </a:ext>
            </a:extLst>
          </p:cNvPr>
          <p:cNvSpPr txBox="1"/>
          <p:nvPr/>
        </p:nvSpPr>
        <p:spPr>
          <a:xfrm>
            <a:off x="8429146" y="1991771"/>
            <a:ext cx="77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k = 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DE3EDB-A67A-449E-B73B-7B619CD10F2F}"/>
              </a:ext>
            </a:extLst>
          </p:cNvPr>
          <p:cNvSpPr txBox="1"/>
          <p:nvPr/>
        </p:nvSpPr>
        <p:spPr>
          <a:xfrm>
            <a:off x="8429145" y="2277918"/>
            <a:ext cx="129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</a:rPr>
              <a:t>os</a:t>
            </a:r>
            <a:r>
              <a:rPr lang="en-US" dirty="0">
                <a:latin typeface="Raleway" panose="020B0503030101060003" pitchFamily="34" charset="0"/>
              </a:rPr>
              <a:t> = 300%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280A0C-5AF5-444B-BF32-3B6C20D1219B}"/>
              </a:ext>
            </a:extLst>
          </p:cNvPr>
          <p:cNvSpPr/>
          <p:nvPr/>
        </p:nvSpPr>
        <p:spPr>
          <a:xfrm>
            <a:off x="4793960" y="3675583"/>
            <a:ext cx="430420" cy="430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61417B-CE62-47BD-AB48-C43865382F09}"/>
              </a:ext>
            </a:extLst>
          </p:cNvPr>
          <p:cNvCxnSpPr>
            <a:cxnSpLocks/>
          </p:cNvCxnSpPr>
          <p:nvPr/>
        </p:nvCxnSpPr>
        <p:spPr>
          <a:xfrm>
            <a:off x="4250932" y="2379575"/>
            <a:ext cx="646501" cy="135311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B31607-B5D7-4847-84BD-07CBF08254C1}"/>
              </a:ext>
            </a:extLst>
          </p:cNvPr>
          <p:cNvCxnSpPr>
            <a:cxnSpLocks/>
          </p:cNvCxnSpPr>
          <p:nvPr/>
        </p:nvCxnSpPr>
        <p:spPr>
          <a:xfrm flipV="1">
            <a:off x="5162429" y="3207262"/>
            <a:ext cx="650579" cy="57035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C6A4C2C-3493-4B1E-AD07-0A685D71E905}"/>
              </a:ext>
            </a:extLst>
          </p:cNvPr>
          <p:cNvCxnSpPr>
            <a:cxnSpLocks/>
          </p:cNvCxnSpPr>
          <p:nvPr/>
        </p:nvCxnSpPr>
        <p:spPr>
          <a:xfrm flipV="1">
            <a:off x="3873666" y="4052065"/>
            <a:ext cx="951927" cy="34158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A3D79AF-676F-4B39-A337-9BC3185CED53}"/>
              </a:ext>
            </a:extLst>
          </p:cNvPr>
          <p:cNvCxnSpPr>
            <a:cxnSpLocks/>
          </p:cNvCxnSpPr>
          <p:nvPr/>
        </p:nvCxnSpPr>
        <p:spPr>
          <a:xfrm flipV="1">
            <a:off x="2756426" y="3998474"/>
            <a:ext cx="2037534" cy="70327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73D2C02-7D1B-4021-B490-9B08276F7E06}"/>
              </a:ext>
            </a:extLst>
          </p:cNvPr>
          <p:cNvCxnSpPr>
            <a:cxnSpLocks/>
          </p:cNvCxnSpPr>
          <p:nvPr/>
        </p:nvCxnSpPr>
        <p:spPr>
          <a:xfrm>
            <a:off x="3692397" y="3717215"/>
            <a:ext cx="1133196" cy="11906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CBF456-A641-42BA-84BD-37260AAAB0AE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BC0909F-5248-420C-A8E7-B6EBD52B3EB2}"/>
              </a:ext>
            </a:extLst>
          </p:cNvPr>
          <p:cNvCxnSpPr>
            <a:cxnSpLocks/>
          </p:cNvCxnSpPr>
          <p:nvPr/>
        </p:nvCxnSpPr>
        <p:spPr>
          <a:xfrm>
            <a:off x="2652788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77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06FA-6B1E-4A5B-8690-A3B232EF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SMOTE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32374D-091B-4508-8E8B-481F461D8793}"/>
              </a:ext>
            </a:extLst>
          </p:cNvPr>
          <p:cNvCxnSpPr>
            <a:cxnSpLocks/>
          </p:cNvCxnSpPr>
          <p:nvPr/>
        </p:nvCxnSpPr>
        <p:spPr>
          <a:xfrm flipV="1">
            <a:off x="-398291" y="190569"/>
            <a:ext cx="0" cy="638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5D5DF2-4C91-4195-B3A9-070D5DC9C50F}"/>
              </a:ext>
            </a:extLst>
          </p:cNvPr>
          <p:cNvCxnSpPr>
            <a:cxnSpLocks/>
          </p:cNvCxnSpPr>
          <p:nvPr/>
        </p:nvCxnSpPr>
        <p:spPr>
          <a:xfrm>
            <a:off x="0" y="7043973"/>
            <a:ext cx="12123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1727099-B96B-433B-B302-67E1FB491F5E}"/>
              </a:ext>
            </a:extLst>
          </p:cNvPr>
          <p:cNvSpPr/>
          <p:nvPr/>
        </p:nvSpPr>
        <p:spPr>
          <a:xfrm>
            <a:off x="1699979" y="599907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79C6A16D-EEF3-4A61-8389-C0DB6CA8CBE5}"/>
              </a:ext>
            </a:extLst>
          </p:cNvPr>
          <p:cNvSpPr/>
          <p:nvPr/>
        </p:nvSpPr>
        <p:spPr>
          <a:xfrm>
            <a:off x="3448245" y="355921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5FCF2E8-379B-4FA4-AB4B-4B3981A5E3A4}"/>
              </a:ext>
            </a:extLst>
          </p:cNvPr>
          <p:cNvSpPr/>
          <p:nvPr/>
        </p:nvSpPr>
        <p:spPr>
          <a:xfrm>
            <a:off x="7310901" y="474075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75112B2-BB2E-479F-8486-CF8394423AD9}"/>
              </a:ext>
            </a:extLst>
          </p:cNvPr>
          <p:cNvSpPr/>
          <p:nvPr/>
        </p:nvSpPr>
        <p:spPr>
          <a:xfrm>
            <a:off x="3383747" y="110919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27EF949-1621-44F6-8263-DFF70D2A4A0B}"/>
              </a:ext>
            </a:extLst>
          </p:cNvPr>
          <p:cNvSpPr/>
          <p:nvPr/>
        </p:nvSpPr>
        <p:spPr>
          <a:xfrm>
            <a:off x="1025561" y="212251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61FCF2F-B175-4DFF-A19B-7E739B9A8C68}"/>
              </a:ext>
            </a:extLst>
          </p:cNvPr>
          <p:cNvSpPr/>
          <p:nvPr/>
        </p:nvSpPr>
        <p:spPr>
          <a:xfrm>
            <a:off x="2049623" y="143909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070E3E-CDC8-46B7-8D42-7E92C3744B00}"/>
              </a:ext>
            </a:extLst>
          </p:cNvPr>
          <p:cNvSpPr/>
          <p:nvPr/>
        </p:nvSpPr>
        <p:spPr>
          <a:xfrm>
            <a:off x="509222" y="444084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0D08465-5ACA-4D68-9106-337F5A955189}"/>
              </a:ext>
            </a:extLst>
          </p:cNvPr>
          <p:cNvSpPr/>
          <p:nvPr/>
        </p:nvSpPr>
        <p:spPr>
          <a:xfrm>
            <a:off x="4857095" y="554633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ication Sign 82">
            <a:extLst>
              <a:ext uri="{FF2B5EF4-FFF2-40B4-BE49-F238E27FC236}">
                <a16:creationId xmlns:a16="http://schemas.microsoft.com/office/drawing/2014/main" id="{00675EB1-A239-4E6A-AFFF-48230334CB66}"/>
              </a:ext>
            </a:extLst>
          </p:cNvPr>
          <p:cNvSpPr/>
          <p:nvPr/>
        </p:nvSpPr>
        <p:spPr>
          <a:xfrm>
            <a:off x="2574420" y="22695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8D6768-CB16-48D0-897A-795659EB2A02}"/>
              </a:ext>
            </a:extLst>
          </p:cNvPr>
          <p:cNvSpPr/>
          <p:nvPr/>
        </p:nvSpPr>
        <p:spPr>
          <a:xfrm>
            <a:off x="2948933" y="312870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ication Sign 88">
            <a:extLst>
              <a:ext uri="{FF2B5EF4-FFF2-40B4-BE49-F238E27FC236}">
                <a16:creationId xmlns:a16="http://schemas.microsoft.com/office/drawing/2014/main" id="{C50DB91A-977D-4D8A-A8ED-88C0DD6B2352}"/>
              </a:ext>
            </a:extLst>
          </p:cNvPr>
          <p:cNvSpPr/>
          <p:nvPr/>
        </p:nvSpPr>
        <p:spPr>
          <a:xfrm>
            <a:off x="5665195" y="3104959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208F4C2-0F0B-4B44-B378-E404D0D7331E}"/>
              </a:ext>
            </a:extLst>
          </p:cNvPr>
          <p:cNvSpPr/>
          <p:nvPr/>
        </p:nvSpPr>
        <p:spPr>
          <a:xfrm>
            <a:off x="5541991" y="360022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FE71C2C-6717-49D1-8B5B-7BD905F1C30E}"/>
              </a:ext>
            </a:extLst>
          </p:cNvPr>
          <p:cNvSpPr/>
          <p:nvPr/>
        </p:nvSpPr>
        <p:spPr>
          <a:xfrm>
            <a:off x="7321586" y="605211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5B86688-0D2E-4A27-8070-40AF92350BCD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4489D2-29FC-4AB0-B251-FFA9B89390BC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0597A62-4A5F-484F-AD46-B4C4D709186F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ication Sign 98">
            <a:extLst>
              <a:ext uri="{FF2B5EF4-FFF2-40B4-BE49-F238E27FC236}">
                <a16:creationId xmlns:a16="http://schemas.microsoft.com/office/drawing/2014/main" id="{3112BD15-DBC7-4713-94B6-D64ED93B84D9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9B04F9-16C1-42A5-84DC-54D5FA170D1D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75F902-2794-4995-9DC9-524AC6E509DC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DB35EAC-9AA2-4D3B-AF75-0D18244F20CF}"/>
              </a:ext>
            </a:extLst>
          </p:cNvPr>
          <p:cNvSpPr txBox="1"/>
          <p:nvPr/>
        </p:nvSpPr>
        <p:spPr>
          <a:xfrm>
            <a:off x="3187450" y="7112211"/>
            <a:ext cx="367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CADB72-BFFF-4C16-838A-835135999A7A}"/>
              </a:ext>
            </a:extLst>
          </p:cNvPr>
          <p:cNvSpPr txBox="1"/>
          <p:nvPr/>
        </p:nvSpPr>
        <p:spPr>
          <a:xfrm>
            <a:off x="-790332" y="304642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22D9F754-066E-489E-AEE1-28C1FD59511E}"/>
              </a:ext>
            </a:extLst>
          </p:cNvPr>
          <p:cNvSpPr/>
          <p:nvPr/>
        </p:nvSpPr>
        <p:spPr>
          <a:xfrm>
            <a:off x="4070813" y="215981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84938BE-F1E9-4FD9-9A93-4EB74F1810F2}"/>
              </a:ext>
            </a:extLst>
          </p:cNvPr>
          <p:cNvSpPr/>
          <p:nvPr/>
        </p:nvSpPr>
        <p:spPr>
          <a:xfrm>
            <a:off x="1699979" y="290863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EF68E25B-B62C-4024-BDB8-691671ADC05A}"/>
              </a:ext>
            </a:extLst>
          </p:cNvPr>
          <p:cNvSpPr/>
          <p:nvPr/>
        </p:nvSpPr>
        <p:spPr>
          <a:xfrm>
            <a:off x="2640544" y="4595635"/>
            <a:ext cx="279695" cy="31825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057BB8E3-20AD-46C9-81E9-933BB88FB15E}"/>
              </a:ext>
            </a:extLst>
          </p:cNvPr>
          <p:cNvSpPr/>
          <p:nvPr/>
        </p:nvSpPr>
        <p:spPr>
          <a:xfrm>
            <a:off x="3764635" y="423705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ication Sign 109">
            <a:extLst>
              <a:ext uri="{FF2B5EF4-FFF2-40B4-BE49-F238E27FC236}">
                <a16:creationId xmlns:a16="http://schemas.microsoft.com/office/drawing/2014/main" id="{A92F3EB6-8A14-4E3A-9A8C-F831CE292FAB}"/>
              </a:ext>
            </a:extLst>
          </p:cNvPr>
          <p:cNvSpPr/>
          <p:nvPr/>
        </p:nvSpPr>
        <p:spPr>
          <a:xfrm>
            <a:off x="4869323" y="37509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AFCD22-2A8A-4D22-B30C-419A6CBADD9E}"/>
              </a:ext>
            </a:extLst>
          </p:cNvPr>
          <p:cNvSpPr txBox="1"/>
          <p:nvPr/>
        </p:nvSpPr>
        <p:spPr>
          <a:xfrm>
            <a:off x="8303723" y="1537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Parameter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13D5BE-BDA1-4CD3-86C6-3845FC6E176C}"/>
              </a:ext>
            </a:extLst>
          </p:cNvPr>
          <p:cNvSpPr/>
          <p:nvPr/>
        </p:nvSpPr>
        <p:spPr>
          <a:xfrm>
            <a:off x="8341374" y="1924706"/>
            <a:ext cx="1580175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7D943A-913B-4075-A2AD-85FCBA127EB2}"/>
              </a:ext>
            </a:extLst>
          </p:cNvPr>
          <p:cNvSpPr txBox="1"/>
          <p:nvPr/>
        </p:nvSpPr>
        <p:spPr>
          <a:xfrm>
            <a:off x="8429146" y="1991771"/>
            <a:ext cx="77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k = 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DE3EDB-A67A-449E-B73B-7B619CD10F2F}"/>
              </a:ext>
            </a:extLst>
          </p:cNvPr>
          <p:cNvSpPr txBox="1"/>
          <p:nvPr/>
        </p:nvSpPr>
        <p:spPr>
          <a:xfrm>
            <a:off x="8429145" y="2277918"/>
            <a:ext cx="129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</a:rPr>
              <a:t>os</a:t>
            </a:r>
            <a:r>
              <a:rPr lang="en-US" dirty="0">
                <a:latin typeface="Raleway" panose="020B0503030101060003" pitchFamily="34" charset="0"/>
              </a:rPr>
              <a:t> = 300%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280A0C-5AF5-444B-BF32-3B6C20D1219B}"/>
              </a:ext>
            </a:extLst>
          </p:cNvPr>
          <p:cNvSpPr/>
          <p:nvPr/>
        </p:nvSpPr>
        <p:spPr>
          <a:xfrm>
            <a:off x="4793960" y="3675583"/>
            <a:ext cx="430420" cy="430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61417B-CE62-47BD-AB48-C43865382F09}"/>
              </a:ext>
            </a:extLst>
          </p:cNvPr>
          <p:cNvCxnSpPr>
            <a:cxnSpLocks/>
          </p:cNvCxnSpPr>
          <p:nvPr/>
        </p:nvCxnSpPr>
        <p:spPr>
          <a:xfrm>
            <a:off x="4250932" y="2379575"/>
            <a:ext cx="646501" cy="135311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B31607-B5D7-4847-84BD-07CBF08254C1}"/>
              </a:ext>
            </a:extLst>
          </p:cNvPr>
          <p:cNvCxnSpPr>
            <a:cxnSpLocks/>
          </p:cNvCxnSpPr>
          <p:nvPr/>
        </p:nvCxnSpPr>
        <p:spPr>
          <a:xfrm flipV="1">
            <a:off x="5162429" y="3207262"/>
            <a:ext cx="650579" cy="57035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C6A4C2C-3493-4B1E-AD07-0A685D71E905}"/>
              </a:ext>
            </a:extLst>
          </p:cNvPr>
          <p:cNvCxnSpPr>
            <a:cxnSpLocks/>
          </p:cNvCxnSpPr>
          <p:nvPr/>
        </p:nvCxnSpPr>
        <p:spPr>
          <a:xfrm flipV="1">
            <a:off x="3873666" y="4052065"/>
            <a:ext cx="951927" cy="34158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E4AF4B0C-FE4B-4AA2-A51A-546B8DBA044A}"/>
              </a:ext>
            </a:extLst>
          </p:cNvPr>
          <p:cNvSpPr/>
          <p:nvPr/>
        </p:nvSpPr>
        <p:spPr>
          <a:xfrm>
            <a:off x="4281666" y="2579868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256C2462-66F9-49AA-A906-D554D7DB0238}"/>
              </a:ext>
            </a:extLst>
          </p:cNvPr>
          <p:cNvSpPr/>
          <p:nvPr/>
        </p:nvSpPr>
        <p:spPr>
          <a:xfrm>
            <a:off x="4382599" y="4008223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D8463D52-2128-48A8-A2D9-2D7D77A33226}"/>
              </a:ext>
            </a:extLst>
          </p:cNvPr>
          <p:cNvSpPr/>
          <p:nvPr/>
        </p:nvSpPr>
        <p:spPr>
          <a:xfrm>
            <a:off x="5360130" y="3313043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462E184-F6C1-4E23-8EE6-6FF537D3C470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2CE9821-4B29-4ED0-AD8B-C8D987490171}"/>
              </a:ext>
            </a:extLst>
          </p:cNvPr>
          <p:cNvCxnSpPr>
            <a:cxnSpLocks/>
          </p:cNvCxnSpPr>
          <p:nvPr/>
        </p:nvCxnSpPr>
        <p:spPr>
          <a:xfrm>
            <a:off x="2652788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176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06FA-6B1E-4A5B-8690-A3B232EF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SMOTE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32374D-091B-4508-8E8B-481F461D8793}"/>
              </a:ext>
            </a:extLst>
          </p:cNvPr>
          <p:cNvCxnSpPr>
            <a:cxnSpLocks/>
          </p:cNvCxnSpPr>
          <p:nvPr/>
        </p:nvCxnSpPr>
        <p:spPr>
          <a:xfrm flipV="1">
            <a:off x="-398291" y="190569"/>
            <a:ext cx="0" cy="638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5D5DF2-4C91-4195-B3A9-070D5DC9C50F}"/>
              </a:ext>
            </a:extLst>
          </p:cNvPr>
          <p:cNvCxnSpPr>
            <a:cxnSpLocks/>
          </p:cNvCxnSpPr>
          <p:nvPr/>
        </p:nvCxnSpPr>
        <p:spPr>
          <a:xfrm>
            <a:off x="0" y="7043973"/>
            <a:ext cx="12123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1727099-B96B-433B-B302-67E1FB491F5E}"/>
              </a:ext>
            </a:extLst>
          </p:cNvPr>
          <p:cNvSpPr/>
          <p:nvPr/>
        </p:nvSpPr>
        <p:spPr>
          <a:xfrm>
            <a:off x="1699979" y="599907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79C6A16D-EEF3-4A61-8389-C0DB6CA8CBE5}"/>
              </a:ext>
            </a:extLst>
          </p:cNvPr>
          <p:cNvSpPr/>
          <p:nvPr/>
        </p:nvSpPr>
        <p:spPr>
          <a:xfrm>
            <a:off x="3448245" y="355921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5FCF2E8-379B-4FA4-AB4B-4B3981A5E3A4}"/>
              </a:ext>
            </a:extLst>
          </p:cNvPr>
          <p:cNvSpPr/>
          <p:nvPr/>
        </p:nvSpPr>
        <p:spPr>
          <a:xfrm>
            <a:off x="7310901" y="474075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75112B2-BB2E-479F-8486-CF8394423AD9}"/>
              </a:ext>
            </a:extLst>
          </p:cNvPr>
          <p:cNvSpPr/>
          <p:nvPr/>
        </p:nvSpPr>
        <p:spPr>
          <a:xfrm>
            <a:off x="3383747" y="110919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27EF949-1621-44F6-8263-DFF70D2A4A0B}"/>
              </a:ext>
            </a:extLst>
          </p:cNvPr>
          <p:cNvSpPr/>
          <p:nvPr/>
        </p:nvSpPr>
        <p:spPr>
          <a:xfrm>
            <a:off x="1025561" y="212251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61FCF2F-B175-4DFF-A19B-7E739B9A8C68}"/>
              </a:ext>
            </a:extLst>
          </p:cNvPr>
          <p:cNvSpPr/>
          <p:nvPr/>
        </p:nvSpPr>
        <p:spPr>
          <a:xfrm>
            <a:off x="2049623" y="143909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070E3E-CDC8-46B7-8D42-7E92C3744B00}"/>
              </a:ext>
            </a:extLst>
          </p:cNvPr>
          <p:cNvSpPr/>
          <p:nvPr/>
        </p:nvSpPr>
        <p:spPr>
          <a:xfrm>
            <a:off x="509222" y="444084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0D08465-5ACA-4D68-9106-337F5A955189}"/>
              </a:ext>
            </a:extLst>
          </p:cNvPr>
          <p:cNvSpPr/>
          <p:nvPr/>
        </p:nvSpPr>
        <p:spPr>
          <a:xfrm>
            <a:off x="4857095" y="554633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ication Sign 82">
            <a:extLst>
              <a:ext uri="{FF2B5EF4-FFF2-40B4-BE49-F238E27FC236}">
                <a16:creationId xmlns:a16="http://schemas.microsoft.com/office/drawing/2014/main" id="{00675EB1-A239-4E6A-AFFF-48230334CB66}"/>
              </a:ext>
            </a:extLst>
          </p:cNvPr>
          <p:cNvSpPr/>
          <p:nvPr/>
        </p:nvSpPr>
        <p:spPr>
          <a:xfrm>
            <a:off x="2574420" y="22695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8D6768-CB16-48D0-897A-795659EB2A02}"/>
              </a:ext>
            </a:extLst>
          </p:cNvPr>
          <p:cNvSpPr/>
          <p:nvPr/>
        </p:nvSpPr>
        <p:spPr>
          <a:xfrm>
            <a:off x="2948933" y="312870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ication Sign 88">
            <a:extLst>
              <a:ext uri="{FF2B5EF4-FFF2-40B4-BE49-F238E27FC236}">
                <a16:creationId xmlns:a16="http://schemas.microsoft.com/office/drawing/2014/main" id="{C50DB91A-977D-4D8A-A8ED-88C0DD6B2352}"/>
              </a:ext>
            </a:extLst>
          </p:cNvPr>
          <p:cNvSpPr/>
          <p:nvPr/>
        </p:nvSpPr>
        <p:spPr>
          <a:xfrm>
            <a:off x="5665195" y="3104959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208F4C2-0F0B-4B44-B378-E404D0D7331E}"/>
              </a:ext>
            </a:extLst>
          </p:cNvPr>
          <p:cNvSpPr/>
          <p:nvPr/>
        </p:nvSpPr>
        <p:spPr>
          <a:xfrm>
            <a:off x="5541991" y="360022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FE71C2C-6717-49D1-8B5B-7BD905F1C30E}"/>
              </a:ext>
            </a:extLst>
          </p:cNvPr>
          <p:cNvSpPr/>
          <p:nvPr/>
        </p:nvSpPr>
        <p:spPr>
          <a:xfrm>
            <a:off x="7321586" y="605211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5B86688-0D2E-4A27-8070-40AF92350BCD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4489D2-29FC-4AB0-B251-FFA9B89390BC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0597A62-4A5F-484F-AD46-B4C4D709186F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ication Sign 98">
            <a:extLst>
              <a:ext uri="{FF2B5EF4-FFF2-40B4-BE49-F238E27FC236}">
                <a16:creationId xmlns:a16="http://schemas.microsoft.com/office/drawing/2014/main" id="{3112BD15-DBC7-4713-94B6-D64ED93B84D9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9B04F9-16C1-42A5-84DC-54D5FA170D1D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75F902-2794-4995-9DC9-524AC6E509DC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DB35EAC-9AA2-4D3B-AF75-0D18244F20CF}"/>
              </a:ext>
            </a:extLst>
          </p:cNvPr>
          <p:cNvSpPr txBox="1"/>
          <p:nvPr/>
        </p:nvSpPr>
        <p:spPr>
          <a:xfrm>
            <a:off x="3187450" y="7112211"/>
            <a:ext cx="367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CADB72-BFFF-4C16-838A-835135999A7A}"/>
              </a:ext>
            </a:extLst>
          </p:cNvPr>
          <p:cNvSpPr txBox="1"/>
          <p:nvPr/>
        </p:nvSpPr>
        <p:spPr>
          <a:xfrm>
            <a:off x="-790332" y="304642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22D9F754-066E-489E-AEE1-28C1FD59511E}"/>
              </a:ext>
            </a:extLst>
          </p:cNvPr>
          <p:cNvSpPr/>
          <p:nvPr/>
        </p:nvSpPr>
        <p:spPr>
          <a:xfrm>
            <a:off x="4070813" y="215981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84938BE-F1E9-4FD9-9A93-4EB74F1810F2}"/>
              </a:ext>
            </a:extLst>
          </p:cNvPr>
          <p:cNvSpPr/>
          <p:nvPr/>
        </p:nvSpPr>
        <p:spPr>
          <a:xfrm>
            <a:off x="1699979" y="290863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EF68E25B-B62C-4024-BDB8-691671ADC05A}"/>
              </a:ext>
            </a:extLst>
          </p:cNvPr>
          <p:cNvSpPr/>
          <p:nvPr/>
        </p:nvSpPr>
        <p:spPr>
          <a:xfrm>
            <a:off x="2640544" y="4595635"/>
            <a:ext cx="279695" cy="31825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057BB8E3-20AD-46C9-81E9-933BB88FB15E}"/>
              </a:ext>
            </a:extLst>
          </p:cNvPr>
          <p:cNvSpPr/>
          <p:nvPr/>
        </p:nvSpPr>
        <p:spPr>
          <a:xfrm>
            <a:off x="3764635" y="423705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ication Sign 109">
            <a:extLst>
              <a:ext uri="{FF2B5EF4-FFF2-40B4-BE49-F238E27FC236}">
                <a16:creationId xmlns:a16="http://schemas.microsoft.com/office/drawing/2014/main" id="{A92F3EB6-8A14-4E3A-9A8C-F831CE292FAB}"/>
              </a:ext>
            </a:extLst>
          </p:cNvPr>
          <p:cNvSpPr/>
          <p:nvPr/>
        </p:nvSpPr>
        <p:spPr>
          <a:xfrm>
            <a:off x="4869323" y="37509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AFCD22-2A8A-4D22-B30C-419A6CBADD9E}"/>
              </a:ext>
            </a:extLst>
          </p:cNvPr>
          <p:cNvSpPr txBox="1"/>
          <p:nvPr/>
        </p:nvSpPr>
        <p:spPr>
          <a:xfrm>
            <a:off x="8303723" y="1537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Parameter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13D5BE-BDA1-4CD3-86C6-3845FC6E176C}"/>
              </a:ext>
            </a:extLst>
          </p:cNvPr>
          <p:cNvSpPr/>
          <p:nvPr/>
        </p:nvSpPr>
        <p:spPr>
          <a:xfrm>
            <a:off x="8341374" y="1924706"/>
            <a:ext cx="1580175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7D943A-913B-4075-A2AD-85FCBA127EB2}"/>
              </a:ext>
            </a:extLst>
          </p:cNvPr>
          <p:cNvSpPr txBox="1"/>
          <p:nvPr/>
        </p:nvSpPr>
        <p:spPr>
          <a:xfrm>
            <a:off x="8429146" y="1991771"/>
            <a:ext cx="77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k = 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DE3EDB-A67A-449E-B73B-7B619CD10F2F}"/>
              </a:ext>
            </a:extLst>
          </p:cNvPr>
          <p:cNvSpPr txBox="1"/>
          <p:nvPr/>
        </p:nvSpPr>
        <p:spPr>
          <a:xfrm>
            <a:off x="8429145" y="2277918"/>
            <a:ext cx="129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</a:rPr>
              <a:t>os</a:t>
            </a:r>
            <a:r>
              <a:rPr lang="en-US" dirty="0">
                <a:latin typeface="Raleway" panose="020B0503030101060003" pitchFamily="34" charset="0"/>
              </a:rPr>
              <a:t> = 300%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280A0C-5AF5-444B-BF32-3B6C20D1219B}"/>
              </a:ext>
            </a:extLst>
          </p:cNvPr>
          <p:cNvSpPr/>
          <p:nvPr/>
        </p:nvSpPr>
        <p:spPr>
          <a:xfrm>
            <a:off x="3689272" y="4151427"/>
            <a:ext cx="430420" cy="430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B31607-B5D7-4847-84BD-07CBF08254C1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2797666" y="4366637"/>
            <a:ext cx="891606" cy="3646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E4AF4B0C-FE4B-4AA2-A51A-546B8DBA044A}"/>
              </a:ext>
            </a:extLst>
          </p:cNvPr>
          <p:cNvSpPr/>
          <p:nvPr/>
        </p:nvSpPr>
        <p:spPr>
          <a:xfrm>
            <a:off x="4281666" y="2579868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256C2462-66F9-49AA-A906-D554D7DB0238}"/>
              </a:ext>
            </a:extLst>
          </p:cNvPr>
          <p:cNvSpPr/>
          <p:nvPr/>
        </p:nvSpPr>
        <p:spPr>
          <a:xfrm>
            <a:off x="4382599" y="4008223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D8463D52-2128-48A8-A2D9-2D7D77A33226}"/>
              </a:ext>
            </a:extLst>
          </p:cNvPr>
          <p:cNvSpPr/>
          <p:nvPr/>
        </p:nvSpPr>
        <p:spPr>
          <a:xfrm>
            <a:off x="5360130" y="3313043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F1BCC43-752F-40FA-BC27-1A784F4C005B}"/>
              </a:ext>
            </a:extLst>
          </p:cNvPr>
          <p:cNvCxnSpPr>
            <a:cxnSpLocks/>
            <a:stCxn id="3" idx="1"/>
            <a:endCxn id="57" idx="2"/>
          </p:cNvCxnSpPr>
          <p:nvPr/>
        </p:nvCxnSpPr>
        <p:spPr>
          <a:xfrm flipH="1" flipV="1">
            <a:off x="3660764" y="3771729"/>
            <a:ext cx="91542" cy="442732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4014A51-A88A-4143-91B6-ED94E4246B19}"/>
              </a:ext>
            </a:extLst>
          </p:cNvPr>
          <p:cNvCxnSpPr>
            <a:cxnSpLocks/>
            <a:stCxn id="3" idx="0"/>
            <a:endCxn id="104" idx="3"/>
          </p:cNvCxnSpPr>
          <p:nvPr/>
        </p:nvCxnSpPr>
        <p:spPr>
          <a:xfrm flipV="1">
            <a:off x="3904482" y="2372332"/>
            <a:ext cx="233507" cy="177909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53DE0C3-E6CC-4F1F-A8F9-243D509DDC3F}"/>
              </a:ext>
            </a:extLst>
          </p:cNvPr>
          <p:cNvCxnSpPr>
            <a:cxnSpLocks/>
            <a:stCxn id="3" idx="7"/>
            <a:endCxn id="110" idx="3"/>
          </p:cNvCxnSpPr>
          <p:nvPr/>
        </p:nvCxnSpPr>
        <p:spPr>
          <a:xfrm flipV="1">
            <a:off x="4056658" y="3963465"/>
            <a:ext cx="879841" cy="25099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43871C1-5750-4A77-9578-9B63AA248F69}"/>
              </a:ext>
            </a:extLst>
          </p:cNvPr>
          <p:cNvCxnSpPr>
            <a:cxnSpLocks/>
            <a:stCxn id="3" idx="7"/>
            <a:endCxn id="89" idx="3"/>
          </p:cNvCxnSpPr>
          <p:nvPr/>
        </p:nvCxnSpPr>
        <p:spPr>
          <a:xfrm flipV="1">
            <a:off x="4056658" y="3317478"/>
            <a:ext cx="1675713" cy="89698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9C9AC36-8B33-44A0-89A7-A7114CB14551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EA0BB20-6C28-48EA-AD89-F9CA72C36083}"/>
              </a:ext>
            </a:extLst>
          </p:cNvPr>
          <p:cNvCxnSpPr>
            <a:cxnSpLocks/>
          </p:cNvCxnSpPr>
          <p:nvPr/>
        </p:nvCxnSpPr>
        <p:spPr>
          <a:xfrm>
            <a:off x="2652788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190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06FA-6B1E-4A5B-8690-A3B232EF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SMOTE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32374D-091B-4508-8E8B-481F461D8793}"/>
              </a:ext>
            </a:extLst>
          </p:cNvPr>
          <p:cNvCxnSpPr>
            <a:cxnSpLocks/>
          </p:cNvCxnSpPr>
          <p:nvPr/>
        </p:nvCxnSpPr>
        <p:spPr>
          <a:xfrm flipV="1">
            <a:off x="-398291" y="190569"/>
            <a:ext cx="0" cy="638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5D5DF2-4C91-4195-B3A9-070D5DC9C50F}"/>
              </a:ext>
            </a:extLst>
          </p:cNvPr>
          <p:cNvCxnSpPr>
            <a:cxnSpLocks/>
          </p:cNvCxnSpPr>
          <p:nvPr/>
        </p:nvCxnSpPr>
        <p:spPr>
          <a:xfrm>
            <a:off x="0" y="7043973"/>
            <a:ext cx="12123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1727099-B96B-433B-B302-67E1FB491F5E}"/>
              </a:ext>
            </a:extLst>
          </p:cNvPr>
          <p:cNvSpPr/>
          <p:nvPr/>
        </p:nvSpPr>
        <p:spPr>
          <a:xfrm>
            <a:off x="1699979" y="599907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79C6A16D-EEF3-4A61-8389-C0DB6CA8CBE5}"/>
              </a:ext>
            </a:extLst>
          </p:cNvPr>
          <p:cNvSpPr/>
          <p:nvPr/>
        </p:nvSpPr>
        <p:spPr>
          <a:xfrm>
            <a:off x="3448245" y="355921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5FCF2E8-379B-4FA4-AB4B-4B3981A5E3A4}"/>
              </a:ext>
            </a:extLst>
          </p:cNvPr>
          <p:cNvSpPr/>
          <p:nvPr/>
        </p:nvSpPr>
        <p:spPr>
          <a:xfrm>
            <a:off x="7310901" y="474075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75112B2-BB2E-479F-8486-CF8394423AD9}"/>
              </a:ext>
            </a:extLst>
          </p:cNvPr>
          <p:cNvSpPr/>
          <p:nvPr/>
        </p:nvSpPr>
        <p:spPr>
          <a:xfrm>
            <a:off x="3383747" y="110919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27EF949-1621-44F6-8263-DFF70D2A4A0B}"/>
              </a:ext>
            </a:extLst>
          </p:cNvPr>
          <p:cNvSpPr/>
          <p:nvPr/>
        </p:nvSpPr>
        <p:spPr>
          <a:xfrm>
            <a:off x="1025561" y="212251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61FCF2F-B175-4DFF-A19B-7E739B9A8C68}"/>
              </a:ext>
            </a:extLst>
          </p:cNvPr>
          <p:cNvSpPr/>
          <p:nvPr/>
        </p:nvSpPr>
        <p:spPr>
          <a:xfrm>
            <a:off x="2049623" y="143909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070E3E-CDC8-46B7-8D42-7E92C3744B00}"/>
              </a:ext>
            </a:extLst>
          </p:cNvPr>
          <p:cNvSpPr/>
          <p:nvPr/>
        </p:nvSpPr>
        <p:spPr>
          <a:xfrm>
            <a:off x="509222" y="444084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0D08465-5ACA-4D68-9106-337F5A955189}"/>
              </a:ext>
            </a:extLst>
          </p:cNvPr>
          <p:cNvSpPr/>
          <p:nvPr/>
        </p:nvSpPr>
        <p:spPr>
          <a:xfrm>
            <a:off x="4857095" y="554633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ication Sign 82">
            <a:extLst>
              <a:ext uri="{FF2B5EF4-FFF2-40B4-BE49-F238E27FC236}">
                <a16:creationId xmlns:a16="http://schemas.microsoft.com/office/drawing/2014/main" id="{00675EB1-A239-4E6A-AFFF-48230334CB66}"/>
              </a:ext>
            </a:extLst>
          </p:cNvPr>
          <p:cNvSpPr/>
          <p:nvPr/>
        </p:nvSpPr>
        <p:spPr>
          <a:xfrm>
            <a:off x="2574420" y="22695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8D6768-CB16-48D0-897A-795659EB2A02}"/>
              </a:ext>
            </a:extLst>
          </p:cNvPr>
          <p:cNvSpPr/>
          <p:nvPr/>
        </p:nvSpPr>
        <p:spPr>
          <a:xfrm>
            <a:off x="2948933" y="312870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ication Sign 88">
            <a:extLst>
              <a:ext uri="{FF2B5EF4-FFF2-40B4-BE49-F238E27FC236}">
                <a16:creationId xmlns:a16="http://schemas.microsoft.com/office/drawing/2014/main" id="{C50DB91A-977D-4D8A-A8ED-88C0DD6B2352}"/>
              </a:ext>
            </a:extLst>
          </p:cNvPr>
          <p:cNvSpPr/>
          <p:nvPr/>
        </p:nvSpPr>
        <p:spPr>
          <a:xfrm>
            <a:off x="5665195" y="3104959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208F4C2-0F0B-4B44-B378-E404D0D7331E}"/>
              </a:ext>
            </a:extLst>
          </p:cNvPr>
          <p:cNvSpPr/>
          <p:nvPr/>
        </p:nvSpPr>
        <p:spPr>
          <a:xfrm>
            <a:off x="5541991" y="360022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FE71C2C-6717-49D1-8B5B-7BD905F1C30E}"/>
              </a:ext>
            </a:extLst>
          </p:cNvPr>
          <p:cNvSpPr/>
          <p:nvPr/>
        </p:nvSpPr>
        <p:spPr>
          <a:xfrm>
            <a:off x="7321586" y="605211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5B86688-0D2E-4A27-8070-40AF92350BCD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4489D2-29FC-4AB0-B251-FFA9B89390BC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0597A62-4A5F-484F-AD46-B4C4D709186F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ication Sign 98">
            <a:extLst>
              <a:ext uri="{FF2B5EF4-FFF2-40B4-BE49-F238E27FC236}">
                <a16:creationId xmlns:a16="http://schemas.microsoft.com/office/drawing/2014/main" id="{3112BD15-DBC7-4713-94B6-D64ED93B84D9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9B04F9-16C1-42A5-84DC-54D5FA170D1D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75F902-2794-4995-9DC9-524AC6E509DC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DB35EAC-9AA2-4D3B-AF75-0D18244F20CF}"/>
              </a:ext>
            </a:extLst>
          </p:cNvPr>
          <p:cNvSpPr txBox="1"/>
          <p:nvPr/>
        </p:nvSpPr>
        <p:spPr>
          <a:xfrm>
            <a:off x="3187450" y="7112211"/>
            <a:ext cx="367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CADB72-BFFF-4C16-838A-835135999A7A}"/>
              </a:ext>
            </a:extLst>
          </p:cNvPr>
          <p:cNvSpPr txBox="1"/>
          <p:nvPr/>
        </p:nvSpPr>
        <p:spPr>
          <a:xfrm>
            <a:off x="-790332" y="304642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22D9F754-066E-489E-AEE1-28C1FD59511E}"/>
              </a:ext>
            </a:extLst>
          </p:cNvPr>
          <p:cNvSpPr/>
          <p:nvPr/>
        </p:nvSpPr>
        <p:spPr>
          <a:xfrm>
            <a:off x="4070813" y="215981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84938BE-F1E9-4FD9-9A93-4EB74F1810F2}"/>
              </a:ext>
            </a:extLst>
          </p:cNvPr>
          <p:cNvSpPr/>
          <p:nvPr/>
        </p:nvSpPr>
        <p:spPr>
          <a:xfrm>
            <a:off x="1699979" y="290863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EF68E25B-B62C-4024-BDB8-691671ADC05A}"/>
              </a:ext>
            </a:extLst>
          </p:cNvPr>
          <p:cNvSpPr/>
          <p:nvPr/>
        </p:nvSpPr>
        <p:spPr>
          <a:xfrm>
            <a:off x="2640544" y="4595635"/>
            <a:ext cx="279695" cy="31825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057BB8E3-20AD-46C9-81E9-933BB88FB15E}"/>
              </a:ext>
            </a:extLst>
          </p:cNvPr>
          <p:cNvSpPr/>
          <p:nvPr/>
        </p:nvSpPr>
        <p:spPr>
          <a:xfrm>
            <a:off x="3764635" y="423705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ication Sign 109">
            <a:extLst>
              <a:ext uri="{FF2B5EF4-FFF2-40B4-BE49-F238E27FC236}">
                <a16:creationId xmlns:a16="http://schemas.microsoft.com/office/drawing/2014/main" id="{A92F3EB6-8A14-4E3A-9A8C-F831CE292FAB}"/>
              </a:ext>
            </a:extLst>
          </p:cNvPr>
          <p:cNvSpPr/>
          <p:nvPr/>
        </p:nvSpPr>
        <p:spPr>
          <a:xfrm>
            <a:off x="4869323" y="37509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AFCD22-2A8A-4D22-B30C-419A6CBADD9E}"/>
              </a:ext>
            </a:extLst>
          </p:cNvPr>
          <p:cNvSpPr txBox="1"/>
          <p:nvPr/>
        </p:nvSpPr>
        <p:spPr>
          <a:xfrm>
            <a:off x="8303723" y="1537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Parameter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13D5BE-BDA1-4CD3-86C6-3845FC6E176C}"/>
              </a:ext>
            </a:extLst>
          </p:cNvPr>
          <p:cNvSpPr/>
          <p:nvPr/>
        </p:nvSpPr>
        <p:spPr>
          <a:xfrm>
            <a:off x="8341374" y="1924706"/>
            <a:ext cx="1580175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7D943A-913B-4075-A2AD-85FCBA127EB2}"/>
              </a:ext>
            </a:extLst>
          </p:cNvPr>
          <p:cNvSpPr txBox="1"/>
          <p:nvPr/>
        </p:nvSpPr>
        <p:spPr>
          <a:xfrm>
            <a:off x="8429146" y="1991771"/>
            <a:ext cx="77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k = 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DE3EDB-A67A-449E-B73B-7B619CD10F2F}"/>
              </a:ext>
            </a:extLst>
          </p:cNvPr>
          <p:cNvSpPr txBox="1"/>
          <p:nvPr/>
        </p:nvSpPr>
        <p:spPr>
          <a:xfrm>
            <a:off x="8429145" y="2277918"/>
            <a:ext cx="129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</a:rPr>
              <a:t>os</a:t>
            </a:r>
            <a:r>
              <a:rPr lang="en-US" dirty="0">
                <a:latin typeface="Raleway" panose="020B0503030101060003" pitchFamily="34" charset="0"/>
              </a:rPr>
              <a:t> = 300%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280A0C-5AF5-444B-BF32-3B6C20D1219B}"/>
              </a:ext>
            </a:extLst>
          </p:cNvPr>
          <p:cNvSpPr/>
          <p:nvPr/>
        </p:nvSpPr>
        <p:spPr>
          <a:xfrm>
            <a:off x="3689272" y="4151427"/>
            <a:ext cx="430420" cy="4304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B31607-B5D7-4847-84BD-07CBF08254C1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2797666" y="4366637"/>
            <a:ext cx="891606" cy="36466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E4AF4B0C-FE4B-4AA2-A51A-546B8DBA044A}"/>
              </a:ext>
            </a:extLst>
          </p:cNvPr>
          <p:cNvSpPr/>
          <p:nvPr/>
        </p:nvSpPr>
        <p:spPr>
          <a:xfrm>
            <a:off x="4281666" y="2579868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256C2462-66F9-49AA-A906-D554D7DB0238}"/>
              </a:ext>
            </a:extLst>
          </p:cNvPr>
          <p:cNvSpPr/>
          <p:nvPr/>
        </p:nvSpPr>
        <p:spPr>
          <a:xfrm>
            <a:off x="4382599" y="4008223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D8463D52-2128-48A8-A2D9-2D7D77A33226}"/>
              </a:ext>
            </a:extLst>
          </p:cNvPr>
          <p:cNvSpPr/>
          <p:nvPr/>
        </p:nvSpPr>
        <p:spPr>
          <a:xfrm>
            <a:off x="5360130" y="3313043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4014A51-A88A-4143-91B6-ED94E4246B19}"/>
              </a:ext>
            </a:extLst>
          </p:cNvPr>
          <p:cNvCxnSpPr>
            <a:cxnSpLocks/>
            <a:stCxn id="3" idx="0"/>
            <a:endCxn id="104" idx="3"/>
          </p:cNvCxnSpPr>
          <p:nvPr/>
        </p:nvCxnSpPr>
        <p:spPr>
          <a:xfrm flipV="1">
            <a:off x="3904482" y="2372332"/>
            <a:ext cx="233507" cy="177909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43871C1-5750-4A77-9578-9B63AA248F69}"/>
              </a:ext>
            </a:extLst>
          </p:cNvPr>
          <p:cNvCxnSpPr>
            <a:cxnSpLocks/>
            <a:stCxn id="3" idx="7"/>
            <a:endCxn id="89" idx="3"/>
          </p:cNvCxnSpPr>
          <p:nvPr/>
        </p:nvCxnSpPr>
        <p:spPr>
          <a:xfrm flipV="1">
            <a:off x="4056658" y="3317478"/>
            <a:ext cx="1675713" cy="89698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525C953C-10F7-44B8-BEE9-ABF73D19F483}"/>
              </a:ext>
            </a:extLst>
          </p:cNvPr>
          <p:cNvSpPr/>
          <p:nvPr/>
        </p:nvSpPr>
        <p:spPr>
          <a:xfrm>
            <a:off x="2996918" y="4441999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9B51ED47-6720-4839-86FD-61EE3A4A3DCE}"/>
              </a:ext>
            </a:extLst>
          </p:cNvPr>
          <p:cNvSpPr/>
          <p:nvPr/>
        </p:nvSpPr>
        <p:spPr>
          <a:xfrm>
            <a:off x="3904482" y="2887058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C211F883-24F1-4388-844F-91A1E6D7B214}"/>
              </a:ext>
            </a:extLst>
          </p:cNvPr>
          <p:cNvSpPr/>
          <p:nvPr/>
        </p:nvSpPr>
        <p:spPr>
          <a:xfrm>
            <a:off x="4896742" y="3524871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2DB87E-BA77-462B-A5C9-CC1D1FC3470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FAE0C32-2B36-426F-B765-52FA58AE82E8}"/>
              </a:ext>
            </a:extLst>
          </p:cNvPr>
          <p:cNvCxnSpPr>
            <a:cxnSpLocks/>
          </p:cNvCxnSpPr>
          <p:nvPr/>
        </p:nvCxnSpPr>
        <p:spPr>
          <a:xfrm>
            <a:off x="2652788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7782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06FA-6B1E-4A5B-8690-A3B232EF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SMOTE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32374D-091B-4508-8E8B-481F461D8793}"/>
              </a:ext>
            </a:extLst>
          </p:cNvPr>
          <p:cNvCxnSpPr>
            <a:cxnSpLocks/>
          </p:cNvCxnSpPr>
          <p:nvPr/>
        </p:nvCxnSpPr>
        <p:spPr>
          <a:xfrm flipV="1">
            <a:off x="-398291" y="190569"/>
            <a:ext cx="0" cy="638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5D5DF2-4C91-4195-B3A9-070D5DC9C50F}"/>
              </a:ext>
            </a:extLst>
          </p:cNvPr>
          <p:cNvCxnSpPr>
            <a:cxnSpLocks/>
          </p:cNvCxnSpPr>
          <p:nvPr/>
        </p:nvCxnSpPr>
        <p:spPr>
          <a:xfrm>
            <a:off x="0" y="7043973"/>
            <a:ext cx="12123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1727099-B96B-433B-B302-67E1FB491F5E}"/>
              </a:ext>
            </a:extLst>
          </p:cNvPr>
          <p:cNvSpPr/>
          <p:nvPr/>
        </p:nvSpPr>
        <p:spPr>
          <a:xfrm>
            <a:off x="1699979" y="599907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79C6A16D-EEF3-4A61-8389-C0DB6CA8CBE5}"/>
              </a:ext>
            </a:extLst>
          </p:cNvPr>
          <p:cNvSpPr/>
          <p:nvPr/>
        </p:nvSpPr>
        <p:spPr>
          <a:xfrm>
            <a:off x="3448245" y="355921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5FCF2E8-379B-4FA4-AB4B-4B3981A5E3A4}"/>
              </a:ext>
            </a:extLst>
          </p:cNvPr>
          <p:cNvSpPr/>
          <p:nvPr/>
        </p:nvSpPr>
        <p:spPr>
          <a:xfrm>
            <a:off x="7310901" y="474075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75112B2-BB2E-479F-8486-CF8394423AD9}"/>
              </a:ext>
            </a:extLst>
          </p:cNvPr>
          <p:cNvSpPr/>
          <p:nvPr/>
        </p:nvSpPr>
        <p:spPr>
          <a:xfrm>
            <a:off x="3383747" y="110919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27EF949-1621-44F6-8263-DFF70D2A4A0B}"/>
              </a:ext>
            </a:extLst>
          </p:cNvPr>
          <p:cNvSpPr/>
          <p:nvPr/>
        </p:nvSpPr>
        <p:spPr>
          <a:xfrm>
            <a:off x="1025561" y="212251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61FCF2F-B175-4DFF-A19B-7E739B9A8C68}"/>
              </a:ext>
            </a:extLst>
          </p:cNvPr>
          <p:cNvSpPr/>
          <p:nvPr/>
        </p:nvSpPr>
        <p:spPr>
          <a:xfrm>
            <a:off x="2049623" y="143909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070E3E-CDC8-46B7-8D42-7E92C3744B00}"/>
              </a:ext>
            </a:extLst>
          </p:cNvPr>
          <p:cNvSpPr/>
          <p:nvPr/>
        </p:nvSpPr>
        <p:spPr>
          <a:xfrm>
            <a:off x="509222" y="444084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0D08465-5ACA-4D68-9106-337F5A955189}"/>
              </a:ext>
            </a:extLst>
          </p:cNvPr>
          <p:cNvSpPr/>
          <p:nvPr/>
        </p:nvSpPr>
        <p:spPr>
          <a:xfrm>
            <a:off x="4857095" y="554633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ication Sign 82">
            <a:extLst>
              <a:ext uri="{FF2B5EF4-FFF2-40B4-BE49-F238E27FC236}">
                <a16:creationId xmlns:a16="http://schemas.microsoft.com/office/drawing/2014/main" id="{00675EB1-A239-4E6A-AFFF-48230334CB66}"/>
              </a:ext>
            </a:extLst>
          </p:cNvPr>
          <p:cNvSpPr/>
          <p:nvPr/>
        </p:nvSpPr>
        <p:spPr>
          <a:xfrm>
            <a:off x="2574420" y="22695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8D6768-CB16-48D0-897A-795659EB2A02}"/>
              </a:ext>
            </a:extLst>
          </p:cNvPr>
          <p:cNvSpPr/>
          <p:nvPr/>
        </p:nvSpPr>
        <p:spPr>
          <a:xfrm>
            <a:off x="2948933" y="312870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ication Sign 88">
            <a:extLst>
              <a:ext uri="{FF2B5EF4-FFF2-40B4-BE49-F238E27FC236}">
                <a16:creationId xmlns:a16="http://schemas.microsoft.com/office/drawing/2014/main" id="{C50DB91A-977D-4D8A-A8ED-88C0DD6B2352}"/>
              </a:ext>
            </a:extLst>
          </p:cNvPr>
          <p:cNvSpPr/>
          <p:nvPr/>
        </p:nvSpPr>
        <p:spPr>
          <a:xfrm>
            <a:off x="5665195" y="3104959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208F4C2-0F0B-4B44-B378-E404D0D7331E}"/>
              </a:ext>
            </a:extLst>
          </p:cNvPr>
          <p:cNvSpPr/>
          <p:nvPr/>
        </p:nvSpPr>
        <p:spPr>
          <a:xfrm>
            <a:off x="5541991" y="360022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FE71C2C-6717-49D1-8B5B-7BD905F1C30E}"/>
              </a:ext>
            </a:extLst>
          </p:cNvPr>
          <p:cNvSpPr/>
          <p:nvPr/>
        </p:nvSpPr>
        <p:spPr>
          <a:xfrm>
            <a:off x="7321586" y="605211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5B86688-0D2E-4A27-8070-40AF92350BCD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4489D2-29FC-4AB0-B251-FFA9B89390BC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0597A62-4A5F-484F-AD46-B4C4D709186F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ication Sign 98">
            <a:extLst>
              <a:ext uri="{FF2B5EF4-FFF2-40B4-BE49-F238E27FC236}">
                <a16:creationId xmlns:a16="http://schemas.microsoft.com/office/drawing/2014/main" id="{3112BD15-DBC7-4713-94B6-D64ED93B84D9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9B04F9-16C1-42A5-84DC-54D5FA170D1D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75F902-2794-4995-9DC9-524AC6E509DC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DB35EAC-9AA2-4D3B-AF75-0D18244F20CF}"/>
              </a:ext>
            </a:extLst>
          </p:cNvPr>
          <p:cNvSpPr txBox="1"/>
          <p:nvPr/>
        </p:nvSpPr>
        <p:spPr>
          <a:xfrm>
            <a:off x="3187450" y="7112211"/>
            <a:ext cx="367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CADB72-BFFF-4C16-838A-835135999A7A}"/>
              </a:ext>
            </a:extLst>
          </p:cNvPr>
          <p:cNvSpPr txBox="1"/>
          <p:nvPr/>
        </p:nvSpPr>
        <p:spPr>
          <a:xfrm>
            <a:off x="-790332" y="304642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22D9F754-066E-489E-AEE1-28C1FD59511E}"/>
              </a:ext>
            </a:extLst>
          </p:cNvPr>
          <p:cNvSpPr/>
          <p:nvPr/>
        </p:nvSpPr>
        <p:spPr>
          <a:xfrm>
            <a:off x="4070813" y="215981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84938BE-F1E9-4FD9-9A93-4EB74F1810F2}"/>
              </a:ext>
            </a:extLst>
          </p:cNvPr>
          <p:cNvSpPr/>
          <p:nvPr/>
        </p:nvSpPr>
        <p:spPr>
          <a:xfrm>
            <a:off x="1699979" y="290863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EF68E25B-B62C-4024-BDB8-691671ADC05A}"/>
              </a:ext>
            </a:extLst>
          </p:cNvPr>
          <p:cNvSpPr/>
          <p:nvPr/>
        </p:nvSpPr>
        <p:spPr>
          <a:xfrm>
            <a:off x="2640544" y="4595635"/>
            <a:ext cx="279695" cy="31825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057BB8E3-20AD-46C9-81E9-933BB88FB15E}"/>
              </a:ext>
            </a:extLst>
          </p:cNvPr>
          <p:cNvSpPr/>
          <p:nvPr/>
        </p:nvSpPr>
        <p:spPr>
          <a:xfrm>
            <a:off x="3764635" y="423705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ication Sign 109">
            <a:extLst>
              <a:ext uri="{FF2B5EF4-FFF2-40B4-BE49-F238E27FC236}">
                <a16:creationId xmlns:a16="http://schemas.microsoft.com/office/drawing/2014/main" id="{A92F3EB6-8A14-4E3A-9A8C-F831CE292FAB}"/>
              </a:ext>
            </a:extLst>
          </p:cNvPr>
          <p:cNvSpPr/>
          <p:nvPr/>
        </p:nvSpPr>
        <p:spPr>
          <a:xfrm>
            <a:off x="4869323" y="37509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AFCD22-2A8A-4D22-B30C-419A6CBADD9E}"/>
              </a:ext>
            </a:extLst>
          </p:cNvPr>
          <p:cNvSpPr txBox="1"/>
          <p:nvPr/>
        </p:nvSpPr>
        <p:spPr>
          <a:xfrm>
            <a:off x="8303723" y="1537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Parameter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13D5BE-BDA1-4CD3-86C6-3845FC6E176C}"/>
              </a:ext>
            </a:extLst>
          </p:cNvPr>
          <p:cNvSpPr/>
          <p:nvPr/>
        </p:nvSpPr>
        <p:spPr>
          <a:xfrm>
            <a:off x="8341374" y="1924706"/>
            <a:ext cx="1580175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7D943A-913B-4075-A2AD-85FCBA127EB2}"/>
              </a:ext>
            </a:extLst>
          </p:cNvPr>
          <p:cNvSpPr txBox="1"/>
          <p:nvPr/>
        </p:nvSpPr>
        <p:spPr>
          <a:xfrm>
            <a:off x="8429146" y="1991771"/>
            <a:ext cx="77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leway" panose="020B0503030101060003" pitchFamily="34" charset="0"/>
              </a:rPr>
              <a:t>k = 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DE3EDB-A67A-449E-B73B-7B619CD10F2F}"/>
              </a:ext>
            </a:extLst>
          </p:cNvPr>
          <p:cNvSpPr txBox="1"/>
          <p:nvPr/>
        </p:nvSpPr>
        <p:spPr>
          <a:xfrm>
            <a:off x="8429145" y="2277918"/>
            <a:ext cx="1299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Raleway" panose="020B0503030101060003" pitchFamily="34" charset="0"/>
              </a:rPr>
              <a:t>os</a:t>
            </a:r>
            <a:r>
              <a:rPr lang="en-US" dirty="0">
                <a:latin typeface="Raleway" panose="020B0503030101060003" pitchFamily="34" charset="0"/>
              </a:rPr>
              <a:t> = 300%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E4AF4B0C-FE4B-4AA2-A51A-546B8DBA044A}"/>
              </a:ext>
            </a:extLst>
          </p:cNvPr>
          <p:cNvSpPr/>
          <p:nvPr/>
        </p:nvSpPr>
        <p:spPr>
          <a:xfrm>
            <a:off x="4281666" y="2579868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256C2462-66F9-49AA-A906-D554D7DB0238}"/>
              </a:ext>
            </a:extLst>
          </p:cNvPr>
          <p:cNvSpPr/>
          <p:nvPr/>
        </p:nvSpPr>
        <p:spPr>
          <a:xfrm>
            <a:off x="4382599" y="4008223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D8463D52-2128-48A8-A2D9-2D7D77A33226}"/>
              </a:ext>
            </a:extLst>
          </p:cNvPr>
          <p:cNvSpPr/>
          <p:nvPr/>
        </p:nvSpPr>
        <p:spPr>
          <a:xfrm>
            <a:off x="5360130" y="3313043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525C953C-10F7-44B8-BEE9-ABF73D19F483}"/>
              </a:ext>
            </a:extLst>
          </p:cNvPr>
          <p:cNvSpPr/>
          <p:nvPr/>
        </p:nvSpPr>
        <p:spPr>
          <a:xfrm>
            <a:off x="2996918" y="4441999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9B51ED47-6720-4839-86FD-61EE3A4A3DCE}"/>
              </a:ext>
            </a:extLst>
          </p:cNvPr>
          <p:cNvSpPr/>
          <p:nvPr/>
        </p:nvSpPr>
        <p:spPr>
          <a:xfrm>
            <a:off x="3904482" y="2887058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C211F883-24F1-4388-844F-91A1E6D7B214}"/>
              </a:ext>
            </a:extLst>
          </p:cNvPr>
          <p:cNvSpPr/>
          <p:nvPr/>
        </p:nvSpPr>
        <p:spPr>
          <a:xfrm>
            <a:off x="4896742" y="3524871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2B455A20-B834-4CA9-8849-B13C5DA61AEF}"/>
              </a:ext>
            </a:extLst>
          </p:cNvPr>
          <p:cNvSpPr/>
          <p:nvPr/>
        </p:nvSpPr>
        <p:spPr>
          <a:xfrm>
            <a:off x="3588092" y="3890793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D58BC6A3-433B-4274-98F4-43869DFE1728}"/>
              </a:ext>
            </a:extLst>
          </p:cNvPr>
          <p:cNvSpPr/>
          <p:nvPr/>
        </p:nvSpPr>
        <p:spPr>
          <a:xfrm>
            <a:off x="2903819" y="4110427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7122D78E-F522-457C-A432-39209D051284}"/>
              </a:ext>
            </a:extLst>
          </p:cNvPr>
          <p:cNvSpPr/>
          <p:nvPr/>
        </p:nvSpPr>
        <p:spPr>
          <a:xfrm>
            <a:off x="4182099" y="3649921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78DEA079-6B9E-4B74-BFBF-58F075B876DD}"/>
              </a:ext>
            </a:extLst>
          </p:cNvPr>
          <p:cNvSpPr/>
          <p:nvPr/>
        </p:nvSpPr>
        <p:spPr>
          <a:xfrm>
            <a:off x="3236626" y="3455529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id="{76AEBA4E-A5A7-41D3-8D15-6E142A9D5FEE}"/>
              </a:ext>
            </a:extLst>
          </p:cNvPr>
          <p:cNvSpPr/>
          <p:nvPr/>
        </p:nvSpPr>
        <p:spPr>
          <a:xfrm>
            <a:off x="4577400" y="3563495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id="{FA308A6E-1F65-4073-BCBE-93CF78004B42}"/>
              </a:ext>
            </a:extLst>
          </p:cNvPr>
          <p:cNvSpPr/>
          <p:nvPr/>
        </p:nvSpPr>
        <p:spPr>
          <a:xfrm>
            <a:off x="4132517" y="4055746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id="{EEFB0E91-550E-4741-865B-04DBBA6AD24E}"/>
              </a:ext>
            </a:extLst>
          </p:cNvPr>
          <p:cNvSpPr/>
          <p:nvPr/>
        </p:nvSpPr>
        <p:spPr>
          <a:xfrm>
            <a:off x="4857095" y="2619679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40EE46F9-3F39-4007-A3E0-8B1499DDA602}"/>
              </a:ext>
            </a:extLst>
          </p:cNvPr>
          <p:cNvSpPr/>
          <p:nvPr/>
        </p:nvSpPr>
        <p:spPr>
          <a:xfrm>
            <a:off x="5176437" y="3500995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ication Sign 65">
            <a:extLst>
              <a:ext uri="{FF2B5EF4-FFF2-40B4-BE49-F238E27FC236}">
                <a16:creationId xmlns:a16="http://schemas.microsoft.com/office/drawing/2014/main" id="{7AD2259A-FC2D-4BB5-884A-AD0014BD1962}"/>
              </a:ext>
            </a:extLst>
          </p:cNvPr>
          <p:cNvSpPr/>
          <p:nvPr/>
        </p:nvSpPr>
        <p:spPr>
          <a:xfrm>
            <a:off x="4389487" y="3246299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4506970B-96F1-4358-8C62-D433C74D7A2C}"/>
              </a:ext>
            </a:extLst>
          </p:cNvPr>
          <p:cNvSpPr/>
          <p:nvPr/>
        </p:nvSpPr>
        <p:spPr>
          <a:xfrm>
            <a:off x="3745320" y="2674602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id="{F8D66AC2-8F73-4773-9843-FB5DFC379032}"/>
              </a:ext>
            </a:extLst>
          </p:cNvPr>
          <p:cNvSpPr/>
          <p:nvPr/>
        </p:nvSpPr>
        <p:spPr>
          <a:xfrm>
            <a:off x="3264458" y="2239727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ication Sign 68">
            <a:extLst>
              <a:ext uri="{FF2B5EF4-FFF2-40B4-BE49-F238E27FC236}">
                <a16:creationId xmlns:a16="http://schemas.microsoft.com/office/drawing/2014/main" id="{4CEEE533-DC7C-446C-B3D0-5AABC48B4302}"/>
              </a:ext>
            </a:extLst>
          </p:cNvPr>
          <p:cNvSpPr/>
          <p:nvPr/>
        </p:nvSpPr>
        <p:spPr>
          <a:xfrm>
            <a:off x="3419161" y="3050973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id="{CC3D3B0B-FCEF-47AD-B3C6-B4086B0EF1A8}"/>
              </a:ext>
            </a:extLst>
          </p:cNvPr>
          <p:cNvSpPr/>
          <p:nvPr/>
        </p:nvSpPr>
        <p:spPr>
          <a:xfrm>
            <a:off x="2634307" y="3500469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ication Sign 70">
            <a:extLst>
              <a:ext uri="{FF2B5EF4-FFF2-40B4-BE49-F238E27FC236}">
                <a16:creationId xmlns:a16="http://schemas.microsoft.com/office/drawing/2014/main" id="{78061CF6-2420-461B-BADD-FB0841698562}"/>
              </a:ext>
            </a:extLst>
          </p:cNvPr>
          <p:cNvSpPr/>
          <p:nvPr/>
        </p:nvSpPr>
        <p:spPr>
          <a:xfrm>
            <a:off x="2163512" y="2502912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8E0B78EE-925B-4B20-A3E4-5FFF2540C701}"/>
              </a:ext>
            </a:extLst>
          </p:cNvPr>
          <p:cNvSpPr/>
          <p:nvPr/>
        </p:nvSpPr>
        <p:spPr>
          <a:xfrm>
            <a:off x="3073903" y="2829627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64B83079-5EB9-4F13-A8FA-33F06654EF51}"/>
              </a:ext>
            </a:extLst>
          </p:cNvPr>
          <p:cNvSpPr/>
          <p:nvPr/>
        </p:nvSpPr>
        <p:spPr>
          <a:xfrm>
            <a:off x="2450614" y="3240244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Multiplication Sign 75">
            <a:extLst>
              <a:ext uri="{FF2B5EF4-FFF2-40B4-BE49-F238E27FC236}">
                <a16:creationId xmlns:a16="http://schemas.microsoft.com/office/drawing/2014/main" id="{8F2AC48C-A05A-4762-BA87-DA2B146DF4CD}"/>
              </a:ext>
            </a:extLst>
          </p:cNvPr>
          <p:cNvSpPr/>
          <p:nvPr/>
        </p:nvSpPr>
        <p:spPr>
          <a:xfrm>
            <a:off x="2914002" y="3430139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Multiplication Sign 76">
            <a:extLst>
              <a:ext uri="{FF2B5EF4-FFF2-40B4-BE49-F238E27FC236}">
                <a16:creationId xmlns:a16="http://schemas.microsoft.com/office/drawing/2014/main" id="{8E37AD24-925F-46DE-A541-2728589F2891}"/>
              </a:ext>
            </a:extLst>
          </p:cNvPr>
          <p:cNvSpPr/>
          <p:nvPr/>
        </p:nvSpPr>
        <p:spPr>
          <a:xfrm>
            <a:off x="2228467" y="3923846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55310B4-79E1-4ED4-8475-184054B35E80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F156306-76E5-4826-8EF9-C1B818272DC6}"/>
              </a:ext>
            </a:extLst>
          </p:cNvPr>
          <p:cNvCxnSpPr>
            <a:cxnSpLocks/>
          </p:cNvCxnSpPr>
          <p:nvPr/>
        </p:nvCxnSpPr>
        <p:spPr>
          <a:xfrm>
            <a:off x="2652788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11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05021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5066250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be 1">
            <a:extLst>
              <a:ext uri="{FF2B5EF4-FFF2-40B4-BE49-F238E27FC236}">
                <a16:creationId xmlns:a16="http://schemas.microsoft.com/office/drawing/2014/main" id="{129FA30E-5CFB-4256-B14F-FC16B885E7B4}"/>
              </a:ext>
            </a:extLst>
          </p:cNvPr>
          <p:cNvSpPr/>
          <p:nvPr/>
        </p:nvSpPr>
        <p:spPr>
          <a:xfrm>
            <a:off x="6184847" y="3429000"/>
            <a:ext cx="940905" cy="940905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6C4EE7-7BC2-4981-8FC4-F3CF8E92711E}"/>
              </a:ext>
            </a:extLst>
          </p:cNvPr>
          <p:cNvSpPr txBox="1"/>
          <p:nvPr/>
        </p:nvSpPr>
        <p:spPr>
          <a:xfrm>
            <a:off x="2032742" y="1870712"/>
            <a:ext cx="1497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79AD8F6-42EB-45D8-BEAB-C60A3C260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19839"/>
              </p:ext>
            </p:extLst>
          </p:nvPr>
        </p:nvGraphicFramePr>
        <p:xfrm>
          <a:off x="496730" y="5204292"/>
          <a:ext cx="4569520" cy="2514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3904">
                  <a:extLst>
                    <a:ext uri="{9D8B030D-6E8A-4147-A177-3AD203B41FA5}">
                      <a16:colId xmlns:a16="http://schemas.microsoft.com/office/drawing/2014/main" val="2896320265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640191523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1481772579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2861211061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3651129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…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06488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2B199A8-1AF7-4E3D-A7E2-EDAC0F5B9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87009"/>
              </p:ext>
            </p:extLst>
          </p:nvPr>
        </p:nvGraphicFramePr>
        <p:xfrm>
          <a:off x="496730" y="2683408"/>
          <a:ext cx="4569520" cy="2514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3904">
                  <a:extLst>
                    <a:ext uri="{9D8B030D-6E8A-4147-A177-3AD203B41FA5}">
                      <a16:colId xmlns:a16="http://schemas.microsoft.com/office/drawing/2014/main" val="3991483674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2582073851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2930109682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346817869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7946221"/>
                    </a:ext>
                  </a:extLst>
                </a:gridCol>
              </a:tblGrid>
              <a:tr h="2294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setosa</a:t>
                      </a:r>
                      <a:endParaRPr lang="en-US" sz="105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682139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versicolor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991405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virginica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427903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setosa</a:t>
                      </a:r>
                      <a:endParaRPr lang="en-US" sz="105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733456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versicolor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855587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virginica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58581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5.4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>
                          <a:effectLst/>
                        </a:rPr>
                        <a:t>3.7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>
                          <a:effectLst/>
                        </a:rPr>
                        <a:t>1.5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0.2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setosa</a:t>
                      </a:r>
                      <a:endParaRPr lang="en-US" sz="105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407474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6.7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>
                          <a:effectLst/>
                        </a:rPr>
                        <a:t>3.0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>
                          <a:effectLst/>
                        </a:rPr>
                        <a:t>5.2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2.3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virginica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506113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6.9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>
                          <a:effectLst/>
                        </a:rPr>
                        <a:t>3.1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>
                          <a:effectLst/>
                        </a:rPr>
                        <a:t>5.1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2.3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virginica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971336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5.6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2.7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4.2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dirty="0">
                          <a:effectLst/>
                        </a:rPr>
                        <a:t>1.3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versicolor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66586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6ECD706-47A0-4729-82EB-62BB6D1FC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378038"/>
              </p:ext>
            </p:extLst>
          </p:nvPr>
        </p:nvGraphicFramePr>
        <p:xfrm>
          <a:off x="496730" y="2420068"/>
          <a:ext cx="4569520" cy="25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904">
                  <a:extLst>
                    <a:ext uri="{9D8B030D-6E8A-4147-A177-3AD203B41FA5}">
                      <a16:colId xmlns:a16="http://schemas.microsoft.com/office/drawing/2014/main" val="1999094448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515728706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1725311114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2217298512"/>
                    </a:ext>
                  </a:extLst>
                </a:gridCol>
                <a:gridCol w="913904">
                  <a:extLst>
                    <a:ext uri="{9D8B030D-6E8A-4147-A177-3AD203B41FA5}">
                      <a16:colId xmlns:a16="http://schemas.microsoft.com/office/drawing/2014/main" val="1020598041"/>
                    </a:ext>
                  </a:extLst>
                </a:gridCol>
              </a:tblGrid>
              <a:tr h="22940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Sepal_length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Sepal_width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Petal_length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Petal_width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Species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888698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AE07B325-67EB-45E2-9225-AEF58F375350}"/>
              </a:ext>
            </a:extLst>
          </p:cNvPr>
          <p:cNvSpPr/>
          <p:nvPr/>
        </p:nvSpPr>
        <p:spPr>
          <a:xfrm>
            <a:off x="5239086" y="3750485"/>
            <a:ext cx="768068" cy="380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9344F0-FED8-4EDE-8BD7-48854D15BD5B}"/>
              </a:ext>
            </a:extLst>
          </p:cNvPr>
          <p:cNvSpPr txBox="1"/>
          <p:nvPr/>
        </p:nvSpPr>
        <p:spPr>
          <a:xfrm>
            <a:off x="7125751" y="4130929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291EEC50-A007-4C06-81E8-AF7E19E55C56}"/>
              </a:ext>
            </a:extLst>
          </p:cNvPr>
          <p:cNvSpPr/>
          <p:nvPr/>
        </p:nvSpPr>
        <p:spPr>
          <a:xfrm>
            <a:off x="7406149" y="3750484"/>
            <a:ext cx="768068" cy="380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FEFE69-61E5-48AE-8592-412F5A192CC6}"/>
              </a:ext>
            </a:extLst>
          </p:cNvPr>
          <p:cNvSpPr txBox="1"/>
          <p:nvPr/>
        </p:nvSpPr>
        <p:spPr>
          <a:xfrm>
            <a:off x="9631569" y="4392309"/>
            <a:ext cx="222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5.5 &lt; </a:t>
            </a:r>
            <a:r>
              <a:rPr lang="en-US" dirty="0" err="1"/>
              <a:t>sepal_length</a:t>
            </a:r>
            <a:r>
              <a:rPr lang="en-US" dirty="0"/>
              <a:t>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852DAC-6250-4ECB-9FC4-4579A1A2489D}"/>
              </a:ext>
            </a:extLst>
          </p:cNvPr>
          <p:cNvSpPr/>
          <p:nvPr/>
        </p:nvSpPr>
        <p:spPr>
          <a:xfrm>
            <a:off x="8706054" y="3249109"/>
            <a:ext cx="900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setosa</a:t>
            </a:r>
            <a:r>
              <a:rPr lang="en-US" dirty="0"/>
              <a:t>: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3B0F84-854E-4C1F-A2FB-86D1B88BD9A4}"/>
              </a:ext>
            </a:extLst>
          </p:cNvPr>
          <p:cNvSpPr/>
          <p:nvPr/>
        </p:nvSpPr>
        <p:spPr>
          <a:xfrm>
            <a:off x="9663471" y="3105834"/>
            <a:ext cx="2298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&lt; </a:t>
            </a:r>
            <a:r>
              <a:rPr lang="en-US" dirty="0" err="1"/>
              <a:t>petal_width</a:t>
            </a:r>
            <a:r>
              <a:rPr lang="en-US" dirty="0"/>
              <a:t> &lt; 0.5</a:t>
            </a:r>
          </a:p>
          <a:p>
            <a:r>
              <a:rPr lang="en-US" dirty="0"/>
              <a:t>0 &lt; </a:t>
            </a:r>
            <a:r>
              <a:rPr lang="en-US" dirty="0" err="1"/>
              <a:t>petal_length</a:t>
            </a:r>
            <a:r>
              <a:rPr lang="en-US" dirty="0"/>
              <a:t> &lt; 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405F23-AFE4-4F2F-A333-4EE6BAEFE13F}"/>
              </a:ext>
            </a:extLst>
          </p:cNvPr>
          <p:cNvSpPr/>
          <p:nvPr/>
        </p:nvSpPr>
        <p:spPr>
          <a:xfrm>
            <a:off x="8454614" y="3867906"/>
            <a:ext cx="120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versicolor: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A3F5F60-9D7C-4593-A361-A44E784D6BD7}"/>
              </a:ext>
            </a:extLst>
          </p:cNvPr>
          <p:cNvSpPr/>
          <p:nvPr/>
        </p:nvSpPr>
        <p:spPr>
          <a:xfrm>
            <a:off x="9567745" y="3869661"/>
            <a:ext cx="239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0.5 &lt;= </a:t>
            </a:r>
            <a:r>
              <a:rPr lang="en-US" dirty="0" err="1"/>
              <a:t>petal_width</a:t>
            </a:r>
            <a:r>
              <a:rPr lang="en-US" dirty="0"/>
              <a:t> &lt;= 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1A8C86-835D-4CCC-B597-C0C351A161AA}"/>
              </a:ext>
            </a:extLst>
          </p:cNvPr>
          <p:cNvSpPr/>
          <p:nvPr/>
        </p:nvSpPr>
        <p:spPr>
          <a:xfrm>
            <a:off x="8603867" y="4392309"/>
            <a:ext cx="1077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virginica: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3F817F1-45C0-46F8-B41C-AA15E4A5E3C0}"/>
              </a:ext>
            </a:extLst>
          </p:cNvPr>
          <p:cNvSpPr/>
          <p:nvPr/>
        </p:nvSpPr>
        <p:spPr>
          <a:xfrm>
            <a:off x="8454614" y="3009900"/>
            <a:ext cx="3610386" cy="187960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96ABA7F-8D33-4BBA-9E7F-91B9A9A2238B}"/>
              </a:ext>
            </a:extLst>
          </p:cNvPr>
          <p:cNvCxnSpPr/>
          <p:nvPr/>
        </p:nvCxnSpPr>
        <p:spPr>
          <a:xfrm>
            <a:off x="8454614" y="3750484"/>
            <a:ext cx="361038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5BC565-84EB-4D9E-889F-6179331226AF}"/>
              </a:ext>
            </a:extLst>
          </p:cNvPr>
          <p:cNvCxnSpPr/>
          <p:nvPr/>
        </p:nvCxnSpPr>
        <p:spPr>
          <a:xfrm>
            <a:off x="8454614" y="4392309"/>
            <a:ext cx="361038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4078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06FA-6B1E-4A5B-8690-A3B232EF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Borderline-SMOTE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32374D-091B-4508-8E8B-481F461D8793}"/>
              </a:ext>
            </a:extLst>
          </p:cNvPr>
          <p:cNvCxnSpPr>
            <a:cxnSpLocks/>
          </p:cNvCxnSpPr>
          <p:nvPr/>
        </p:nvCxnSpPr>
        <p:spPr>
          <a:xfrm flipV="1">
            <a:off x="-398291" y="190569"/>
            <a:ext cx="0" cy="638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5D5DF2-4C91-4195-B3A9-070D5DC9C50F}"/>
              </a:ext>
            </a:extLst>
          </p:cNvPr>
          <p:cNvCxnSpPr>
            <a:cxnSpLocks/>
          </p:cNvCxnSpPr>
          <p:nvPr/>
        </p:nvCxnSpPr>
        <p:spPr>
          <a:xfrm>
            <a:off x="0" y="7043973"/>
            <a:ext cx="12123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1727099-B96B-433B-B302-67E1FB491F5E}"/>
              </a:ext>
            </a:extLst>
          </p:cNvPr>
          <p:cNvSpPr/>
          <p:nvPr/>
        </p:nvSpPr>
        <p:spPr>
          <a:xfrm>
            <a:off x="3383746" y="480963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79C6A16D-EEF3-4A61-8389-C0DB6CA8CBE5}"/>
              </a:ext>
            </a:extLst>
          </p:cNvPr>
          <p:cNvSpPr/>
          <p:nvPr/>
        </p:nvSpPr>
        <p:spPr>
          <a:xfrm>
            <a:off x="3540040" y="340452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5FCF2E8-379B-4FA4-AB4B-4B3981A5E3A4}"/>
              </a:ext>
            </a:extLst>
          </p:cNvPr>
          <p:cNvSpPr/>
          <p:nvPr/>
        </p:nvSpPr>
        <p:spPr>
          <a:xfrm>
            <a:off x="6778653" y="440409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75112B2-BB2E-479F-8486-CF8394423AD9}"/>
              </a:ext>
            </a:extLst>
          </p:cNvPr>
          <p:cNvSpPr/>
          <p:nvPr/>
        </p:nvSpPr>
        <p:spPr>
          <a:xfrm>
            <a:off x="3588092" y="135901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27EF949-1621-44F6-8263-DFF70D2A4A0B}"/>
              </a:ext>
            </a:extLst>
          </p:cNvPr>
          <p:cNvSpPr/>
          <p:nvPr/>
        </p:nvSpPr>
        <p:spPr>
          <a:xfrm>
            <a:off x="1025561" y="212251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61FCF2F-B175-4DFF-A19B-7E739B9A8C68}"/>
              </a:ext>
            </a:extLst>
          </p:cNvPr>
          <p:cNvSpPr/>
          <p:nvPr/>
        </p:nvSpPr>
        <p:spPr>
          <a:xfrm>
            <a:off x="2715893" y="159023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070E3E-CDC8-46B7-8D42-7E92C3744B00}"/>
              </a:ext>
            </a:extLst>
          </p:cNvPr>
          <p:cNvSpPr/>
          <p:nvPr/>
        </p:nvSpPr>
        <p:spPr>
          <a:xfrm>
            <a:off x="1495633" y="382723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0D08465-5ACA-4D68-9106-337F5A955189}"/>
              </a:ext>
            </a:extLst>
          </p:cNvPr>
          <p:cNvSpPr/>
          <p:nvPr/>
        </p:nvSpPr>
        <p:spPr>
          <a:xfrm>
            <a:off x="4623186" y="271460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ication Sign 82">
            <a:extLst>
              <a:ext uri="{FF2B5EF4-FFF2-40B4-BE49-F238E27FC236}">
                <a16:creationId xmlns:a16="http://schemas.microsoft.com/office/drawing/2014/main" id="{00675EB1-A239-4E6A-AFFF-48230334CB66}"/>
              </a:ext>
            </a:extLst>
          </p:cNvPr>
          <p:cNvSpPr/>
          <p:nvPr/>
        </p:nvSpPr>
        <p:spPr>
          <a:xfrm>
            <a:off x="2574420" y="22695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8D6768-CB16-48D0-897A-795659EB2A02}"/>
              </a:ext>
            </a:extLst>
          </p:cNvPr>
          <p:cNvSpPr/>
          <p:nvPr/>
        </p:nvSpPr>
        <p:spPr>
          <a:xfrm>
            <a:off x="5576952" y="261243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ication Sign 88">
            <a:extLst>
              <a:ext uri="{FF2B5EF4-FFF2-40B4-BE49-F238E27FC236}">
                <a16:creationId xmlns:a16="http://schemas.microsoft.com/office/drawing/2014/main" id="{C50DB91A-977D-4D8A-A8ED-88C0DD6B2352}"/>
              </a:ext>
            </a:extLst>
          </p:cNvPr>
          <p:cNvSpPr/>
          <p:nvPr/>
        </p:nvSpPr>
        <p:spPr>
          <a:xfrm>
            <a:off x="3129021" y="295474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208F4C2-0F0B-4B44-B378-E404D0D7331E}"/>
              </a:ext>
            </a:extLst>
          </p:cNvPr>
          <p:cNvSpPr/>
          <p:nvPr/>
        </p:nvSpPr>
        <p:spPr>
          <a:xfrm>
            <a:off x="5541991" y="360022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FE71C2C-6717-49D1-8B5B-7BD905F1C30E}"/>
              </a:ext>
            </a:extLst>
          </p:cNvPr>
          <p:cNvSpPr/>
          <p:nvPr/>
        </p:nvSpPr>
        <p:spPr>
          <a:xfrm>
            <a:off x="2642488" y="477444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5B86688-0D2E-4A27-8070-40AF92350BCD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4489D2-29FC-4AB0-B251-FFA9B89390BC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0597A62-4A5F-484F-AD46-B4C4D709186F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ication Sign 98">
            <a:extLst>
              <a:ext uri="{FF2B5EF4-FFF2-40B4-BE49-F238E27FC236}">
                <a16:creationId xmlns:a16="http://schemas.microsoft.com/office/drawing/2014/main" id="{3112BD15-DBC7-4713-94B6-D64ED93B84D9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9B04F9-16C1-42A5-84DC-54D5FA170D1D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75F902-2794-4995-9DC9-524AC6E509DC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DB35EAC-9AA2-4D3B-AF75-0D18244F20CF}"/>
              </a:ext>
            </a:extLst>
          </p:cNvPr>
          <p:cNvSpPr txBox="1"/>
          <p:nvPr/>
        </p:nvSpPr>
        <p:spPr>
          <a:xfrm>
            <a:off x="3187450" y="7112211"/>
            <a:ext cx="367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CADB72-BFFF-4C16-838A-835135999A7A}"/>
              </a:ext>
            </a:extLst>
          </p:cNvPr>
          <p:cNvSpPr txBox="1"/>
          <p:nvPr/>
        </p:nvSpPr>
        <p:spPr>
          <a:xfrm>
            <a:off x="-790332" y="304642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22D9F754-066E-489E-AEE1-28C1FD59511E}"/>
              </a:ext>
            </a:extLst>
          </p:cNvPr>
          <p:cNvSpPr/>
          <p:nvPr/>
        </p:nvSpPr>
        <p:spPr>
          <a:xfrm>
            <a:off x="4187353" y="184282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84938BE-F1E9-4FD9-9A93-4EB74F1810F2}"/>
              </a:ext>
            </a:extLst>
          </p:cNvPr>
          <p:cNvSpPr/>
          <p:nvPr/>
        </p:nvSpPr>
        <p:spPr>
          <a:xfrm>
            <a:off x="1699979" y="290863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057BB8E3-20AD-46C9-81E9-933BB88FB15E}"/>
              </a:ext>
            </a:extLst>
          </p:cNvPr>
          <p:cNvSpPr/>
          <p:nvPr/>
        </p:nvSpPr>
        <p:spPr>
          <a:xfrm>
            <a:off x="3764635" y="423705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ication Sign 109">
            <a:extLst>
              <a:ext uri="{FF2B5EF4-FFF2-40B4-BE49-F238E27FC236}">
                <a16:creationId xmlns:a16="http://schemas.microsoft.com/office/drawing/2014/main" id="{A92F3EB6-8A14-4E3A-9A8C-F831CE292FAB}"/>
              </a:ext>
            </a:extLst>
          </p:cNvPr>
          <p:cNvSpPr/>
          <p:nvPr/>
        </p:nvSpPr>
        <p:spPr>
          <a:xfrm>
            <a:off x="4869323" y="37509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43DBFAC-3714-4D60-B3A3-906E0AF4CE45}"/>
              </a:ext>
            </a:extLst>
          </p:cNvPr>
          <p:cNvSpPr/>
          <p:nvPr/>
        </p:nvSpPr>
        <p:spPr>
          <a:xfrm>
            <a:off x="5460849" y="4436479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60B60E0-D5B7-4F2F-888E-37213BC4B0C5}"/>
              </a:ext>
            </a:extLst>
          </p:cNvPr>
          <p:cNvSpPr/>
          <p:nvPr/>
        </p:nvSpPr>
        <p:spPr>
          <a:xfrm>
            <a:off x="799654" y="328248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E5320E6-E1BC-41CB-A0E0-308A757BF4E2}"/>
              </a:ext>
            </a:extLst>
          </p:cNvPr>
          <p:cNvSpPr/>
          <p:nvPr/>
        </p:nvSpPr>
        <p:spPr>
          <a:xfrm>
            <a:off x="1518907" y="464797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B1048C4-1377-4893-B7CF-9475D5656F78}"/>
              </a:ext>
            </a:extLst>
          </p:cNvPr>
          <p:cNvSpPr/>
          <p:nvPr/>
        </p:nvSpPr>
        <p:spPr>
          <a:xfrm>
            <a:off x="5310571" y="169657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F513EB-971C-48A6-A109-95C09747C5AB}"/>
              </a:ext>
            </a:extLst>
          </p:cNvPr>
          <p:cNvSpPr/>
          <p:nvPr/>
        </p:nvSpPr>
        <p:spPr>
          <a:xfrm>
            <a:off x="4467048" y="460184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F0756A-F05E-45AA-8275-1D8192A28A1D}"/>
              </a:ext>
            </a:extLst>
          </p:cNvPr>
          <p:cNvSpPr/>
          <p:nvPr/>
        </p:nvSpPr>
        <p:spPr>
          <a:xfrm>
            <a:off x="1877501" y="195546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47A9708-9D3F-4248-9115-0171C653EC68}"/>
              </a:ext>
            </a:extLst>
          </p:cNvPr>
          <p:cNvSpPr/>
          <p:nvPr/>
        </p:nvSpPr>
        <p:spPr>
          <a:xfrm>
            <a:off x="2316976" y="539805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DCD2DC9B-6DE3-49B8-B8AD-CABCA14006BD}"/>
              </a:ext>
            </a:extLst>
          </p:cNvPr>
          <p:cNvSpPr/>
          <p:nvPr/>
        </p:nvSpPr>
        <p:spPr>
          <a:xfrm>
            <a:off x="2241627" y="3845119"/>
            <a:ext cx="279695" cy="31825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70E961-E155-4A27-8331-101830D83D41}"/>
              </a:ext>
            </a:extLst>
          </p:cNvPr>
          <p:cNvSpPr/>
          <p:nvPr/>
        </p:nvSpPr>
        <p:spPr>
          <a:xfrm>
            <a:off x="3420447" y="5461949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1E32CB18-C746-47EB-AEAE-20033986911B}"/>
              </a:ext>
            </a:extLst>
          </p:cNvPr>
          <p:cNvSpPr/>
          <p:nvPr/>
        </p:nvSpPr>
        <p:spPr>
          <a:xfrm>
            <a:off x="3896862" y="2795169"/>
            <a:ext cx="279695" cy="31825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4040746-F5B3-471A-9E7A-1CA122950AB2}"/>
              </a:ext>
            </a:extLst>
          </p:cNvPr>
          <p:cNvSpPr/>
          <p:nvPr/>
        </p:nvSpPr>
        <p:spPr>
          <a:xfrm>
            <a:off x="5061441" y="965639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7CB99F-DB37-4096-9F47-B1569DC3189C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3A5BECC-AB01-4E43-B181-2D7B11B3813F}"/>
              </a:ext>
            </a:extLst>
          </p:cNvPr>
          <p:cNvCxnSpPr>
            <a:cxnSpLocks/>
          </p:cNvCxnSpPr>
          <p:nvPr/>
        </p:nvCxnSpPr>
        <p:spPr>
          <a:xfrm>
            <a:off x="5174306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181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06FA-6B1E-4A5B-8690-A3B232EF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Borderline-SMOTE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32374D-091B-4508-8E8B-481F461D8793}"/>
              </a:ext>
            </a:extLst>
          </p:cNvPr>
          <p:cNvCxnSpPr>
            <a:cxnSpLocks/>
          </p:cNvCxnSpPr>
          <p:nvPr/>
        </p:nvCxnSpPr>
        <p:spPr>
          <a:xfrm flipV="1">
            <a:off x="-398291" y="190569"/>
            <a:ext cx="0" cy="638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5D5DF2-4C91-4195-B3A9-070D5DC9C50F}"/>
              </a:ext>
            </a:extLst>
          </p:cNvPr>
          <p:cNvCxnSpPr>
            <a:cxnSpLocks/>
          </p:cNvCxnSpPr>
          <p:nvPr/>
        </p:nvCxnSpPr>
        <p:spPr>
          <a:xfrm>
            <a:off x="0" y="7043973"/>
            <a:ext cx="12123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1727099-B96B-433B-B302-67E1FB491F5E}"/>
              </a:ext>
            </a:extLst>
          </p:cNvPr>
          <p:cNvSpPr/>
          <p:nvPr/>
        </p:nvSpPr>
        <p:spPr>
          <a:xfrm>
            <a:off x="3383746" y="480963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79C6A16D-EEF3-4A61-8389-C0DB6CA8CBE5}"/>
              </a:ext>
            </a:extLst>
          </p:cNvPr>
          <p:cNvSpPr/>
          <p:nvPr/>
        </p:nvSpPr>
        <p:spPr>
          <a:xfrm>
            <a:off x="3540040" y="340452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5FCF2E8-379B-4FA4-AB4B-4B3981A5E3A4}"/>
              </a:ext>
            </a:extLst>
          </p:cNvPr>
          <p:cNvSpPr/>
          <p:nvPr/>
        </p:nvSpPr>
        <p:spPr>
          <a:xfrm>
            <a:off x="6778653" y="440409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75112B2-BB2E-479F-8486-CF8394423AD9}"/>
              </a:ext>
            </a:extLst>
          </p:cNvPr>
          <p:cNvSpPr/>
          <p:nvPr/>
        </p:nvSpPr>
        <p:spPr>
          <a:xfrm>
            <a:off x="3588092" y="135901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27EF949-1621-44F6-8263-DFF70D2A4A0B}"/>
              </a:ext>
            </a:extLst>
          </p:cNvPr>
          <p:cNvSpPr/>
          <p:nvPr/>
        </p:nvSpPr>
        <p:spPr>
          <a:xfrm>
            <a:off x="1025561" y="212251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61FCF2F-B175-4DFF-A19B-7E739B9A8C68}"/>
              </a:ext>
            </a:extLst>
          </p:cNvPr>
          <p:cNvSpPr/>
          <p:nvPr/>
        </p:nvSpPr>
        <p:spPr>
          <a:xfrm>
            <a:off x="2715893" y="159023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070E3E-CDC8-46B7-8D42-7E92C3744B00}"/>
              </a:ext>
            </a:extLst>
          </p:cNvPr>
          <p:cNvSpPr/>
          <p:nvPr/>
        </p:nvSpPr>
        <p:spPr>
          <a:xfrm>
            <a:off x="1495633" y="382723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0D08465-5ACA-4D68-9106-337F5A955189}"/>
              </a:ext>
            </a:extLst>
          </p:cNvPr>
          <p:cNvSpPr/>
          <p:nvPr/>
        </p:nvSpPr>
        <p:spPr>
          <a:xfrm>
            <a:off x="4623186" y="271460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ication Sign 82">
            <a:extLst>
              <a:ext uri="{FF2B5EF4-FFF2-40B4-BE49-F238E27FC236}">
                <a16:creationId xmlns:a16="http://schemas.microsoft.com/office/drawing/2014/main" id="{00675EB1-A239-4E6A-AFFF-48230334CB66}"/>
              </a:ext>
            </a:extLst>
          </p:cNvPr>
          <p:cNvSpPr/>
          <p:nvPr/>
        </p:nvSpPr>
        <p:spPr>
          <a:xfrm>
            <a:off x="2574420" y="22695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8D6768-CB16-48D0-897A-795659EB2A02}"/>
              </a:ext>
            </a:extLst>
          </p:cNvPr>
          <p:cNvSpPr/>
          <p:nvPr/>
        </p:nvSpPr>
        <p:spPr>
          <a:xfrm>
            <a:off x="5576952" y="261243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ication Sign 88">
            <a:extLst>
              <a:ext uri="{FF2B5EF4-FFF2-40B4-BE49-F238E27FC236}">
                <a16:creationId xmlns:a16="http://schemas.microsoft.com/office/drawing/2014/main" id="{C50DB91A-977D-4D8A-A8ED-88C0DD6B2352}"/>
              </a:ext>
            </a:extLst>
          </p:cNvPr>
          <p:cNvSpPr/>
          <p:nvPr/>
        </p:nvSpPr>
        <p:spPr>
          <a:xfrm>
            <a:off x="3129021" y="295474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208F4C2-0F0B-4B44-B378-E404D0D7331E}"/>
              </a:ext>
            </a:extLst>
          </p:cNvPr>
          <p:cNvSpPr/>
          <p:nvPr/>
        </p:nvSpPr>
        <p:spPr>
          <a:xfrm>
            <a:off x="5541991" y="360022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FE71C2C-6717-49D1-8B5B-7BD905F1C30E}"/>
              </a:ext>
            </a:extLst>
          </p:cNvPr>
          <p:cNvSpPr/>
          <p:nvPr/>
        </p:nvSpPr>
        <p:spPr>
          <a:xfrm>
            <a:off x="2642488" y="477444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5B86688-0D2E-4A27-8070-40AF92350BCD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4489D2-29FC-4AB0-B251-FFA9B89390BC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0597A62-4A5F-484F-AD46-B4C4D709186F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ication Sign 98">
            <a:extLst>
              <a:ext uri="{FF2B5EF4-FFF2-40B4-BE49-F238E27FC236}">
                <a16:creationId xmlns:a16="http://schemas.microsoft.com/office/drawing/2014/main" id="{3112BD15-DBC7-4713-94B6-D64ED93B84D9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9B04F9-16C1-42A5-84DC-54D5FA170D1D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75F902-2794-4995-9DC9-524AC6E509DC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DB35EAC-9AA2-4D3B-AF75-0D18244F20CF}"/>
              </a:ext>
            </a:extLst>
          </p:cNvPr>
          <p:cNvSpPr txBox="1"/>
          <p:nvPr/>
        </p:nvSpPr>
        <p:spPr>
          <a:xfrm>
            <a:off x="3187450" y="7112211"/>
            <a:ext cx="367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CADB72-BFFF-4C16-838A-835135999A7A}"/>
              </a:ext>
            </a:extLst>
          </p:cNvPr>
          <p:cNvSpPr txBox="1"/>
          <p:nvPr/>
        </p:nvSpPr>
        <p:spPr>
          <a:xfrm>
            <a:off x="-790332" y="304642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22D9F754-066E-489E-AEE1-28C1FD59511E}"/>
              </a:ext>
            </a:extLst>
          </p:cNvPr>
          <p:cNvSpPr/>
          <p:nvPr/>
        </p:nvSpPr>
        <p:spPr>
          <a:xfrm>
            <a:off x="4187353" y="184282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84938BE-F1E9-4FD9-9A93-4EB74F1810F2}"/>
              </a:ext>
            </a:extLst>
          </p:cNvPr>
          <p:cNvSpPr/>
          <p:nvPr/>
        </p:nvSpPr>
        <p:spPr>
          <a:xfrm>
            <a:off x="1699979" y="290863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057BB8E3-20AD-46C9-81E9-933BB88FB15E}"/>
              </a:ext>
            </a:extLst>
          </p:cNvPr>
          <p:cNvSpPr/>
          <p:nvPr/>
        </p:nvSpPr>
        <p:spPr>
          <a:xfrm>
            <a:off x="3764635" y="423705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ication Sign 109">
            <a:extLst>
              <a:ext uri="{FF2B5EF4-FFF2-40B4-BE49-F238E27FC236}">
                <a16:creationId xmlns:a16="http://schemas.microsoft.com/office/drawing/2014/main" id="{A92F3EB6-8A14-4E3A-9A8C-F831CE292FAB}"/>
              </a:ext>
            </a:extLst>
          </p:cNvPr>
          <p:cNvSpPr/>
          <p:nvPr/>
        </p:nvSpPr>
        <p:spPr>
          <a:xfrm>
            <a:off x="4869323" y="37509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43DBFAC-3714-4D60-B3A3-906E0AF4CE45}"/>
              </a:ext>
            </a:extLst>
          </p:cNvPr>
          <p:cNvSpPr/>
          <p:nvPr/>
        </p:nvSpPr>
        <p:spPr>
          <a:xfrm>
            <a:off x="5460849" y="4436479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60B60E0-D5B7-4F2F-888E-37213BC4B0C5}"/>
              </a:ext>
            </a:extLst>
          </p:cNvPr>
          <p:cNvSpPr/>
          <p:nvPr/>
        </p:nvSpPr>
        <p:spPr>
          <a:xfrm>
            <a:off x="799654" y="328248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E5320E6-E1BC-41CB-A0E0-308A757BF4E2}"/>
              </a:ext>
            </a:extLst>
          </p:cNvPr>
          <p:cNvSpPr/>
          <p:nvPr/>
        </p:nvSpPr>
        <p:spPr>
          <a:xfrm>
            <a:off x="1518907" y="464797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B1048C4-1377-4893-B7CF-9475D5656F78}"/>
              </a:ext>
            </a:extLst>
          </p:cNvPr>
          <p:cNvSpPr/>
          <p:nvPr/>
        </p:nvSpPr>
        <p:spPr>
          <a:xfrm>
            <a:off x="5310571" y="169657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F513EB-971C-48A6-A109-95C09747C5AB}"/>
              </a:ext>
            </a:extLst>
          </p:cNvPr>
          <p:cNvSpPr/>
          <p:nvPr/>
        </p:nvSpPr>
        <p:spPr>
          <a:xfrm>
            <a:off x="4467048" y="460184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F0756A-F05E-45AA-8275-1D8192A28A1D}"/>
              </a:ext>
            </a:extLst>
          </p:cNvPr>
          <p:cNvSpPr/>
          <p:nvPr/>
        </p:nvSpPr>
        <p:spPr>
          <a:xfrm>
            <a:off x="1877501" y="195546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47A9708-9D3F-4248-9115-0171C653EC68}"/>
              </a:ext>
            </a:extLst>
          </p:cNvPr>
          <p:cNvSpPr/>
          <p:nvPr/>
        </p:nvSpPr>
        <p:spPr>
          <a:xfrm>
            <a:off x="2316976" y="539805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DCD2DC9B-6DE3-49B8-B8AD-CABCA14006BD}"/>
              </a:ext>
            </a:extLst>
          </p:cNvPr>
          <p:cNvSpPr/>
          <p:nvPr/>
        </p:nvSpPr>
        <p:spPr>
          <a:xfrm>
            <a:off x="2241627" y="3845119"/>
            <a:ext cx="279695" cy="31825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70E961-E155-4A27-8331-101830D83D41}"/>
              </a:ext>
            </a:extLst>
          </p:cNvPr>
          <p:cNvSpPr/>
          <p:nvPr/>
        </p:nvSpPr>
        <p:spPr>
          <a:xfrm>
            <a:off x="3420447" y="5461949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1E32CB18-C746-47EB-AEAE-20033986911B}"/>
              </a:ext>
            </a:extLst>
          </p:cNvPr>
          <p:cNvSpPr/>
          <p:nvPr/>
        </p:nvSpPr>
        <p:spPr>
          <a:xfrm>
            <a:off x="3896862" y="2795169"/>
            <a:ext cx="279695" cy="31825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4040746-F5B3-471A-9E7A-1CA122950AB2}"/>
              </a:ext>
            </a:extLst>
          </p:cNvPr>
          <p:cNvSpPr/>
          <p:nvPr/>
        </p:nvSpPr>
        <p:spPr>
          <a:xfrm>
            <a:off x="5061441" y="965639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6E2A59E-EE82-4AB7-BF7F-819E4C986F62}"/>
              </a:ext>
            </a:extLst>
          </p:cNvPr>
          <p:cNvSpPr/>
          <p:nvPr/>
        </p:nvSpPr>
        <p:spPr>
          <a:xfrm>
            <a:off x="2518010" y="2228210"/>
            <a:ext cx="392513" cy="3925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D18B57A-F7AE-4A24-B35D-466DA718C0AA}"/>
              </a:ext>
            </a:extLst>
          </p:cNvPr>
          <p:cNvSpPr/>
          <p:nvPr/>
        </p:nvSpPr>
        <p:spPr>
          <a:xfrm>
            <a:off x="1646747" y="2857633"/>
            <a:ext cx="392513" cy="3925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B8F09B0-FAFB-4B95-8DCC-12E45BF9DC7C}"/>
              </a:ext>
            </a:extLst>
          </p:cNvPr>
          <p:cNvSpPr/>
          <p:nvPr/>
        </p:nvSpPr>
        <p:spPr>
          <a:xfrm>
            <a:off x="2196817" y="3827236"/>
            <a:ext cx="392513" cy="3925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BD49677-C80D-4045-9572-C701833DB142}"/>
              </a:ext>
            </a:extLst>
          </p:cNvPr>
          <p:cNvSpPr/>
          <p:nvPr/>
        </p:nvSpPr>
        <p:spPr>
          <a:xfrm>
            <a:off x="4155826" y="1794583"/>
            <a:ext cx="392513" cy="3925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844110A-C945-43E2-A63F-CF1CD842B8DE}"/>
              </a:ext>
            </a:extLst>
          </p:cNvPr>
          <p:cNvSpPr/>
          <p:nvPr/>
        </p:nvSpPr>
        <p:spPr>
          <a:xfrm>
            <a:off x="4806363" y="3684218"/>
            <a:ext cx="392513" cy="3925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79421E0-B407-48E0-9803-2FA76C327657}"/>
              </a:ext>
            </a:extLst>
          </p:cNvPr>
          <p:cNvSpPr/>
          <p:nvPr/>
        </p:nvSpPr>
        <p:spPr>
          <a:xfrm>
            <a:off x="3708225" y="4183236"/>
            <a:ext cx="392513" cy="3925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D85E1D6-D4B7-44C4-82FD-A926FE9D7E19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EA25896-7BCF-486D-8B69-5A02BECF0484}"/>
              </a:ext>
            </a:extLst>
          </p:cNvPr>
          <p:cNvCxnSpPr>
            <a:cxnSpLocks/>
          </p:cNvCxnSpPr>
          <p:nvPr/>
        </p:nvCxnSpPr>
        <p:spPr>
          <a:xfrm>
            <a:off x="5174306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995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06FA-6B1E-4A5B-8690-A3B232EF1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Borderline-SMOTE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32374D-091B-4508-8E8B-481F461D8793}"/>
              </a:ext>
            </a:extLst>
          </p:cNvPr>
          <p:cNvCxnSpPr>
            <a:cxnSpLocks/>
          </p:cNvCxnSpPr>
          <p:nvPr/>
        </p:nvCxnSpPr>
        <p:spPr>
          <a:xfrm flipV="1">
            <a:off x="-398291" y="190569"/>
            <a:ext cx="0" cy="638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65D5DF2-4C91-4195-B3A9-070D5DC9C50F}"/>
              </a:ext>
            </a:extLst>
          </p:cNvPr>
          <p:cNvCxnSpPr>
            <a:cxnSpLocks/>
          </p:cNvCxnSpPr>
          <p:nvPr/>
        </p:nvCxnSpPr>
        <p:spPr>
          <a:xfrm>
            <a:off x="0" y="7043973"/>
            <a:ext cx="12123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1727099-B96B-433B-B302-67E1FB491F5E}"/>
              </a:ext>
            </a:extLst>
          </p:cNvPr>
          <p:cNvSpPr/>
          <p:nvPr/>
        </p:nvSpPr>
        <p:spPr>
          <a:xfrm>
            <a:off x="3383746" y="480963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79C6A16D-EEF3-4A61-8389-C0DB6CA8CBE5}"/>
              </a:ext>
            </a:extLst>
          </p:cNvPr>
          <p:cNvSpPr/>
          <p:nvPr/>
        </p:nvSpPr>
        <p:spPr>
          <a:xfrm>
            <a:off x="3540040" y="340452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5FCF2E8-379B-4FA4-AB4B-4B3981A5E3A4}"/>
              </a:ext>
            </a:extLst>
          </p:cNvPr>
          <p:cNvSpPr/>
          <p:nvPr/>
        </p:nvSpPr>
        <p:spPr>
          <a:xfrm>
            <a:off x="6778653" y="440409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75112B2-BB2E-479F-8486-CF8394423AD9}"/>
              </a:ext>
            </a:extLst>
          </p:cNvPr>
          <p:cNvSpPr/>
          <p:nvPr/>
        </p:nvSpPr>
        <p:spPr>
          <a:xfrm>
            <a:off x="3588092" y="135901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27EF949-1621-44F6-8263-DFF70D2A4A0B}"/>
              </a:ext>
            </a:extLst>
          </p:cNvPr>
          <p:cNvSpPr/>
          <p:nvPr/>
        </p:nvSpPr>
        <p:spPr>
          <a:xfrm>
            <a:off x="1025561" y="212251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61FCF2F-B175-4DFF-A19B-7E739B9A8C68}"/>
              </a:ext>
            </a:extLst>
          </p:cNvPr>
          <p:cNvSpPr/>
          <p:nvPr/>
        </p:nvSpPr>
        <p:spPr>
          <a:xfrm>
            <a:off x="2715893" y="159023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35070E3E-CDC8-46B7-8D42-7E92C3744B00}"/>
              </a:ext>
            </a:extLst>
          </p:cNvPr>
          <p:cNvSpPr/>
          <p:nvPr/>
        </p:nvSpPr>
        <p:spPr>
          <a:xfrm>
            <a:off x="1495633" y="382723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60D08465-5ACA-4D68-9106-337F5A955189}"/>
              </a:ext>
            </a:extLst>
          </p:cNvPr>
          <p:cNvSpPr/>
          <p:nvPr/>
        </p:nvSpPr>
        <p:spPr>
          <a:xfrm>
            <a:off x="4623186" y="271460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Multiplication Sign 82">
            <a:extLst>
              <a:ext uri="{FF2B5EF4-FFF2-40B4-BE49-F238E27FC236}">
                <a16:creationId xmlns:a16="http://schemas.microsoft.com/office/drawing/2014/main" id="{00675EB1-A239-4E6A-AFFF-48230334CB66}"/>
              </a:ext>
            </a:extLst>
          </p:cNvPr>
          <p:cNvSpPr/>
          <p:nvPr/>
        </p:nvSpPr>
        <p:spPr>
          <a:xfrm>
            <a:off x="2574420" y="22695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8D6768-CB16-48D0-897A-795659EB2A02}"/>
              </a:ext>
            </a:extLst>
          </p:cNvPr>
          <p:cNvSpPr/>
          <p:nvPr/>
        </p:nvSpPr>
        <p:spPr>
          <a:xfrm>
            <a:off x="5576952" y="261243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Multiplication Sign 88">
            <a:extLst>
              <a:ext uri="{FF2B5EF4-FFF2-40B4-BE49-F238E27FC236}">
                <a16:creationId xmlns:a16="http://schemas.microsoft.com/office/drawing/2014/main" id="{C50DB91A-977D-4D8A-A8ED-88C0DD6B2352}"/>
              </a:ext>
            </a:extLst>
          </p:cNvPr>
          <p:cNvSpPr/>
          <p:nvPr/>
        </p:nvSpPr>
        <p:spPr>
          <a:xfrm>
            <a:off x="3129021" y="295474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208F4C2-0F0B-4B44-B378-E404D0D7331E}"/>
              </a:ext>
            </a:extLst>
          </p:cNvPr>
          <p:cNvSpPr/>
          <p:nvPr/>
        </p:nvSpPr>
        <p:spPr>
          <a:xfrm>
            <a:off x="5541991" y="360022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FE71C2C-6717-49D1-8B5B-7BD905F1C30E}"/>
              </a:ext>
            </a:extLst>
          </p:cNvPr>
          <p:cNvSpPr/>
          <p:nvPr/>
        </p:nvSpPr>
        <p:spPr>
          <a:xfrm>
            <a:off x="2642488" y="477444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5B86688-0D2E-4A27-8070-40AF92350BCD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14489D2-29FC-4AB0-B251-FFA9B89390BC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0597A62-4A5F-484F-AD46-B4C4D709186F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Multiplication Sign 98">
            <a:extLst>
              <a:ext uri="{FF2B5EF4-FFF2-40B4-BE49-F238E27FC236}">
                <a16:creationId xmlns:a16="http://schemas.microsoft.com/office/drawing/2014/main" id="{3112BD15-DBC7-4713-94B6-D64ED93B84D9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9B04F9-16C1-42A5-84DC-54D5FA170D1D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075F902-2794-4995-9DC9-524AC6E509DC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DB35EAC-9AA2-4D3B-AF75-0D18244F20CF}"/>
              </a:ext>
            </a:extLst>
          </p:cNvPr>
          <p:cNvSpPr txBox="1"/>
          <p:nvPr/>
        </p:nvSpPr>
        <p:spPr>
          <a:xfrm>
            <a:off x="3187450" y="7112211"/>
            <a:ext cx="367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ACADB72-BFFF-4C16-838A-835135999A7A}"/>
              </a:ext>
            </a:extLst>
          </p:cNvPr>
          <p:cNvSpPr txBox="1"/>
          <p:nvPr/>
        </p:nvSpPr>
        <p:spPr>
          <a:xfrm>
            <a:off x="-790332" y="304642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sp>
        <p:nvSpPr>
          <p:cNvPr id="104" name="Multiplication Sign 103">
            <a:extLst>
              <a:ext uri="{FF2B5EF4-FFF2-40B4-BE49-F238E27FC236}">
                <a16:creationId xmlns:a16="http://schemas.microsoft.com/office/drawing/2014/main" id="{22D9F754-066E-489E-AEE1-28C1FD59511E}"/>
              </a:ext>
            </a:extLst>
          </p:cNvPr>
          <p:cNvSpPr/>
          <p:nvPr/>
        </p:nvSpPr>
        <p:spPr>
          <a:xfrm>
            <a:off x="4187353" y="184282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Multiplication Sign 104">
            <a:extLst>
              <a:ext uri="{FF2B5EF4-FFF2-40B4-BE49-F238E27FC236}">
                <a16:creationId xmlns:a16="http://schemas.microsoft.com/office/drawing/2014/main" id="{084938BE-F1E9-4FD9-9A93-4EB74F1810F2}"/>
              </a:ext>
            </a:extLst>
          </p:cNvPr>
          <p:cNvSpPr/>
          <p:nvPr/>
        </p:nvSpPr>
        <p:spPr>
          <a:xfrm>
            <a:off x="1699979" y="290863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057BB8E3-20AD-46C9-81E9-933BB88FB15E}"/>
              </a:ext>
            </a:extLst>
          </p:cNvPr>
          <p:cNvSpPr/>
          <p:nvPr/>
        </p:nvSpPr>
        <p:spPr>
          <a:xfrm>
            <a:off x="3764635" y="423705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Multiplication Sign 109">
            <a:extLst>
              <a:ext uri="{FF2B5EF4-FFF2-40B4-BE49-F238E27FC236}">
                <a16:creationId xmlns:a16="http://schemas.microsoft.com/office/drawing/2014/main" id="{A92F3EB6-8A14-4E3A-9A8C-F831CE292FAB}"/>
              </a:ext>
            </a:extLst>
          </p:cNvPr>
          <p:cNvSpPr/>
          <p:nvPr/>
        </p:nvSpPr>
        <p:spPr>
          <a:xfrm>
            <a:off x="4869323" y="37509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43DBFAC-3714-4D60-B3A3-906E0AF4CE45}"/>
              </a:ext>
            </a:extLst>
          </p:cNvPr>
          <p:cNvSpPr/>
          <p:nvPr/>
        </p:nvSpPr>
        <p:spPr>
          <a:xfrm>
            <a:off x="5460849" y="4436479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60B60E0-D5B7-4F2F-888E-37213BC4B0C5}"/>
              </a:ext>
            </a:extLst>
          </p:cNvPr>
          <p:cNvSpPr/>
          <p:nvPr/>
        </p:nvSpPr>
        <p:spPr>
          <a:xfrm>
            <a:off x="799654" y="328248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E5320E6-E1BC-41CB-A0E0-308A757BF4E2}"/>
              </a:ext>
            </a:extLst>
          </p:cNvPr>
          <p:cNvSpPr/>
          <p:nvPr/>
        </p:nvSpPr>
        <p:spPr>
          <a:xfrm>
            <a:off x="1518907" y="464797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B1048C4-1377-4893-B7CF-9475D5656F78}"/>
              </a:ext>
            </a:extLst>
          </p:cNvPr>
          <p:cNvSpPr/>
          <p:nvPr/>
        </p:nvSpPr>
        <p:spPr>
          <a:xfrm>
            <a:off x="5310571" y="169657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F513EB-971C-48A6-A109-95C09747C5AB}"/>
              </a:ext>
            </a:extLst>
          </p:cNvPr>
          <p:cNvSpPr/>
          <p:nvPr/>
        </p:nvSpPr>
        <p:spPr>
          <a:xfrm>
            <a:off x="4467048" y="460184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F0756A-F05E-45AA-8275-1D8192A28A1D}"/>
              </a:ext>
            </a:extLst>
          </p:cNvPr>
          <p:cNvSpPr/>
          <p:nvPr/>
        </p:nvSpPr>
        <p:spPr>
          <a:xfrm>
            <a:off x="1877501" y="195546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47A9708-9D3F-4248-9115-0171C653EC68}"/>
              </a:ext>
            </a:extLst>
          </p:cNvPr>
          <p:cNvSpPr/>
          <p:nvPr/>
        </p:nvSpPr>
        <p:spPr>
          <a:xfrm>
            <a:off x="2316976" y="539805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DCD2DC9B-6DE3-49B8-B8AD-CABCA14006BD}"/>
              </a:ext>
            </a:extLst>
          </p:cNvPr>
          <p:cNvSpPr/>
          <p:nvPr/>
        </p:nvSpPr>
        <p:spPr>
          <a:xfrm>
            <a:off x="2241627" y="3845119"/>
            <a:ext cx="279695" cy="31825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870E961-E155-4A27-8331-101830D83D41}"/>
              </a:ext>
            </a:extLst>
          </p:cNvPr>
          <p:cNvSpPr/>
          <p:nvPr/>
        </p:nvSpPr>
        <p:spPr>
          <a:xfrm>
            <a:off x="3420447" y="5461949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1E32CB18-C746-47EB-AEAE-20033986911B}"/>
              </a:ext>
            </a:extLst>
          </p:cNvPr>
          <p:cNvSpPr/>
          <p:nvPr/>
        </p:nvSpPr>
        <p:spPr>
          <a:xfrm>
            <a:off x="3896862" y="2795169"/>
            <a:ext cx="279695" cy="31825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4040746-F5B3-471A-9E7A-1CA122950AB2}"/>
              </a:ext>
            </a:extLst>
          </p:cNvPr>
          <p:cNvSpPr/>
          <p:nvPr/>
        </p:nvSpPr>
        <p:spPr>
          <a:xfrm>
            <a:off x="5061441" y="965639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6E2A59E-EE82-4AB7-BF7F-819E4C986F62}"/>
              </a:ext>
            </a:extLst>
          </p:cNvPr>
          <p:cNvSpPr/>
          <p:nvPr/>
        </p:nvSpPr>
        <p:spPr>
          <a:xfrm>
            <a:off x="2518010" y="2228210"/>
            <a:ext cx="392513" cy="3925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D18B57A-F7AE-4A24-B35D-466DA718C0AA}"/>
              </a:ext>
            </a:extLst>
          </p:cNvPr>
          <p:cNvSpPr/>
          <p:nvPr/>
        </p:nvSpPr>
        <p:spPr>
          <a:xfrm>
            <a:off x="1646747" y="2857633"/>
            <a:ext cx="392513" cy="3925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B8F09B0-FAFB-4B95-8DCC-12E45BF9DC7C}"/>
              </a:ext>
            </a:extLst>
          </p:cNvPr>
          <p:cNvSpPr/>
          <p:nvPr/>
        </p:nvSpPr>
        <p:spPr>
          <a:xfrm>
            <a:off x="2196817" y="3827236"/>
            <a:ext cx="392513" cy="3925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BD49677-C80D-4045-9572-C701833DB142}"/>
              </a:ext>
            </a:extLst>
          </p:cNvPr>
          <p:cNvSpPr/>
          <p:nvPr/>
        </p:nvSpPr>
        <p:spPr>
          <a:xfrm>
            <a:off x="4155826" y="1794583"/>
            <a:ext cx="392513" cy="3925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844110A-C945-43E2-A63F-CF1CD842B8DE}"/>
              </a:ext>
            </a:extLst>
          </p:cNvPr>
          <p:cNvSpPr/>
          <p:nvPr/>
        </p:nvSpPr>
        <p:spPr>
          <a:xfrm>
            <a:off x="4806363" y="3684218"/>
            <a:ext cx="392513" cy="3925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79421E0-B407-48E0-9803-2FA76C327657}"/>
              </a:ext>
            </a:extLst>
          </p:cNvPr>
          <p:cNvSpPr/>
          <p:nvPr/>
        </p:nvSpPr>
        <p:spPr>
          <a:xfrm>
            <a:off x="3708225" y="4183236"/>
            <a:ext cx="392513" cy="39251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49A739BE-ED57-4093-9FEF-50E401049C84}"/>
              </a:ext>
            </a:extLst>
          </p:cNvPr>
          <p:cNvSpPr/>
          <p:nvPr/>
        </p:nvSpPr>
        <p:spPr>
          <a:xfrm>
            <a:off x="4382599" y="4008223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CB881484-B08C-4628-A5D1-49BDD1333407}"/>
              </a:ext>
            </a:extLst>
          </p:cNvPr>
          <p:cNvSpPr/>
          <p:nvPr/>
        </p:nvSpPr>
        <p:spPr>
          <a:xfrm>
            <a:off x="2965449" y="4097210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204766B7-3425-40DA-8EE7-354C0965B92D}"/>
              </a:ext>
            </a:extLst>
          </p:cNvPr>
          <p:cNvSpPr/>
          <p:nvPr/>
        </p:nvSpPr>
        <p:spPr>
          <a:xfrm>
            <a:off x="1992324" y="3366326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803C3E31-CC7C-4B70-9E9F-499493E99E72}"/>
              </a:ext>
            </a:extLst>
          </p:cNvPr>
          <p:cNvSpPr/>
          <p:nvPr/>
        </p:nvSpPr>
        <p:spPr>
          <a:xfrm>
            <a:off x="3369950" y="2046621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15B4C603-7F95-4B72-B2A9-9C57BFE41686}"/>
              </a:ext>
            </a:extLst>
          </p:cNvPr>
          <p:cNvSpPr/>
          <p:nvPr/>
        </p:nvSpPr>
        <p:spPr>
          <a:xfrm>
            <a:off x="4691403" y="2894087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id="{AD7355B3-599A-4814-881B-7F6E69CFC1B9}"/>
              </a:ext>
            </a:extLst>
          </p:cNvPr>
          <p:cNvSpPr/>
          <p:nvPr/>
        </p:nvSpPr>
        <p:spPr>
          <a:xfrm>
            <a:off x="2143598" y="2557227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id="{1E42FCE8-8D1A-46C8-BDAE-514E566422C3}"/>
              </a:ext>
            </a:extLst>
          </p:cNvPr>
          <p:cNvSpPr/>
          <p:nvPr/>
        </p:nvSpPr>
        <p:spPr>
          <a:xfrm>
            <a:off x="4548339" y="2431045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id="{120550B2-3D13-4AD1-980E-912BD96DE65D}"/>
              </a:ext>
            </a:extLst>
          </p:cNvPr>
          <p:cNvSpPr/>
          <p:nvPr/>
        </p:nvSpPr>
        <p:spPr>
          <a:xfrm>
            <a:off x="4002370" y="2283837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id="{C5F7C1CB-31AD-4ADC-8AF4-0964F0EC406F}"/>
              </a:ext>
            </a:extLst>
          </p:cNvPr>
          <p:cNvSpPr/>
          <p:nvPr/>
        </p:nvSpPr>
        <p:spPr>
          <a:xfrm>
            <a:off x="3534176" y="3835304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A3DB16C6-5DF4-4355-B994-9F6EDDAEA0DD}"/>
              </a:ext>
            </a:extLst>
          </p:cNvPr>
          <p:cNvSpPr/>
          <p:nvPr/>
        </p:nvSpPr>
        <p:spPr>
          <a:xfrm>
            <a:off x="2737407" y="3426795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ADEB1A3-736B-4163-ADD2-D856561E773E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9332E90-B91A-41E3-8F59-3FD5538FA266}"/>
              </a:ext>
            </a:extLst>
          </p:cNvPr>
          <p:cNvCxnSpPr>
            <a:cxnSpLocks/>
          </p:cNvCxnSpPr>
          <p:nvPr/>
        </p:nvCxnSpPr>
        <p:spPr>
          <a:xfrm>
            <a:off x="5174306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267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41E0-F3E2-494A-BB5C-EE427406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</a:t>
            </a:r>
            <a:r>
              <a:rPr lang="en-US" dirty="0" err="1"/>
              <a:t>Undersampling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84A8F3-AF4E-4A17-A23D-78D5031D7A80}"/>
              </a:ext>
            </a:extLst>
          </p:cNvPr>
          <p:cNvCxnSpPr>
            <a:cxnSpLocks/>
          </p:cNvCxnSpPr>
          <p:nvPr/>
        </p:nvCxnSpPr>
        <p:spPr>
          <a:xfrm flipV="1">
            <a:off x="2420471" y="2000922"/>
            <a:ext cx="0" cy="382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2C2283-FE2E-49EC-832C-26E007895545}"/>
              </a:ext>
            </a:extLst>
          </p:cNvPr>
          <p:cNvCxnSpPr>
            <a:cxnSpLocks/>
          </p:cNvCxnSpPr>
          <p:nvPr/>
        </p:nvCxnSpPr>
        <p:spPr>
          <a:xfrm flipV="1">
            <a:off x="2054711" y="5378825"/>
            <a:ext cx="40412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EDE1731-7A05-4E13-A8EF-1B034D2A2969}"/>
              </a:ext>
            </a:extLst>
          </p:cNvPr>
          <p:cNvSpPr/>
          <p:nvPr/>
        </p:nvSpPr>
        <p:spPr>
          <a:xfrm>
            <a:off x="2909996" y="372920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D6A853F2-1608-44A7-955D-0B53B3352607}"/>
              </a:ext>
            </a:extLst>
          </p:cNvPr>
          <p:cNvSpPr/>
          <p:nvPr/>
        </p:nvSpPr>
        <p:spPr>
          <a:xfrm>
            <a:off x="2846646" y="3397462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83F016B5-735C-4DCB-B032-2E5D4FAC8E63}"/>
              </a:ext>
            </a:extLst>
          </p:cNvPr>
          <p:cNvSpPr/>
          <p:nvPr/>
        </p:nvSpPr>
        <p:spPr>
          <a:xfrm>
            <a:off x="2974495" y="2825264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6B6574-918A-44C0-88EF-E893A8508393}"/>
              </a:ext>
            </a:extLst>
          </p:cNvPr>
          <p:cNvSpPr/>
          <p:nvPr/>
        </p:nvSpPr>
        <p:spPr>
          <a:xfrm>
            <a:off x="4053790" y="314930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F4779C-29AD-4A61-B96F-BE978317D0A6}"/>
              </a:ext>
            </a:extLst>
          </p:cNvPr>
          <p:cNvSpPr/>
          <p:nvPr/>
        </p:nvSpPr>
        <p:spPr>
          <a:xfrm>
            <a:off x="3382401" y="257212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8182BC-7199-46D4-970B-5C530ED6F359}"/>
              </a:ext>
            </a:extLst>
          </p:cNvPr>
          <p:cNvSpPr/>
          <p:nvPr/>
        </p:nvSpPr>
        <p:spPr>
          <a:xfrm>
            <a:off x="2608418" y="325348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9CC841-2BB8-42FA-B269-DE44B87FF6CE}"/>
              </a:ext>
            </a:extLst>
          </p:cNvPr>
          <p:cNvSpPr/>
          <p:nvPr/>
        </p:nvSpPr>
        <p:spPr>
          <a:xfrm>
            <a:off x="4778819" y="377008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FA1846-858F-4411-94FE-9FED9A27B39E}"/>
              </a:ext>
            </a:extLst>
          </p:cNvPr>
          <p:cNvSpPr/>
          <p:nvPr/>
        </p:nvSpPr>
        <p:spPr>
          <a:xfrm>
            <a:off x="3938971" y="380324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43C50F-D11E-44D8-AFBC-6311F4A9279F}"/>
              </a:ext>
            </a:extLst>
          </p:cNvPr>
          <p:cNvSpPr/>
          <p:nvPr/>
        </p:nvSpPr>
        <p:spPr>
          <a:xfrm>
            <a:off x="3291210" y="389504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B298FE-A546-4F1E-BBF2-3C80ABDDF563}"/>
              </a:ext>
            </a:extLst>
          </p:cNvPr>
          <p:cNvSpPr/>
          <p:nvPr/>
        </p:nvSpPr>
        <p:spPr>
          <a:xfrm>
            <a:off x="4940013" y="480165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C5ABA86-95B5-4FAA-9434-DDCE52AB2081}"/>
              </a:ext>
            </a:extLst>
          </p:cNvPr>
          <p:cNvSpPr/>
          <p:nvPr/>
        </p:nvSpPr>
        <p:spPr>
          <a:xfrm>
            <a:off x="3393383" y="485944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9BBF5CC-3F8B-4DB8-AA87-E471AA19A68B}"/>
              </a:ext>
            </a:extLst>
          </p:cNvPr>
          <p:cNvSpPr/>
          <p:nvPr/>
        </p:nvSpPr>
        <p:spPr>
          <a:xfrm>
            <a:off x="3134910" y="464245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760479-D2CC-45A3-BF06-DA51D962ACD4}"/>
              </a:ext>
            </a:extLst>
          </p:cNvPr>
          <p:cNvSpPr/>
          <p:nvPr/>
        </p:nvSpPr>
        <p:spPr>
          <a:xfrm>
            <a:off x="5541304" y="428946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556E32-CEC9-40FE-9ABB-FFB003621482}"/>
              </a:ext>
            </a:extLst>
          </p:cNvPr>
          <p:cNvSpPr/>
          <p:nvPr/>
        </p:nvSpPr>
        <p:spPr>
          <a:xfrm>
            <a:off x="4735667" y="433299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1BF0E8-05E1-486E-A834-8AEADA948DC5}"/>
              </a:ext>
            </a:extLst>
          </p:cNvPr>
          <p:cNvSpPr/>
          <p:nvPr/>
        </p:nvSpPr>
        <p:spPr>
          <a:xfrm>
            <a:off x="4053695" y="441442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BF6EEA-73F8-4406-8E8E-C9D2F7E24789}"/>
              </a:ext>
            </a:extLst>
          </p:cNvPr>
          <p:cNvSpPr/>
          <p:nvPr/>
        </p:nvSpPr>
        <p:spPr>
          <a:xfrm>
            <a:off x="2744838" y="448005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A28094-C75A-4F6D-AE33-40F375753347}"/>
              </a:ext>
            </a:extLst>
          </p:cNvPr>
          <p:cNvSpPr/>
          <p:nvPr/>
        </p:nvSpPr>
        <p:spPr>
          <a:xfrm>
            <a:off x="3028569" y="249985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D17D7B-3550-4F82-A919-E050F9A0C1BA}"/>
              </a:ext>
            </a:extLst>
          </p:cNvPr>
          <p:cNvSpPr/>
          <p:nvPr/>
        </p:nvSpPr>
        <p:spPr>
          <a:xfrm>
            <a:off x="3762756" y="475727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CB61F0-47D1-4721-B879-7DDB7BBCED59}"/>
              </a:ext>
            </a:extLst>
          </p:cNvPr>
          <p:cNvSpPr/>
          <p:nvPr/>
        </p:nvSpPr>
        <p:spPr>
          <a:xfrm>
            <a:off x="4695011" y="532337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967177-62A2-4675-B85F-A692EF4088FF}"/>
              </a:ext>
            </a:extLst>
          </p:cNvPr>
          <p:cNvSpPr/>
          <p:nvPr/>
        </p:nvSpPr>
        <p:spPr>
          <a:xfrm>
            <a:off x="2629234" y="350671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A58AE07-F5A8-42B8-8AD7-C6FACA6CFFF4}"/>
              </a:ext>
            </a:extLst>
          </p:cNvPr>
          <p:cNvSpPr/>
          <p:nvPr/>
        </p:nvSpPr>
        <p:spPr>
          <a:xfrm>
            <a:off x="2608775" y="395210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16E98FBD-5927-48E8-9022-C95E692336B3}"/>
              </a:ext>
            </a:extLst>
          </p:cNvPr>
          <p:cNvSpPr/>
          <p:nvPr/>
        </p:nvSpPr>
        <p:spPr>
          <a:xfrm>
            <a:off x="3165230" y="326689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494034-BD19-49C6-8598-E4DB0377CF1B}"/>
              </a:ext>
            </a:extLst>
          </p:cNvPr>
          <p:cNvSpPr/>
          <p:nvPr/>
        </p:nvSpPr>
        <p:spPr>
          <a:xfrm>
            <a:off x="3586747" y="339132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1B98D88-CEC1-4C74-BD36-59BA1F8B19D1}"/>
              </a:ext>
            </a:extLst>
          </p:cNvPr>
          <p:cNvSpPr/>
          <p:nvPr/>
        </p:nvSpPr>
        <p:spPr>
          <a:xfrm>
            <a:off x="4258041" y="5063789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1A7346-BA4F-400E-B79D-8EB016A88572}"/>
              </a:ext>
            </a:extLst>
          </p:cNvPr>
          <p:cNvSpPr/>
          <p:nvPr/>
        </p:nvSpPr>
        <p:spPr>
          <a:xfrm>
            <a:off x="2216125" y="271922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434C3D-B1D0-408C-91BA-A35E10B62410}"/>
              </a:ext>
            </a:extLst>
          </p:cNvPr>
          <p:cNvSpPr/>
          <p:nvPr/>
        </p:nvSpPr>
        <p:spPr>
          <a:xfrm>
            <a:off x="2318298" y="3186979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14D9B1-3641-45F3-9F08-3BA4FDCB0A24}"/>
              </a:ext>
            </a:extLst>
          </p:cNvPr>
          <p:cNvSpPr/>
          <p:nvPr/>
        </p:nvSpPr>
        <p:spPr>
          <a:xfrm>
            <a:off x="1917674" y="320051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6922DCA0-6D11-48A0-B72E-A31C9A64A228}"/>
              </a:ext>
            </a:extLst>
          </p:cNvPr>
          <p:cNvSpPr/>
          <p:nvPr/>
        </p:nvSpPr>
        <p:spPr>
          <a:xfrm>
            <a:off x="2676043" y="293401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412B095-8FD0-4C7A-85C3-9FD13531FF12}"/>
              </a:ext>
            </a:extLst>
          </p:cNvPr>
          <p:cNvSpPr/>
          <p:nvPr/>
        </p:nvSpPr>
        <p:spPr>
          <a:xfrm>
            <a:off x="3126341" y="224816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7D7DD7-535C-4E45-B42D-E9F7015168DE}"/>
              </a:ext>
            </a:extLst>
          </p:cNvPr>
          <p:cNvSpPr/>
          <p:nvPr/>
        </p:nvSpPr>
        <p:spPr>
          <a:xfrm>
            <a:off x="2444369" y="232959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70BC0CC-957A-42D5-9BC1-0100B9A31C0C}"/>
              </a:ext>
            </a:extLst>
          </p:cNvPr>
          <p:cNvSpPr/>
          <p:nvPr/>
        </p:nvSpPr>
        <p:spPr>
          <a:xfrm>
            <a:off x="2949183" y="304360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9682683A-478F-4365-B294-150E1ED4214D}"/>
              </a:ext>
            </a:extLst>
          </p:cNvPr>
          <p:cNvSpPr/>
          <p:nvPr/>
        </p:nvSpPr>
        <p:spPr>
          <a:xfrm>
            <a:off x="3495556" y="2743162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3094798B-0E80-4064-943D-7A6BB0CF5FD8}"/>
              </a:ext>
            </a:extLst>
          </p:cNvPr>
          <p:cNvSpPr/>
          <p:nvPr/>
        </p:nvSpPr>
        <p:spPr>
          <a:xfrm>
            <a:off x="3867215" y="293401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D4D24725-F103-49AE-876E-2F2D7E6E84B7}"/>
              </a:ext>
            </a:extLst>
          </p:cNvPr>
          <p:cNvSpPr/>
          <p:nvPr/>
        </p:nvSpPr>
        <p:spPr>
          <a:xfrm>
            <a:off x="3557105" y="310502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B55CB52-B22F-4BA1-8A11-A0C1B1709A39}"/>
              </a:ext>
            </a:extLst>
          </p:cNvPr>
          <p:cNvSpPr/>
          <p:nvPr/>
        </p:nvSpPr>
        <p:spPr>
          <a:xfrm>
            <a:off x="3411929" y="299616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DD1F1D40-1437-4291-9192-B57CCB85D73C}"/>
              </a:ext>
            </a:extLst>
          </p:cNvPr>
          <p:cNvSpPr/>
          <p:nvPr/>
        </p:nvSpPr>
        <p:spPr>
          <a:xfrm>
            <a:off x="3160989" y="305425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F63FBD-16A3-4FB6-BA28-8FF9268D60CA}"/>
              </a:ext>
            </a:extLst>
          </p:cNvPr>
          <p:cNvSpPr/>
          <p:nvPr/>
        </p:nvSpPr>
        <p:spPr>
          <a:xfrm>
            <a:off x="4940013" y="326056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F18F4C-CFC4-463C-95AC-3DFC3B31624A}"/>
              </a:ext>
            </a:extLst>
          </p:cNvPr>
          <p:cNvSpPr/>
          <p:nvPr/>
        </p:nvSpPr>
        <p:spPr>
          <a:xfrm>
            <a:off x="4123913" y="349407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EA2E027-EF53-467B-A09A-AD5643516B3D}"/>
              </a:ext>
            </a:extLst>
          </p:cNvPr>
          <p:cNvSpPr/>
          <p:nvPr/>
        </p:nvSpPr>
        <p:spPr>
          <a:xfrm>
            <a:off x="3176486" y="413873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A6A5BB-ED1B-44B0-848B-555359B80A20}"/>
              </a:ext>
            </a:extLst>
          </p:cNvPr>
          <p:cNvSpPr/>
          <p:nvPr/>
        </p:nvSpPr>
        <p:spPr>
          <a:xfrm>
            <a:off x="3545859" y="403656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3B9191-D023-4E3F-B853-C37079B1C6E3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F0017-78B3-4CB8-B844-A55E210A7E6E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F12A786-69F7-43F5-95EF-E866EDEE43A1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A6E3E81C-9B85-46DB-A6F2-99FFB770FF9E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5A7B06-A162-47FB-A569-1986588D1C14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3AAD23-1E6E-461B-8DB2-8C98DE7B832A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B513A-7674-4506-A930-D5FCD15C4C0F}"/>
              </a:ext>
            </a:extLst>
          </p:cNvPr>
          <p:cNvSpPr txBox="1"/>
          <p:nvPr/>
        </p:nvSpPr>
        <p:spPr>
          <a:xfrm>
            <a:off x="5242162" y="5447065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1CFC52-A716-40AF-BF33-DF5414AE13CE}"/>
              </a:ext>
            </a:extLst>
          </p:cNvPr>
          <p:cNvSpPr txBox="1"/>
          <p:nvPr/>
        </p:nvSpPr>
        <p:spPr>
          <a:xfrm>
            <a:off x="1472243" y="1813146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F67FE19-FCD2-4F72-9C14-EFF421A41535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53A6A82-387F-4A10-9698-4DFFC201FB17}"/>
              </a:ext>
            </a:extLst>
          </p:cNvPr>
          <p:cNvCxnSpPr>
            <a:cxnSpLocks/>
          </p:cNvCxnSpPr>
          <p:nvPr/>
        </p:nvCxnSpPr>
        <p:spPr>
          <a:xfrm>
            <a:off x="6381849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5830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41E0-F3E2-494A-BB5C-EE427406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</a:t>
            </a:r>
            <a:r>
              <a:rPr lang="en-US" dirty="0" err="1"/>
              <a:t>Undersampling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84A8F3-AF4E-4A17-A23D-78D5031D7A80}"/>
              </a:ext>
            </a:extLst>
          </p:cNvPr>
          <p:cNvCxnSpPr>
            <a:cxnSpLocks/>
          </p:cNvCxnSpPr>
          <p:nvPr/>
        </p:nvCxnSpPr>
        <p:spPr>
          <a:xfrm flipV="1">
            <a:off x="2420471" y="2000922"/>
            <a:ext cx="0" cy="382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2C2283-FE2E-49EC-832C-26E007895545}"/>
              </a:ext>
            </a:extLst>
          </p:cNvPr>
          <p:cNvCxnSpPr>
            <a:cxnSpLocks/>
          </p:cNvCxnSpPr>
          <p:nvPr/>
        </p:nvCxnSpPr>
        <p:spPr>
          <a:xfrm flipV="1">
            <a:off x="2054711" y="5378825"/>
            <a:ext cx="40412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EDE1731-7A05-4E13-A8EF-1B034D2A2969}"/>
              </a:ext>
            </a:extLst>
          </p:cNvPr>
          <p:cNvSpPr/>
          <p:nvPr/>
        </p:nvSpPr>
        <p:spPr>
          <a:xfrm>
            <a:off x="2909996" y="3729208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D6A853F2-1608-44A7-955D-0B53B3352607}"/>
              </a:ext>
            </a:extLst>
          </p:cNvPr>
          <p:cNvSpPr/>
          <p:nvPr/>
        </p:nvSpPr>
        <p:spPr>
          <a:xfrm>
            <a:off x="2846646" y="3397462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83F016B5-735C-4DCB-B032-2E5D4FAC8E63}"/>
              </a:ext>
            </a:extLst>
          </p:cNvPr>
          <p:cNvSpPr/>
          <p:nvPr/>
        </p:nvSpPr>
        <p:spPr>
          <a:xfrm>
            <a:off x="2974495" y="2825264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6B6574-918A-44C0-88EF-E893A8508393}"/>
              </a:ext>
            </a:extLst>
          </p:cNvPr>
          <p:cNvSpPr/>
          <p:nvPr/>
        </p:nvSpPr>
        <p:spPr>
          <a:xfrm>
            <a:off x="4053790" y="3149305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F4779C-29AD-4A61-B96F-BE978317D0A6}"/>
              </a:ext>
            </a:extLst>
          </p:cNvPr>
          <p:cNvSpPr/>
          <p:nvPr/>
        </p:nvSpPr>
        <p:spPr>
          <a:xfrm>
            <a:off x="3382401" y="2572127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8182BC-7199-46D4-970B-5C530ED6F359}"/>
              </a:ext>
            </a:extLst>
          </p:cNvPr>
          <p:cNvSpPr/>
          <p:nvPr/>
        </p:nvSpPr>
        <p:spPr>
          <a:xfrm>
            <a:off x="2608418" y="3253485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9CC841-2BB8-42FA-B269-DE44B87FF6CE}"/>
              </a:ext>
            </a:extLst>
          </p:cNvPr>
          <p:cNvSpPr/>
          <p:nvPr/>
        </p:nvSpPr>
        <p:spPr>
          <a:xfrm>
            <a:off x="4778819" y="377008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FA1846-858F-4411-94FE-9FED9A27B39E}"/>
              </a:ext>
            </a:extLst>
          </p:cNvPr>
          <p:cNvSpPr/>
          <p:nvPr/>
        </p:nvSpPr>
        <p:spPr>
          <a:xfrm>
            <a:off x="3938971" y="3803242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43C50F-D11E-44D8-AFBC-6311F4A9279F}"/>
              </a:ext>
            </a:extLst>
          </p:cNvPr>
          <p:cNvSpPr/>
          <p:nvPr/>
        </p:nvSpPr>
        <p:spPr>
          <a:xfrm>
            <a:off x="3291210" y="389504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B298FE-A546-4F1E-BBF2-3C80ABDDF563}"/>
              </a:ext>
            </a:extLst>
          </p:cNvPr>
          <p:cNvSpPr/>
          <p:nvPr/>
        </p:nvSpPr>
        <p:spPr>
          <a:xfrm>
            <a:off x="4940013" y="4801652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C5ABA86-95B5-4FAA-9434-DDCE52AB2081}"/>
              </a:ext>
            </a:extLst>
          </p:cNvPr>
          <p:cNvSpPr/>
          <p:nvPr/>
        </p:nvSpPr>
        <p:spPr>
          <a:xfrm>
            <a:off x="3393383" y="4859443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9BBF5CC-3F8B-4DB8-AA87-E471AA19A68B}"/>
              </a:ext>
            </a:extLst>
          </p:cNvPr>
          <p:cNvSpPr/>
          <p:nvPr/>
        </p:nvSpPr>
        <p:spPr>
          <a:xfrm>
            <a:off x="3134910" y="4642454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760479-D2CC-45A3-BF06-DA51D962ACD4}"/>
              </a:ext>
            </a:extLst>
          </p:cNvPr>
          <p:cNvSpPr/>
          <p:nvPr/>
        </p:nvSpPr>
        <p:spPr>
          <a:xfrm>
            <a:off x="5541304" y="4289467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556E32-CEC9-40FE-9ABB-FFB003621482}"/>
              </a:ext>
            </a:extLst>
          </p:cNvPr>
          <p:cNvSpPr/>
          <p:nvPr/>
        </p:nvSpPr>
        <p:spPr>
          <a:xfrm>
            <a:off x="4735667" y="4332993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1BF0E8-05E1-486E-A834-8AEADA948DC5}"/>
              </a:ext>
            </a:extLst>
          </p:cNvPr>
          <p:cNvSpPr/>
          <p:nvPr/>
        </p:nvSpPr>
        <p:spPr>
          <a:xfrm>
            <a:off x="4053695" y="4414427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BF6EEA-73F8-4406-8E8E-C9D2F7E24789}"/>
              </a:ext>
            </a:extLst>
          </p:cNvPr>
          <p:cNvSpPr/>
          <p:nvPr/>
        </p:nvSpPr>
        <p:spPr>
          <a:xfrm>
            <a:off x="2744838" y="4480051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A28094-C75A-4F6D-AE33-40F375753347}"/>
              </a:ext>
            </a:extLst>
          </p:cNvPr>
          <p:cNvSpPr/>
          <p:nvPr/>
        </p:nvSpPr>
        <p:spPr>
          <a:xfrm>
            <a:off x="3028569" y="2499851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D17D7B-3550-4F82-A919-E050F9A0C1BA}"/>
              </a:ext>
            </a:extLst>
          </p:cNvPr>
          <p:cNvSpPr/>
          <p:nvPr/>
        </p:nvSpPr>
        <p:spPr>
          <a:xfrm>
            <a:off x="3762756" y="475727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CB61F0-47D1-4721-B879-7DDB7BBCED59}"/>
              </a:ext>
            </a:extLst>
          </p:cNvPr>
          <p:cNvSpPr/>
          <p:nvPr/>
        </p:nvSpPr>
        <p:spPr>
          <a:xfrm>
            <a:off x="4695011" y="532337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967177-62A2-4675-B85F-A692EF4088FF}"/>
              </a:ext>
            </a:extLst>
          </p:cNvPr>
          <p:cNvSpPr/>
          <p:nvPr/>
        </p:nvSpPr>
        <p:spPr>
          <a:xfrm>
            <a:off x="2629234" y="3506717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A58AE07-F5A8-42B8-8AD7-C6FACA6CFFF4}"/>
              </a:ext>
            </a:extLst>
          </p:cNvPr>
          <p:cNvSpPr/>
          <p:nvPr/>
        </p:nvSpPr>
        <p:spPr>
          <a:xfrm>
            <a:off x="2608775" y="395210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16E98FBD-5927-48E8-9022-C95E692336B3}"/>
              </a:ext>
            </a:extLst>
          </p:cNvPr>
          <p:cNvSpPr/>
          <p:nvPr/>
        </p:nvSpPr>
        <p:spPr>
          <a:xfrm>
            <a:off x="3165230" y="326689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494034-BD19-49C6-8598-E4DB0377CF1B}"/>
              </a:ext>
            </a:extLst>
          </p:cNvPr>
          <p:cNvSpPr/>
          <p:nvPr/>
        </p:nvSpPr>
        <p:spPr>
          <a:xfrm>
            <a:off x="3586747" y="3391325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1B98D88-CEC1-4C74-BD36-59BA1F8B19D1}"/>
              </a:ext>
            </a:extLst>
          </p:cNvPr>
          <p:cNvSpPr/>
          <p:nvPr/>
        </p:nvSpPr>
        <p:spPr>
          <a:xfrm>
            <a:off x="4258041" y="5063789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1A7346-BA4F-400E-B79D-8EB016A88572}"/>
              </a:ext>
            </a:extLst>
          </p:cNvPr>
          <p:cNvSpPr/>
          <p:nvPr/>
        </p:nvSpPr>
        <p:spPr>
          <a:xfrm>
            <a:off x="2216125" y="2719225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434C3D-B1D0-408C-91BA-A35E10B62410}"/>
              </a:ext>
            </a:extLst>
          </p:cNvPr>
          <p:cNvSpPr/>
          <p:nvPr/>
        </p:nvSpPr>
        <p:spPr>
          <a:xfrm>
            <a:off x="2318298" y="3186979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14D9B1-3641-45F3-9F08-3BA4FDCB0A24}"/>
              </a:ext>
            </a:extLst>
          </p:cNvPr>
          <p:cNvSpPr/>
          <p:nvPr/>
        </p:nvSpPr>
        <p:spPr>
          <a:xfrm>
            <a:off x="1917674" y="3200512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6922DCA0-6D11-48A0-B72E-A31C9A64A228}"/>
              </a:ext>
            </a:extLst>
          </p:cNvPr>
          <p:cNvSpPr/>
          <p:nvPr/>
        </p:nvSpPr>
        <p:spPr>
          <a:xfrm>
            <a:off x="2676043" y="293401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412B095-8FD0-4C7A-85C3-9FD13531FF12}"/>
              </a:ext>
            </a:extLst>
          </p:cNvPr>
          <p:cNvSpPr/>
          <p:nvPr/>
        </p:nvSpPr>
        <p:spPr>
          <a:xfrm>
            <a:off x="3126341" y="2248163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7D7DD7-535C-4E45-B42D-E9F7015168DE}"/>
              </a:ext>
            </a:extLst>
          </p:cNvPr>
          <p:cNvSpPr/>
          <p:nvPr/>
        </p:nvSpPr>
        <p:spPr>
          <a:xfrm>
            <a:off x="2444369" y="232959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70BC0CC-957A-42D5-9BC1-0100B9A31C0C}"/>
              </a:ext>
            </a:extLst>
          </p:cNvPr>
          <p:cNvSpPr/>
          <p:nvPr/>
        </p:nvSpPr>
        <p:spPr>
          <a:xfrm>
            <a:off x="2949183" y="3043601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9682683A-478F-4365-B294-150E1ED4214D}"/>
              </a:ext>
            </a:extLst>
          </p:cNvPr>
          <p:cNvSpPr/>
          <p:nvPr/>
        </p:nvSpPr>
        <p:spPr>
          <a:xfrm>
            <a:off x="3495556" y="2743162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3094798B-0E80-4064-943D-7A6BB0CF5FD8}"/>
              </a:ext>
            </a:extLst>
          </p:cNvPr>
          <p:cNvSpPr/>
          <p:nvPr/>
        </p:nvSpPr>
        <p:spPr>
          <a:xfrm>
            <a:off x="3867215" y="293401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D4D24725-F103-49AE-876E-2F2D7E6E84B7}"/>
              </a:ext>
            </a:extLst>
          </p:cNvPr>
          <p:cNvSpPr/>
          <p:nvPr/>
        </p:nvSpPr>
        <p:spPr>
          <a:xfrm>
            <a:off x="3557105" y="310502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B55CB52-B22F-4BA1-8A11-A0C1B1709A39}"/>
              </a:ext>
            </a:extLst>
          </p:cNvPr>
          <p:cNvSpPr/>
          <p:nvPr/>
        </p:nvSpPr>
        <p:spPr>
          <a:xfrm>
            <a:off x="3411929" y="299616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DD1F1D40-1437-4291-9192-B57CCB85D73C}"/>
              </a:ext>
            </a:extLst>
          </p:cNvPr>
          <p:cNvSpPr/>
          <p:nvPr/>
        </p:nvSpPr>
        <p:spPr>
          <a:xfrm>
            <a:off x="3160989" y="305425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F63FBD-16A3-4FB6-BA28-8FF9268D60CA}"/>
              </a:ext>
            </a:extLst>
          </p:cNvPr>
          <p:cNvSpPr/>
          <p:nvPr/>
        </p:nvSpPr>
        <p:spPr>
          <a:xfrm>
            <a:off x="4940013" y="326056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F18F4C-CFC4-463C-95AC-3DFC3B31624A}"/>
              </a:ext>
            </a:extLst>
          </p:cNvPr>
          <p:cNvSpPr/>
          <p:nvPr/>
        </p:nvSpPr>
        <p:spPr>
          <a:xfrm>
            <a:off x="4123913" y="3494074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EA2E027-EF53-467B-A09A-AD5643516B3D}"/>
              </a:ext>
            </a:extLst>
          </p:cNvPr>
          <p:cNvSpPr/>
          <p:nvPr/>
        </p:nvSpPr>
        <p:spPr>
          <a:xfrm>
            <a:off x="3176486" y="4138734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A6A5BB-ED1B-44B0-848B-555359B80A20}"/>
              </a:ext>
            </a:extLst>
          </p:cNvPr>
          <p:cNvSpPr/>
          <p:nvPr/>
        </p:nvSpPr>
        <p:spPr>
          <a:xfrm>
            <a:off x="3545859" y="4036561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3B9191-D023-4E3F-B853-C37079B1C6E3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F0017-78B3-4CB8-B844-A55E210A7E6E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F12A786-69F7-43F5-95EF-E866EDEE43A1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A6E3E81C-9B85-46DB-A6F2-99FFB770FF9E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5A7B06-A162-47FB-A569-1986588D1C14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3AAD23-1E6E-461B-8DB2-8C98DE7B832A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B513A-7674-4506-A930-D5FCD15C4C0F}"/>
              </a:ext>
            </a:extLst>
          </p:cNvPr>
          <p:cNvSpPr txBox="1"/>
          <p:nvPr/>
        </p:nvSpPr>
        <p:spPr>
          <a:xfrm>
            <a:off x="5242162" y="5447065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1CFC52-A716-40AF-BF33-DF5414AE13CE}"/>
              </a:ext>
            </a:extLst>
          </p:cNvPr>
          <p:cNvSpPr txBox="1"/>
          <p:nvPr/>
        </p:nvSpPr>
        <p:spPr>
          <a:xfrm>
            <a:off x="1472243" y="1813146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A06971C-2ED7-418E-B90C-4F4E774E4A33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820C893-B753-40EE-9C1D-473F6E7ACF65}"/>
              </a:ext>
            </a:extLst>
          </p:cNvPr>
          <p:cNvCxnSpPr>
            <a:cxnSpLocks/>
          </p:cNvCxnSpPr>
          <p:nvPr/>
        </p:nvCxnSpPr>
        <p:spPr>
          <a:xfrm>
            <a:off x="6381849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907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41E0-F3E2-494A-BB5C-EE427406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</a:t>
            </a:r>
            <a:r>
              <a:rPr lang="en-US" dirty="0" err="1"/>
              <a:t>Undersampling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84A8F3-AF4E-4A17-A23D-78D5031D7A80}"/>
              </a:ext>
            </a:extLst>
          </p:cNvPr>
          <p:cNvCxnSpPr>
            <a:cxnSpLocks/>
          </p:cNvCxnSpPr>
          <p:nvPr/>
        </p:nvCxnSpPr>
        <p:spPr>
          <a:xfrm flipV="1">
            <a:off x="2420471" y="2000922"/>
            <a:ext cx="0" cy="382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2C2283-FE2E-49EC-832C-26E007895545}"/>
              </a:ext>
            </a:extLst>
          </p:cNvPr>
          <p:cNvCxnSpPr>
            <a:cxnSpLocks/>
          </p:cNvCxnSpPr>
          <p:nvPr/>
        </p:nvCxnSpPr>
        <p:spPr>
          <a:xfrm flipV="1">
            <a:off x="2054711" y="5378825"/>
            <a:ext cx="40412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EDE1731-7A05-4E13-A8EF-1B034D2A2969}"/>
              </a:ext>
            </a:extLst>
          </p:cNvPr>
          <p:cNvSpPr/>
          <p:nvPr/>
        </p:nvSpPr>
        <p:spPr>
          <a:xfrm>
            <a:off x="2909996" y="372920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D6A853F2-1608-44A7-955D-0B53B3352607}"/>
              </a:ext>
            </a:extLst>
          </p:cNvPr>
          <p:cNvSpPr/>
          <p:nvPr/>
        </p:nvSpPr>
        <p:spPr>
          <a:xfrm>
            <a:off x="2846646" y="3397462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83F016B5-735C-4DCB-B032-2E5D4FAC8E63}"/>
              </a:ext>
            </a:extLst>
          </p:cNvPr>
          <p:cNvSpPr/>
          <p:nvPr/>
        </p:nvSpPr>
        <p:spPr>
          <a:xfrm>
            <a:off x="2974495" y="2825264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6B6574-918A-44C0-88EF-E893A8508393}"/>
              </a:ext>
            </a:extLst>
          </p:cNvPr>
          <p:cNvSpPr/>
          <p:nvPr/>
        </p:nvSpPr>
        <p:spPr>
          <a:xfrm>
            <a:off x="4053790" y="3149305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F4779C-29AD-4A61-B96F-BE978317D0A6}"/>
              </a:ext>
            </a:extLst>
          </p:cNvPr>
          <p:cNvSpPr/>
          <p:nvPr/>
        </p:nvSpPr>
        <p:spPr>
          <a:xfrm>
            <a:off x="3382401" y="2572127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8182BC-7199-46D4-970B-5C530ED6F359}"/>
              </a:ext>
            </a:extLst>
          </p:cNvPr>
          <p:cNvSpPr/>
          <p:nvPr/>
        </p:nvSpPr>
        <p:spPr>
          <a:xfrm>
            <a:off x="2608418" y="3253485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9CC841-2BB8-42FA-B269-DE44B87FF6CE}"/>
              </a:ext>
            </a:extLst>
          </p:cNvPr>
          <p:cNvSpPr/>
          <p:nvPr/>
        </p:nvSpPr>
        <p:spPr>
          <a:xfrm>
            <a:off x="4778819" y="3770085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FA1846-858F-4411-94FE-9FED9A27B39E}"/>
              </a:ext>
            </a:extLst>
          </p:cNvPr>
          <p:cNvSpPr/>
          <p:nvPr/>
        </p:nvSpPr>
        <p:spPr>
          <a:xfrm>
            <a:off x="3938971" y="3803242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43C50F-D11E-44D8-AFBC-6311F4A9279F}"/>
              </a:ext>
            </a:extLst>
          </p:cNvPr>
          <p:cNvSpPr/>
          <p:nvPr/>
        </p:nvSpPr>
        <p:spPr>
          <a:xfrm>
            <a:off x="3291210" y="389504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B298FE-A546-4F1E-BBF2-3C80ABDDF563}"/>
              </a:ext>
            </a:extLst>
          </p:cNvPr>
          <p:cNvSpPr/>
          <p:nvPr/>
        </p:nvSpPr>
        <p:spPr>
          <a:xfrm>
            <a:off x="4940013" y="4801652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C5ABA86-95B5-4FAA-9434-DDCE52AB2081}"/>
              </a:ext>
            </a:extLst>
          </p:cNvPr>
          <p:cNvSpPr/>
          <p:nvPr/>
        </p:nvSpPr>
        <p:spPr>
          <a:xfrm>
            <a:off x="3393383" y="485944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9BBF5CC-3F8B-4DB8-AA87-E471AA19A68B}"/>
              </a:ext>
            </a:extLst>
          </p:cNvPr>
          <p:cNvSpPr/>
          <p:nvPr/>
        </p:nvSpPr>
        <p:spPr>
          <a:xfrm>
            <a:off x="3134910" y="4642454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760479-D2CC-45A3-BF06-DA51D962ACD4}"/>
              </a:ext>
            </a:extLst>
          </p:cNvPr>
          <p:cNvSpPr/>
          <p:nvPr/>
        </p:nvSpPr>
        <p:spPr>
          <a:xfrm>
            <a:off x="5541304" y="428946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556E32-CEC9-40FE-9ABB-FFB003621482}"/>
              </a:ext>
            </a:extLst>
          </p:cNvPr>
          <p:cNvSpPr/>
          <p:nvPr/>
        </p:nvSpPr>
        <p:spPr>
          <a:xfrm>
            <a:off x="4735667" y="4332993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1BF0E8-05E1-486E-A834-8AEADA948DC5}"/>
              </a:ext>
            </a:extLst>
          </p:cNvPr>
          <p:cNvSpPr/>
          <p:nvPr/>
        </p:nvSpPr>
        <p:spPr>
          <a:xfrm>
            <a:off x="4053695" y="4414427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BF6EEA-73F8-4406-8E8E-C9D2F7E24789}"/>
              </a:ext>
            </a:extLst>
          </p:cNvPr>
          <p:cNvSpPr/>
          <p:nvPr/>
        </p:nvSpPr>
        <p:spPr>
          <a:xfrm>
            <a:off x="2744838" y="4480051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A28094-C75A-4F6D-AE33-40F375753347}"/>
              </a:ext>
            </a:extLst>
          </p:cNvPr>
          <p:cNvSpPr/>
          <p:nvPr/>
        </p:nvSpPr>
        <p:spPr>
          <a:xfrm>
            <a:off x="3028569" y="249985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D17D7B-3550-4F82-A919-E050F9A0C1BA}"/>
              </a:ext>
            </a:extLst>
          </p:cNvPr>
          <p:cNvSpPr/>
          <p:nvPr/>
        </p:nvSpPr>
        <p:spPr>
          <a:xfrm>
            <a:off x="3762756" y="4757270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CB61F0-47D1-4721-B879-7DDB7BBCED59}"/>
              </a:ext>
            </a:extLst>
          </p:cNvPr>
          <p:cNvSpPr/>
          <p:nvPr/>
        </p:nvSpPr>
        <p:spPr>
          <a:xfrm>
            <a:off x="4695011" y="5323374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967177-62A2-4675-B85F-A692EF4088FF}"/>
              </a:ext>
            </a:extLst>
          </p:cNvPr>
          <p:cNvSpPr/>
          <p:nvPr/>
        </p:nvSpPr>
        <p:spPr>
          <a:xfrm>
            <a:off x="2629234" y="3506717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A58AE07-F5A8-42B8-8AD7-C6FACA6CFFF4}"/>
              </a:ext>
            </a:extLst>
          </p:cNvPr>
          <p:cNvSpPr/>
          <p:nvPr/>
        </p:nvSpPr>
        <p:spPr>
          <a:xfrm>
            <a:off x="2608775" y="3952108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16E98FBD-5927-48E8-9022-C95E692336B3}"/>
              </a:ext>
            </a:extLst>
          </p:cNvPr>
          <p:cNvSpPr/>
          <p:nvPr/>
        </p:nvSpPr>
        <p:spPr>
          <a:xfrm>
            <a:off x="3165230" y="326689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494034-BD19-49C6-8598-E4DB0377CF1B}"/>
              </a:ext>
            </a:extLst>
          </p:cNvPr>
          <p:cNvSpPr/>
          <p:nvPr/>
        </p:nvSpPr>
        <p:spPr>
          <a:xfrm>
            <a:off x="3586747" y="3391325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1B98D88-CEC1-4C74-BD36-59BA1F8B19D1}"/>
              </a:ext>
            </a:extLst>
          </p:cNvPr>
          <p:cNvSpPr/>
          <p:nvPr/>
        </p:nvSpPr>
        <p:spPr>
          <a:xfrm>
            <a:off x="4258041" y="5063789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1A7346-BA4F-400E-B79D-8EB016A88572}"/>
              </a:ext>
            </a:extLst>
          </p:cNvPr>
          <p:cNvSpPr/>
          <p:nvPr/>
        </p:nvSpPr>
        <p:spPr>
          <a:xfrm>
            <a:off x="2216125" y="271922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434C3D-B1D0-408C-91BA-A35E10B62410}"/>
              </a:ext>
            </a:extLst>
          </p:cNvPr>
          <p:cNvSpPr/>
          <p:nvPr/>
        </p:nvSpPr>
        <p:spPr>
          <a:xfrm>
            <a:off x="2318298" y="3186979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14D9B1-3641-45F3-9F08-3BA4FDCB0A24}"/>
              </a:ext>
            </a:extLst>
          </p:cNvPr>
          <p:cNvSpPr/>
          <p:nvPr/>
        </p:nvSpPr>
        <p:spPr>
          <a:xfrm>
            <a:off x="1917674" y="3200512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6922DCA0-6D11-48A0-B72E-A31C9A64A228}"/>
              </a:ext>
            </a:extLst>
          </p:cNvPr>
          <p:cNvSpPr/>
          <p:nvPr/>
        </p:nvSpPr>
        <p:spPr>
          <a:xfrm>
            <a:off x="2676043" y="293401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412B095-8FD0-4C7A-85C3-9FD13531FF12}"/>
              </a:ext>
            </a:extLst>
          </p:cNvPr>
          <p:cNvSpPr/>
          <p:nvPr/>
        </p:nvSpPr>
        <p:spPr>
          <a:xfrm>
            <a:off x="3126341" y="2248163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7D7DD7-535C-4E45-B42D-E9F7015168DE}"/>
              </a:ext>
            </a:extLst>
          </p:cNvPr>
          <p:cNvSpPr/>
          <p:nvPr/>
        </p:nvSpPr>
        <p:spPr>
          <a:xfrm>
            <a:off x="2444369" y="2329597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70BC0CC-957A-42D5-9BC1-0100B9A31C0C}"/>
              </a:ext>
            </a:extLst>
          </p:cNvPr>
          <p:cNvSpPr/>
          <p:nvPr/>
        </p:nvSpPr>
        <p:spPr>
          <a:xfrm>
            <a:off x="2949183" y="3043601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9682683A-478F-4365-B294-150E1ED4214D}"/>
              </a:ext>
            </a:extLst>
          </p:cNvPr>
          <p:cNvSpPr/>
          <p:nvPr/>
        </p:nvSpPr>
        <p:spPr>
          <a:xfrm>
            <a:off x="3495556" y="2743162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3094798B-0E80-4064-943D-7A6BB0CF5FD8}"/>
              </a:ext>
            </a:extLst>
          </p:cNvPr>
          <p:cNvSpPr/>
          <p:nvPr/>
        </p:nvSpPr>
        <p:spPr>
          <a:xfrm>
            <a:off x="3867215" y="293401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D4D24725-F103-49AE-876E-2F2D7E6E84B7}"/>
              </a:ext>
            </a:extLst>
          </p:cNvPr>
          <p:cNvSpPr/>
          <p:nvPr/>
        </p:nvSpPr>
        <p:spPr>
          <a:xfrm>
            <a:off x="3557105" y="310502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B55CB52-B22F-4BA1-8A11-A0C1B1709A39}"/>
              </a:ext>
            </a:extLst>
          </p:cNvPr>
          <p:cNvSpPr/>
          <p:nvPr/>
        </p:nvSpPr>
        <p:spPr>
          <a:xfrm>
            <a:off x="3411929" y="2996166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DD1F1D40-1437-4291-9192-B57CCB85D73C}"/>
              </a:ext>
            </a:extLst>
          </p:cNvPr>
          <p:cNvSpPr/>
          <p:nvPr/>
        </p:nvSpPr>
        <p:spPr>
          <a:xfrm>
            <a:off x="3160989" y="305425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F63FBD-16A3-4FB6-BA28-8FF9268D60CA}"/>
              </a:ext>
            </a:extLst>
          </p:cNvPr>
          <p:cNvSpPr/>
          <p:nvPr/>
        </p:nvSpPr>
        <p:spPr>
          <a:xfrm>
            <a:off x="4940013" y="326056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F18F4C-CFC4-463C-95AC-3DFC3B31624A}"/>
              </a:ext>
            </a:extLst>
          </p:cNvPr>
          <p:cNvSpPr/>
          <p:nvPr/>
        </p:nvSpPr>
        <p:spPr>
          <a:xfrm>
            <a:off x="4123913" y="3494074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EA2E027-EF53-467B-A09A-AD5643516B3D}"/>
              </a:ext>
            </a:extLst>
          </p:cNvPr>
          <p:cNvSpPr/>
          <p:nvPr/>
        </p:nvSpPr>
        <p:spPr>
          <a:xfrm>
            <a:off x="3176486" y="4138734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A6A5BB-ED1B-44B0-848B-555359B80A20}"/>
              </a:ext>
            </a:extLst>
          </p:cNvPr>
          <p:cNvSpPr/>
          <p:nvPr/>
        </p:nvSpPr>
        <p:spPr>
          <a:xfrm>
            <a:off x="3545859" y="4036561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3B9191-D023-4E3F-B853-C37079B1C6E3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F0017-78B3-4CB8-B844-A55E210A7E6E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F12A786-69F7-43F5-95EF-E866EDEE43A1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A6E3E81C-9B85-46DB-A6F2-99FFB770FF9E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3AAD23-1E6E-461B-8DB2-8C98DE7B832A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B513A-7674-4506-A930-D5FCD15C4C0F}"/>
              </a:ext>
            </a:extLst>
          </p:cNvPr>
          <p:cNvSpPr txBox="1"/>
          <p:nvPr/>
        </p:nvSpPr>
        <p:spPr>
          <a:xfrm>
            <a:off x="5242162" y="5447065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1CFC52-A716-40AF-BF33-DF5414AE13CE}"/>
              </a:ext>
            </a:extLst>
          </p:cNvPr>
          <p:cNvSpPr txBox="1"/>
          <p:nvPr/>
        </p:nvSpPr>
        <p:spPr>
          <a:xfrm>
            <a:off x="1472243" y="1813146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A003CC-F093-4A89-86A7-FD1007B59059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96F0D10-219B-43A3-8AF3-CE888506C860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5C4BCA5-3EF4-4679-AB3D-2A90D19333A9}"/>
              </a:ext>
            </a:extLst>
          </p:cNvPr>
          <p:cNvCxnSpPr>
            <a:cxnSpLocks/>
          </p:cNvCxnSpPr>
          <p:nvPr/>
        </p:nvCxnSpPr>
        <p:spPr>
          <a:xfrm>
            <a:off x="6381849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2220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41E0-F3E2-494A-BB5C-EE427406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</a:t>
            </a:r>
            <a:r>
              <a:rPr lang="en-US" dirty="0" err="1"/>
              <a:t>Undersampling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84A8F3-AF4E-4A17-A23D-78D5031D7A80}"/>
              </a:ext>
            </a:extLst>
          </p:cNvPr>
          <p:cNvCxnSpPr>
            <a:cxnSpLocks/>
          </p:cNvCxnSpPr>
          <p:nvPr/>
        </p:nvCxnSpPr>
        <p:spPr>
          <a:xfrm flipV="1">
            <a:off x="2420471" y="2000922"/>
            <a:ext cx="0" cy="382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2C2283-FE2E-49EC-832C-26E007895545}"/>
              </a:ext>
            </a:extLst>
          </p:cNvPr>
          <p:cNvCxnSpPr>
            <a:cxnSpLocks/>
          </p:cNvCxnSpPr>
          <p:nvPr/>
        </p:nvCxnSpPr>
        <p:spPr>
          <a:xfrm flipV="1">
            <a:off x="2054711" y="5378825"/>
            <a:ext cx="40412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EDE1731-7A05-4E13-A8EF-1B034D2A2969}"/>
              </a:ext>
            </a:extLst>
          </p:cNvPr>
          <p:cNvSpPr/>
          <p:nvPr/>
        </p:nvSpPr>
        <p:spPr>
          <a:xfrm>
            <a:off x="2909996" y="3729208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D6A853F2-1608-44A7-955D-0B53B3352607}"/>
              </a:ext>
            </a:extLst>
          </p:cNvPr>
          <p:cNvSpPr/>
          <p:nvPr/>
        </p:nvSpPr>
        <p:spPr>
          <a:xfrm>
            <a:off x="2846646" y="3397462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83F016B5-735C-4DCB-B032-2E5D4FAC8E63}"/>
              </a:ext>
            </a:extLst>
          </p:cNvPr>
          <p:cNvSpPr/>
          <p:nvPr/>
        </p:nvSpPr>
        <p:spPr>
          <a:xfrm>
            <a:off x="2974495" y="2825264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6B6574-918A-44C0-88EF-E893A8508393}"/>
              </a:ext>
            </a:extLst>
          </p:cNvPr>
          <p:cNvSpPr/>
          <p:nvPr/>
        </p:nvSpPr>
        <p:spPr>
          <a:xfrm>
            <a:off x="4053790" y="3149305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F4779C-29AD-4A61-B96F-BE978317D0A6}"/>
              </a:ext>
            </a:extLst>
          </p:cNvPr>
          <p:cNvSpPr/>
          <p:nvPr/>
        </p:nvSpPr>
        <p:spPr>
          <a:xfrm>
            <a:off x="3382401" y="2572127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8182BC-7199-46D4-970B-5C530ED6F359}"/>
              </a:ext>
            </a:extLst>
          </p:cNvPr>
          <p:cNvSpPr/>
          <p:nvPr/>
        </p:nvSpPr>
        <p:spPr>
          <a:xfrm>
            <a:off x="2608418" y="3253485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9CC841-2BB8-42FA-B269-DE44B87FF6CE}"/>
              </a:ext>
            </a:extLst>
          </p:cNvPr>
          <p:cNvSpPr/>
          <p:nvPr/>
        </p:nvSpPr>
        <p:spPr>
          <a:xfrm>
            <a:off x="4778819" y="3770085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FA1846-858F-4411-94FE-9FED9A27B39E}"/>
              </a:ext>
            </a:extLst>
          </p:cNvPr>
          <p:cNvSpPr/>
          <p:nvPr/>
        </p:nvSpPr>
        <p:spPr>
          <a:xfrm>
            <a:off x="3938971" y="380324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F43C50F-D11E-44D8-AFBC-6311F4A9279F}"/>
              </a:ext>
            </a:extLst>
          </p:cNvPr>
          <p:cNvSpPr/>
          <p:nvPr/>
        </p:nvSpPr>
        <p:spPr>
          <a:xfrm>
            <a:off x="3291210" y="389504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B298FE-A546-4F1E-BBF2-3C80ABDDF563}"/>
              </a:ext>
            </a:extLst>
          </p:cNvPr>
          <p:cNvSpPr/>
          <p:nvPr/>
        </p:nvSpPr>
        <p:spPr>
          <a:xfrm>
            <a:off x="4940013" y="4801652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C5ABA86-95B5-4FAA-9434-DDCE52AB2081}"/>
              </a:ext>
            </a:extLst>
          </p:cNvPr>
          <p:cNvSpPr/>
          <p:nvPr/>
        </p:nvSpPr>
        <p:spPr>
          <a:xfrm>
            <a:off x="3393383" y="4859443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9BBF5CC-3F8B-4DB8-AA87-E471AA19A68B}"/>
              </a:ext>
            </a:extLst>
          </p:cNvPr>
          <p:cNvSpPr/>
          <p:nvPr/>
        </p:nvSpPr>
        <p:spPr>
          <a:xfrm>
            <a:off x="3134910" y="4642454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760479-D2CC-45A3-BF06-DA51D962ACD4}"/>
              </a:ext>
            </a:extLst>
          </p:cNvPr>
          <p:cNvSpPr/>
          <p:nvPr/>
        </p:nvSpPr>
        <p:spPr>
          <a:xfrm>
            <a:off x="5541304" y="4289467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556E32-CEC9-40FE-9ABB-FFB003621482}"/>
              </a:ext>
            </a:extLst>
          </p:cNvPr>
          <p:cNvSpPr/>
          <p:nvPr/>
        </p:nvSpPr>
        <p:spPr>
          <a:xfrm>
            <a:off x="4735667" y="433299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1BF0E8-05E1-486E-A834-8AEADA948DC5}"/>
              </a:ext>
            </a:extLst>
          </p:cNvPr>
          <p:cNvSpPr/>
          <p:nvPr/>
        </p:nvSpPr>
        <p:spPr>
          <a:xfrm>
            <a:off x="4053695" y="441442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BF6EEA-73F8-4406-8E8E-C9D2F7E24789}"/>
              </a:ext>
            </a:extLst>
          </p:cNvPr>
          <p:cNvSpPr/>
          <p:nvPr/>
        </p:nvSpPr>
        <p:spPr>
          <a:xfrm>
            <a:off x="2744838" y="4480051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A28094-C75A-4F6D-AE33-40F375753347}"/>
              </a:ext>
            </a:extLst>
          </p:cNvPr>
          <p:cNvSpPr/>
          <p:nvPr/>
        </p:nvSpPr>
        <p:spPr>
          <a:xfrm>
            <a:off x="3028569" y="2499851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D17D7B-3550-4F82-A919-E050F9A0C1BA}"/>
              </a:ext>
            </a:extLst>
          </p:cNvPr>
          <p:cNvSpPr/>
          <p:nvPr/>
        </p:nvSpPr>
        <p:spPr>
          <a:xfrm>
            <a:off x="3762756" y="4757270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ACB61F0-47D1-4721-B879-7DDB7BBCED59}"/>
              </a:ext>
            </a:extLst>
          </p:cNvPr>
          <p:cNvSpPr/>
          <p:nvPr/>
        </p:nvSpPr>
        <p:spPr>
          <a:xfrm>
            <a:off x="4695011" y="5323374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967177-62A2-4675-B85F-A692EF4088FF}"/>
              </a:ext>
            </a:extLst>
          </p:cNvPr>
          <p:cNvSpPr/>
          <p:nvPr/>
        </p:nvSpPr>
        <p:spPr>
          <a:xfrm>
            <a:off x="2629234" y="3506717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A58AE07-F5A8-42B8-8AD7-C6FACA6CFFF4}"/>
              </a:ext>
            </a:extLst>
          </p:cNvPr>
          <p:cNvSpPr/>
          <p:nvPr/>
        </p:nvSpPr>
        <p:spPr>
          <a:xfrm>
            <a:off x="2608775" y="395210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16E98FBD-5927-48E8-9022-C95E692336B3}"/>
              </a:ext>
            </a:extLst>
          </p:cNvPr>
          <p:cNvSpPr/>
          <p:nvPr/>
        </p:nvSpPr>
        <p:spPr>
          <a:xfrm>
            <a:off x="3165230" y="326689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2494034-BD19-49C6-8598-E4DB0377CF1B}"/>
              </a:ext>
            </a:extLst>
          </p:cNvPr>
          <p:cNvSpPr/>
          <p:nvPr/>
        </p:nvSpPr>
        <p:spPr>
          <a:xfrm>
            <a:off x="3586747" y="3391325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1B98D88-CEC1-4C74-BD36-59BA1F8B19D1}"/>
              </a:ext>
            </a:extLst>
          </p:cNvPr>
          <p:cNvSpPr/>
          <p:nvPr/>
        </p:nvSpPr>
        <p:spPr>
          <a:xfrm>
            <a:off x="4258041" y="5063789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D1A7346-BA4F-400E-B79D-8EB016A88572}"/>
              </a:ext>
            </a:extLst>
          </p:cNvPr>
          <p:cNvSpPr/>
          <p:nvPr/>
        </p:nvSpPr>
        <p:spPr>
          <a:xfrm>
            <a:off x="2216125" y="2719225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434C3D-B1D0-408C-91BA-A35E10B62410}"/>
              </a:ext>
            </a:extLst>
          </p:cNvPr>
          <p:cNvSpPr/>
          <p:nvPr/>
        </p:nvSpPr>
        <p:spPr>
          <a:xfrm>
            <a:off x="2318298" y="3186979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B14D9B1-3641-45F3-9F08-3BA4FDCB0A24}"/>
              </a:ext>
            </a:extLst>
          </p:cNvPr>
          <p:cNvSpPr/>
          <p:nvPr/>
        </p:nvSpPr>
        <p:spPr>
          <a:xfrm>
            <a:off x="1917674" y="3200512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6922DCA0-6D11-48A0-B72E-A31C9A64A228}"/>
              </a:ext>
            </a:extLst>
          </p:cNvPr>
          <p:cNvSpPr/>
          <p:nvPr/>
        </p:nvSpPr>
        <p:spPr>
          <a:xfrm>
            <a:off x="2676043" y="293401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412B095-8FD0-4C7A-85C3-9FD13531FF12}"/>
              </a:ext>
            </a:extLst>
          </p:cNvPr>
          <p:cNvSpPr/>
          <p:nvPr/>
        </p:nvSpPr>
        <p:spPr>
          <a:xfrm>
            <a:off x="3126341" y="2248163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D7D7DD7-535C-4E45-B42D-E9F7015168DE}"/>
              </a:ext>
            </a:extLst>
          </p:cNvPr>
          <p:cNvSpPr/>
          <p:nvPr/>
        </p:nvSpPr>
        <p:spPr>
          <a:xfrm>
            <a:off x="2444369" y="2329597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70BC0CC-957A-42D5-9BC1-0100B9A31C0C}"/>
              </a:ext>
            </a:extLst>
          </p:cNvPr>
          <p:cNvSpPr/>
          <p:nvPr/>
        </p:nvSpPr>
        <p:spPr>
          <a:xfrm>
            <a:off x="2949183" y="3043601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9682683A-478F-4365-B294-150E1ED4214D}"/>
              </a:ext>
            </a:extLst>
          </p:cNvPr>
          <p:cNvSpPr/>
          <p:nvPr/>
        </p:nvSpPr>
        <p:spPr>
          <a:xfrm>
            <a:off x="3495556" y="2743162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3094798B-0E80-4064-943D-7A6BB0CF5FD8}"/>
              </a:ext>
            </a:extLst>
          </p:cNvPr>
          <p:cNvSpPr/>
          <p:nvPr/>
        </p:nvSpPr>
        <p:spPr>
          <a:xfrm>
            <a:off x="3867215" y="293401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D4D24725-F103-49AE-876E-2F2D7E6E84B7}"/>
              </a:ext>
            </a:extLst>
          </p:cNvPr>
          <p:cNvSpPr/>
          <p:nvPr/>
        </p:nvSpPr>
        <p:spPr>
          <a:xfrm>
            <a:off x="3557105" y="310502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B55CB52-B22F-4BA1-8A11-A0C1B1709A39}"/>
              </a:ext>
            </a:extLst>
          </p:cNvPr>
          <p:cNvSpPr/>
          <p:nvPr/>
        </p:nvSpPr>
        <p:spPr>
          <a:xfrm>
            <a:off x="3411929" y="2996166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DD1F1D40-1437-4291-9192-B57CCB85D73C}"/>
              </a:ext>
            </a:extLst>
          </p:cNvPr>
          <p:cNvSpPr/>
          <p:nvPr/>
        </p:nvSpPr>
        <p:spPr>
          <a:xfrm>
            <a:off x="3160989" y="305425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6F63FBD-16A3-4FB6-BA28-8FF9268D60CA}"/>
              </a:ext>
            </a:extLst>
          </p:cNvPr>
          <p:cNvSpPr/>
          <p:nvPr/>
        </p:nvSpPr>
        <p:spPr>
          <a:xfrm>
            <a:off x="4940013" y="3260565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1F18F4C-CFC4-463C-95AC-3DFC3B31624A}"/>
              </a:ext>
            </a:extLst>
          </p:cNvPr>
          <p:cNvSpPr/>
          <p:nvPr/>
        </p:nvSpPr>
        <p:spPr>
          <a:xfrm>
            <a:off x="4123913" y="349407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EA2E027-EF53-467B-A09A-AD5643516B3D}"/>
              </a:ext>
            </a:extLst>
          </p:cNvPr>
          <p:cNvSpPr/>
          <p:nvPr/>
        </p:nvSpPr>
        <p:spPr>
          <a:xfrm>
            <a:off x="3176486" y="4138734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BA6A5BB-ED1B-44B0-848B-555359B80A20}"/>
              </a:ext>
            </a:extLst>
          </p:cNvPr>
          <p:cNvSpPr/>
          <p:nvPr/>
        </p:nvSpPr>
        <p:spPr>
          <a:xfrm>
            <a:off x="3545859" y="4036561"/>
            <a:ext cx="204346" cy="20434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3B9191-D023-4E3F-B853-C37079B1C6E3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F0017-78B3-4CB8-B844-A55E210A7E6E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F12A786-69F7-43F5-95EF-E866EDEE43A1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A6E3E81C-9B85-46DB-A6F2-99FFB770FF9E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3AAD23-1E6E-461B-8DB2-8C98DE7B832A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CFB513A-7674-4506-A930-D5FCD15C4C0F}"/>
              </a:ext>
            </a:extLst>
          </p:cNvPr>
          <p:cNvSpPr txBox="1"/>
          <p:nvPr/>
        </p:nvSpPr>
        <p:spPr>
          <a:xfrm>
            <a:off x="5242162" y="5447065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1CFC52-A716-40AF-BF33-DF5414AE13CE}"/>
              </a:ext>
            </a:extLst>
          </p:cNvPr>
          <p:cNvSpPr txBox="1"/>
          <p:nvPr/>
        </p:nvSpPr>
        <p:spPr>
          <a:xfrm>
            <a:off x="1472243" y="1813146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F59421-D528-4C3D-BFE1-D464569B0695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B3B69F0-80D0-4C09-99BC-E10D380DB371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FD876DC-18D2-4121-95EF-BB9F60519B4B}"/>
              </a:ext>
            </a:extLst>
          </p:cNvPr>
          <p:cNvCxnSpPr>
            <a:cxnSpLocks/>
          </p:cNvCxnSpPr>
          <p:nvPr/>
        </p:nvCxnSpPr>
        <p:spPr>
          <a:xfrm>
            <a:off x="6381849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172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41E0-F3E2-494A-BB5C-EE427406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Tomek Links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3B9191-D023-4E3F-B853-C37079B1C6E3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F0017-78B3-4CB8-B844-A55E210A7E6E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F12A786-69F7-43F5-95EF-E866EDEE43A1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A6E3E81C-9B85-46DB-A6F2-99FFB770FF9E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3AAD23-1E6E-461B-8DB2-8C98DE7B832A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F59421-D528-4C3D-BFE1-D464569B0695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96C562C-940F-4FF1-98D7-2BC4EC048A48}"/>
              </a:ext>
            </a:extLst>
          </p:cNvPr>
          <p:cNvSpPr/>
          <p:nvPr/>
        </p:nvSpPr>
        <p:spPr>
          <a:xfrm>
            <a:off x="1699979" y="599907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D1DB142D-4071-4102-9FB8-4223184B52CB}"/>
              </a:ext>
            </a:extLst>
          </p:cNvPr>
          <p:cNvSpPr/>
          <p:nvPr/>
        </p:nvSpPr>
        <p:spPr>
          <a:xfrm>
            <a:off x="3448245" y="355921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A95760E-BAAF-44DC-8968-8FF6A0B7AB36}"/>
              </a:ext>
            </a:extLst>
          </p:cNvPr>
          <p:cNvSpPr/>
          <p:nvPr/>
        </p:nvSpPr>
        <p:spPr>
          <a:xfrm>
            <a:off x="7310901" y="474075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374E8C6-E5DA-4526-8C7B-87FDBA97DF2E}"/>
              </a:ext>
            </a:extLst>
          </p:cNvPr>
          <p:cNvSpPr/>
          <p:nvPr/>
        </p:nvSpPr>
        <p:spPr>
          <a:xfrm>
            <a:off x="4051107" y="150117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EA0FDC6-3EDD-4A38-B02F-0F75BF3C04BF}"/>
              </a:ext>
            </a:extLst>
          </p:cNvPr>
          <p:cNvSpPr/>
          <p:nvPr/>
        </p:nvSpPr>
        <p:spPr>
          <a:xfrm>
            <a:off x="1025561" y="212251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C80A00B-1DF5-4C4D-A3BB-683488DA952A}"/>
              </a:ext>
            </a:extLst>
          </p:cNvPr>
          <p:cNvSpPr/>
          <p:nvPr/>
        </p:nvSpPr>
        <p:spPr>
          <a:xfrm>
            <a:off x="2049623" y="143909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DBF6DDD9-FE15-4112-A016-0DAD46F2A653}"/>
              </a:ext>
            </a:extLst>
          </p:cNvPr>
          <p:cNvSpPr/>
          <p:nvPr/>
        </p:nvSpPr>
        <p:spPr>
          <a:xfrm>
            <a:off x="1376653" y="529943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8CEA7D5-DF80-4D76-9DC9-52F5F9F733AC}"/>
              </a:ext>
            </a:extLst>
          </p:cNvPr>
          <p:cNvSpPr/>
          <p:nvPr/>
        </p:nvSpPr>
        <p:spPr>
          <a:xfrm>
            <a:off x="4857095" y="554633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Multiplication Sign 112">
            <a:extLst>
              <a:ext uri="{FF2B5EF4-FFF2-40B4-BE49-F238E27FC236}">
                <a16:creationId xmlns:a16="http://schemas.microsoft.com/office/drawing/2014/main" id="{ADE5508C-D696-4CFF-86AD-6829DB3E5D6F}"/>
              </a:ext>
            </a:extLst>
          </p:cNvPr>
          <p:cNvSpPr/>
          <p:nvPr/>
        </p:nvSpPr>
        <p:spPr>
          <a:xfrm>
            <a:off x="2574420" y="22695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C653CFE-8721-4AED-B6F1-C06BB8A21D0F}"/>
              </a:ext>
            </a:extLst>
          </p:cNvPr>
          <p:cNvSpPr/>
          <p:nvPr/>
        </p:nvSpPr>
        <p:spPr>
          <a:xfrm>
            <a:off x="2948933" y="312870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ication Sign 114">
            <a:extLst>
              <a:ext uri="{FF2B5EF4-FFF2-40B4-BE49-F238E27FC236}">
                <a16:creationId xmlns:a16="http://schemas.microsoft.com/office/drawing/2014/main" id="{0CB5C99D-C1AE-4598-9FB8-CB3820F532F7}"/>
              </a:ext>
            </a:extLst>
          </p:cNvPr>
          <p:cNvSpPr/>
          <p:nvPr/>
        </p:nvSpPr>
        <p:spPr>
          <a:xfrm>
            <a:off x="5665195" y="3104959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528BCDE-AA63-4F9B-867D-C3881A00A15D}"/>
              </a:ext>
            </a:extLst>
          </p:cNvPr>
          <p:cNvSpPr/>
          <p:nvPr/>
        </p:nvSpPr>
        <p:spPr>
          <a:xfrm>
            <a:off x="5541991" y="360022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9702568-A6F0-400B-9325-479DC6FE1F7A}"/>
              </a:ext>
            </a:extLst>
          </p:cNvPr>
          <p:cNvSpPr/>
          <p:nvPr/>
        </p:nvSpPr>
        <p:spPr>
          <a:xfrm>
            <a:off x="7321586" y="605211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9F26645E-121B-4BFC-8422-2A56452B76BE}"/>
              </a:ext>
            </a:extLst>
          </p:cNvPr>
          <p:cNvSpPr/>
          <p:nvPr/>
        </p:nvSpPr>
        <p:spPr>
          <a:xfrm>
            <a:off x="4070813" y="215981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Multiplication Sign 118">
            <a:extLst>
              <a:ext uri="{FF2B5EF4-FFF2-40B4-BE49-F238E27FC236}">
                <a16:creationId xmlns:a16="http://schemas.microsoft.com/office/drawing/2014/main" id="{73689D84-CC29-4734-986B-93979B391FBF}"/>
              </a:ext>
            </a:extLst>
          </p:cNvPr>
          <p:cNvSpPr/>
          <p:nvPr/>
        </p:nvSpPr>
        <p:spPr>
          <a:xfrm>
            <a:off x="2037099" y="254433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Multiplication Sign 119">
            <a:extLst>
              <a:ext uri="{FF2B5EF4-FFF2-40B4-BE49-F238E27FC236}">
                <a16:creationId xmlns:a16="http://schemas.microsoft.com/office/drawing/2014/main" id="{B758BDF2-2BB1-40D1-8E19-24BAE5934ECD}"/>
              </a:ext>
            </a:extLst>
          </p:cNvPr>
          <p:cNvSpPr/>
          <p:nvPr/>
        </p:nvSpPr>
        <p:spPr>
          <a:xfrm>
            <a:off x="2353757" y="5092656"/>
            <a:ext cx="279695" cy="31825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Multiplication Sign 120">
            <a:extLst>
              <a:ext uri="{FF2B5EF4-FFF2-40B4-BE49-F238E27FC236}">
                <a16:creationId xmlns:a16="http://schemas.microsoft.com/office/drawing/2014/main" id="{06827BD0-4243-449C-934D-274BF3AB3ACF}"/>
              </a:ext>
            </a:extLst>
          </p:cNvPr>
          <p:cNvSpPr/>
          <p:nvPr/>
        </p:nvSpPr>
        <p:spPr>
          <a:xfrm>
            <a:off x="3764635" y="423705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id="{F7FF48B4-FB1D-46B2-833B-91E4E48573F9}"/>
              </a:ext>
            </a:extLst>
          </p:cNvPr>
          <p:cNvSpPr/>
          <p:nvPr/>
        </p:nvSpPr>
        <p:spPr>
          <a:xfrm>
            <a:off x="4869323" y="37509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4383902-CA54-4946-9C58-23A548D3BAA1}"/>
              </a:ext>
            </a:extLst>
          </p:cNvPr>
          <p:cNvCxnSpPr>
            <a:cxnSpLocks/>
          </p:cNvCxnSpPr>
          <p:nvPr/>
        </p:nvCxnSpPr>
        <p:spPr>
          <a:xfrm flipV="1">
            <a:off x="-398291" y="190569"/>
            <a:ext cx="0" cy="638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F188C92-AF8D-47E3-B6B3-D4096C3237A5}"/>
              </a:ext>
            </a:extLst>
          </p:cNvPr>
          <p:cNvCxnSpPr>
            <a:cxnSpLocks/>
          </p:cNvCxnSpPr>
          <p:nvPr/>
        </p:nvCxnSpPr>
        <p:spPr>
          <a:xfrm>
            <a:off x="0" y="7043973"/>
            <a:ext cx="12123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F2F21F1-81B0-4B73-9BAD-7D1094DBC05F}"/>
              </a:ext>
            </a:extLst>
          </p:cNvPr>
          <p:cNvSpPr txBox="1"/>
          <p:nvPr/>
        </p:nvSpPr>
        <p:spPr>
          <a:xfrm>
            <a:off x="3187450" y="7112211"/>
            <a:ext cx="367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CA51F4-380A-46FA-8E0A-41FE49A449D5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7B9619-55AA-463F-9732-628AAC915430}"/>
              </a:ext>
            </a:extLst>
          </p:cNvPr>
          <p:cNvCxnSpPr>
            <a:cxnSpLocks/>
          </p:cNvCxnSpPr>
          <p:nvPr/>
        </p:nvCxnSpPr>
        <p:spPr>
          <a:xfrm>
            <a:off x="3727940" y="1026185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177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41E0-F3E2-494A-BB5C-EE427406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Tomek Links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3B9191-D023-4E3F-B853-C37079B1C6E3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F0017-78B3-4CB8-B844-A55E210A7E6E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F12A786-69F7-43F5-95EF-E866EDEE43A1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A6E3E81C-9B85-46DB-A6F2-99FFB770FF9E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3AAD23-1E6E-461B-8DB2-8C98DE7B832A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F59421-D528-4C3D-BFE1-D464569B0695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96C562C-940F-4FF1-98D7-2BC4EC048A48}"/>
              </a:ext>
            </a:extLst>
          </p:cNvPr>
          <p:cNvSpPr/>
          <p:nvPr/>
        </p:nvSpPr>
        <p:spPr>
          <a:xfrm>
            <a:off x="1699979" y="599907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D1DB142D-4071-4102-9FB8-4223184B52CB}"/>
              </a:ext>
            </a:extLst>
          </p:cNvPr>
          <p:cNvSpPr/>
          <p:nvPr/>
        </p:nvSpPr>
        <p:spPr>
          <a:xfrm>
            <a:off x="3448245" y="355921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A95760E-BAAF-44DC-8968-8FF6A0B7AB36}"/>
              </a:ext>
            </a:extLst>
          </p:cNvPr>
          <p:cNvSpPr/>
          <p:nvPr/>
        </p:nvSpPr>
        <p:spPr>
          <a:xfrm>
            <a:off x="7310901" y="474075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EA0FDC6-3EDD-4A38-B02F-0F75BF3C04BF}"/>
              </a:ext>
            </a:extLst>
          </p:cNvPr>
          <p:cNvSpPr/>
          <p:nvPr/>
        </p:nvSpPr>
        <p:spPr>
          <a:xfrm>
            <a:off x="1025561" y="212251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C80A00B-1DF5-4C4D-A3BB-683488DA952A}"/>
              </a:ext>
            </a:extLst>
          </p:cNvPr>
          <p:cNvSpPr/>
          <p:nvPr/>
        </p:nvSpPr>
        <p:spPr>
          <a:xfrm>
            <a:off x="2049623" y="143909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8CEA7D5-DF80-4D76-9DC9-52F5F9F733AC}"/>
              </a:ext>
            </a:extLst>
          </p:cNvPr>
          <p:cNvSpPr/>
          <p:nvPr/>
        </p:nvSpPr>
        <p:spPr>
          <a:xfrm>
            <a:off x="4857095" y="554633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Multiplication Sign 112">
            <a:extLst>
              <a:ext uri="{FF2B5EF4-FFF2-40B4-BE49-F238E27FC236}">
                <a16:creationId xmlns:a16="http://schemas.microsoft.com/office/drawing/2014/main" id="{ADE5508C-D696-4CFF-86AD-6829DB3E5D6F}"/>
              </a:ext>
            </a:extLst>
          </p:cNvPr>
          <p:cNvSpPr/>
          <p:nvPr/>
        </p:nvSpPr>
        <p:spPr>
          <a:xfrm>
            <a:off x="2574420" y="22695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C653CFE-8721-4AED-B6F1-C06BB8A21D0F}"/>
              </a:ext>
            </a:extLst>
          </p:cNvPr>
          <p:cNvSpPr/>
          <p:nvPr/>
        </p:nvSpPr>
        <p:spPr>
          <a:xfrm>
            <a:off x="2948933" y="312870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ication Sign 114">
            <a:extLst>
              <a:ext uri="{FF2B5EF4-FFF2-40B4-BE49-F238E27FC236}">
                <a16:creationId xmlns:a16="http://schemas.microsoft.com/office/drawing/2014/main" id="{0CB5C99D-C1AE-4598-9FB8-CB3820F532F7}"/>
              </a:ext>
            </a:extLst>
          </p:cNvPr>
          <p:cNvSpPr/>
          <p:nvPr/>
        </p:nvSpPr>
        <p:spPr>
          <a:xfrm>
            <a:off x="5665195" y="3104959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C528BCDE-AA63-4F9B-867D-C3881A00A15D}"/>
              </a:ext>
            </a:extLst>
          </p:cNvPr>
          <p:cNvSpPr/>
          <p:nvPr/>
        </p:nvSpPr>
        <p:spPr>
          <a:xfrm>
            <a:off x="5541991" y="360022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9702568-A6F0-400B-9325-479DC6FE1F7A}"/>
              </a:ext>
            </a:extLst>
          </p:cNvPr>
          <p:cNvSpPr/>
          <p:nvPr/>
        </p:nvSpPr>
        <p:spPr>
          <a:xfrm>
            <a:off x="7321586" y="605211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9F26645E-121B-4BFC-8422-2A56452B76BE}"/>
              </a:ext>
            </a:extLst>
          </p:cNvPr>
          <p:cNvSpPr/>
          <p:nvPr/>
        </p:nvSpPr>
        <p:spPr>
          <a:xfrm>
            <a:off x="4070813" y="215981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Multiplication Sign 120">
            <a:extLst>
              <a:ext uri="{FF2B5EF4-FFF2-40B4-BE49-F238E27FC236}">
                <a16:creationId xmlns:a16="http://schemas.microsoft.com/office/drawing/2014/main" id="{06827BD0-4243-449C-934D-274BF3AB3ACF}"/>
              </a:ext>
            </a:extLst>
          </p:cNvPr>
          <p:cNvSpPr/>
          <p:nvPr/>
        </p:nvSpPr>
        <p:spPr>
          <a:xfrm>
            <a:off x="3764635" y="423705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id="{F7FF48B4-FB1D-46B2-833B-91E4E48573F9}"/>
              </a:ext>
            </a:extLst>
          </p:cNvPr>
          <p:cNvSpPr/>
          <p:nvPr/>
        </p:nvSpPr>
        <p:spPr>
          <a:xfrm>
            <a:off x="4869323" y="37509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D90520-BFBC-4F3A-A8FF-4C758CD946D7}"/>
              </a:ext>
            </a:extLst>
          </p:cNvPr>
          <p:cNvSpPr/>
          <p:nvPr/>
        </p:nvSpPr>
        <p:spPr>
          <a:xfrm rot="2453883">
            <a:off x="2659622" y="3250000"/>
            <a:ext cx="1338311" cy="3901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A4171A-4455-4CCF-A2D2-B3DF96191AD6}"/>
              </a:ext>
            </a:extLst>
          </p:cNvPr>
          <p:cNvSpPr/>
          <p:nvPr/>
        </p:nvSpPr>
        <p:spPr>
          <a:xfrm rot="6638457">
            <a:off x="5214768" y="3283769"/>
            <a:ext cx="1032318" cy="3901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3CFBB40-F25F-4381-96AA-C3A27196AC22}"/>
              </a:ext>
            </a:extLst>
          </p:cNvPr>
          <p:cNvSpPr/>
          <p:nvPr/>
        </p:nvSpPr>
        <p:spPr>
          <a:xfrm>
            <a:off x="4051107" y="150117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3240C34-8B3C-43C4-8114-7673896D1208}"/>
              </a:ext>
            </a:extLst>
          </p:cNvPr>
          <p:cNvSpPr/>
          <p:nvPr/>
        </p:nvSpPr>
        <p:spPr>
          <a:xfrm rot="5177860">
            <a:off x="3662521" y="1756601"/>
            <a:ext cx="1032318" cy="3863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254170-942C-4CD1-BEF0-475B59D13D0E}"/>
              </a:ext>
            </a:extLst>
          </p:cNvPr>
          <p:cNvCxnSpPr>
            <a:cxnSpLocks/>
          </p:cNvCxnSpPr>
          <p:nvPr/>
        </p:nvCxnSpPr>
        <p:spPr>
          <a:xfrm flipV="1">
            <a:off x="-398291" y="190569"/>
            <a:ext cx="0" cy="638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27F8D3-6702-441F-ADD7-A87121181FA9}"/>
              </a:ext>
            </a:extLst>
          </p:cNvPr>
          <p:cNvCxnSpPr>
            <a:cxnSpLocks/>
          </p:cNvCxnSpPr>
          <p:nvPr/>
        </p:nvCxnSpPr>
        <p:spPr>
          <a:xfrm>
            <a:off x="0" y="7043973"/>
            <a:ext cx="12123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575E186-E9F7-458A-AB6A-5DAD381FE29F}"/>
              </a:ext>
            </a:extLst>
          </p:cNvPr>
          <p:cNvSpPr txBox="1"/>
          <p:nvPr/>
        </p:nvSpPr>
        <p:spPr>
          <a:xfrm>
            <a:off x="3187450" y="7112211"/>
            <a:ext cx="367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01B11E0C-AB49-4431-B7AE-74FC61523BFB}"/>
              </a:ext>
            </a:extLst>
          </p:cNvPr>
          <p:cNvSpPr/>
          <p:nvPr/>
        </p:nvSpPr>
        <p:spPr>
          <a:xfrm>
            <a:off x="2037099" y="254433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F164739-1F67-40C5-A106-7DB58728E468}"/>
              </a:ext>
            </a:extLst>
          </p:cNvPr>
          <p:cNvSpPr/>
          <p:nvPr/>
        </p:nvSpPr>
        <p:spPr>
          <a:xfrm>
            <a:off x="1376653" y="529943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A6824C18-4AC3-4808-819F-F3038CD552C2}"/>
              </a:ext>
            </a:extLst>
          </p:cNvPr>
          <p:cNvSpPr/>
          <p:nvPr/>
        </p:nvSpPr>
        <p:spPr>
          <a:xfrm>
            <a:off x="2353757" y="5092656"/>
            <a:ext cx="279695" cy="31825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F2B46E-AE9E-42EC-92DC-4D85D7CE0BB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CF9D1D0-40AC-49AF-B61B-B921761162B3}"/>
              </a:ext>
            </a:extLst>
          </p:cNvPr>
          <p:cNvCxnSpPr>
            <a:cxnSpLocks/>
          </p:cNvCxnSpPr>
          <p:nvPr/>
        </p:nvCxnSpPr>
        <p:spPr>
          <a:xfrm>
            <a:off x="3727940" y="1026185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303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41E0-F3E2-494A-BB5C-EE427406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Tomek Links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3B9191-D023-4E3F-B853-C37079B1C6E3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F0017-78B3-4CB8-B844-A55E210A7E6E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F12A786-69F7-43F5-95EF-E866EDEE43A1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A6E3E81C-9B85-46DB-A6F2-99FFB770FF9E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3AAD23-1E6E-461B-8DB2-8C98DE7B832A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F59421-D528-4C3D-BFE1-D464569B0695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96C562C-940F-4FF1-98D7-2BC4EC048A48}"/>
              </a:ext>
            </a:extLst>
          </p:cNvPr>
          <p:cNvSpPr/>
          <p:nvPr/>
        </p:nvSpPr>
        <p:spPr>
          <a:xfrm>
            <a:off x="1699979" y="599907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D1DB142D-4071-4102-9FB8-4223184B52CB}"/>
              </a:ext>
            </a:extLst>
          </p:cNvPr>
          <p:cNvSpPr/>
          <p:nvPr/>
        </p:nvSpPr>
        <p:spPr>
          <a:xfrm>
            <a:off x="3448245" y="355921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A95760E-BAAF-44DC-8968-8FF6A0B7AB36}"/>
              </a:ext>
            </a:extLst>
          </p:cNvPr>
          <p:cNvSpPr/>
          <p:nvPr/>
        </p:nvSpPr>
        <p:spPr>
          <a:xfrm>
            <a:off x="7310901" y="474075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EA0FDC6-3EDD-4A38-B02F-0F75BF3C04BF}"/>
              </a:ext>
            </a:extLst>
          </p:cNvPr>
          <p:cNvSpPr/>
          <p:nvPr/>
        </p:nvSpPr>
        <p:spPr>
          <a:xfrm>
            <a:off x="1025561" y="212251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C80A00B-1DF5-4C4D-A3BB-683488DA952A}"/>
              </a:ext>
            </a:extLst>
          </p:cNvPr>
          <p:cNvSpPr/>
          <p:nvPr/>
        </p:nvSpPr>
        <p:spPr>
          <a:xfrm>
            <a:off x="2049623" y="143909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8CEA7D5-DF80-4D76-9DC9-52F5F9F733AC}"/>
              </a:ext>
            </a:extLst>
          </p:cNvPr>
          <p:cNvSpPr/>
          <p:nvPr/>
        </p:nvSpPr>
        <p:spPr>
          <a:xfrm>
            <a:off x="4857095" y="554633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Multiplication Sign 112">
            <a:extLst>
              <a:ext uri="{FF2B5EF4-FFF2-40B4-BE49-F238E27FC236}">
                <a16:creationId xmlns:a16="http://schemas.microsoft.com/office/drawing/2014/main" id="{ADE5508C-D696-4CFF-86AD-6829DB3E5D6F}"/>
              </a:ext>
            </a:extLst>
          </p:cNvPr>
          <p:cNvSpPr/>
          <p:nvPr/>
        </p:nvSpPr>
        <p:spPr>
          <a:xfrm>
            <a:off x="2574420" y="22695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ication Sign 114">
            <a:extLst>
              <a:ext uri="{FF2B5EF4-FFF2-40B4-BE49-F238E27FC236}">
                <a16:creationId xmlns:a16="http://schemas.microsoft.com/office/drawing/2014/main" id="{0CB5C99D-C1AE-4598-9FB8-CB3820F532F7}"/>
              </a:ext>
            </a:extLst>
          </p:cNvPr>
          <p:cNvSpPr/>
          <p:nvPr/>
        </p:nvSpPr>
        <p:spPr>
          <a:xfrm>
            <a:off x="5665195" y="3104959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9702568-A6F0-400B-9325-479DC6FE1F7A}"/>
              </a:ext>
            </a:extLst>
          </p:cNvPr>
          <p:cNvSpPr/>
          <p:nvPr/>
        </p:nvSpPr>
        <p:spPr>
          <a:xfrm>
            <a:off x="7321586" y="605211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9F26645E-121B-4BFC-8422-2A56452B76BE}"/>
              </a:ext>
            </a:extLst>
          </p:cNvPr>
          <p:cNvSpPr/>
          <p:nvPr/>
        </p:nvSpPr>
        <p:spPr>
          <a:xfrm>
            <a:off x="4070813" y="215981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Multiplication Sign 120">
            <a:extLst>
              <a:ext uri="{FF2B5EF4-FFF2-40B4-BE49-F238E27FC236}">
                <a16:creationId xmlns:a16="http://schemas.microsoft.com/office/drawing/2014/main" id="{06827BD0-4243-449C-934D-274BF3AB3ACF}"/>
              </a:ext>
            </a:extLst>
          </p:cNvPr>
          <p:cNvSpPr/>
          <p:nvPr/>
        </p:nvSpPr>
        <p:spPr>
          <a:xfrm>
            <a:off x="3764635" y="423705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id="{F7FF48B4-FB1D-46B2-833B-91E4E48573F9}"/>
              </a:ext>
            </a:extLst>
          </p:cNvPr>
          <p:cNvSpPr/>
          <p:nvPr/>
        </p:nvSpPr>
        <p:spPr>
          <a:xfrm>
            <a:off x="4869323" y="37509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D90520-BFBC-4F3A-A8FF-4C758CD946D7}"/>
              </a:ext>
            </a:extLst>
          </p:cNvPr>
          <p:cNvSpPr/>
          <p:nvPr/>
        </p:nvSpPr>
        <p:spPr>
          <a:xfrm rot="2453883">
            <a:off x="2659622" y="3250000"/>
            <a:ext cx="1338311" cy="3901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A4171A-4455-4CCF-A2D2-B3DF96191AD6}"/>
              </a:ext>
            </a:extLst>
          </p:cNvPr>
          <p:cNvSpPr/>
          <p:nvPr/>
        </p:nvSpPr>
        <p:spPr>
          <a:xfrm rot="6638457">
            <a:off x="5214768" y="3283769"/>
            <a:ext cx="1032318" cy="3901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3240C34-8B3C-43C4-8114-7673896D1208}"/>
              </a:ext>
            </a:extLst>
          </p:cNvPr>
          <p:cNvSpPr/>
          <p:nvPr/>
        </p:nvSpPr>
        <p:spPr>
          <a:xfrm rot="5177860">
            <a:off x="3662521" y="1756601"/>
            <a:ext cx="1032318" cy="3863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254170-942C-4CD1-BEF0-475B59D13D0E}"/>
              </a:ext>
            </a:extLst>
          </p:cNvPr>
          <p:cNvCxnSpPr>
            <a:cxnSpLocks/>
          </p:cNvCxnSpPr>
          <p:nvPr/>
        </p:nvCxnSpPr>
        <p:spPr>
          <a:xfrm flipV="1">
            <a:off x="-398291" y="190569"/>
            <a:ext cx="0" cy="638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27F8D3-6702-441F-ADD7-A87121181FA9}"/>
              </a:ext>
            </a:extLst>
          </p:cNvPr>
          <p:cNvCxnSpPr>
            <a:cxnSpLocks/>
          </p:cNvCxnSpPr>
          <p:nvPr/>
        </p:nvCxnSpPr>
        <p:spPr>
          <a:xfrm>
            <a:off x="0" y="7043973"/>
            <a:ext cx="12123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575E186-E9F7-458A-AB6A-5DAD381FE29F}"/>
              </a:ext>
            </a:extLst>
          </p:cNvPr>
          <p:cNvSpPr txBox="1"/>
          <p:nvPr/>
        </p:nvSpPr>
        <p:spPr>
          <a:xfrm>
            <a:off x="3187450" y="7112211"/>
            <a:ext cx="367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01B11E0C-AB49-4431-B7AE-74FC61523BFB}"/>
              </a:ext>
            </a:extLst>
          </p:cNvPr>
          <p:cNvSpPr/>
          <p:nvPr/>
        </p:nvSpPr>
        <p:spPr>
          <a:xfrm>
            <a:off x="2037099" y="254433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F164739-1F67-40C5-A106-7DB58728E468}"/>
              </a:ext>
            </a:extLst>
          </p:cNvPr>
          <p:cNvSpPr/>
          <p:nvPr/>
        </p:nvSpPr>
        <p:spPr>
          <a:xfrm>
            <a:off x="1376653" y="529943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A6824C18-4AC3-4808-819F-F3038CD552C2}"/>
              </a:ext>
            </a:extLst>
          </p:cNvPr>
          <p:cNvSpPr/>
          <p:nvPr/>
        </p:nvSpPr>
        <p:spPr>
          <a:xfrm>
            <a:off x="2353757" y="5092656"/>
            <a:ext cx="279695" cy="31825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D96983-4A5D-4B93-A3A8-2BD7A39EA622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C9641C1-56F8-44F2-9997-5132FD48F960}"/>
              </a:ext>
            </a:extLst>
          </p:cNvPr>
          <p:cNvCxnSpPr>
            <a:cxnSpLocks/>
          </p:cNvCxnSpPr>
          <p:nvPr/>
        </p:nvCxnSpPr>
        <p:spPr>
          <a:xfrm>
            <a:off x="3727940" y="1026185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010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05021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5066250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be 1">
            <a:extLst>
              <a:ext uri="{FF2B5EF4-FFF2-40B4-BE49-F238E27FC236}">
                <a16:creationId xmlns:a16="http://schemas.microsoft.com/office/drawing/2014/main" id="{129FA30E-5CFB-4256-B14F-FC16B885E7B4}"/>
              </a:ext>
            </a:extLst>
          </p:cNvPr>
          <p:cNvSpPr/>
          <p:nvPr/>
        </p:nvSpPr>
        <p:spPr>
          <a:xfrm>
            <a:off x="1962450" y="2870804"/>
            <a:ext cx="940905" cy="940905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9344F0-FED8-4EDE-8BD7-48854D15BD5B}"/>
              </a:ext>
            </a:extLst>
          </p:cNvPr>
          <p:cNvSpPr txBox="1"/>
          <p:nvPr/>
        </p:nvSpPr>
        <p:spPr>
          <a:xfrm>
            <a:off x="1308400" y="6055515"/>
            <a:ext cx="130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48D5ED5-4596-4EE7-AEBD-AEB6F7EB9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814936"/>
              </p:ext>
            </p:extLst>
          </p:nvPr>
        </p:nvGraphicFramePr>
        <p:xfrm>
          <a:off x="4151777" y="2353469"/>
          <a:ext cx="603314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628">
                  <a:extLst>
                    <a:ext uri="{9D8B030D-6E8A-4147-A177-3AD203B41FA5}">
                      <a16:colId xmlns:a16="http://schemas.microsoft.com/office/drawing/2014/main" val="1999094448"/>
                    </a:ext>
                  </a:extLst>
                </a:gridCol>
                <a:gridCol w="1206628">
                  <a:extLst>
                    <a:ext uri="{9D8B030D-6E8A-4147-A177-3AD203B41FA5}">
                      <a16:colId xmlns:a16="http://schemas.microsoft.com/office/drawing/2014/main" val="515728706"/>
                    </a:ext>
                  </a:extLst>
                </a:gridCol>
                <a:gridCol w="1206628">
                  <a:extLst>
                    <a:ext uri="{9D8B030D-6E8A-4147-A177-3AD203B41FA5}">
                      <a16:colId xmlns:a16="http://schemas.microsoft.com/office/drawing/2014/main" val="1725311114"/>
                    </a:ext>
                  </a:extLst>
                </a:gridCol>
                <a:gridCol w="1206628">
                  <a:extLst>
                    <a:ext uri="{9D8B030D-6E8A-4147-A177-3AD203B41FA5}">
                      <a16:colId xmlns:a16="http://schemas.microsoft.com/office/drawing/2014/main" val="2217298512"/>
                    </a:ext>
                  </a:extLst>
                </a:gridCol>
                <a:gridCol w="1206628">
                  <a:extLst>
                    <a:ext uri="{9D8B030D-6E8A-4147-A177-3AD203B41FA5}">
                      <a16:colId xmlns:a16="http://schemas.microsoft.com/office/drawing/2014/main" val="1020598041"/>
                    </a:ext>
                  </a:extLst>
                </a:gridCol>
              </a:tblGrid>
              <a:tr h="2294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Sepal_length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Sepal_width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Petal_length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Petal_width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Species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888698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7F18769-449A-48C8-A2B9-201D0EBA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379657"/>
              </p:ext>
            </p:extLst>
          </p:nvPr>
        </p:nvGraphicFramePr>
        <p:xfrm>
          <a:off x="4166357" y="2669199"/>
          <a:ext cx="601856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3712">
                  <a:extLst>
                    <a:ext uri="{9D8B030D-6E8A-4147-A177-3AD203B41FA5}">
                      <a16:colId xmlns:a16="http://schemas.microsoft.com/office/drawing/2014/main" val="61358803"/>
                    </a:ext>
                  </a:extLst>
                </a:gridCol>
                <a:gridCol w="1203712">
                  <a:extLst>
                    <a:ext uri="{9D8B030D-6E8A-4147-A177-3AD203B41FA5}">
                      <a16:colId xmlns:a16="http://schemas.microsoft.com/office/drawing/2014/main" val="4092287933"/>
                    </a:ext>
                  </a:extLst>
                </a:gridCol>
                <a:gridCol w="1203712">
                  <a:extLst>
                    <a:ext uri="{9D8B030D-6E8A-4147-A177-3AD203B41FA5}">
                      <a16:colId xmlns:a16="http://schemas.microsoft.com/office/drawing/2014/main" val="12182396"/>
                    </a:ext>
                  </a:extLst>
                </a:gridCol>
                <a:gridCol w="1203712">
                  <a:extLst>
                    <a:ext uri="{9D8B030D-6E8A-4147-A177-3AD203B41FA5}">
                      <a16:colId xmlns:a16="http://schemas.microsoft.com/office/drawing/2014/main" val="593457076"/>
                    </a:ext>
                  </a:extLst>
                </a:gridCol>
                <a:gridCol w="1203712">
                  <a:extLst>
                    <a:ext uri="{9D8B030D-6E8A-4147-A177-3AD203B41FA5}">
                      <a16:colId xmlns:a16="http://schemas.microsoft.com/office/drawing/2014/main" val="3752781573"/>
                    </a:ext>
                  </a:extLst>
                </a:gridCol>
              </a:tblGrid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4.8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3.0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1.4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0.1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setosa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732217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5.1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2.5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3.0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versicolor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667135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6.1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3.0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4.6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1.4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versicolor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78675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5.1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3.5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1.4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0.3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setosa</a:t>
                      </a:r>
                      <a:endParaRPr lang="en-US" sz="140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085101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6.0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2.7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5.1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1.6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versicolor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083284"/>
                  </a:ext>
                </a:extLst>
              </a:tr>
              <a:tr h="229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7.7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3.0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6.1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2.3</a:t>
                      </a: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virginica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420405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6E29BA8-60DD-4B50-970E-86C12AF9D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084130"/>
              </p:ext>
            </p:extLst>
          </p:nvPr>
        </p:nvGraphicFramePr>
        <p:xfrm>
          <a:off x="4166357" y="4517467"/>
          <a:ext cx="6018560" cy="304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03712">
                  <a:extLst>
                    <a:ext uri="{9D8B030D-6E8A-4147-A177-3AD203B41FA5}">
                      <a16:colId xmlns:a16="http://schemas.microsoft.com/office/drawing/2014/main" val="2896320265"/>
                    </a:ext>
                  </a:extLst>
                </a:gridCol>
                <a:gridCol w="1203712">
                  <a:extLst>
                    <a:ext uri="{9D8B030D-6E8A-4147-A177-3AD203B41FA5}">
                      <a16:colId xmlns:a16="http://schemas.microsoft.com/office/drawing/2014/main" val="640191523"/>
                    </a:ext>
                  </a:extLst>
                </a:gridCol>
                <a:gridCol w="1203712">
                  <a:extLst>
                    <a:ext uri="{9D8B030D-6E8A-4147-A177-3AD203B41FA5}">
                      <a16:colId xmlns:a16="http://schemas.microsoft.com/office/drawing/2014/main" val="1481772579"/>
                    </a:ext>
                  </a:extLst>
                </a:gridCol>
                <a:gridCol w="1203712">
                  <a:extLst>
                    <a:ext uri="{9D8B030D-6E8A-4147-A177-3AD203B41FA5}">
                      <a16:colId xmlns:a16="http://schemas.microsoft.com/office/drawing/2014/main" val="2861211061"/>
                    </a:ext>
                  </a:extLst>
                </a:gridCol>
                <a:gridCol w="1203712">
                  <a:extLst>
                    <a:ext uri="{9D8B030D-6E8A-4147-A177-3AD203B41FA5}">
                      <a16:colId xmlns:a16="http://schemas.microsoft.com/office/drawing/2014/main" val="36511293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06488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D010C6ED-4C86-4790-B861-8C22DBEFA1F4}"/>
              </a:ext>
            </a:extLst>
          </p:cNvPr>
          <p:cNvSpPr txBox="1"/>
          <p:nvPr/>
        </p:nvSpPr>
        <p:spPr>
          <a:xfrm>
            <a:off x="6467679" y="1907639"/>
            <a:ext cx="210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778A39-8FF6-4D37-8AB2-E587608199EA}"/>
              </a:ext>
            </a:extLst>
          </p:cNvPr>
          <p:cNvSpPr txBox="1"/>
          <p:nvPr/>
        </p:nvSpPr>
        <p:spPr>
          <a:xfrm>
            <a:off x="1478169" y="5518714"/>
            <a:ext cx="222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5.5 &lt; </a:t>
            </a:r>
            <a:r>
              <a:rPr lang="en-US" dirty="0" err="1"/>
              <a:t>sepal_length</a:t>
            </a:r>
            <a:r>
              <a:rPr lang="en-US" dirty="0"/>
              <a:t>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BB78B6-A765-42D9-9842-92812735E6AF}"/>
              </a:ext>
            </a:extLst>
          </p:cNvPr>
          <p:cNvSpPr/>
          <p:nvPr/>
        </p:nvSpPr>
        <p:spPr>
          <a:xfrm>
            <a:off x="552654" y="4375514"/>
            <a:ext cx="900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setosa</a:t>
            </a:r>
            <a:r>
              <a:rPr lang="en-US" dirty="0"/>
              <a:t>: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09F5A26-0F5D-4BDD-922F-8ACAA30A1CFF}"/>
              </a:ext>
            </a:extLst>
          </p:cNvPr>
          <p:cNvSpPr/>
          <p:nvPr/>
        </p:nvSpPr>
        <p:spPr>
          <a:xfrm>
            <a:off x="1510071" y="4232239"/>
            <a:ext cx="2298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0 &lt; </a:t>
            </a:r>
            <a:r>
              <a:rPr lang="en-US" dirty="0" err="1"/>
              <a:t>petal_width</a:t>
            </a:r>
            <a:r>
              <a:rPr lang="en-US" dirty="0"/>
              <a:t> &lt; 0.5</a:t>
            </a:r>
          </a:p>
          <a:p>
            <a:r>
              <a:rPr lang="en-US" dirty="0"/>
              <a:t>0 &lt; </a:t>
            </a:r>
            <a:r>
              <a:rPr lang="en-US" dirty="0" err="1"/>
              <a:t>petal_length</a:t>
            </a:r>
            <a:r>
              <a:rPr lang="en-US" dirty="0"/>
              <a:t> &lt; 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E83CA0-0F70-47CC-B6E2-32D63EDA21F8}"/>
              </a:ext>
            </a:extLst>
          </p:cNvPr>
          <p:cNvSpPr/>
          <p:nvPr/>
        </p:nvSpPr>
        <p:spPr>
          <a:xfrm>
            <a:off x="301214" y="4994311"/>
            <a:ext cx="120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versicolor: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D06949A-C257-4260-BAAD-A6ECCD01333F}"/>
              </a:ext>
            </a:extLst>
          </p:cNvPr>
          <p:cNvSpPr/>
          <p:nvPr/>
        </p:nvSpPr>
        <p:spPr>
          <a:xfrm>
            <a:off x="1414345" y="4996066"/>
            <a:ext cx="2394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0.5 &lt;= </a:t>
            </a:r>
            <a:r>
              <a:rPr lang="en-US" dirty="0" err="1"/>
              <a:t>petal_width</a:t>
            </a:r>
            <a:r>
              <a:rPr lang="en-US" dirty="0"/>
              <a:t> &lt;= 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146457-7302-4A6B-BC96-E8745EE33FDC}"/>
              </a:ext>
            </a:extLst>
          </p:cNvPr>
          <p:cNvSpPr/>
          <p:nvPr/>
        </p:nvSpPr>
        <p:spPr>
          <a:xfrm>
            <a:off x="450467" y="5518714"/>
            <a:ext cx="1077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virginica: 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9363F5-CAFF-4CB1-8C08-63001FE644D1}"/>
              </a:ext>
            </a:extLst>
          </p:cNvPr>
          <p:cNvSpPr/>
          <p:nvPr/>
        </p:nvSpPr>
        <p:spPr>
          <a:xfrm>
            <a:off x="301214" y="4136305"/>
            <a:ext cx="3610386" cy="187960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9641192-7F0E-4FF2-BBBD-5A2C03086E0B}"/>
              </a:ext>
            </a:extLst>
          </p:cNvPr>
          <p:cNvCxnSpPr/>
          <p:nvPr/>
        </p:nvCxnSpPr>
        <p:spPr>
          <a:xfrm>
            <a:off x="301214" y="4876889"/>
            <a:ext cx="361038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216AB33-31A9-45C8-9A87-7B392D376A95}"/>
              </a:ext>
            </a:extLst>
          </p:cNvPr>
          <p:cNvCxnSpPr/>
          <p:nvPr/>
        </p:nvCxnSpPr>
        <p:spPr>
          <a:xfrm>
            <a:off x="301214" y="5518714"/>
            <a:ext cx="3610386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9744E85-2BB1-4AC0-940A-08C0A45EC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221714"/>
              </p:ext>
            </p:extLst>
          </p:nvPr>
        </p:nvGraphicFramePr>
        <p:xfrm>
          <a:off x="10184917" y="2353469"/>
          <a:ext cx="1054100" cy="24650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054100">
                  <a:extLst>
                    <a:ext uri="{9D8B030D-6E8A-4147-A177-3AD203B41FA5}">
                      <a16:colId xmlns:a16="http://schemas.microsoft.com/office/drawing/2014/main" val="35955323"/>
                    </a:ext>
                  </a:extLst>
                </a:gridCol>
              </a:tblGrid>
              <a:tr h="30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Prediksi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253373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setosa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32008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versicolor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36726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setosa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021527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setosa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227489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453617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virginica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76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184086"/>
                  </a:ext>
                </a:extLst>
              </a:tr>
            </a:tbl>
          </a:graphicData>
        </a:graphic>
      </p:graphicFrame>
      <p:sp>
        <p:nvSpPr>
          <p:cNvPr id="49" name="Arrow: Right 48">
            <a:extLst>
              <a:ext uri="{FF2B5EF4-FFF2-40B4-BE49-F238E27FC236}">
                <a16:creationId xmlns:a16="http://schemas.microsoft.com/office/drawing/2014/main" id="{3594707A-B7B2-4512-A9B2-B0AF930FE992}"/>
              </a:ext>
            </a:extLst>
          </p:cNvPr>
          <p:cNvSpPr/>
          <p:nvPr/>
        </p:nvSpPr>
        <p:spPr>
          <a:xfrm>
            <a:off x="3143532" y="3209970"/>
            <a:ext cx="768068" cy="380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6702D35-0862-4043-B5D7-5638BBFAC51C}"/>
              </a:ext>
            </a:extLst>
          </p:cNvPr>
          <p:cNvSpPr/>
          <p:nvPr/>
        </p:nvSpPr>
        <p:spPr>
          <a:xfrm rot="2435378">
            <a:off x="11308364" y="2731396"/>
            <a:ext cx="162540" cy="545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A8FD54-2D9A-4B06-981D-CDA49E83946A}"/>
              </a:ext>
            </a:extLst>
          </p:cNvPr>
          <p:cNvSpPr/>
          <p:nvPr/>
        </p:nvSpPr>
        <p:spPr>
          <a:xfrm rot="18708596">
            <a:off x="11385199" y="2670036"/>
            <a:ext cx="364275" cy="627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D5DB31B-0ED3-432D-834F-5D684C0DDA09}"/>
              </a:ext>
            </a:extLst>
          </p:cNvPr>
          <p:cNvSpPr/>
          <p:nvPr/>
        </p:nvSpPr>
        <p:spPr>
          <a:xfrm rot="2435378">
            <a:off x="11308361" y="3084420"/>
            <a:ext cx="162540" cy="545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CBC14E5-12E0-499F-89ED-C9116DD5B3B6}"/>
              </a:ext>
            </a:extLst>
          </p:cNvPr>
          <p:cNvSpPr/>
          <p:nvPr/>
        </p:nvSpPr>
        <p:spPr>
          <a:xfrm rot="18708596">
            <a:off x="11385196" y="3023060"/>
            <a:ext cx="364275" cy="627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1FEBB0-C352-4B3C-B19C-D5C86E25F851}"/>
              </a:ext>
            </a:extLst>
          </p:cNvPr>
          <p:cNvSpPr/>
          <p:nvPr/>
        </p:nvSpPr>
        <p:spPr>
          <a:xfrm rot="2435378">
            <a:off x="11308359" y="3762634"/>
            <a:ext cx="162540" cy="545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89C14B-87B9-4486-9790-5CD2A7FFAB6E}"/>
              </a:ext>
            </a:extLst>
          </p:cNvPr>
          <p:cNvSpPr/>
          <p:nvPr/>
        </p:nvSpPr>
        <p:spPr>
          <a:xfrm rot="18708596">
            <a:off x="11385194" y="3701274"/>
            <a:ext cx="364275" cy="627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30A1CB7-EA37-4001-B3A7-F2D1C86452C5}"/>
              </a:ext>
            </a:extLst>
          </p:cNvPr>
          <p:cNvSpPr/>
          <p:nvPr/>
        </p:nvSpPr>
        <p:spPr>
          <a:xfrm rot="2435378">
            <a:off x="11308360" y="4371293"/>
            <a:ext cx="162540" cy="545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DF0C266-01B9-4E92-999F-F2D6DE6E3B8F}"/>
              </a:ext>
            </a:extLst>
          </p:cNvPr>
          <p:cNvSpPr/>
          <p:nvPr/>
        </p:nvSpPr>
        <p:spPr>
          <a:xfrm rot="18708596">
            <a:off x="11385195" y="4309933"/>
            <a:ext cx="364275" cy="6277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id="{084B05D5-73EE-4100-9C81-FC924A1AF1CF}"/>
              </a:ext>
            </a:extLst>
          </p:cNvPr>
          <p:cNvSpPr/>
          <p:nvPr/>
        </p:nvSpPr>
        <p:spPr>
          <a:xfrm>
            <a:off x="11329255" y="3296282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id="{0A9BBBC0-4F4E-49E7-977D-B6D28AA10F3F}"/>
              </a:ext>
            </a:extLst>
          </p:cNvPr>
          <p:cNvSpPr/>
          <p:nvPr/>
        </p:nvSpPr>
        <p:spPr>
          <a:xfrm>
            <a:off x="11305967" y="3967314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120EC7-B55E-455E-AD75-CAC29A3701F6}"/>
              </a:ext>
            </a:extLst>
          </p:cNvPr>
          <p:cNvSpPr txBox="1"/>
          <p:nvPr/>
        </p:nvSpPr>
        <p:spPr>
          <a:xfrm>
            <a:off x="9725878" y="4983943"/>
            <a:ext cx="160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Accuracy: 86%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8168A2-EA04-463B-9C97-178C5DF5A0D8}"/>
              </a:ext>
            </a:extLst>
          </p:cNvPr>
          <p:cNvSpPr/>
          <p:nvPr/>
        </p:nvSpPr>
        <p:spPr>
          <a:xfrm>
            <a:off x="9725877" y="4978365"/>
            <a:ext cx="1580090" cy="36933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3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9" grpId="0"/>
      <p:bldP spid="6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41E0-F3E2-494A-BB5C-EE427406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Tomek Links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3B9191-D023-4E3F-B853-C37079B1C6E3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F0017-78B3-4CB8-B844-A55E210A7E6E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F12A786-69F7-43F5-95EF-E866EDEE43A1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A6E3E81C-9B85-46DB-A6F2-99FFB770FF9E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3AAD23-1E6E-461B-8DB2-8C98DE7B832A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F59421-D528-4C3D-BFE1-D464569B0695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96C562C-940F-4FF1-98D7-2BC4EC048A48}"/>
              </a:ext>
            </a:extLst>
          </p:cNvPr>
          <p:cNvSpPr/>
          <p:nvPr/>
        </p:nvSpPr>
        <p:spPr>
          <a:xfrm>
            <a:off x="1699979" y="599907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D1DB142D-4071-4102-9FB8-4223184B52CB}"/>
              </a:ext>
            </a:extLst>
          </p:cNvPr>
          <p:cNvSpPr/>
          <p:nvPr/>
        </p:nvSpPr>
        <p:spPr>
          <a:xfrm>
            <a:off x="3448245" y="355921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A95760E-BAAF-44DC-8968-8FF6A0B7AB36}"/>
              </a:ext>
            </a:extLst>
          </p:cNvPr>
          <p:cNvSpPr/>
          <p:nvPr/>
        </p:nvSpPr>
        <p:spPr>
          <a:xfrm>
            <a:off x="7310901" y="474075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EA0FDC6-3EDD-4A38-B02F-0F75BF3C04BF}"/>
              </a:ext>
            </a:extLst>
          </p:cNvPr>
          <p:cNvSpPr/>
          <p:nvPr/>
        </p:nvSpPr>
        <p:spPr>
          <a:xfrm>
            <a:off x="1025561" y="212251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8C80A00B-1DF5-4C4D-A3BB-683488DA952A}"/>
              </a:ext>
            </a:extLst>
          </p:cNvPr>
          <p:cNvSpPr/>
          <p:nvPr/>
        </p:nvSpPr>
        <p:spPr>
          <a:xfrm>
            <a:off x="2049623" y="143909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E8CEA7D5-DF80-4D76-9DC9-52F5F9F733AC}"/>
              </a:ext>
            </a:extLst>
          </p:cNvPr>
          <p:cNvSpPr/>
          <p:nvPr/>
        </p:nvSpPr>
        <p:spPr>
          <a:xfrm>
            <a:off x="4857095" y="554633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Multiplication Sign 112">
            <a:extLst>
              <a:ext uri="{FF2B5EF4-FFF2-40B4-BE49-F238E27FC236}">
                <a16:creationId xmlns:a16="http://schemas.microsoft.com/office/drawing/2014/main" id="{ADE5508C-D696-4CFF-86AD-6829DB3E5D6F}"/>
              </a:ext>
            </a:extLst>
          </p:cNvPr>
          <p:cNvSpPr/>
          <p:nvPr/>
        </p:nvSpPr>
        <p:spPr>
          <a:xfrm>
            <a:off x="2574420" y="22695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ultiplication Sign 114">
            <a:extLst>
              <a:ext uri="{FF2B5EF4-FFF2-40B4-BE49-F238E27FC236}">
                <a16:creationId xmlns:a16="http://schemas.microsoft.com/office/drawing/2014/main" id="{0CB5C99D-C1AE-4598-9FB8-CB3820F532F7}"/>
              </a:ext>
            </a:extLst>
          </p:cNvPr>
          <p:cNvSpPr/>
          <p:nvPr/>
        </p:nvSpPr>
        <p:spPr>
          <a:xfrm>
            <a:off x="5665195" y="3104959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9702568-A6F0-400B-9325-479DC6FE1F7A}"/>
              </a:ext>
            </a:extLst>
          </p:cNvPr>
          <p:cNvSpPr/>
          <p:nvPr/>
        </p:nvSpPr>
        <p:spPr>
          <a:xfrm>
            <a:off x="7321586" y="605211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Multiplication Sign 117">
            <a:extLst>
              <a:ext uri="{FF2B5EF4-FFF2-40B4-BE49-F238E27FC236}">
                <a16:creationId xmlns:a16="http://schemas.microsoft.com/office/drawing/2014/main" id="{9F26645E-121B-4BFC-8422-2A56452B76BE}"/>
              </a:ext>
            </a:extLst>
          </p:cNvPr>
          <p:cNvSpPr/>
          <p:nvPr/>
        </p:nvSpPr>
        <p:spPr>
          <a:xfrm>
            <a:off x="4070813" y="215981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Multiplication Sign 120">
            <a:extLst>
              <a:ext uri="{FF2B5EF4-FFF2-40B4-BE49-F238E27FC236}">
                <a16:creationId xmlns:a16="http://schemas.microsoft.com/office/drawing/2014/main" id="{06827BD0-4243-449C-934D-274BF3AB3ACF}"/>
              </a:ext>
            </a:extLst>
          </p:cNvPr>
          <p:cNvSpPr/>
          <p:nvPr/>
        </p:nvSpPr>
        <p:spPr>
          <a:xfrm>
            <a:off x="3764635" y="4237058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id="{F7FF48B4-FB1D-46B2-833B-91E4E48573F9}"/>
              </a:ext>
            </a:extLst>
          </p:cNvPr>
          <p:cNvSpPr/>
          <p:nvPr/>
        </p:nvSpPr>
        <p:spPr>
          <a:xfrm>
            <a:off x="4869323" y="37509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254170-942C-4CD1-BEF0-475B59D13D0E}"/>
              </a:ext>
            </a:extLst>
          </p:cNvPr>
          <p:cNvCxnSpPr>
            <a:cxnSpLocks/>
          </p:cNvCxnSpPr>
          <p:nvPr/>
        </p:nvCxnSpPr>
        <p:spPr>
          <a:xfrm flipV="1">
            <a:off x="-398291" y="190569"/>
            <a:ext cx="0" cy="6388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27F8D3-6702-441F-ADD7-A87121181FA9}"/>
              </a:ext>
            </a:extLst>
          </p:cNvPr>
          <p:cNvCxnSpPr>
            <a:cxnSpLocks/>
          </p:cNvCxnSpPr>
          <p:nvPr/>
        </p:nvCxnSpPr>
        <p:spPr>
          <a:xfrm>
            <a:off x="0" y="7043973"/>
            <a:ext cx="1212386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575E186-E9F7-458A-AB6A-5DAD381FE29F}"/>
              </a:ext>
            </a:extLst>
          </p:cNvPr>
          <p:cNvSpPr txBox="1"/>
          <p:nvPr/>
        </p:nvSpPr>
        <p:spPr>
          <a:xfrm>
            <a:off x="3187450" y="7112211"/>
            <a:ext cx="367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01B11E0C-AB49-4431-B7AE-74FC61523BFB}"/>
              </a:ext>
            </a:extLst>
          </p:cNvPr>
          <p:cNvSpPr/>
          <p:nvPr/>
        </p:nvSpPr>
        <p:spPr>
          <a:xfrm>
            <a:off x="2037099" y="254433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F164739-1F67-40C5-A106-7DB58728E468}"/>
              </a:ext>
            </a:extLst>
          </p:cNvPr>
          <p:cNvSpPr/>
          <p:nvPr/>
        </p:nvSpPr>
        <p:spPr>
          <a:xfrm>
            <a:off x="1376653" y="529943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A6824C18-4AC3-4808-819F-F3038CD552C2}"/>
              </a:ext>
            </a:extLst>
          </p:cNvPr>
          <p:cNvSpPr/>
          <p:nvPr/>
        </p:nvSpPr>
        <p:spPr>
          <a:xfrm>
            <a:off x="2353757" y="5092656"/>
            <a:ext cx="279695" cy="31825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48A394-788F-40F6-8728-36419AABBDB2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D048D6-2393-45C1-8649-777895C23235}"/>
              </a:ext>
            </a:extLst>
          </p:cNvPr>
          <p:cNvCxnSpPr>
            <a:cxnSpLocks/>
          </p:cNvCxnSpPr>
          <p:nvPr/>
        </p:nvCxnSpPr>
        <p:spPr>
          <a:xfrm>
            <a:off x="3727940" y="1026185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6621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41E0-F3E2-494A-BB5C-EE427406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ADASYN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3B9191-D023-4E3F-B853-C37079B1C6E3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F0017-78B3-4CB8-B844-A55E210A7E6E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F12A786-69F7-43F5-95EF-E866EDEE43A1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A6E3E81C-9B85-46DB-A6F2-99FFB770FF9E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3AAD23-1E6E-461B-8DB2-8C98DE7B832A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F59421-D528-4C3D-BFE1-D464569B0695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633DA4-D79A-4726-A3D9-6A7E5583089F}"/>
              </a:ext>
            </a:extLst>
          </p:cNvPr>
          <p:cNvCxnSpPr>
            <a:cxnSpLocks/>
          </p:cNvCxnSpPr>
          <p:nvPr/>
        </p:nvCxnSpPr>
        <p:spPr>
          <a:xfrm flipV="1">
            <a:off x="2420471" y="2000922"/>
            <a:ext cx="0" cy="382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7788B3-5B3C-4005-ADCE-DE455372F0A0}"/>
              </a:ext>
            </a:extLst>
          </p:cNvPr>
          <p:cNvCxnSpPr>
            <a:cxnSpLocks/>
          </p:cNvCxnSpPr>
          <p:nvPr/>
        </p:nvCxnSpPr>
        <p:spPr>
          <a:xfrm flipV="1">
            <a:off x="2054711" y="5378825"/>
            <a:ext cx="40412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01C848E7-C244-417D-89D8-3F3A4033FC48}"/>
              </a:ext>
            </a:extLst>
          </p:cNvPr>
          <p:cNvSpPr/>
          <p:nvPr/>
        </p:nvSpPr>
        <p:spPr>
          <a:xfrm>
            <a:off x="2909996" y="372920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2F76AB97-2E10-4E01-B154-525BBE84714A}"/>
              </a:ext>
            </a:extLst>
          </p:cNvPr>
          <p:cNvSpPr/>
          <p:nvPr/>
        </p:nvSpPr>
        <p:spPr>
          <a:xfrm>
            <a:off x="4756266" y="344420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B1F758-2BCC-451E-88AB-0A5A1A55FC6D}"/>
              </a:ext>
            </a:extLst>
          </p:cNvPr>
          <p:cNvSpPr/>
          <p:nvPr/>
        </p:nvSpPr>
        <p:spPr>
          <a:xfrm>
            <a:off x="4654093" y="298319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68E3D52-26CF-48B0-BD0D-11F2E94D9D5C}"/>
              </a:ext>
            </a:extLst>
          </p:cNvPr>
          <p:cNvSpPr/>
          <p:nvPr/>
        </p:nvSpPr>
        <p:spPr>
          <a:xfrm>
            <a:off x="3382401" y="257212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1CAE219-C48D-4D1D-AEFC-05B70D53CB2F}"/>
              </a:ext>
            </a:extLst>
          </p:cNvPr>
          <p:cNvSpPr/>
          <p:nvPr/>
        </p:nvSpPr>
        <p:spPr>
          <a:xfrm>
            <a:off x="2816498" y="313592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4F6E7D2-DE5E-4615-9FB3-195CA0CF7BFC}"/>
              </a:ext>
            </a:extLst>
          </p:cNvPr>
          <p:cNvSpPr/>
          <p:nvPr/>
        </p:nvSpPr>
        <p:spPr>
          <a:xfrm>
            <a:off x="3406429" y="484095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E9ADB61-1C24-4B73-A145-88B1C6EDD3F6}"/>
              </a:ext>
            </a:extLst>
          </p:cNvPr>
          <p:cNvSpPr/>
          <p:nvPr/>
        </p:nvSpPr>
        <p:spPr>
          <a:xfrm>
            <a:off x="3340035" y="439076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D24ED6B-0ADE-4AB2-8C56-DDC29040A96C}"/>
              </a:ext>
            </a:extLst>
          </p:cNvPr>
          <p:cNvSpPr/>
          <p:nvPr/>
        </p:nvSpPr>
        <p:spPr>
          <a:xfrm>
            <a:off x="3028569" y="249985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7E28CAF-5244-432E-9E3C-3F75A5EDC10F}"/>
              </a:ext>
            </a:extLst>
          </p:cNvPr>
          <p:cNvSpPr/>
          <p:nvPr/>
        </p:nvSpPr>
        <p:spPr>
          <a:xfrm>
            <a:off x="3330687" y="347290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3495D9A-0227-43BF-8C60-DADBFFFAE63B}"/>
              </a:ext>
            </a:extLst>
          </p:cNvPr>
          <p:cNvSpPr/>
          <p:nvPr/>
        </p:nvSpPr>
        <p:spPr>
          <a:xfrm>
            <a:off x="4033997" y="344072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CB6FE7-EDE9-4830-9968-B9DAAD530126}"/>
              </a:ext>
            </a:extLst>
          </p:cNvPr>
          <p:cNvSpPr/>
          <p:nvPr/>
        </p:nvSpPr>
        <p:spPr>
          <a:xfrm>
            <a:off x="4156926" y="303378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ication Sign 89">
            <a:extLst>
              <a:ext uri="{FF2B5EF4-FFF2-40B4-BE49-F238E27FC236}">
                <a16:creationId xmlns:a16="http://schemas.microsoft.com/office/drawing/2014/main" id="{73A0ED40-9621-4442-8C8B-AC23142E45E2}"/>
              </a:ext>
            </a:extLst>
          </p:cNvPr>
          <p:cNvSpPr/>
          <p:nvPr/>
        </p:nvSpPr>
        <p:spPr>
          <a:xfrm>
            <a:off x="4017078" y="469219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156304C-79C0-4A8D-BFED-B0956D4815ED}"/>
              </a:ext>
            </a:extLst>
          </p:cNvPr>
          <p:cNvSpPr/>
          <p:nvPr/>
        </p:nvSpPr>
        <p:spPr>
          <a:xfrm>
            <a:off x="3717119" y="366843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A0A7DD42-6AE2-46F8-960E-F7969B067EBB}"/>
              </a:ext>
            </a:extLst>
          </p:cNvPr>
          <p:cNvSpPr/>
          <p:nvPr/>
        </p:nvSpPr>
        <p:spPr>
          <a:xfrm>
            <a:off x="4343158" y="369153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021C2A8D-948A-4525-B6FF-BB58258F3543}"/>
              </a:ext>
            </a:extLst>
          </p:cNvPr>
          <p:cNvSpPr/>
          <p:nvPr/>
        </p:nvSpPr>
        <p:spPr>
          <a:xfrm>
            <a:off x="5061029" y="366081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261D70C-051E-4102-8772-2DE66993930A}"/>
              </a:ext>
            </a:extLst>
          </p:cNvPr>
          <p:cNvSpPr/>
          <p:nvPr/>
        </p:nvSpPr>
        <p:spPr>
          <a:xfrm>
            <a:off x="3682240" y="290775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EE1CBB1-897A-41DE-B131-11D03E6FA7CA}"/>
              </a:ext>
            </a:extLst>
          </p:cNvPr>
          <p:cNvSpPr/>
          <p:nvPr/>
        </p:nvSpPr>
        <p:spPr>
          <a:xfrm>
            <a:off x="4257306" y="4270239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14B2E3-BECA-4C65-BCC3-647FE1D37F31}"/>
              </a:ext>
            </a:extLst>
          </p:cNvPr>
          <p:cNvSpPr txBox="1"/>
          <p:nvPr/>
        </p:nvSpPr>
        <p:spPr>
          <a:xfrm>
            <a:off x="5242162" y="5447065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8DD45A-45C1-4783-8F5C-0CAB62A2BACA}"/>
              </a:ext>
            </a:extLst>
          </p:cNvPr>
          <p:cNvSpPr txBox="1"/>
          <p:nvPr/>
        </p:nvSpPr>
        <p:spPr>
          <a:xfrm>
            <a:off x="1472243" y="1813146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8221614-DFFA-4E45-A93E-9B8872F86FB4}"/>
              </a:ext>
            </a:extLst>
          </p:cNvPr>
          <p:cNvSpPr/>
          <p:nvPr/>
        </p:nvSpPr>
        <p:spPr>
          <a:xfrm>
            <a:off x="5115867" y="276744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93ABDF5-7266-4EB1-BF50-B5CBDC80DE58}"/>
              </a:ext>
            </a:extLst>
          </p:cNvPr>
          <p:cNvSpPr/>
          <p:nvPr/>
        </p:nvSpPr>
        <p:spPr>
          <a:xfrm>
            <a:off x="3745583" y="417337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Multiplication Sign 106">
            <a:extLst>
              <a:ext uri="{FF2B5EF4-FFF2-40B4-BE49-F238E27FC236}">
                <a16:creationId xmlns:a16="http://schemas.microsoft.com/office/drawing/2014/main" id="{A485A445-538A-470E-81EA-B60D62A5EE4A}"/>
              </a:ext>
            </a:extLst>
          </p:cNvPr>
          <p:cNvSpPr/>
          <p:nvPr/>
        </p:nvSpPr>
        <p:spPr>
          <a:xfrm>
            <a:off x="4836172" y="44583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8C9CE0-6663-49A3-9558-401773178140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BFF7FF8-DA57-41D2-9A2D-247AF7766533}"/>
              </a:ext>
            </a:extLst>
          </p:cNvPr>
          <p:cNvCxnSpPr>
            <a:cxnSpLocks/>
          </p:cNvCxnSpPr>
          <p:nvPr/>
        </p:nvCxnSpPr>
        <p:spPr>
          <a:xfrm>
            <a:off x="2878919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882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41E0-F3E2-494A-BB5C-EE427406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ADASYN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3B9191-D023-4E3F-B853-C37079B1C6E3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F0017-78B3-4CB8-B844-A55E210A7E6E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F12A786-69F7-43F5-95EF-E866EDEE43A1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A6E3E81C-9B85-46DB-A6F2-99FFB770FF9E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3AAD23-1E6E-461B-8DB2-8C98DE7B832A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F59421-D528-4C3D-BFE1-D464569B0695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633DA4-D79A-4726-A3D9-6A7E5583089F}"/>
              </a:ext>
            </a:extLst>
          </p:cNvPr>
          <p:cNvCxnSpPr>
            <a:cxnSpLocks/>
          </p:cNvCxnSpPr>
          <p:nvPr/>
        </p:nvCxnSpPr>
        <p:spPr>
          <a:xfrm flipV="1">
            <a:off x="2420471" y="2000922"/>
            <a:ext cx="0" cy="382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7788B3-5B3C-4005-ADCE-DE455372F0A0}"/>
              </a:ext>
            </a:extLst>
          </p:cNvPr>
          <p:cNvCxnSpPr>
            <a:cxnSpLocks/>
          </p:cNvCxnSpPr>
          <p:nvPr/>
        </p:nvCxnSpPr>
        <p:spPr>
          <a:xfrm flipV="1">
            <a:off x="2054711" y="5378825"/>
            <a:ext cx="40412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01C848E7-C244-417D-89D8-3F3A4033FC48}"/>
              </a:ext>
            </a:extLst>
          </p:cNvPr>
          <p:cNvSpPr/>
          <p:nvPr/>
        </p:nvSpPr>
        <p:spPr>
          <a:xfrm>
            <a:off x="2909996" y="372920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id="{AD0F9304-7A56-4D67-A663-9581800CF494}"/>
              </a:ext>
            </a:extLst>
          </p:cNvPr>
          <p:cNvSpPr/>
          <p:nvPr/>
        </p:nvSpPr>
        <p:spPr>
          <a:xfrm>
            <a:off x="4836172" y="44583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2F76AB97-2E10-4E01-B154-525BBE84714A}"/>
              </a:ext>
            </a:extLst>
          </p:cNvPr>
          <p:cNvSpPr/>
          <p:nvPr/>
        </p:nvSpPr>
        <p:spPr>
          <a:xfrm>
            <a:off x="4756266" y="344420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B1F758-2BCC-451E-88AB-0A5A1A55FC6D}"/>
              </a:ext>
            </a:extLst>
          </p:cNvPr>
          <p:cNvSpPr/>
          <p:nvPr/>
        </p:nvSpPr>
        <p:spPr>
          <a:xfrm>
            <a:off x="4654093" y="298319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68E3D52-26CF-48B0-BD0D-11F2E94D9D5C}"/>
              </a:ext>
            </a:extLst>
          </p:cNvPr>
          <p:cNvSpPr/>
          <p:nvPr/>
        </p:nvSpPr>
        <p:spPr>
          <a:xfrm>
            <a:off x="3382401" y="257212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1CAE219-C48D-4D1D-AEFC-05B70D53CB2F}"/>
              </a:ext>
            </a:extLst>
          </p:cNvPr>
          <p:cNvSpPr/>
          <p:nvPr/>
        </p:nvSpPr>
        <p:spPr>
          <a:xfrm>
            <a:off x="2816498" y="313592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4F6E7D2-DE5E-4615-9FB3-195CA0CF7BFC}"/>
              </a:ext>
            </a:extLst>
          </p:cNvPr>
          <p:cNvSpPr/>
          <p:nvPr/>
        </p:nvSpPr>
        <p:spPr>
          <a:xfrm>
            <a:off x="3406429" y="484095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E9ADB61-1C24-4B73-A145-88B1C6EDD3F6}"/>
              </a:ext>
            </a:extLst>
          </p:cNvPr>
          <p:cNvSpPr/>
          <p:nvPr/>
        </p:nvSpPr>
        <p:spPr>
          <a:xfrm>
            <a:off x="3340035" y="439076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D24ED6B-0ADE-4AB2-8C56-DDC29040A96C}"/>
              </a:ext>
            </a:extLst>
          </p:cNvPr>
          <p:cNvSpPr/>
          <p:nvPr/>
        </p:nvSpPr>
        <p:spPr>
          <a:xfrm>
            <a:off x="3028569" y="249985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7E28CAF-5244-432E-9E3C-3F75A5EDC10F}"/>
              </a:ext>
            </a:extLst>
          </p:cNvPr>
          <p:cNvSpPr/>
          <p:nvPr/>
        </p:nvSpPr>
        <p:spPr>
          <a:xfrm>
            <a:off x="3330687" y="347290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3495D9A-0227-43BF-8C60-DADBFFFAE63B}"/>
              </a:ext>
            </a:extLst>
          </p:cNvPr>
          <p:cNvSpPr/>
          <p:nvPr/>
        </p:nvSpPr>
        <p:spPr>
          <a:xfrm>
            <a:off x="4033997" y="344072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CB6FE7-EDE9-4830-9968-B9DAAD530126}"/>
              </a:ext>
            </a:extLst>
          </p:cNvPr>
          <p:cNvSpPr/>
          <p:nvPr/>
        </p:nvSpPr>
        <p:spPr>
          <a:xfrm>
            <a:off x="4156926" y="303378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ication Sign 89">
            <a:extLst>
              <a:ext uri="{FF2B5EF4-FFF2-40B4-BE49-F238E27FC236}">
                <a16:creationId xmlns:a16="http://schemas.microsoft.com/office/drawing/2014/main" id="{73A0ED40-9621-4442-8C8B-AC23142E45E2}"/>
              </a:ext>
            </a:extLst>
          </p:cNvPr>
          <p:cNvSpPr/>
          <p:nvPr/>
        </p:nvSpPr>
        <p:spPr>
          <a:xfrm>
            <a:off x="4017078" y="469219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156304C-79C0-4A8D-BFED-B0956D4815ED}"/>
              </a:ext>
            </a:extLst>
          </p:cNvPr>
          <p:cNvSpPr/>
          <p:nvPr/>
        </p:nvSpPr>
        <p:spPr>
          <a:xfrm>
            <a:off x="3717119" y="366843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7C24B93-3A5E-4539-91E0-D30D27A24458}"/>
              </a:ext>
            </a:extLst>
          </p:cNvPr>
          <p:cNvSpPr/>
          <p:nvPr/>
        </p:nvSpPr>
        <p:spPr>
          <a:xfrm>
            <a:off x="3745583" y="417337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A0A7DD42-6AE2-46F8-960E-F7969B067EBB}"/>
              </a:ext>
            </a:extLst>
          </p:cNvPr>
          <p:cNvSpPr/>
          <p:nvPr/>
        </p:nvSpPr>
        <p:spPr>
          <a:xfrm>
            <a:off x="4343158" y="369153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021C2A8D-948A-4525-B6FF-BB58258F3543}"/>
              </a:ext>
            </a:extLst>
          </p:cNvPr>
          <p:cNvSpPr/>
          <p:nvPr/>
        </p:nvSpPr>
        <p:spPr>
          <a:xfrm>
            <a:off x="5061029" y="366081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261D70C-051E-4102-8772-2DE66993930A}"/>
              </a:ext>
            </a:extLst>
          </p:cNvPr>
          <p:cNvSpPr/>
          <p:nvPr/>
        </p:nvSpPr>
        <p:spPr>
          <a:xfrm>
            <a:off x="3682240" y="290775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EE1CBB1-897A-41DE-B131-11D03E6FA7CA}"/>
              </a:ext>
            </a:extLst>
          </p:cNvPr>
          <p:cNvSpPr/>
          <p:nvPr/>
        </p:nvSpPr>
        <p:spPr>
          <a:xfrm>
            <a:off x="4257306" y="4270239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14B2E3-BECA-4C65-BCC3-647FE1D37F31}"/>
              </a:ext>
            </a:extLst>
          </p:cNvPr>
          <p:cNvSpPr txBox="1"/>
          <p:nvPr/>
        </p:nvSpPr>
        <p:spPr>
          <a:xfrm>
            <a:off x="5242162" y="5447065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8DD45A-45C1-4783-8F5C-0CAB62A2BACA}"/>
              </a:ext>
            </a:extLst>
          </p:cNvPr>
          <p:cNvSpPr txBox="1"/>
          <p:nvPr/>
        </p:nvSpPr>
        <p:spPr>
          <a:xfrm>
            <a:off x="1472243" y="1813146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8221614-DFFA-4E45-A93E-9B8872F86FB4}"/>
              </a:ext>
            </a:extLst>
          </p:cNvPr>
          <p:cNvSpPr/>
          <p:nvPr/>
        </p:nvSpPr>
        <p:spPr>
          <a:xfrm>
            <a:off x="5115867" y="276744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0FD63-27A6-432B-9FC3-F236933112D9}"/>
              </a:ext>
            </a:extLst>
          </p:cNvPr>
          <p:cNvSpPr txBox="1"/>
          <p:nvPr/>
        </p:nvSpPr>
        <p:spPr>
          <a:xfrm>
            <a:off x="8141411" y="1935464"/>
            <a:ext cx="241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 = (15 – 5) * 1</a:t>
            </a:r>
          </a:p>
          <a:p>
            <a:r>
              <a:rPr lang="en-US" dirty="0">
                <a:latin typeface="Consolas" panose="020B0609020204030204" pitchFamily="49" charset="0"/>
              </a:rPr>
              <a:t>  = 10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9CA64F9-F465-40BE-9683-D2DBE767D6A3}"/>
                  </a:ext>
                </a:extLst>
              </p:cNvPr>
              <p:cNvSpPr txBox="1"/>
              <p:nvPr/>
            </p:nvSpPr>
            <p:spPr>
              <a:xfrm>
                <a:off x="4527533" y="3619520"/>
                <a:ext cx="780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Raleway" panose="020B0503030101060003" pitchFamily="34" charset="0"/>
                  </a:rPr>
                  <a:t>=3/5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9CA64F9-F465-40BE-9683-D2DBE767D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533" y="3619520"/>
                <a:ext cx="780773" cy="276999"/>
              </a:xfrm>
              <a:prstGeom prst="rect">
                <a:avLst/>
              </a:prstGeom>
              <a:blipFill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C12847C-AFFB-441E-80F1-6B1C16A1F8A4}"/>
                  </a:ext>
                </a:extLst>
              </p:cNvPr>
              <p:cNvSpPr txBox="1"/>
              <p:nvPr/>
            </p:nvSpPr>
            <p:spPr>
              <a:xfrm>
                <a:off x="4156925" y="3906187"/>
                <a:ext cx="780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Raleway" panose="020B0503030101060003" pitchFamily="34" charset="0"/>
                  </a:rPr>
                  <a:t>=3/5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C12847C-AFFB-441E-80F1-6B1C16A1F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925" y="3906187"/>
                <a:ext cx="780773" cy="276999"/>
              </a:xfrm>
              <a:prstGeom prst="rect">
                <a:avLst/>
              </a:prstGeom>
              <a:blipFill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2349BA1-A29C-4C01-9A9A-934B99866A11}"/>
                  </a:ext>
                </a:extLst>
              </p:cNvPr>
              <p:cNvSpPr txBox="1"/>
              <p:nvPr/>
            </p:nvSpPr>
            <p:spPr>
              <a:xfrm>
                <a:off x="4929826" y="3887707"/>
                <a:ext cx="780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Raleway" panose="020B0503030101060003" pitchFamily="34" charset="0"/>
                  </a:rPr>
                  <a:t>=2/5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2349BA1-A29C-4C01-9A9A-934B99866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826" y="3887707"/>
                <a:ext cx="780773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AAD6880-D568-4EAE-9A1E-A16AE08CD024}"/>
                  </a:ext>
                </a:extLst>
              </p:cNvPr>
              <p:cNvSpPr txBox="1"/>
              <p:nvPr/>
            </p:nvSpPr>
            <p:spPr>
              <a:xfrm>
                <a:off x="4703076" y="4709967"/>
                <a:ext cx="780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Raleway" panose="020B0503030101060003" pitchFamily="34" charset="0"/>
                  </a:rPr>
                  <a:t>=1/5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AAD6880-D568-4EAE-9A1E-A16AE08CD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076" y="4709967"/>
                <a:ext cx="780773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44E7BEC-2907-469E-91E9-9E5A01889BE0}"/>
                  </a:ext>
                </a:extLst>
              </p:cNvPr>
              <p:cNvSpPr txBox="1"/>
              <p:nvPr/>
            </p:nvSpPr>
            <p:spPr>
              <a:xfrm>
                <a:off x="3847756" y="4919901"/>
                <a:ext cx="780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Raleway" panose="020B0503030101060003" pitchFamily="34" charset="0"/>
                  </a:rPr>
                  <a:t>=4/5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44E7BEC-2907-469E-91E9-9E5A01889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756" y="4919901"/>
                <a:ext cx="780773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2AF5BD-D2B1-4B46-9193-97450C713CF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DCBA3D9-714A-4C60-BAD0-FDD09526771B}"/>
              </a:ext>
            </a:extLst>
          </p:cNvPr>
          <p:cNvCxnSpPr>
            <a:cxnSpLocks/>
          </p:cNvCxnSpPr>
          <p:nvPr/>
        </p:nvCxnSpPr>
        <p:spPr>
          <a:xfrm>
            <a:off x="2878919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372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41E0-F3E2-494A-BB5C-EE427406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ADASYN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3B9191-D023-4E3F-B853-C37079B1C6E3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F0017-78B3-4CB8-B844-A55E210A7E6E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F12A786-69F7-43F5-95EF-E866EDEE43A1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A6E3E81C-9B85-46DB-A6F2-99FFB770FF9E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3AAD23-1E6E-461B-8DB2-8C98DE7B832A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F59421-D528-4C3D-BFE1-D464569B0695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633DA4-D79A-4726-A3D9-6A7E5583089F}"/>
              </a:ext>
            </a:extLst>
          </p:cNvPr>
          <p:cNvCxnSpPr>
            <a:cxnSpLocks/>
          </p:cNvCxnSpPr>
          <p:nvPr/>
        </p:nvCxnSpPr>
        <p:spPr>
          <a:xfrm flipV="1">
            <a:off x="2420471" y="2000922"/>
            <a:ext cx="0" cy="382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7788B3-5B3C-4005-ADCE-DE455372F0A0}"/>
              </a:ext>
            </a:extLst>
          </p:cNvPr>
          <p:cNvCxnSpPr>
            <a:cxnSpLocks/>
          </p:cNvCxnSpPr>
          <p:nvPr/>
        </p:nvCxnSpPr>
        <p:spPr>
          <a:xfrm flipV="1">
            <a:off x="2054711" y="5378825"/>
            <a:ext cx="40412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01C848E7-C244-417D-89D8-3F3A4033FC48}"/>
              </a:ext>
            </a:extLst>
          </p:cNvPr>
          <p:cNvSpPr/>
          <p:nvPr/>
        </p:nvSpPr>
        <p:spPr>
          <a:xfrm>
            <a:off x="2909996" y="372920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id="{AD0F9304-7A56-4D67-A663-9581800CF494}"/>
              </a:ext>
            </a:extLst>
          </p:cNvPr>
          <p:cNvSpPr/>
          <p:nvPr/>
        </p:nvSpPr>
        <p:spPr>
          <a:xfrm>
            <a:off x="4836172" y="44583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2F76AB97-2E10-4E01-B154-525BBE84714A}"/>
              </a:ext>
            </a:extLst>
          </p:cNvPr>
          <p:cNvSpPr/>
          <p:nvPr/>
        </p:nvSpPr>
        <p:spPr>
          <a:xfrm>
            <a:off x="4756266" y="344420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B1F758-2BCC-451E-88AB-0A5A1A55FC6D}"/>
              </a:ext>
            </a:extLst>
          </p:cNvPr>
          <p:cNvSpPr/>
          <p:nvPr/>
        </p:nvSpPr>
        <p:spPr>
          <a:xfrm>
            <a:off x="4654093" y="298319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68E3D52-26CF-48B0-BD0D-11F2E94D9D5C}"/>
              </a:ext>
            </a:extLst>
          </p:cNvPr>
          <p:cNvSpPr/>
          <p:nvPr/>
        </p:nvSpPr>
        <p:spPr>
          <a:xfrm>
            <a:off x="3382401" y="257212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1CAE219-C48D-4D1D-AEFC-05B70D53CB2F}"/>
              </a:ext>
            </a:extLst>
          </p:cNvPr>
          <p:cNvSpPr/>
          <p:nvPr/>
        </p:nvSpPr>
        <p:spPr>
          <a:xfrm>
            <a:off x="2816498" y="313592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4F6E7D2-DE5E-4615-9FB3-195CA0CF7BFC}"/>
              </a:ext>
            </a:extLst>
          </p:cNvPr>
          <p:cNvSpPr/>
          <p:nvPr/>
        </p:nvSpPr>
        <p:spPr>
          <a:xfrm>
            <a:off x="3406429" y="484095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E9ADB61-1C24-4B73-A145-88B1C6EDD3F6}"/>
              </a:ext>
            </a:extLst>
          </p:cNvPr>
          <p:cNvSpPr/>
          <p:nvPr/>
        </p:nvSpPr>
        <p:spPr>
          <a:xfrm>
            <a:off x="3340035" y="439076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D24ED6B-0ADE-4AB2-8C56-DDC29040A96C}"/>
              </a:ext>
            </a:extLst>
          </p:cNvPr>
          <p:cNvSpPr/>
          <p:nvPr/>
        </p:nvSpPr>
        <p:spPr>
          <a:xfrm>
            <a:off x="3028569" y="249985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7E28CAF-5244-432E-9E3C-3F75A5EDC10F}"/>
              </a:ext>
            </a:extLst>
          </p:cNvPr>
          <p:cNvSpPr/>
          <p:nvPr/>
        </p:nvSpPr>
        <p:spPr>
          <a:xfrm>
            <a:off x="3330687" y="347290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3495D9A-0227-43BF-8C60-DADBFFFAE63B}"/>
              </a:ext>
            </a:extLst>
          </p:cNvPr>
          <p:cNvSpPr/>
          <p:nvPr/>
        </p:nvSpPr>
        <p:spPr>
          <a:xfrm>
            <a:off x="4033997" y="344072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CB6FE7-EDE9-4830-9968-B9DAAD530126}"/>
              </a:ext>
            </a:extLst>
          </p:cNvPr>
          <p:cNvSpPr/>
          <p:nvPr/>
        </p:nvSpPr>
        <p:spPr>
          <a:xfrm>
            <a:off x="4156926" y="303378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ication Sign 89">
            <a:extLst>
              <a:ext uri="{FF2B5EF4-FFF2-40B4-BE49-F238E27FC236}">
                <a16:creationId xmlns:a16="http://schemas.microsoft.com/office/drawing/2014/main" id="{73A0ED40-9621-4442-8C8B-AC23142E45E2}"/>
              </a:ext>
            </a:extLst>
          </p:cNvPr>
          <p:cNvSpPr/>
          <p:nvPr/>
        </p:nvSpPr>
        <p:spPr>
          <a:xfrm>
            <a:off x="4017078" y="469219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156304C-79C0-4A8D-BFED-B0956D4815ED}"/>
              </a:ext>
            </a:extLst>
          </p:cNvPr>
          <p:cNvSpPr/>
          <p:nvPr/>
        </p:nvSpPr>
        <p:spPr>
          <a:xfrm>
            <a:off x="3717119" y="366843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7C24B93-3A5E-4539-91E0-D30D27A24458}"/>
              </a:ext>
            </a:extLst>
          </p:cNvPr>
          <p:cNvSpPr/>
          <p:nvPr/>
        </p:nvSpPr>
        <p:spPr>
          <a:xfrm>
            <a:off x="3745583" y="417337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A0A7DD42-6AE2-46F8-960E-F7969B067EBB}"/>
              </a:ext>
            </a:extLst>
          </p:cNvPr>
          <p:cNvSpPr/>
          <p:nvPr/>
        </p:nvSpPr>
        <p:spPr>
          <a:xfrm>
            <a:off x="4343158" y="369153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021C2A8D-948A-4525-B6FF-BB58258F3543}"/>
              </a:ext>
            </a:extLst>
          </p:cNvPr>
          <p:cNvSpPr/>
          <p:nvPr/>
        </p:nvSpPr>
        <p:spPr>
          <a:xfrm>
            <a:off x="5061029" y="366081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261D70C-051E-4102-8772-2DE66993930A}"/>
              </a:ext>
            </a:extLst>
          </p:cNvPr>
          <p:cNvSpPr/>
          <p:nvPr/>
        </p:nvSpPr>
        <p:spPr>
          <a:xfrm>
            <a:off x="3682240" y="290775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EE1CBB1-897A-41DE-B131-11D03E6FA7CA}"/>
              </a:ext>
            </a:extLst>
          </p:cNvPr>
          <p:cNvSpPr/>
          <p:nvPr/>
        </p:nvSpPr>
        <p:spPr>
          <a:xfrm>
            <a:off x="4257306" y="4270239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14B2E3-BECA-4C65-BCC3-647FE1D37F31}"/>
              </a:ext>
            </a:extLst>
          </p:cNvPr>
          <p:cNvSpPr txBox="1"/>
          <p:nvPr/>
        </p:nvSpPr>
        <p:spPr>
          <a:xfrm>
            <a:off x="5242162" y="5447065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8DD45A-45C1-4783-8F5C-0CAB62A2BACA}"/>
              </a:ext>
            </a:extLst>
          </p:cNvPr>
          <p:cNvSpPr txBox="1"/>
          <p:nvPr/>
        </p:nvSpPr>
        <p:spPr>
          <a:xfrm>
            <a:off x="1472243" y="1813146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8221614-DFFA-4E45-A93E-9B8872F86FB4}"/>
              </a:ext>
            </a:extLst>
          </p:cNvPr>
          <p:cNvSpPr/>
          <p:nvPr/>
        </p:nvSpPr>
        <p:spPr>
          <a:xfrm>
            <a:off x="5115867" y="276744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A0EFABF-EECD-4EB0-8A15-7237995AEB8A}"/>
                  </a:ext>
                </a:extLst>
              </p:cNvPr>
              <p:cNvSpPr txBox="1"/>
              <p:nvPr/>
            </p:nvSpPr>
            <p:spPr>
              <a:xfrm>
                <a:off x="4527533" y="3619520"/>
                <a:ext cx="780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Raleway" panose="020B0503030101060003" pitchFamily="34" charset="0"/>
                  </a:rPr>
                  <a:t>=3/5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A0EFABF-EECD-4EB0-8A15-7237995AE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533" y="3619520"/>
                <a:ext cx="780773" cy="276999"/>
              </a:xfrm>
              <a:prstGeom prst="rect">
                <a:avLst/>
              </a:prstGeom>
              <a:blipFill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710FD63-27A6-432B-9FC3-F236933112D9}"/>
              </a:ext>
            </a:extLst>
          </p:cNvPr>
          <p:cNvSpPr txBox="1"/>
          <p:nvPr/>
        </p:nvSpPr>
        <p:spPr>
          <a:xfrm>
            <a:off x="8141411" y="1935464"/>
            <a:ext cx="241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 = (15 – 5) * 1</a:t>
            </a:r>
          </a:p>
          <a:p>
            <a:r>
              <a:rPr lang="en-US" dirty="0">
                <a:latin typeface="Consolas" panose="020B0609020204030204" pitchFamily="49" charset="0"/>
              </a:rPr>
              <a:t>  = 10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89A6F5-2730-47A3-AC79-98C7A24C90E8}"/>
                  </a:ext>
                </a:extLst>
              </p:cNvPr>
              <p:cNvSpPr txBox="1"/>
              <p:nvPr/>
            </p:nvSpPr>
            <p:spPr>
              <a:xfrm>
                <a:off x="4156925" y="3906187"/>
                <a:ext cx="780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Raleway" panose="020B0503030101060003" pitchFamily="34" charset="0"/>
                  </a:rPr>
                  <a:t>=3/5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89A6F5-2730-47A3-AC79-98C7A24C9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925" y="3906187"/>
                <a:ext cx="780773" cy="276999"/>
              </a:xfrm>
              <a:prstGeom prst="rect">
                <a:avLst/>
              </a:prstGeom>
              <a:blipFill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D3FEEF-67B6-453F-B0C4-4209906570A1}"/>
                  </a:ext>
                </a:extLst>
              </p:cNvPr>
              <p:cNvSpPr txBox="1"/>
              <p:nvPr/>
            </p:nvSpPr>
            <p:spPr>
              <a:xfrm>
                <a:off x="4929826" y="3887707"/>
                <a:ext cx="780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Raleway" panose="020B0503030101060003" pitchFamily="34" charset="0"/>
                  </a:rPr>
                  <a:t>=2/5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D3FEEF-67B6-453F-B0C4-420990657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826" y="3887707"/>
                <a:ext cx="780773" cy="276999"/>
              </a:xfrm>
              <a:prstGeom prst="rect">
                <a:avLst/>
              </a:prstGeom>
              <a:blipFill>
                <a:blip r:embed="rId3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F735E3D-F80D-4EA1-99DF-0C2F817B36AE}"/>
                  </a:ext>
                </a:extLst>
              </p:cNvPr>
              <p:cNvSpPr txBox="1"/>
              <p:nvPr/>
            </p:nvSpPr>
            <p:spPr>
              <a:xfrm>
                <a:off x="4703076" y="4709967"/>
                <a:ext cx="780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Raleway" panose="020B0503030101060003" pitchFamily="34" charset="0"/>
                  </a:rPr>
                  <a:t>=1/5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F735E3D-F80D-4EA1-99DF-0C2F817B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076" y="4709967"/>
                <a:ext cx="780773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FC56162-E636-4E7F-AF4C-C828237627DB}"/>
                  </a:ext>
                </a:extLst>
              </p:cNvPr>
              <p:cNvSpPr txBox="1"/>
              <p:nvPr/>
            </p:nvSpPr>
            <p:spPr>
              <a:xfrm>
                <a:off x="3847756" y="4919901"/>
                <a:ext cx="780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Raleway" panose="020B0503030101060003" pitchFamily="34" charset="0"/>
                  </a:rPr>
                  <a:t>=4/5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FC56162-E636-4E7F-AF4C-C82823762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756" y="4919901"/>
                <a:ext cx="780773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A2455EC-9ED6-4DB0-9775-058A8414AE97}"/>
                  </a:ext>
                </a:extLst>
              </p:cNvPr>
              <p:cNvSpPr txBox="1"/>
              <p:nvPr/>
            </p:nvSpPr>
            <p:spPr>
              <a:xfrm>
                <a:off x="6565081" y="2937096"/>
                <a:ext cx="65964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m:t>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m:t>/5) + (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m:t>/5) + (2/5) + (1/5) + (4/5)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= 13/5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A2455EC-9ED6-4DB0-9775-058A8414A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081" y="2937096"/>
                <a:ext cx="6596496" cy="584775"/>
              </a:xfrm>
              <a:prstGeom prst="rect">
                <a:avLst/>
              </a:prstGeom>
              <a:blipFill>
                <a:blip r:embed="rId6"/>
                <a:stretch>
                  <a:fillRect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731662-B704-42D1-95C0-BFFB231BDFDF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8689424-B017-4EA5-8268-5299D1BAB3BE}"/>
              </a:ext>
            </a:extLst>
          </p:cNvPr>
          <p:cNvCxnSpPr>
            <a:cxnSpLocks/>
          </p:cNvCxnSpPr>
          <p:nvPr/>
        </p:nvCxnSpPr>
        <p:spPr>
          <a:xfrm>
            <a:off x="2878919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955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41E0-F3E2-494A-BB5C-EE427406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ADASYN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3B9191-D023-4E3F-B853-C37079B1C6E3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F0017-78B3-4CB8-B844-A55E210A7E6E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F12A786-69F7-43F5-95EF-E866EDEE43A1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A6E3E81C-9B85-46DB-A6F2-99FFB770FF9E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3AAD23-1E6E-461B-8DB2-8C98DE7B832A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F59421-D528-4C3D-BFE1-D464569B0695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633DA4-D79A-4726-A3D9-6A7E5583089F}"/>
              </a:ext>
            </a:extLst>
          </p:cNvPr>
          <p:cNvCxnSpPr>
            <a:cxnSpLocks/>
          </p:cNvCxnSpPr>
          <p:nvPr/>
        </p:nvCxnSpPr>
        <p:spPr>
          <a:xfrm flipV="1">
            <a:off x="2420471" y="2000922"/>
            <a:ext cx="0" cy="382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7788B3-5B3C-4005-ADCE-DE455372F0A0}"/>
              </a:ext>
            </a:extLst>
          </p:cNvPr>
          <p:cNvCxnSpPr>
            <a:cxnSpLocks/>
          </p:cNvCxnSpPr>
          <p:nvPr/>
        </p:nvCxnSpPr>
        <p:spPr>
          <a:xfrm flipV="1">
            <a:off x="2054711" y="5378825"/>
            <a:ext cx="40412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01C848E7-C244-417D-89D8-3F3A4033FC48}"/>
              </a:ext>
            </a:extLst>
          </p:cNvPr>
          <p:cNvSpPr/>
          <p:nvPr/>
        </p:nvSpPr>
        <p:spPr>
          <a:xfrm>
            <a:off x="2909996" y="372920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id="{AD0F9304-7A56-4D67-A663-9581800CF494}"/>
              </a:ext>
            </a:extLst>
          </p:cNvPr>
          <p:cNvSpPr/>
          <p:nvPr/>
        </p:nvSpPr>
        <p:spPr>
          <a:xfrm>
            <a:off x="4836172" y="44583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2F76AB97-2E10-4E01-B154-525BBE84714A}"/>
              </a:ext>
            </a:extLst>
          </p:cNvPr>
          <p:cNvSpPr/>
          <p:nvPr/>
        </p:nvSpPr>
        <p:spPr>
          <a:xfrm>
            <a:off x="4756266" y="344420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B1F758-2BCC-451E-88AB-0A5A1A55FC6D}"/>
              </a:ext>
            </a:extLst>
          </p:cNvPr>
          <p:cNvSpPr/>
          <p:nvPr/>
        </p:nvSpPr>
        <p:spPr>
          <a:xfrm>
            <a:off x="4654093" y="298319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68E3D52-26CF-48B0-BD0D-11F2E94D9D5C}"/>
              </a:ext>
            </a:extLst>
          </p:cNvPr>
          <p:cNvSpPr/>
          <p:nvPr/>
        </p:nvSpPr>
        <p:spPr>
          <a:xfrm>
            <a:off x="3382401" y="257212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1CAE219-C48D-4D1D-AEFC-05B70D53CB2F}"/>
              </a:ext>
            </a:extLst>
          </p:cNvPr>
          <p:cNvSpPr/>
          <p:nvPr/>
        </p:nvSpPr>
        <p:spPr>
          <a:xfrm>
            <a:off x="2816498" y="313592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4F6E7D2-DE5E-4615-9FB3-195CA0CF7BFC}"/>
              </a:ext>
            </a:extLst>
          </p:cNvPr>
          <p:cNvSpPr/>
          <p:nvPr/>
        </p:nvSpPr>
        <p:spPr>
          <a:xfrm>
            <a:off x="3406429" y="484095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E9ADB61-1C24-4B73-A145-88B1C6EDD3F6}"/>
              </a:ext>
            </a:extLst>
          </p:cNvPr>
          <p:cNvSpPr/>
          <p:nvPr/>
        </p:nvSpPr>
        <p:spPr>
          <a:xfrm>
            <a:off x="3340035" y="439076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D24ED6B-0ADE-4AB2-8C56-DDC29040A96C}"/>
              </a:ext>
            </a:extLst>
          </p:cNvPr>
          <p:cNvSpPr/>
          <p:nvPr/>
        </p:nvSpPr>
        <p:spPr>
          <a:xfrm>
            <a:off x="3028569" y="249985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7E28CAF-5244-432E-9E3C-3F75A5EDC10F}"/>
              </a:ext>
            </a:extLst>
          </p:cNvPr>
          <p:cNvSpPr/>
          <p:nvPr/>
        </p:nvSpPr>
        <p:spPr>
          <a:xfrm>
            <a:off x="3330687" y="347290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3495D9A-0227-43BF-8C60-DADBFFFAE63B}"/>
              </a:ext>
            </a:extLst>
          </p:cNvPr>
          <p:cNvSpPr/>
          <p:nvPr/>
        </p:nvSpPr>
        <p:spPr>
          <a:xfrm>
            <a:off x="4033997" y="344072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CB6FE7-EDE9-4830-9968-B9DAAD530126}"/>
              </a:ext>
            </a:extLst>
          </p:cNvPr>
          <p:cNvSpPr/>
          <p:nvPr/>
        </p:nvSpPr>
        <p:spPr>
          <a:xfrm>
            <a:off x="4156926" y="303378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ication Sign 89">
            <a:extLst>
              <a:ext uri="{FF2B5EF4-FFF2-40B4-BE49-F238E27FC236}">
                <a16:creationId xmlns:a16="http://schemas.microsoft.com/office/drawing/2014/main" id="{73A0ED40-9621-4442-8C8B-AC23142E45E2}"/>
              </a:ext>
            </a:extLst>
          </p:cNvPr>
          <p:cNvSpPr/>
          <p:nvPr/>
        </p:nvSpPr>
        <p:spPr>
          <a:xfrm>
            <a:off x="4017078" y="469219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156304C-79C0-4A8D-BFED-B0956D4815ED}"/>
              </a:ext>
            </a:extLst>
          </p:cNvPr>
          <p:cNvSpPr/>
          <p:nvPr/>
        </p:nvSpPr>
        <p:spPr>
          <a:xfrm>
            <a:off x="3717119" y="366843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7C24B93-3A5E-4539-91E0-D30D27A24458}"/>
              </a:ext>
            </a:extLst>
          </p:cNvPr>
          <p:cNvSpPr/>
          <p:nvPr/>
        </p:nvSpPr>
        <p:spPr>
          <a:xfrm>
            <a:off x="3745583" y="417337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A0A7DD42-6AE2-46F8-960E-F7969B067EBB}"/>
              </a:ext>
            </a:extLst>
          </p:cNvPr>
          <p:cNvSpPr/>
          <p:nvPr/>
        </p:nvSpPr>
        <p:spPr>
          <a:xfrm>
            <a:off x="4343158" y="369153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021C2A8D-948A-4525-B6FF-BB58258F3543}"/>
              </a:ext>
            </a:extLst>
          </p:cNvPr>
          <p:cNvSpPr/>
          <p:nvPr/>
        </p:nvSpPr>
        <p:spPr>
          <a:xfrm>
            <a:off x="5061029" y="366081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261D70C-051E-4102-8772-2DE66993930A}"/>
              </a:ext>
            </a:extLst>
          </p:cNvPr>
          <p:cNvSpPr/>
          <p:nvPr/>
        </p:nvSpPr>
        <p:spPr>
          <a:xfrm>
            <a:off x="3682240" y="290775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EE1CBB1-897A-41DE-B131-11D03E6FA7CA}"/>
              </a:ext>
            </a:extLst>
          </p:cNvPr>
          <p:cNvSpPr/>
          <p:nvPr/>
        </p:nvSpPr>
        <p:spPr>
          <a:xfrm>
            <a:off x="4257306" y="4270239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14B2E3-BECA-4C65-BCC3-647FE1D37F31}"/>
              </a:ext>
            </a:extLst>
          </p:cNvPr>
          <p:cNvSpPr txBox="1"/>
          <p:nvPr/>
        </p:nvSpPr>
        <p:spPr>
          <a:xfrm>
            <a:off x="5242162" y="5447065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8DD45A-45C1-4783-8F5C-0CAB62A2BACA}"/>
              </a:ext>
            </a:extLst>
          </p:cNvPr>
          <p:cNvSpPr txBox="1"/>
          <p:nvPr/>
        </p:nvSpPr>
        <p:spPr>
          <a:xfrm>
            <a:off x="1472243" y="1813146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8221614-DFFA-4E45-A93E-9B8872F86FB4}"/>
              </a:ext>
            </a:extLst>
          </p:cNvPr>
          <p:cNvSpPr/>
          <p:nvPr/>
        </p:nvSpPr>
        <p:spPr>
          <a:xfrm>
            <a:off x="5115867" y="276744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0FD63-27A6-432B-9FC3-F236933112D9}"/>
              </a:ext>
            </a:extLst>
          </p:cNvPr>
          <p:cNvSpPr txBox="1"/>
          <p:nvPr/>
        </p:nvSpPr>
        <p:spPr>
          <a:xfrm>
            <a:off x="8141411" y="1935464"/>
            <a:ext cx="241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 = (15 – 5) * 1</a:t>
            </a:r>
          </a:p>
          <a:p>
            <a:r>
              <a:rPr lang="en-US" dirty="0">
                <a:latin typeface="Consolas" panose="020B0609020204030204" pitchFamily="49" charset="0"/>
              </a:rPr>
              <a:t>  = 10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2CD142-B1D8-4D9F-B1B5-B08C0426DC13}"/>
                  </a:ext>
                </a:extLst>
              </p:cNvPr>
              <p:cNvSpPr txBox="1"/>
              <p:nvPr/>
            </p:nvSpPr>
            <p:spPr>
              <a:xfrm>
                <a:off x="6565081" y="2937096"/>
                <a:ext cx="65964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m:t>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m:t>/5) + (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m:t>/5) + (2/5) + (1/5) + (4/5)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= 13/5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2CD142-B1D8-4D9F-B1B5-B08C0426D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081" y="2937096"/>
                <a:ext cx="6596496" cy="584775"/>
              </a:xfrm>
              <a:prstGeom prst="rect">
                <a:avLst/>
              </a:prstGeom>
              <a:blipFill>
                <a:blip r:embed="rId2"/>
                <a:stretch>
                  <a:fillRect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B2064E-D59C-4E7B-A306-34D857F7A71A}"/>
                  </a:ext>
                </a:extLst>
              </p:cNvPr>
              <p:cNvSpPr txBox="1"/>
              <p:nvPr/>
            </p:nvSpPr>
            <p:spPr>
              <a:xfrm>
                <a:off x="6474330" y="3429000"/>
                <a:ext cx="1802184" cy="688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B2064E-D59C-4E7B-A306-34D857F7A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330" y="3429000"/>
                <a:ext cx="1802184" cy="688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BA55608-E852-4AF5-9EEB-8817E6D929F7}"/>
                  </a:ext>
                </a:extLst>
              </p:cNvPr>
              <p:cNvSpPr txBox="1"/>
              <p:nvPr/>
            </p:nvSpPr>
            <p:spPr>
              <a:xfrm>
                <a:off x="4527533" y="3619520"/>
                <a:ext cx="780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Raleway" panose="020B0503030101060003" pitchFamily="34" charset="0"/>
                  </a:rPr>
                  <a:t>=3/5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BA55608-E852-4AF5-9EEB-8817E6D9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533" y="3619520"/>
                <a:ext cx="780773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FBD6986-D590-49E9-99C9-3B99A4BBEA4F}"/>
                  </a:ext>
                </a:extLst>
              </p:cNvPr>
              <p:cNvSpPr txBox="1"/>
              <p:nvPr/>
            </p:nvSpPr>
            <p:spPr>
              <a:xfrm>
                <a:off x="4156925" y="3906187"/>
                <a:ext cx="780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Raleway" panose="020B0503030101060003" pitchFamily="34" charset="0"/>
                  </a:rPr>
                  <a:t>=3/5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FBD6986-D590-49E9-99C9-3B99A4BBE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925" y="3906187"/>
                <a:ext cx="780773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BCED1E-DE8B-4CDC-BDAB-A4F5218D020B}"/>
                  </a:ext>
                </a:extLst>
              </p:cNvPr>
              <p:cNvSpPr txBox="1"/>
              <p:nvPr/>
            </p:nvSpPr>
            <p:spPr>
              <a:xfrm>
                <a:off x="4929826" y="3887707"/>
                <a:ext cx="780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Raleway" panose="020B0503030101060003" pitchFamily="34" charset="0"/>
                  </a:rPr>
                  <a:t>=2/5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CBCED1E-DE8B-4CDC-BDAB-A4F5218D0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826" y="3887707"/>
                <a:ext cx="780773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FC2DF0-873F-479B-A075-6EEA93601C5C}"/>
                  </a:ext>
                </a:extLst>
              </p:cNvPr>
              <p:cNvSpPr txBox="1"/>
              <p:nvPr/>
            </p:nvSpPr>
            <p:spPr>
              <a:xfrm>
                <a:off x="4703076" y="4709967"/>
                <a:ext cx="780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Raleway" panose="020B0503030101060003" pitchFamily="34" charset="0"/>
                  </a:rPr>
                  <a:t>=1/5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FC2DF0-873F-479B-A075-6EEA93601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076" y="4709967"/>
                <a:ext cx="780773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62D8B8-617F-48F3-9AE8-69BBB07B1311}"/>
                  </a:ext>
                </a:extLst>
              </p:cNvPr>
              <p:cNvSpPr txBox="1"/>
              <p:nvPr/>
            </p:nvSpPr>
            <p:spPr>
              <a:xfrm>
                <a:off x="3847756" y="4919901"/>
                <a:ext cx="780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Raleway" panose="020B0503030101060003" pitchFamily="34" charset="0"/>
                  </a:rPr>
                  <a:t>=4/5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62D8B8-617F-48F3-9AE8-69BBB07B1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756" y="4919901"/>
                <a:ext cx="780773" cy="276999"/>
              </a:xfrm>
              <a:prstGeom prst="rect">
                <a:avLst/>
              </a:prstGeom>
              <a:blipFill>
                <a:blip r:embed="rId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C685979-F580-4E54-8DE2-2DFBBBC97594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7EC14C-D7FC-4D71-BE90-9860C6B4A63B}"/>
              </a:ext>
            </a:extLst>
          </p:cNvPr>
          <p:cNvCxnSpPr>
            <a:cxnSpLocks/>
          </p:cNvCxnSpPr>
          <p:nvPr/>
        </p:nvCxnSpPr>
        <p:spPr>
          <a:xfrm>
            <a:off x="2878919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0116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41E0-F3E2-494A-BB5C-EE427406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ADASYN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3B9191-D023-4E3F-B853-C37079B1C6E3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F0017-78B3-4CB8-B844-A55E210A7E6E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F12A786-69F7-43F5-95EF-E866EDEE43A1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A6E3E81C-9B85-46DB-A6F2-99FFB770FF9E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3AAD23-1E6E-461B-8DB2-8C98DE7B832A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F59421-D528-4C3D-BFE1-D464569B0695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633DA4-D79A-4726-A3D9-6A7E5583089F}"/>
              </a:ext>
            </a:extLst>
          </p:cNvPr>
          <p:cNvCxnSpPr>
            <a:cxnSpLocks/>
          </p:cNvCxnSpPr>
          <p:nvPr/>
        </p:nvCxnSpPr>
        <p:spPr>
          <a:xfrm flipV="1">
            <a:off x="2420471" y="2000922"/>
            <a:ext cx="0" cy="382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7788B3-5B3C-4005-ADCE-DE455372F0A0}"/>
              </a:ext>
            </a:extLst>
          </p:cNvPr>
          <p:cNvCxnSpPr>
            <a:cxnSpLocks/>
          </p:cNvCxnSpPr>
          <p:nvPr/>
        </p:nvCxnSpPr>
        <p:spPr>
          <a:xfrm flipV="1">
            <a:off x="2054711" y="5378825"/>
            <a:ext cx="40412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01C848E7-C244-417D-89D8-3F3A4033FC48}"/>
              </a:ext>
            </a:extLst>
          </p:cNvPr>
          <p:cNvSpPr/>
          <p:nvPr/>
        </p:nvSpPr>
        <p:spPr>
          <a:xfrm>
            <a:off x="2909996" y="372920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id="{AD0F9304-7A56-4D67-A663-9581800CF494}"/>
              </a:ext>
            </a:extLst>
          </p:cNvPr>
          <p:cNvSpPr/>
          <p:nvPr/>
        </p:nvSpPr>
        <p:spPr>
          <a:xfrm>
            <a:off x="4836172" y="44583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2F76AB97-2E10-4E01-B154-525BBE84714A}"/>
              </a:ext>
            </a:extLst>
          </p:cNvPr>
          <p:cNvSpPr/>
          <p:nvPr/>
        </p:nvSpPr>
        <p:spPr>
          <a:xfrm>
            <a:off x="4756266" y="344420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B1F758-2BCC-451E-88AB-0A5A1A55FC6D}"/>
              </a:ext>
            </a:extLst>
          </p:cNvPr>
          <p:cNvSpPr/>
          <p:nvPr/>
        </p:nvSpPr>
        <p:spPr>
          <a:xfrm>
            <a:off x="4654093" y="298319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68E3D52-26CF-48B0-BD0D-11F2E94D9D5C}"/>
              </a:ext>
            </a:extLst>
          </p:cNvPr>
          <p:cNvSpPr/>
          <p:nvPr/>
        </p:nvSpPr>
        <p:spPr>
          <a:xfrm>
            <a:off x="3382401" y="257212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1CAE219-C48D-4D1D-AEFC-05B70D53CB2F}"/>
              </a:ext>
            </a:extLst>
          </p:cNvPr>
          <p:cNvSpPr/>
          <p:nvPr/>
        </p:nvSpPr>
        <p:spPr>
          <a:xfrm>
            <a:off x="2816498" y="313592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4F6E7D2-DE5E-4615-9FB3-195CA0CF7BFC}"/>
              </a:ext>
            </a:extLst>
          </p:cNvPr>
          <p:cNvSpPr/>
          <p:nvPr/>
        </p:nvSpPr>
        <p:spPr>
          <a:xfrm>
            <a:off x="3406429" y="484095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E9ADB61-1C24-4B73-A145-88B1C6EDD3F6}"/>
              </a:ext>
            </a:extLst>
          </p:cNvPr>
          <p:cNvSpPr/>
          <p:nvPr/>
        </p:nvSpPr>
        <p:spPr>
          <a:xfrm>
            <a:off x="3340035" y="439076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D24ED6B-0ADE-4AB2-8C56-DDC29040A96C}"/>
              </a:ext>
            </a:extLst>
          </p:cNvPr>
          <p:cNvSpPr/>
          <p:nvPr/>
        </p:nvSpPr>
        <p:spPr>
          <a:xfrm>
            <a:off x="3028569" y="249985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7E28CAF-5244-432E-9E3C-3F75A5EDC10F}"/>
              </a:ext>
            </a:extLst>
          </p:cNvPr>
          <p:cNvSpPr/>
          <p:nvPr/>
        </p:nvSpPr>
        <p:spPr>
          <a:xfrm>
            <a:off x="3330687" y="347290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3495D9A-0227-43BF-8C60-DADBFFFAE63B}"/>
              </a:ext>
            </a:extLst>
          </p:cNvPr>
          <p:cNvSpPr/>
          <p:nvPr/>
        </p:nvSpPr>
        <p:spPr>
          <a:xfrm>
            <a:off x="4033997" y="344072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CB6FE7-EDE9-4830-9968-B9DAAD530126}"/>
              </a:ext>
            </a:extLst>
          </p:cNvPr>
          <p:cNvSpPr/>
          <p:nvPr/>
        </p:nvSpPr>
        <p:spPr>
          <a:xfrm>
            <a:off x="4156926" y="303378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ication Sign 89">
            <a:extLst>
              <a:ext uri="{FF2B5EF4-FFF2-40B4-BE49-F238E27FC236}">
                <a16:creationId xmlns:a16="http://schemas.microsoft.com/office/drawing/2014/main" id="{73A0ED40-9621-4442-8C8B-AC23142E45E2}"/>
              </a:ext>
            </a:extLst>
          </p:cNvPr>
          <p:cNvSpPr/>
          <p:nvPr/>
        </p:nvSpPr>
        <p:spPr>
          <a:xfrm>
            <a:off x="4017078" y="469219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156304C-79C0-4A8D-BFED-B0956D4815ED}"/>
              </a:ext>
            </a:extLst>
          </p:cNvPr>
          <p:cNvSpPr/>
          <p:nvPr/>
        </p:nvSpPr>
        <p:spPr>
          <a:xfrm>
            <a:off x="3717119" y="366843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7C24B93-3A5E-4539-91E0-D30D27A24458}"/>
              </a:ext>
            </a:extLst>
          </p:cNvPr>
          <p:cNvSpPr/>
          <p:nvPr/>
        </p:nvSpPr>
        <p:spPr>
          <a:xfrm>
            <a:off x="3745583" y="417337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A0A7DD42-6AE2-46F8-960E-F7969B067EBB}"/>
              </a:ext>
            </a:extLst>
          </p:cNvPr>
          <p:cNvSpPr/>
          <p:nvPr/>
        </p:nvSpPr>
        <p:spPr>
          <a:xfrm>
            <a:off x="4343158" y="369153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021C2A8D-948A-4525-B6FF-BB58258F3543}"/>
              </a:ext>
            </a:extLst>
          </p:cNvPr>
          <p:cNvSpPr/>
          <p:nvPr/>
        </p:nvSpPr>
        <p:spPr>
          <a:xfrm>
            <a:off x="5061029" y="366081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261D70C-051E-4102-8772-2DE66993930A}"/>
              </a:ext>
            </a:extLst>
          </p:cNvPr>
          <p:cNvSpPr/>
          <p:nvPr/>
        </p:nvSpPr>
        <p:spPr>
          <a:xfrm>
            <a:off x="3682240" y="290775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EE1CBB1-897A-41DE-B131-11D03E6FA7CA}"/>
              </a:ext>
            </a:extLst>
          </p:cNvPr>
          <p:cNvSpPr/>
          <p:nvPr/>
        </p:nvSpPr>
        <p:spPr>
          <a:xfrm>
            <a:off x="4257306" y="4270239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14B2E3-BECA-4C65-BCC3-647FE1D37F31}"/>
              </a:ext>
            </a:extLst>
          </p:cNvPr>
          <p:cNvSpPr txBox="1"/>
          <p:nvPr/>
        </p:nvSpPr>
        <p:spPr>
          <a:xfrm>
            <a:off x="5242162" y="5447065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8DD45A-45C1-4783-8F5C-0CAB62A2BACA}"/>
              </a:ext>
            </a:extLst>
          </p:cNvPr>
          <p:cNvSpPr txBox="1"/>
          <p:nvPr/>
        </p:nvSpPr>
        <p:spPr>
          <a:xfrm>
            <a:off x="1472243" y="1813146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8221614-DFFA-4E45-A93E-9B8872F86FB4}"/>
              </a:ext>
            </a:extLst>
          </p:cNvPr>
          <p:cNvSpPr/>
          <p:nvPr/>
        </p:nvSpPr>
        <p:spPr>
          <a:xfrm>
            <a:off x="5115867" y="276744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0FD63-27A6-432B-9FC3-F236933112D9}"/>
              </a:ext>
            </a:extLst>
          </p:cNvPr>
          <p:cNvSpPr txBox="1"/>
          <p:nvPr/>
        </p:nvSpPr>
        <p:spPr>
          <a:xfrm>
            <a:off x="8141411" y="1935464"/>
            <a:ext cx="241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 = (15 – 5) * 1</a:t>
            </a:r>
          </a:p>
          <a:p>
            <a:r>
              <a:rPr lang="en-US" dirty="0">
                <a:latin typeface="Consolas" panose="020B0609020204030204" pitchFamily="49" charset="0"/>
              </a:rPr>
              <a:t>  = 10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2CD142-B1D8-4D9F-B1B5-B08C0426DC13}"/>
                  </a:ext>
                </a:extLst>
              </p:cNvPr>
              <p:cNvSpPr txBox="1"/>
              <p:nvPr/>
            </p:nvSpPr>
            <p:spPr>
              <a:xfrm>
                <a:off x="6565081" y="2937096"/>
                <a:ext cx="65964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m:t>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m:t>/5) + (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m:t>/5) + (2/5) + (1/5) + (4/5)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= 13/5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2CD142-B1D8-4D9F-B1B5-B08C0426D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081" y="2937096"/>
                <a:ext cx="6596496" cy="584775"/>
              </a:xfrm>
              <a:prstGeom prst="rect">
                <a:avLst/>
              </a:prstGeom>
              <a:blipFill>
                <a:blip r:embed="rId2"/>
                <a:stretch>
                  <a:fillRect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B2064E-D59C-4E7B-A306-34D857F7A71A}"/>
                  </a:ext>
                </a:extLst>
              </p:cNvPr>
              <p:cNvSpPr txBox="1"/>
              <p:nvPr/>
            </p:nvSpPr>
            <p:spPr>
              <a:xfrm>
                <a:off x="6474330" y="3429000"/>
                <a:ext cx="1802184" cy="688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B2064E-D59C-4E7B-A306-34D857F7A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330" y="3429000"/>
                <a:ext cx="1802184" cy="688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62D8B8-617F-48F3-9AE8-69BBB07B1311}"/>
                  </a:ext>
                </a:extLst>
              </p:cNvPr>
              <p:cNvSpPr txBox="1"/>
              <p:nvPr/>
            </p:nvSpPr>
            <p:spPr>
              <a:xfrm>
                <a:off x="3847756" y="4919901"/>
                <a:ext cx="780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Raleway" panose="020B0503030101060003" pitchFamily="34" charset="0"/>
                  </a:rPr>
                  <a:t>=0.30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62D8B8-617F-48F3-9AE8-69BBB07B1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756" y="4919901"/>
                <a:ext cx="780773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E273420-77C3-4108-89E4-377DE1118B9D}"/>
                  </a:ext>
                </a:extLst>
              </p:cNvPr>
              <p:cNvSpPr txBox="1"/>
              <p:nvPr/>
            </p:nvSpPr>
            <p:spPr>
              <a:xfrm>
                <a:off x="4654656" y="4738041"/>
                <a:ext cx="780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Raleway" panose="020B0503030101060003" pitchFamily="34" charset="0"/>
                  </a:rPr>
                  <a:t>=0.08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E273420-77C3-4108-89E4-377DE1118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656" y="4738041"/>
                <a:ext cx="780773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482E0A-0741-4C4E-ADD5-E44B84AF5AC2}"/>
                  </a:ext>
                </a:extLst>
              </p:cNvPr>
              <p:cNvSpPr txBox="1"/>
              <p:nvPr/>
            </p:nvSpPr>
            <p:spPr>
              <a:xfrm>
                <a:off x="4102390" y="3903092"/>
                <a:ext cx="780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Raleway" panose="020B0503030101060003" pitchFamily="34" charset="0"/>
                  </a:rPr>
                  <a:t>=0.23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482E0A-0741-4C4E-ADD5-E44B84AF5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390" y="3903092"/>
                <a:ext cx="780773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9E410D0-A593-4C38-AA4D-96233273D1A9}"/>
                  </a:ext>
                </a:extLst>
              </p:cNvPr>
              <p:cNvSpPr txBox="1"/>
              <p:nvPr/>
            </p:nvSpPr>
            <p:spPr>
              <a:xfrm>
                <a:off x="4509298" y="3623624"/>
                <a:ext cx="780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Raleway" panose="020B0503030101060003" pitchFamily="34" charset="0"/>
                  </a:rPr>
                  <a:t>=0.23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9E410D0-A593-4C38-AA4D-96233273D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298" y="3623624"/>
                <a:ext cx="780773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F6D018C-AD72-4118-BEF7-507B8E5C1E50}"/>
                  </a:ext>
                </a:extLst>
              </p:cNvPr>
              <p:cNvSpPr txBox="1"/>
              <p:nvPr/>
            </p:nvSpPr>
            <p:spPr>
              <a:xfrm>
                <a:off x="4883176" y="3915784"/>
                <a:ext cx="780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Raleway" panose="020B0503030101060003" pitchFamily="34" charset="0"/>
                  </a:rPr>
                  <a:t>=0.16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F6D018C-AD72-4118-BEF7-507B8E5C1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176" y="3915784"/>
                <a:ext cx="780773" cy="276999"/>
              </a:xfrm>
              <a:prstGeom prst="rect">
                <a:avLst/>
              </a:prstGeom>
              <a:blipFill>
                <a:blip r:embed="rId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ECE6D76-B6D6-4246-A14F-1D78383BBC32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446E0C-49D8-43AF-9010-C26F83191A00}"/>
              </a:ext>
            </a:extLst>
          </p:cNvPr>
          <p:cNvCxnSpPr>
            <a:cxnSpLocks/>
          </p:cNvCxnSpPr>
          <p:nvPr/>
        </p:nvCxnSpPr>
        <p:spPr>
          <a:xfrm>
            <a:off x="2878919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9410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41E0-F3E2-494A-BB5C-EE427406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ADASYN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3B9191-D023-4E3F-B853-C37079B1C6E3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F0017-78B3-4CB8-B844-A55E210A7E6E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F12A786-69F7-43F5-95EF-E866EDEE43A1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A6E3E81C-9B85-46DB-A6F2-99FFB770FF9E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3AAD23-1E6E-461B-8DB2-8C98DE7B832A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F59421-D528-4C3D-BFE1-D464569B0695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633DA4-D79A-4726-A3D9-6A7E5583089F}"/>
              </a:ext>
            </a:extLst>
          </p:cNvPr>
          <p:cNvCxnSpPr>
            <a:cxnSpLocks/>
          </p:cNvCxnSpPr>
          <p:nvPr/>
        </p:nvCxnSpPr>
        <p:spPr>
          <a:xfrm flipV="1">
            <a:off x="2420471" y="2000922"/>
            <a:ext cx="0" cy="382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7788B3-5B3C-4005-ADCE-DE455372F0A0}"/>
              </a:ext>
            </a:extLst>
          </p:cNvPr>
          <p:cNvCxnSpPr>
            <a:cxnSpLocks/>
          </p:cNvCxnSpPr>
          <p:nvPr/>
        </p:nvCxnSpPr>
        <p:spPr>
          <a:xfrm flipV="1">
            <a:off x="2054711" y="5378825"/>
            <a:ext cx="40412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01C848E7-C244-417D-89D8-3F3A4033FC48}"/>
              </a:ext>
            </a:extLst>
          </p:cNvPr>
          <p:cNvSpPr/>
          <p:nvPr/>
        </p:nvSpPr>
        <p:spPr>
          <a:xfrm>
            <a:off x="2909996" y="372920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id="{AD0F9304-7A56-4D67-A663-9581800CF494}"/>
              </a:ext>
            </a:extLst>
          </p:cNvPr>
          <p:cNvSpPr/>
          <p:nvPr/>
        </p:nvSpPr>
        <p:spPr>
          <a:xfrm>
            <a:off x="4836172" y="44583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2F76AB97-2E10-4E01-B154-525BBE84714A}"/>
              </a:ext>
            </a:extLst>
          </p:cNvPr>
          <p:cNvSpPr/>
          <p:nvPr/>
        </p:nvSpPr>
        <p:spPr>
          <a:xfrm>
            <a:off x="4756266" y="344420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B1F758-2BCC-451E-88AB-0A5A1A55FC6D}"/>
              </a:ext>
            </a:extLst>
          </p:cNvPr>
          <p:cNvSpPr/>
          <p:nvPr/>
        </p:nvSpPr>
        <p:spPr>
          <a:xfrm>
            <a:off x="4654093" y="298319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68E3D52-26CF-48B0-BD0D-11F2E94D9D5C}"/>
              </a:ext>
            </a:extLst>
          </p:cNvPr>
          <p:cNvSpPr/>
          <p:nvPr/>
        </p:nvSpPr>
        <p:spPr>
          <a:xfrm>
            <a:off x="3382401" y="257212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1CAE219-C48D-4D1D-AEFC-05B70D53CB2F}"/>
              </a:ext>
            </a:extLst>
          </p:cNvPr>
          <p:cNvSpPr/>
          <p:nvPr/>
        </p:nvSpPr>
        <p:spPr>
          <a:xfrm>
            <a:off x="2816498" y="313592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4F6E7D2-DE5E-4615-9FB3-195CA0CF7BFC}"/>
              </a:ext>
            </a:extLst>
          </p:cNvPr>
          <p:cNvSpPr/>
          <p:nvPr/>
        </p:nvSpPr>
        <p:spPr>
          <a:xfrm>
            <a:off x="3406429" y="484095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E9ADB61-1C24-4B73-A145-88B1C6EDD3F6}"/>
              </a:ext>
            </a:extLst>
          </p:cNvPr>
          <p:cNvSpPr/>
          <p:nvPr/>
        </p:nvSpPr>
        <p:spPr>
          <a:xfrm>
            <a:off x="3340035" y="439076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D24ED6B-0ADE-4AB2-8C56-DDC29040A96C}"/>
              </a:ext>
            </a:extLst>
          </p:cNvPr>
          <p:cNvSpPr/>
          <p:nvPr/>
        </p:nvSpPr>
        <p:spPr>
          <a:xfrm>
            <a:off x="3028569" y="249985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7E28CAF-5244-432E-9E3C-3F75A5EDC10F}"/>
              </a:ext>
            </a:extLst>
          </p:cNvPr>
          <p:cNvSpPr/>
          <p:nvPr/>
        </p:nvSpPr>
        <p:spPr>
          <a:xfrm>
            <a:off x="3330687" y="347290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3495D9A-0227-43BF-8C60-DADBFFFAE63B}"/>
              </a:ext>
            </a:extLst>
          </p:cNvPr>
          <p:cNvSpPr/>
          <p:nvPr/>
        </p:nvSpPr>
        <p:spPr>
          <a:xfrm>
            <a:off x="4033997" y="344072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CB6FE7-EDE9-4830-9968-B9DAAD530126}"/>
              </a:ext>
            </a:extLst>
          </p:cNvPr>
          <p:cNvSpPr/>
          <p:nvPr/>
        </p:nvSpPr>
        <p:spPr>
          <a:xfrm>
            <a:off x="4156926" y="303378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ication Sign 89">
            <a:extLst>
              <a:ext uri="{FF2B5EF4-FFF2-40B4-BE49-F238E27FC236}">
                <a16:creationId xmlns:a16="http://schemas.microsoft.com/office/drawing/2014/main" id="{73A0ED40-9621-4442-8C8B-AC23142E45E2}"/>
              </a:ext>
            </a:extLst>
          </p:cNvPr>
          <p:cNvSpPr/>
          <p:nvPr/>
        </p:nvSpPr>
        <p:spPr>
          <a:xfrm>
            <a:off x="4017078" y="469219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156304C-79C0-4A8D-BFED-B0956D4815ED}"/>
              </a:ext>
            </a:extLst>
          </p:cNvPr>
          <p:cNvSpPr/>
          <p:nvPr/>
        </p:nvSpPr>
        <p:spPr>
          <a:xfrm>
            <a:off x="3717119" y="366843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7C24B93-3A5E-4539-91E0-D30D27A24458}"/>
              </a:ext>
            </a:extLst>
          </p:cNvPr>
          <p:cNvSpPr/>
          <p:nvPr/>
        </p:nvSpPr>
        <p:spPr>
          <a:xfrm>
            <a:off x="3745583" y="417337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A0A7DD42-6AE2-46F8-960E-F7969B067EBB}"/>
              </a:ext>
            </a:extLst>
          </p:cNvPr>
          <p:cNvSpPr/>
          <p:nvPr/>
        </p:nvSpPr>
        <p:spPr>
          <a:xfrm>
            <a:off x="4343158" y="369153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021C2A8D-948A-4525-B6FF-BB58258F3543}"/>
              </a:ext>
            </a:extLst>
          </p:cNvPr>
          <p:cNvSpPr/>
          <p:nvPr/>
        </p:nvSpPr>
        <p:spPr>
          <a:xfrm>
            <a:off x="5061029" y="366081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261D70C-051E-4102-8772-2DE66993930A}"/>
              </a:ext>
            </a:extLst>
          </p:cNvPr>
          <p:cNvSpPr/>
          <p:nvPr/>
        </p:nvSpPr>
        <p:spPr>
          <a:xfrm>
            <a:off x="3682240" y="290775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EE1CBB1-897A-41DE-B131-11D03E6FA7CA}"/>
              </a:ext>
            </a:extLst>
          </p:cNvPr>
          <p:cNvSpPr/>
          <p:nvPr/>
        </p:nvSpPr>
        <p:spPr>
          <a:xfrm>
            <a:off x="4257306" y="4270239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14B2E3-BECA-4C65-BCC3-647FE1D37F31}"/>
              </a:ext>
            </a:extLst>
          </p:cNvPr>
          <p:cNvSpPr txBox="1"/>
          <p:nvPr/>
        </p:nvSpPr>
        <p:spPr>
          <a:xfrm>
            <a:off x="5242162" y="5447065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8DD45A-45C1-4783-8F5C-0CAB62A2BACA}"/>
              </a:ext>
            </a:extLst>
          </p:cNvPr>
          <p:cNvSpPr txBox="1"/>
          <p:nvPr/>
        </p:nvSpPr>
        <p:spPr>
          <a:xfrm>
            <a:off x="1472243" y="1813146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8221614-DFFA-4E45-A93E-9B8872F86FB4}"/>
              </a:ext>
            </a:extLst>
          </p:cNvPr>
          <p:cNvSpPr/>
          <p:nvPr/>
        </p:nvSpPr>
        <p:spPr>
          <a:xfrm>
            <a:off x="5115867" y="276744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0FD63-27A6-432B-9FC3-F236933112D9}"/>
              </a:ext>
            </a:extLst>
          </p:cNvPr>
          <p:cNvSpPr txBox="1"/>
          <p:nvPr/>
        </p:nvSpPr>
        <p:spPr>
          <a:xfrm>
            <a:off x="8141411" y="1935464"/>
            <a:ext cx="241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 = (15 – 5) * 1</a:t>
            </a:r>
          </a:p>
          <a:p>
            <a:r>
              <a:rPr lang="en-US" dirty="0">
                <a:latin typeface="Consolas" panose="020B0609020204030204" pitchFamily="49" charset="0"/>
              </a:rPr>
              <a:t>  = 10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2CD142-B1D8-4D9F-B1B5-B08C0426DC13}"/>
                  </a:ext>
                </a:extLst>
              </p:cNvPr>
              <p:cNvSpPr txBox="1"/>
              <p:nvPr/>
            </p:nvSpPr>
            <p:spPr>
              <a:xfrm>
                <a:off x="6565081" y="2937096"/>
                <a:ext cx="65964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m:t>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m:t>/5) + (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m:t>/5) + (2/5) + (1/5) + (4/5)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= 13/5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2CD142-B1D8-4D9F-B1B5-B08C0426D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081" y="2937096"/>
                <a:ext cx="6596496" cy="584775"/>
              </a:xfrm>
              <a:prstGeom prst="rect">
                <a:avLst/>
              </a:prstGeom>
              <a:blipFill>
                <a:blip r:embed="rId2"/>
                <a:stretch>
                  <a:fillRect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B2064E-D59C-4E7B-A306-34D857F7A71A}"/>
                  </a:ext>
                </a:extLst>
              </p:cNvPr>
              <p:cNvSpPr txBox="1"/>
              <p:nvPr/>
            </p:nvSpPr>
            <p:spPr>
              <a:xfrm>
                <a:off x="6474330" y="3429000"/>
                <a:ext cx="1802184" cy="688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B2064E-D59C-4E7B-A306-34D857F7A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330" y="3429000"/>
                <a:ext cx="1802184" cy="688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482E0A-0741-4C4E-ADD5-E44B84AF5AC2}"/>
                  </a:ext>
                </a:extLst>
              </p:cNvPr>
              <p:cNvSpPr txBox="1"/>
              <p:nvPr/>
            </p:nvSpPr>
            <p:spPr>
              <a:xfrm>
                <a:off x="4102390" y="3903092"/>
                <a:ext cx="780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Raleway" panose="020B0503030101060003" pitchFamily="34" charset="0"/>
                  </a:rPr>
                  <a:t>=2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6482E0A-0741-4C4E-ADD5-E44B84AF5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390" y="3903092"/>
                <a:ext cx="780773" cy="276999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284785-3E0D-4860-BB83-6244EC948285}"/>
                  </a:ext>
                </a:extLst>
              </p:cNvPr>
              <p:cNvSpPr txBox="1"/>
              <p:nvPr/>
            </p:nvSpPr>
            <p:spPr>
              <a:xfrm>
                <a:off x="4654656" y="3662157"/>
                <a:ext cx="780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Raleway" panose="020B0503030101060003" pitchFamily="34" charset="0"/>
                  </a:rPr>
                  <a:t>=2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284785-3E0D-4860-BB83-6244EC94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656" y="3662157"/>
                <a:ext cx="780773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CF90CD-2D9A-4922-81E2-C560BDAB137F}"/>
                  </a:ext>
                </a:extLst>
              </p:cNvPr>
              <p:cNvSpPr txBox="1"/>
              <p:nvPr/>
            </p:nvSpPr>
            <p:spPr>
              <a:xfrm>
                <a:off x="4984446" y="3868026"/>
                <a:ext cx="780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Raleway" panose="020B0503030101060003" pitchFamily="34" charset="0"/>
                  </a:rPr>
                  <a:t>=2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FCF90CD-2D9A-4922-81E2-C560BDAB1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446" y="3868026"/>
                <a:ext cx="780773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B9857E9-490E-4D56-92A9-B0B86421DFCE}"/>
                  </a:ext>
                </a:extLst>
              </p:cNvPr>
              <p:cNvSpPr txBox="1"/>
              <p:nvPr/>
            </p:nvSpPr>
            <p:spPr>
              <a:xfrm>
                <a:off x="4756266" y="4682375"/>
                <a:ext cx="780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Raleway" panose="020B0503030101060003" pitchFamily="34" charset="0"/>
                  </a:rPr>
                  <a:t>=1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B9857E9-490E-4D56-92A9-B0B86421D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266" y="4682375"/>
                <a:ext cx="780773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45F05A0-0B74-4E20-8C91-9D7936F6C0B6}"/>
                  </a:ext>
                </a:extLst>
              </p:cNvPr>
              <p:cNvSpPr txBox="1"/>
              <p:nvPr/>
            </p:nvSpPr>
            <p:spPr>
              <a:xfrm>
                <a:off x="3921465" y="4892100"/>
                <a:ext cx="7807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>
                    <a:solidFill>
                      <a:srgbClr val="FF0000"/>
                    </a:solidFill>
                    <a:latin typeface="Raleway" panose="020B0503030101060003" pitchFamily="34" charset="0"/>
                  </a:rPr>
                  <a:t>=3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45F05A0-0B74-4E20-8C91-9D7936F6C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465" y="4892100"/>
                <a:ext cx="780773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59A22A5-0A3E-47E6-BBAF-C18DAA2BEB83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1C791B-59F2-4DF3-9D93-9F0EE6B370EE}"/>
              </a:ext>
            </a:extLst>
          </p:cNvPr>
          <p:cNvCxnSpPr>
            <a:cxnSpLocks/>
          </p:cNvCxnSpPr>
          <p:nvPr/>
        </p:nvCxnSpPr>
        <p:spPr>
          <a:xfrm>
            <a:off x="2878919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9579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41E0-F3E2-494A-BB5C-EE427406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ADASYN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93B9191-D023-4E3F-B853-C37079B1C6E3}"/>
              </a:ext>
            </a:extLst>
          </p:cNvPr>
          <p:cNvSpPr/>
          <p:nvPr/>
        </p:nvSpPr>
        <p:spPr>
          <a:xfrm>
            <a:off x="6800949" y="1924706"/>
            <a:ext cx="1224250" cy="8184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F0017-78B3-4CB8-B844-A55E210A7E6E}"/>
              </a:ext>
            </a:extLst>
          </p:cNvPr>
          <p:cNvSpPr txBox="1"/>
          <p:nvPr/>
        </p:nvSpPr>
        <p:spPr>
          <a:xfrm>
            <a:off x="6725645" y="1541271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Raleway" panose="020B0503030101060003" pitchFamily="34" charset="0"/>
              </a:rPr>
              <a:t>Frekuensi</a:t>
            </a:r>
            <a:endParaRPr lang="en-US" dirty="0">
              <a:latin typeface="Raleway" panose="020B0503030101060003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F12A786-69F7-43F5-95EF-E866EDEE43A1}"/>
              </a:ext>
            </a:extLst>
          </p:cNvPr>
          <p:cNvSpPr/>
          <p:nvPr/>
        </p:nvSpPr>
        <p:spPr>
          <a:xfrm>
            <a:off x="6956686" y="209133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A6E3E81C-9B85-46DB-A6F2-99FFB770FF9E}"/>
              </a:ext>
            </a:extLst>
          </p:cNvPr>
          <p:cNvSpPr/>
          <p:nvPr/>
        </p:nvSpPr>
        <p:spPr>
          <a:xfrm>
            <a:off x="6917161" y="237957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3AAD23-1E6E-461B-8DB2-8C98DE7B832A}"/>
              </a:ext>
            </a:extLst>
          </p:cNvPr>
          <p:cNvSpPr txBox="1"/>
          <p:nvPr/>
        </p:nvSpPr>
        <p:spPr>
          <a:xfrm>
            <a:off x="7196856" y="2326864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BF59421-D528-4C3D-BFE1-D464569B0695}"/>
              </a:ext>
            </a:extLst>
          </p:cNvPr>
          <p:cNvSpPr txBox="1"/>
          <p:nvPr/>
        </p:nvSpPr>
        <p:spPr>
          <a:xfrm>
            <a:off x="7205545" y="1979282"/>
            <a:ext cx="64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633DA4-D79A-4726-A3D9-6A7E5583089F}"/>
              </a:ext>
            </a:extLst>
          </p:cNvPr>
          <p:cNvCxnSpPr>
            <a:cxnSpLocks/>
          </p:cNvCxnSpPr>
          <p:nvPr/>
        </p:nvCxnSpPr>
        <p:spPr>
          <a:xfrm flipV="1">
            <a:off x="2420471" y="2000922"/>
            <a:ext cx="0" cy="382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7788B3-5B3C-4005-ADCE-DE455372F0A0}"/>
              </a:ext>
            </a:extLst>
          </p:cNvPr>
          <p:cNvCxnSpPr>
            <a:cxnSpLocks/>
          </p:cNvCxnSpPr>
          <p:nvPr/>
        </p:nvCxnSpPr>
        <p:spPr>
          <a:xfrm flipV="1">
            <a:off x="2054711" y="5378825"/>
            <a:ext cx="404128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01C848E7-C244-417D-89D8-3F3A4033FC48}"/>
              </a:ext>
            </a:extLst>
          </p:cNvPr>
          <p:cNvSpPr/>
          <p:nvPr/>
        </p:nvSpPr>
        <p:spPr>
          <a:xfrm>
            <a:off x="2909996" y="3729208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id="{AD0F9304-7A56-4D67-A663-9581800CF494}"/>
              </a:ext>
            </a:extLst>
          </p:cNvPr>
          <p:cNvSpPr/>
          <p:nvPr/>
        </p:nvSpPr>
        <p:spPr>
          <a:xfrm>
            <a:off x="4836172" y="4458346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2F76AB97-2E10-4E01-B154-525BBE84714A}"/>
              </a:ext>
            </a:extLst>
          </p:cNvPr>
          <p:cNvSpPr/>
          <p:nvPr/>
        </p:nvSpPr>
        <p:spPr>
          <a:xfrm>
            <a:off x="4756266" y="3444205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6B1F758-2BCC-451E-88AB-0A5A1A55FC6D}"/>
              </a:ext>
            </a:extLst>
          </p:cNvPr>
          <p:cNvSpPr/>
          <p:nvPr/>
        </p:nvSpPr>
        <p:spPr>
          <a:xfrm>
            <a:off x="4654093" y="298319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68E3D52-26CF-48B0-BD0D-11F2E94D9D5C}"/>
              </a:ext>
            </a:extLst>
          </p:cNvPr>
          <p:cNvSpPr/>
          <p:nvPr/>
        </p:nvSpPr>
        <p:spPr>
          <a:xfrm>
            <a:off x="3382401" y="257212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1CAE219-C48D-4D1D-AEFC-05B70D53CB2F}"/>
              </a:ext>
            </a:extLst>
          </p:cNvPr>
          <p:cNvSpPr/>
          <p:nvPr/>
        </p:nvSpPr>
        <p:spPr>
          <a:xfrm>
            <a:off x="2816498" y="313592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4F6E7D2-DE5E-4615-9FB3-195CA0CF7BFC}"/>
              </a:ext>
            </a:extLst>
          </p:cNvPr>
          <p:cNvSpPr/>
          <p:nvPr/>
        </p:nvSpPr>
        <p:spPr>
          <a:xfrm>
            <a:off x="3406429" y="484095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E9ADB61-1C24-4B73-A145-88B1C6EDD3F6}"/>
              </a:ext>
            </a:extLst>
          </p:cNvPr>
          <p:cNvSpPr/>
          <p:nvPr/>
        </p:nvSpPr>
        <p:spPr>
          <a:xfrm>
            <a:off x="3340035" y="439076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D24ED6B-0ADE-4AB2-8C56-DDC29040A96C}"/>
              </a:ext>
            </a:extLst>
          </p:cNvPr>
          <p:cNvSpPr/>
          <p:nvPr/>
        </p:nvSpPr>
        <p:spPr>
          <a:xfrm>
            <a:off x="3028569" y="2499851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7E28CAF-5244-432E-9E3C-3F75A5EDC10F}"/>
              </a:ext>
            </a:extLst>
          </p:cNvPr>
          <p:cNvSpPr/>
          <p:nvPr/>
        </p:nvSpPr>
        <p:spPr>
          <a:xfrm>
            <a:off x="3330687" y="3472904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3495D9A-0227-43BF-8C60-DADBFFFAE63B}"/>
              </a:ext>
            </a:extLst>
          </p:cNvPr>
          <p:cNvSpPr/>
          <p:nvPr/>
        </p:nvSpPr>
        <p:spPr>
          <a:xfrm>
            <a:off x="4033997" y="344072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CB6FE7-EDE9-4830-9968-B9DAAD530126}"/>
              </a:ext>
            </a:extLst>
          </p:cNvPr>
          <p:cNvSpPr/>
          <p:nvPr/>
        </p:nvSpPr>
        <p:spPr>
          <a:xfrm>
            <a:off x="4156926" y="3033786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Multiplication Sign 89">
            <a:extLst>
              <a:ext uri="{FF2B5EF4-FFF2-40B4-BE49-F238E27FC236}">
                <a16:creationId xmlns:a16="http://schemas.microsoft.com/office/drawing/2014/main" id="{73A0ED40-9621-4442-8C8B-AC23142E45E2}"/>
              </a:ext>
            </a:extLst>
          </p:cNvPr>
          <p:cNvSpPr/>
          <p:nvPr/>
        </p:nvSpPr>
        <p:spPr>
          <a:xfrm>
            <a:off x="4017078" y="469219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156304C-79C0-4A8D-BFED-B0956D4815ED}"/>
              </a:ext>
            </a:extLst>
          </p:cNvPr>
          <p:cNvSpPr/>
          <p:nvPr/>
        </p:nvSpPr>
        <p:spPr>
          <a:xfrm>
            <a:off x="3717119" y="3668437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47C24B93-3A5E-4539-91E0-D30D27A24458}"/>
              </a:ext>
            </a:extLst>
          </p:cNvPr>
          <p:cNvSpPr/>
          <p:nvPr/>
        </p:nvSpPr>
        <p:spPr>
          <a:xfrm>
            <a:off x="3745583" y="4173370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A0A7DD42-6AE2-46F8-960E-F7969B067EBB}"/>
              </a:ext>
            </a:extLst>
          </p:cNvPr>
          <p:cNvSpPr/>
          <p:nvPr/>
        </p:nvSpPr>
        <p:spPr>
          <a:xfrm>
            <a:off x="4343158" y="3691533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021C2A8D-948A-4525-B6FF-BB58258F3543}"/>
              </a:ext>
            </a:extLst>
          </p:cNvPr>
          <p:cNvSpPr/>
          <p:nvPr/>
        </p:nvSpPr>
        <p:spPr>
          <a:xfrm>
            <a:off x="5061029" y="3660810"/>
            <a:ext cx="279695" cy="2796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261D70C-051E-4102-8772-2DE66993930A}"/>
              </a:ext>
            </a:extLst>
          </p:cNvPr>
          <p:cNvSpPr/>
          <p:nvPr/>
        </p:nvSpPr>
        <p:spPr>
          <a:xfrm>
            <a:off x="3682240" y="2907753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2EE1CBB1-897A-41DE-B131-11D03E6FA7CA}"/>
              </a:ext>
            </a:extLst>
          </p:cNvPr>
          <p:cNvSpPr/>
          <p:nvPr/>
        </p:nvSpPr>
        <p:spPr>
          <a:xfrm>
            <a:off x="4257306" y="4270239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E14B2E3-BECA-4C65-BCC3-647FE1D37F31}"/>
              </a:ext>
            </a:extLst>
          </p:cNvPr>
          <p:cNvSpPr txBox="1"/>
          <p:nvPr/>
        </p:nvSpPr>
        <p:spPr>
          <a:xfrm>
            <a:off x="5242162" y="5447065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8DD45A-45C1-4783-8F5C-0CAB62A2BACA}"/>
              </a:ext>
            </a:extLst>
          </p:cNvPr>
          <p:cNvSpPr txBox="1"/>
          <p:nvPr/>
        </p:nvSpPr>
        <p:spPr>
          <a:xfrm>
            <a:off x="1472243" y="1813146"/>
            <a:ext cx="129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Raleway" panose="020B0503030101060003" pitchFamily="34" charset="0"/>
              </a:rPr>
              <a:t>X2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8221614-DFFA-4E45-A93E-9B8872F86FB4}"/>
              </a:ext>
            </a:extLst>
          </p:cNvPr>
          <p:cNvSpPr/>
          <p:nvPr/>
        </p:nvSpPr>
        <p:spPr>
          <a:xfrm>
            <a:off x="5115867" y="2767442"/>
            <a:ext cx="204346" cy="2043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0FD63-27A6-432B-9FC3-F236933112D9}"/>
              </a:ext>
            </a:extLst>
          </p:cNvPr>
          <p:cNvSpPr txBox="1"/>
          <p:nvPr/>
        </p:nvSpPr>
        <p:spPr>
          <a:xfrm>
            <a:off x="8141411" y="1935464"/>
            <a:ext cx="2415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G = (15 – 5) * 1</a:t>
            </a:r>
          </a:p>
          <a:p>
            <a:r>
              <a:rPr lang="en-US" dirty="0">
                <a:latin typeface="Consolas" panose="020B0609020204030204" pitchFamily="49" charset="0"/>
              </a:rPr>
              <a:t>  = 10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2CD142-B1D8-4D9F-B1B5-B08C0426DC13}"/>
                  </a:ext>
                </a:extLst>
              </p:cNvPr>
              <p:cNvSpPr txBox="1"/>
              <p:nvPr/>
            </p:nvSpPr>
            <p:spPr>
              <a:xfrm>
                <a:off x="6565081" y="2937096"/>
                <a:ext cx="65964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600" dirty="0">
                              <a:solidFill>
                                <a:schemeClr val="tx1"/>
                              </a:solidFill>
                              <a:latin typeface="Consolas" panose="020B0609020204030204" pitchFamily="49" charset="0"/>
                            </a:rPr>
                            <m:t>∑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m:t>/5) + (</m:t>
                      </m:r>
                      <m:r>
                        <m:rPr>
                          <m:nor/>
                        </m:rPr>
                        <a:rPr lang="en-US" sz="1600" b="0" i="0" dirty="0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m:t>/5) + (2/5) + (1/5) + (4/5)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= 13/5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2CD142-B1D8-4D9F-B1B5-B08C0426D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081" y="2937096"/>
                <a:ext cx="6596496" cy="584775"/>
              </a:xfrm>
              <a:prstGeom prst="rect">
                <a:avLst/>
              </a:prstGeom>
              <a:blipFill>
                <a:blip r:embed="rId2"/>
                <a:stretch>
                  <a:fillRect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B2064E-D59C-4E7B-A306-34D857F7A71A}"/>
                  </a:ext>
                </a:extLst>
              </p:cNvPr>
              <p:cNvSpPr txBox="1"/>
              <p:nvPr/>
            </p:nvSpPr>
            <p:spPr>
              <a:xfrm>
                <a:off x="6474330" y="3429000"/>
                <a:ext cx="1802184" cy="688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B2064E-D59C-4E7B-A306-34D857F7A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330" y="3429000"/>
                <a:ext cx="1802184" cy="6885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17F262B6-FBC1-42CA-A186-7EDB6511C88D}"/>
              </a:ext>
            </a:extLst>
          </p:cNvPr>
          <p:cNvSpPr/>
          <p:nvPr/>
        </p:nvSpPr>
        <p:spPr>
          <a:xfrm>
            <a:off x="4321804" y="4635256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F16160D3-11A2-4D01-BF5B-CAFB4392054E}"/>
              </a:ext>
            </a:extLst>
          </p:cNvPr>
          <p:cNvSpPr/>
          <p:nvPr/>
        </p:nvSpPr>
        <p:spPr>
          <a:xfrm>
            <a:off x="4219631" y="3978646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04566ABB-9488-456C-B10D-00CFD184D156}"/>
              </a:ext>
            </a:extLst>
          </p:cNvPr>
          <p:cNvSpPr/>
          <p:nvPr/>
        </p:nvSpPr>
        <p:spPr>
          <a:xfrm>
            <a:off x="4064662" y="4294967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962C0E8D-57B5-40E2-8AE9-112D7ABBD3EF}"/>
              </a:ext>
            </a:extLst>
          </p:cNvPr>
          <p:cNvSpPr/>
          <p:nvPr/>
        </p:nvSpPr>
        <p:spPr>
          <a:xfrm>
            <a:off x="4536671" y="3562903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8A306EEC-8765-4BAA-861B-B7C22111A94E}"/>
              </a:ext>
            </a:extLst>
          </p:cNvPr>
          <p:cNvSpPr/>
          <p:nvPr/>
        </p:nvSpPr>
        <p:spPr>
          <a:xfrm>
            <a:off x="4904698" y="3584052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98F7F482-9E0F-4971-88EF-44FF5D195B17}"/>
              </a:ext>
            </a:extLst>
          </p:cNvPr>
          <p:cNvSpPr/>
          <p:nvPr/>
        </p:nvSpPr>
        <p:spPr>
          <a:xfrm>
            <a:off x="4960171" y="4057423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ultiplication Sign 58">
            <a:extLst>
              <a:ext uri="{FF2B5EF4-FFF2-40B4-BE49-F238E27FC236}">
                <a16:creationId xmlns:a16="http://schemas.microsoft.com/office/drawing/2014/main" id="{2822EBC0-1909-4C16-B874-93DD98F67D81}"/>
              </a:ext>
            </a:extLst>
          </p:cNvPr>
          <p:cNvSpPr/>
          <p:nvPr/>
        </p:nvSpPr>
        <p:spPr>
          <a:xfrm>
            <a:off x="4720685" y="3758019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id="{B6DD6B86-0681-432E-ACC8-BF6F71B846C1}"/>
              </a:ext>
            </a:extLst>
          </p:cNvPr>
          <p:cNvSpPr/>
          <p:nvPr/>
        </p:nvSpPr>
        <p:spPr>
          <a:xfrm>
            <a:off x="4442410" y="4295066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Multiplication Sign 68">
            <a:extLst>
              <a:ext uri="{FF2B5EF4-FFF2-40B4-BE49-F238E27FC236}">
                <a16:creationId xmlns:a16="http://schemas.microsoft.com/office/drawing/2014/main" id="{6A6C88B9-6F56-47A1-89C6-2703B876810D}"/>
              </a:ext>
            </a:extLst>
          </p:cNvPr>
          <p:cNvSpPr/>
          <p:nvPr/>
        </p:nvSpPr>
        <p:spPr>
          <a:xfrm>
            <a:off x="4487242" y="3994854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id="{B7B71ABC-11CD-45A6-A40D-BC8E99EE1840}"/>
              </a:ext>
            </a:extLst>
          </p:cNvPr>
          <p:cNvSpPr/>
          <p:nvPr/>
        </p:nvSpPr>
        <p:spPr>
          <a:xfrm>
            <a:off x="4572447" y="4538650"/>
            <a:ext cx="279695" cy="279695"/>
          </a:xfrm>
          <a:prstGeom prst="mathMultiply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3DACAF6-D475-4D8E-9DFC-DA771A857471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63A435A-A104-448C-A2E0-2B783DFBBEA7}"/>
              </a:ext>
            </a:extLst>
          </p:cNvPr>
          <p:cNvCxnSpPr>
            <a:cxnSpLocks/>
          </p:cNvCxnSpPr>
          <p:nvPr/>
        </p:nvCxnSpPr>
        <p:spPr>
          <a:xfrm>
            <a:off x="2878919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890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09F6E3-1CE9-4C3A-B775-13964768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05021" cy="1325563"/>
          </a:xfrm>
        </p:spPr>
        <p:txBody>
          <a:bodyPr/>
          <a:lstStyle/>
          <a:p>
            <a:r>
              <a:rPr lang="en-US" dirty="0"/>
              <a:t>Machine Learning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0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5066250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be 1">
            <a:extLst>
              <a:ext uri="{FF2B5EF4-FFF2-40B4-BE49-F238E27FC236}">
                <a16:creationId xmlns:a16="http://schemas.microsoft.com/office/drawing/2014/main" id="{129FA30E-5CFB-4256-B14F-FC16B885E7B4}"/>
              </a:ext>
            </a:extLst>
          </p:cNvPr>
          <p:cNvSpPr/>
          <p:nvPr/>
        </p:nvSpPr>
        <p:spPr>
          <a:xfrm>
            <a:off x="2419650" y="2662660"/>
            <a:ext cx="1847550" cy="1847550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CE75403-4261-410F-B09A-9FE0A9786A18}"/>
              </a:ext>
            </a:extLst>
          </p:cNvPr>
          <p:cNvSpPr txBox="1"/>
          <p:nvPr/>
        </p:nvSpPr>
        <p:spPr>
          <a:xfrm>
            <a:off x="6618580" y="6442074"/>
            <a:ext cx="544641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aleway" panose="020B0503030101060003" pitchFamily="34" charset="0"/>
              </a:rPr>
              <a:t>Support Vector Machines</a:t>
            </a:r>
          </a:p>
          <a:p>
            <a:r>
              <a:rPr lang="en-US" sz="2400" dirty="0">
                <a:latin typeface="Raleway" panose="020B0503030101060003" pitchFamily="34" charset="0"/>
              </a:rPr>
              <a:t>Artificial Neural Network</a:t>
            </a:r>
          </a:p>
          <a:p>
            <a:r>
              <a:rPr lang="en-US" sz="2400" dirty="0">
                <a:latin typeface="Raleway" panose="020B0503030101060003" pitchFamily="34" charset="0"/>
              </a:rPr>
              <a:t>Logistic Regression</a:t>
            </a:r>
          </a:p>
          <a:p>
            <a:r>
              <a:rPr lang="en-US" sz="2400" dirty="0">
                <a:latin typeface="Raleway" panose="020B0503030101060003" pitchFamily="34" charset="0"/>
              </a:rPr>
              <a:t>Decision Tree</a:t>
            </a:r>
          </a:p>
          <a:p>
            <a:r>
              <a:rPr lang="en-US" sz="2400" dirty="0">
                <a:latin typeface="Raleway" panose="020B0503030101060003" pitchFamily="34" charset="0"/>
              </a:rPr>
              <a:t>Naïve Bayes</a:t>
            </a:r>
          </a:p>
          <a:p>
            <a:r>
              <a:rPr lang="en-US" sz="2400" dirty="0">
                <a:latin typeface="Raleway" panose="020B0503030101060003" pitchFamily="34" charset="0"/>
              </a:rPr>
              <a:t>K-Means</a:t>
            </a:r>
          </a:p>
          <a:p>
            <a:r>
              <a:rPr lang="en-US" sz="2400" dirty="0">
                <a:latin typeface="Raleway" panose="020B0503030101060003" pitchFamily="34" charset="0"/>
              </a:rPr>
              <a:t>K-Medoids</a:t>
            </a:r>
          </a:p>
          <a:p>
            <a:r>
              <a:rPr lang="en-US" sz="2400" dirty="0">
                <a:latin typeface="Raleway" panose="020B0503030101060003" pitchFamily="34" charset="0"/>
              </a:rPr>
              <a:t>K-Modes</a:t>
            </a:r>
          </a:p>
          <a:p>
            <a:r>
              <a:rPr lang="en-US" sz="2400" dirty="0">
                <a:latin typeface="Raleway" panose="020B0503030101060003" pitchFamily="34" charset="0"/>
              </a:rPr>
              <a:t>Linear Regression</a:t>
            </a:r>
          </a:p>
          <a:p>
            <a:r>
              <a:rPr lang="en-US" sz="2400" dirty="0">
                <a:latin typeface="Raleway" panose="020B0503030101060003" pitchFamily="34" charset="0"/>
              </a:rPr>
              <a:t>Random Forest</a:t>
            </a:r>
          </a:p>
          <a:p>
            <a:r>
              <a:rPr lang="en-US" sz="2400" dirty="0">
                <a:latin typeface="Raleway" panose="020B0503030101060003" pitchFamily="34" charset="0"/>
              </a:rPr>
              <a:t>Bayesian Network</a:t>
            </a:r>
          </a:p>
          <a:p>
            <a:r>
              <a:rPr lang="en-US" sz="2400" dirty="0" err="1">
                <a:latin typeface="Raleway" panose="020B0503030101060003" pitchFamily="34" charset="0"/>
              </a:rPr>
              <a:t>Apriori</a:t>
            </a:r>
            <a:endParaRPr lang="en-US" sz="2400" dirty="0">
              <a:latin typeface="Raleway" panose="020B0503030101060003" pitchFamily="34" charset="0"/>
            </a:endParaRPr>
          </a:p>
          <a:p>
            <a:r>
              <a:rPr lang="en-US" sz="2400" dirty="0">
                <a:latin typeface="Raleway" panose="020B0503030101060003" pitchFamily="34" charset="0"/>
              </a:rPr>
              <a:t>K-Nearest Neighbors</a:t>
            </a:r>
          </a:p>
          <a:p>
            <a:r>
              <a:rPr lang="en-US" sz="2400" dirty="0">
                <a:latin typeface="Raleway" panose="020B0503030101060003" pitchFamily="34" charset="0"/>
              </a:rPr>
              <a:t>Hierarchical Clustering</a:t>
            </a:r>
          </a:p>
          <a:p>
            <a:r>
              <a:rPr lang="en-US" sz="2400" dirty="0">
                <a:latin typeface="Raleway" panose="020B0503030101060003" pitchFamily="34" charset="0"/>
              </a:rPr>
              <a:t>Expectation Maximization</a:t>
            </a:r>
          </a:p>
          <a:p>
            <a:r>
              <a:rPr lang="en-US" sz="2400" dirty="0">
                <a:latin typeface="Raleway" panose="020B0503030101060003" pitchFamily="34" charset="0"/>
              </a:rPr>
              <a:t>AdaBoost</a:t>
            </a:r>
          </a:p>
          <a:p>
            <a:r>
              <a:rPr lang="en-US" sz="2400" dirty="0">
                <a:latin typeface="Raleway" panose="020B0503030101060003" pitchFamily="34" charset="0"/>
              </a:rPr>
              <a:t>Ordinary Least Squares Regression</a:t>
            </a:r>
          </a:p>
          <a:p>
            <a:endParaRPr lang="en-US" sz="2400" dirty="0">
              <a:latin typeface="Raleway" panose="020B05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088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96296E-6 L 4.16667E-6 -0.91783 " pathEditMode="relative" rAng="0" ptsTypes="AA">
                                      <p:cBhvr>
                                        <p:cTn id="6" dur="1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5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AFC338-56E7-4234-8F0F-DCD114A2FBDD}"/>
              </a:ext>
            </a:extLst>
          </p:cNvPr>
          <p:cNvCxnSpPr>
            <a:cxnSpLocks/>
          </p:cNvCxnSpPr>
          <p:nvPr/>
        </p:nvCxnSpPr>
        <p:spPr>
          <a:xfrm>
            <a:off x="-967409" y="1027907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77BA91-B4F3-4FCA-A4BF-120694A4D05F}"/>
              </a:ext>
            </a:extLst>
          </p:cNvPr>
          <p:cNvCxnSpPr>
            <a:cxnSpLocks/>
          </p:cNvCxnSpPr>
          <p:nvPr/>
        </p:nvCxnSpPr>
        <p:spPr>
          <a:xfrm>
            <a:off x="5066250" y="1027906"/>
            <a:ext cx="8382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52378F0-8A90-4AF1-B109-DCEACF816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10505"/>
            <a:ext cx="10111407" cy="682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54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 advClick="0">
        <p159:morph option="byObject"/>
      </p:transition>
    </mc:Choice>
    <mc:Fallback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2194</TotalTime>
  <Words>2081</Words>
  <Application>Microsoft Office PowerPoint</Application>
  <PresentationFormat>Widescreen</PresentationFormat>
  <Paragraphs>1304</Paragraphs>
  <Slides>77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4" baseType="lpstr">
      <vt:lpstr>Arial</vt:lpstr>
      <vt:lpstr>Calibri</vt:lpstr>
      <vt:lpstr>Calibri Light</vt:lpstr>
      <vt:lpstr>Cambria Math</vt:lpstr>
      <vt:lpstr>Consolas</vt:lpstr>
      <vt:lpstr>Raleway</vt:lpstr>
      <vt:lpstr>Office Theme</vt:lpstr>
      <vt:lpstr>Mengkombinasikan Teknik Resampling dengan Algoritma Machine Learning Untuk Mengatasi Dataset tak Seimbang</vt:lpstr>
      <vt:lpstr>Dataset</vt:lpstr>
      <vt:lpstr>Dataset</vt:lpstr>
      <vt:lpstr>Data Training &amp; Data Testing</vt:lpstr>
      <vt:lpstr>Data Training &amp; Data Testing</vt:lpstr>
      <vt:lpstr>Machine Learning</vt:lpstr>
      <vt:lpstr>Machine Learning</vt:lpstr>
      <vt:lpstr>Machine Learning</vt:lpstr>
      <vt:lpstr>PowerPoint Presentation</vt:lpstr>
      <vt:lpstr>PowerPoint Presentation</vt:lpstr>
      <vt:lpstr>PowerPoint Presentation</vt:lpstr>
      <vt:lpstr>Confusion Matrix</vt:lpstr>
      <vt:lpstr>PowerPoint Presentation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Imbalanced Dataset</vt:lpstr>
      <vt:lpstr>Imbalanced Dataset</vt:lpstr>
      <vt:lpstr>Imbalanced Dataset</vt:lpstr>
      <vt:lpstr>Imbalanced Dataset</vt:lpstr>
      <vt:lpstr>Resampling</vt:lpstr>
      <vt:lpstr>Resampling</vt:lpstr>
      <vt:lpstr>Imbalanced Dataset</vt:lpstr>
      <vt:lpstr>Imbalanced Dataset</vt:lpstr>
      <vt:lpstr>Resampling</vt:lpstr>
      <vt:lpstr>Resampling</vt:lpstr>
      <vt:lpstr>Imbalanced Dataset</vt:lpstr>
      <vt:lpstr>Imbalanced Dataset</vt:lpstr>
      <vt:lpstr>Resampling</vt:lpstr>
      <vt:lpstr>Resampling</vt:lpstr>
      <vt:lpstr>Proposed Techniques &amp; Algorithms</vt:lpstr>
      <vt:lpstr>Proposed Techniques &amp; Algorithms</vt:lpstr>
      <vt:lpstr>Proposed Techniques &amp;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Resampling</vt:lpstr>
      <vt:lpstr>Imbalanced Dataset</vt:lpstr>
      <vt:lpstr>Imbalanced Dataset</vt:lpstr>
      <vt:lpstr>Imbalanced Dataset</vt:lpstr>
      <vt:lpstr>PowerPoint Presentation</vt:lpstr>
      <vt:lpstr>Random Oversampling</vt:lpstr>
      <vt:lpstr>Random Oversampling</vt:lpstr>
      <vt:lpstr>SMOTE</vt:lpstr>
      <vt:lpstr>SMOTE</vt:lpstr>
      <vt:lpstr>SMOTE</vt:lpstr>
      <vt:lpstr>SMOTE</vt:lpstr>
      <vt:lpstr>SMOTE</vt:lpstr>
      <vt:lpstr>SMOTE</vt:lpstr>
      <vt:lpstr>SMOTE</vt:lpstr>
      <vt:lpstr>SMOTE</vt:lpstr>
      <vt:lpstr>Borderline-SMOTE</vt:lpstr>
      <vt:lpstr>Borderline-SMOTE</vt:lpstr>
      <vt:lpstr>Borderline-SMOTE</vt:lpstr>
      <vt:lpstr>Random Undersampling</vt:lpstr>
      <vt:lpstr>Random Undersampling</vt:lpstr>
      <vt:lpstr>Random Undersampling</vt:lpstr>
      <vt:lpstr>Random Undersampling</vt:lpstr>
      <vt:lpstr>Tomek Links</vt:lpstr>
      <vt:lpstr>Tomek Links</vt:lpstr>
      <vt:lpstr>Tomek Links</vt:lpstr>
      <vt:lpstr>Tomek Links</vt:lpstr>
      <vt:lpstr>ADASYN</vt:lpstr>
      <vt:lpstr>ADASYN</vt:lpstr>
      <vt:lpstr>ADASYN</vt:lpstr>
      <vt:lpstr>ADASYN</vt:lpstr>
      <vt:lpstr>ADASYN</vt:lpstr>
      <vt:lpstr>ADASYN</vt:lpstr>
      <vt:lpstr>ADASYN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Mengkombinasikan Teknik Resampling dengan Algoritma Machine Learning Untuk Mengatasi Dataset tak Seimbang</dc:title>
  <dc:creator>Gibran Zidane</dc:creator>
  <cp:lastModifiedBy>Gibran Zidane</cp:lastModifiedBy>
  <cp:revision>146</cp:revision>
  <dcterms:created xsi:type="dcterms:W3CDTF">2019-09-02T23:48:51Z</dcterms:created>
  <dcterms:modified xsi:type="dcterms:W3CDTF">2019-09-13T01:19:40Z</dcterms:modified>
</cp:coreProperties>
</file>