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79" r:id="rId3"/>
    <p:sldId id="281" r:id="rId4"/>
    <p:sldId id="282" r:id="rId5"/>
    <p:sldId id="280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2" r:id="rId21"/>
    <p:sldId id="269" r:id="rId22"/>
    <p:sldId id="271" r:id="rId23"/>
    <p:sldId id="272" r:id="rId24"/>
    <p:sldId id="270" r:id="rId25"/>
    <p:sldId id="273" r:id="rId26"/>
    <p:sldId id="274" r:id="rId27"/>
    <p:sldId id="275" r:id="rId28"/>
    <p:sldId id="264" r:id="rId29"/>
    <p:sldId id="265" r:id="rId30"/>
    <p:sldId id="266" r:id="rId31"/>
    <p:sldId id="26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8"/>
            <p14:sldId id="279"/>
            <p14:sldId id="281"/>
            <p14:sldId id="282"/>
            <p14:sldId id="280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2"/>
            <p14:sldId id="269"/>
            <p14:sldId id="271"/>
            <p14:sldId id="272"/>
            <p14:sldId id="270"/>
            <p14:sldId id="273"/>
            <p14:sldId id="274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66" d="100"/>
          <a:sy n="66" d="100"/>
        </p:scale>
        <p:origin x="48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4580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9882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870C6-BE56-43E7-854E-18D171AD8948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65882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6E4F-D4B4-464B-BF74-321FE205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5" y="371896"/>
            <a:ext cx="6515703" cy="6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02C137-391C-42CE-A667-10A7B1D8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9631"/>
              </p:ext>
            </p:extLst>
          </p:nvPr>
        </p:nvGraphicFramePr>
        <p:xfrm>
          <a:off x="3833584" y="1075134"/>
          <a:ext cx="811712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4214064761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8488240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0479923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25644795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184440913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868968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60574640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808907671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V1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V27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V28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1086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85655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1.758743e-12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-8.252298e-13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3.332112e-12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-3.518886e-12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8175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1.958696e+00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1.651309e+00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4.036325e-01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3.300833e-01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016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-5.640751e+01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-7.271573e+01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-2.256568e+01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-1.543008e+01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121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-9.203734e-01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-5.985499e-01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-7.083953e-02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-5.295979e-02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702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50%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1.810880e-02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6.548556e-02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1.342146e-03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1.124383e-02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35963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1.315642e+00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8.037239e-01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9.104512e-02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7.827995e-02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289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2.454930e+00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2.205773e+01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3.161220e+01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3.384781e+01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68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3B98A36-A2FE-486A-AF6B-94EAECB6A346}"/>
              </a:ext>
            </a:extLst>
          </p:cNvPr>
          <p:cNvSpPr/>
          <p:nvPr/>
        </p:nvSpPr>
        <p:spPr>
          <a:xfrm rot="5400000">
            <a:off x="8251887" y="3406352"/>
            <a:ext cx="400904" cy="4648201"/>
          </a:xfrm>
          <a:prstGeom prst="rightBrace">
            <a:avLst>
              <a:gd name="adj1" fmla="val 8333"/>
              <a:gd name="adj2" fmla="val 490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C988-C038-47EA-834C-4D6B819D36CC}"/>
              </a:ext>
            </a:extLst>
          </p:cNvPr>
          <p:cNvSpPr txBox="1"/>
          <p:nvPr/>
        </p:nvSpPr>
        <p:spPr>
          <a:xfrm>
            <a:off x="7206485" y="6174417"/>
            <a:ext cx="249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Sebaran</a:t>
            </a:r>
            <a:r>
              <a:rPr lang="en-US" dirty="0"/>
              <a:t> data di </a:t>
            </a:r>
            <a:r>
              <a:rPr lang="en-US" dirty="0" err="1"/>
              <a:t>sekitar</a:t>
            </a:r>
            <a:r>
              <a:rPr lang="en-US" dirty="0"/>
              <a:t>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73"/>
              </p:ext>
            </p:extLst>
          </p:nvPr>
        </p:nvGraphicFramePr>
        <p:xfrm>
          <a:off x="4847775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8905"/>
              </p:ext>
            </p:extLst>
          </p:nvPr>
        </p:nvGraphicFramePr>
        <p:xfrm>
          <a:off x="10936064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3134"/>
              </p:ext>
            </p:extLst>
          </p:nvPr>
        </p:nvGraphicFramePr>
        <p:xfrm>
          <a:off x="4762500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7757"/>
              </p:ext>
            </p:extLst>
          </p:nvPr>
        </p:nvGraphicFramePr>
        <p:xfrm>
          <a:off x="8715944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38E71D-3989-483A-A41F-2FE06270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" y="384168"/>
            <a:ext cx="11692034" cy="60674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D5EEB-C09B-411E-A497-18470824E6F9}"/>
              </a:ext>
            </a:extLst>
          </p:cNvPr>
          <p:cNvCxnSpPr>
            <a:cxnSpLocks/>
          </p:cNvCxnSpPr>
          <p:nvPr/>
        </p:nvCxnSpPr>
        <p:spPr>
          <a:xfrm>
            <a:off x="895350" y="504825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412D0-0626-471F-9790-95FEF7FCD686}"/>
              </a:ext>
            </a:extLst>
          </p:cNvPr>
          <p:cNvSpPr txBox="1"/>
          <p:nvPr/>
        </p:nvSpPr>
        <p:spPr>
          <a:xfrm>
            <a:off x="2144483" y="4701233"/>
            <a:ext cx="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17227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EEB-B448-4372-8660-4E0238A2EA1E}"/>
              </a:ext>
            </a:extLst>
          </p:cNvPr>
          <p:cNvSpPr/>
          <p:nvPr/>
        </p:nvSpPr>
        <p:spPr>
          <a:xfrm>
            <a:off x="5310416" y="-791633"/>
            <a:ext cx="6096000" cy="7571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'Amount', 5000)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'V5',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'V6',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'V7', 50)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'V8', -45,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'V9',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'V10', 20)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'V12',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7)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-4,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'V16',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'V19',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25)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-7.5,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7.5)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'V25', -8,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-15,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-11, 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7EED0-09BD-4FE8-B12A-87C3E00492A0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284689</a:t>
            </a:r>
            <a:endParaRPr lang="en-US" dirty="0">
              <a:latin typeface="LM Mono 12" panose="00000509000000000000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C6D29-8FAC-445C-9A90-F89F0D7ABEBB}"/>
              </a:ext>
            </a:extLst>
          </p:cNvPr>
          <p:cNvSpPr txBox="1"/>
          <p:nvPr/>
        </p:nvSpPr>
        <p:spPr>
          <a:xfrm>
            <a:off x="3460108" y="4243536"/>
            <a:ext cx="7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-118</a:t>
            </a:r>
          </a:p>
        </p:txBody>
      </p:sp>
    </p:spTree>
    <p:extLst>
      <p:ext uri="{BB962C8B-B14F-4D97-AF65-F5344CB8AC3E}">
        <p14:creationId xmlns:p14="http://schemas.microsoft.com/office/powerpoint/2010/main" val="24305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8358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1887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257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865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1831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5221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7913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1305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4002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7392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824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0092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3485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6179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9572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2266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35659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8353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1746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44440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7832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226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62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824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5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824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6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83934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83934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83934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1E24-AC38-4CE2-92D9-8920A998D905}"/>
              </a:ext>
            </a:extLst>
          </p:cNvPr>
          <p:cNvSpPr txBox="1"/>
          <p:nvPr/>
        </p:nvSpPr>
        <p:spPr>
          <a:xfrm>
            <a:off x="4659085" y="40588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 (Left Skewed)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BEE2C-B45D-4139-A25C-7FF453AD3D49}"/>
              </a:ext>
            </a:extLst>
          </p:cNvPr>
          <p:cNvSpPr txBox="1"/>
          <p:nvPr/>
        </p:nvSpPr>
        <p:spPr>
          <a:xfrm>
            <a:off x="4659085" y="44551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BFC3E-8882-4E12-ADD7-38B78A0D61AC}"/>
              </a:ext>
            </a:extLst>
          </p:cNvPr>
          <p:cNvSpPr txBox="1"/>
          <p:nvPr/>
        </p:nvSpPr>
        <p:spPr>
          <a:xfrm>
            <a:off x="4687344" y="49326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Transform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89C42-6BB4-4F2B-BEC1-7F5AD202F13A}"/>
              </a:ext>
            </a:extLst>
          </p:cNvPr>
          <p:cNvSpPr txBox="1"/>
          <p:nvPr/>
        </p:nvSpPr>
        <p:spPr>
          <a:xfrm>
            <a:off x="4687344" y="550327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Shapiro-Wilk Test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AF5AA-8D44-4B0E-A8E4-4CD5919E4F73}"/>
              </a:ext>
            </a:extLst>
          </p:cNvPr>
          <p:cNvCxnSpPr/>
          <p:nvPr/>
        </p:nvCxnSpPr>
        <p:spPr>
          <a:xfrm>
            <a:off x="4687344" y="5403629"/>
            <a:ext cx="2873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1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12683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78757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51784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888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9026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42952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69924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03821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08349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30822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64748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91692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25617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52561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86487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13430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47356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74300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08225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47479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47479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08349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060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08349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47479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13830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13830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13830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69558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963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69853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C0F92EE-72B6-4772-9510-AAD58246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3426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Segmentation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93359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8201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163353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3593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08212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37778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C26B7A-5465-4F5F-95EB-F48D7957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38125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r>
                        <a:rPr lang="en-US" dirty="0"/>
                        <a:t>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73866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4083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8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7FA340-044B-46DF-B6F6-526EB4EB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03375"/>
              </p:ext>
            </p:extLst>
          </p:nvPr>
        </p:nvGraphicFramePr>
        <p:xfrm>
          <a:off x="917894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2792"/>
              </p:ext>
            </p:extLst>
          </p:nvPr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09438"/>
              </p:ext>
            </p:extLst>
          </p:nvPr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03840"/>
              </p:ext>
            </p:extLst>
          </p:nvPr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7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0191BA-734D-48CA-84C5-BCD6B041E1F1}"/>
              </a:ext>
            </a:extLst>
          </p:cNvPr>
          <p:cNvGraphicFramePr>
            <a:graphicFrameLocks noGrp="1"/>
          </p:cNvGraphicFramePr>
          <p:nvPr/>
        </p:nvGraphicFramePr>
        <p:xfrm>
          <a:off x="12925142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9B48A37-16BC-42FE-9CEE-743026016527}"/>
              </a:ext>
            </a:extLst>
          </p:cNvPr>
          <p:cNvGraphicFramePr>
            <a:graphicFrameLocks noGrp="1"/>
          </p:cNvGraphicFramePr>
          <p:nvPr/>
        </p:nvGraphicFramePr>
        <p:xfrm>
          <a:off x="646021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967C0FF8-5A7F-4E92-A081-3590FFEEAC53}"/>
              </a:ext>
            </a:extLst>
          </p:cNvPr>
          <p:cNvGraphicFramePr>
            <a:graphicFrameLocks noGrp="1"/>
          </p:cNvGraphicFramePr>
          <p:nvPr/>
        </p:nvGraphicFramePr>
        <p:xfrm>
          <a:off x="403159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82E1F317-FE50-4ED7-83F7-3AFAEDE429FB}"/>
              </a:ext>
            </a:extLst>
          </p:cNvPr>
          <p:cNvGrpSpPr/>
          <p:nvPr/>
        </p:nvGrpSpPr>
        <p:grpSpPr>
          <a:xfrm>
            <a:off x="3891083" y="1620301"/>
            <a:ext cx="7029450" cy="4928116"/>
            <a:chOff x="4268892" y="872609"/>
            <a:chExt cx="7029450" cy="492811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ADF3BD-C24F-462F-BD9E-BCF26E55A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55D7F3-2A78-496B-98A6-301FBA73BB46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BE0FEB-53DD-4171-A288-E44F33827CCE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32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71097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9209"/>
              </p:ext>
            </p:extLst>
          </p:nvPr>
        </p:nvGraphicFramePr>
        <p:xfrm>
          <a:off x="909626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38049"/>
              </p:ext>
            </p:extLst>
          </p:nvPr>
        </p:nvGraphicFramePr>
        <p:xfrm>
          <a:off x="12533155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7729"/>
              </p:ext>
            </p:extLst>
          </p:nvPr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0312"/>
              </p:ext>
            </p:extLst>
          </p:nvPr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/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/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35063-D9A1-4EBD-A7B2-46090F4D37D8}"/>
              </a:ext>
            </a:extLst>
          </p:cNvPr>
          <p:cNvGrpSpPr/>
          <p:nvPr/>
        </p:nvGrpSpPr>
        <p:grpSpPr>
          <a:xfrm>
            <a:off x="4073028" y="1206679"/>
            <a:ext cx="7029450" cy="4928116"/>
            <a:chOff x="4268892" y="872609"/>
            <a:chExt cx="7029450" cy="4928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CA887E-CFC6-45C6-AA63-26C3010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292CE-B7FB-439C-8848-9072D1AF61A8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82388D-D5A7-43A6-A105-49E927560059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7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F7DEFAA6-24AF-48A5-BAA0-89A4EF8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07402"/>
              </p:ext>
            </p:extLst>
          </p:nvPr>
        </p:nvGraphicFramePr>
        <p:xfrm>
          <a:off x="707163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BCE3BB34-2728-4C7E-B7E2-6885B4CA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05"/>
              </p:ext>
            </p:extLst>
          </p:nvPr>
        </p:nvGraphicFramePr>
        <p:xfrm>
          <a:off x="4528461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780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6BAF-91B0-4A95-9E90-316D8C67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40" y="1372506"/>
            <a:ext cx="8582139" cy="42154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512AA-AD59-4504-ABDD-2CD108CD92F1}"/>
              </a:ext>
            </a:extLst>
          </p:cNvPr>
          <p:cNvCxnSpPr/>
          <p:nvPr/>
        </p:nvCxnSpPr>
        <p:spPr>
          <a:xfrm>
            <a:off x="3833584" y="4499429"/>
            <a:ext cx="2465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82D2C-F4B3-4256-82F8-A964E9B2A461}"/>
              </a:ext>
            </a:extLst>
          </p:cNvPr>
          <p:cNvCxnSpPr/>
          <p:nvPr/>
        </p:nvCxnSpPr>
        <p:spPr>
          <a:xfrm flipH="1">
            <a:off x="6766762" y="4610837"/>
            <a:ext cx="2322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ADAA8-D1C9-47EF-B41E-90A15F046091}"/>
              </a:ext>
            </a:extLst>
          </p:cNvPr>
          <p:cNvCxnSpPr/>
          <p:nvPr/>
        </p:nvCxnSpPr>
        <p:spPr>
          <a:xfrm>
            <a:off x="9572625" y="4238625"/>
            <a:ext cx="2343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7FBA56-4294-463C-B1D0-0914E7F042E4}"/>
              </a:ext>
            </a:extLst>
          </p:cNvPr>
          <p:cNvSpPr txBox="1"/>
          <p:nvPr/>
        </p:nvSpPr>
        <p:spPr>
          <a:xfrm>
            <a:off x="4865909" y="4181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5D539-B3D7-4351-9A45-DD5D215A8812}"/>
              </a:ext>
            </a:extLst>
          </p:cNvPr>
          <p:cNvSpPr txBox="1"/>
          <p:nvPr/>
        </p:nvSpPr>
        <p:spPr>
          <a:xfrm>
            <a:off x="7676058" y="4241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8FFB2-8D21-4AB8-8BAD-42AFB69D3409}"/>
              </a:ext>
            </a:extLst>
          </p:cNvPr>
          <p:cNvSpPr txBox="1"/>
          <p:nvPr/>
        </p:nvSpPr>
        <p:spPr>
          <a:xfrm>
            <a:off x="10483534" y="386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7345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079FA-4515-4AE2-89F0-C6A156F5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7" y="1501397"/>
            <a:ext cx="8698532" cy="4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1615</Words>
  <Application>Microsoft Office PowerPoint</Application>
  <PresentationFormat>Widescreen</PresentationFormat>
  <Paragraphs>901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92</cp:revision>
  <dcterms:created xsi:type="dcterms:W3CDTF">2019-11-05T00:06:38Z</dcterms:created>
  <dcterms:modified xsi:type="dcterms:W3CDTF">2019-11-11T03:37:02Z</dcterms:modified>
</cp:coreProperties>
</file>