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4EE7-6D3D-471B-87E6-30980215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382C8-A763-4DF7-B5D1-08AEA1ABA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5EF7-5E4B-46A1-B6DE-81EADC34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6D02-CB8C-4E04-BE4A-E14846D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A86D9-C12C-4B04-A952-9E2F811F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5FC9-6EC0-4332-921E-9B399D2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762AF-B32B-4793-9D0E-C5EDFDE5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379A-A0E5-4C15-8128-A3E6209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E38E-8CAD-4C15-862F-580BA7D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8FA2-3B5B-458F-8DD7-A93B9D0E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EE84BD-20BE-48C4-8B0E-711BEF562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03629-7AF5-4E07-96E9-58CBB56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B772-17A8-40A6-89F7-B91E996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F90EF-9638-4826-A5F6-62A41E98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E3FC-562A-4EBC-9182-340B7B2E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03F3-A784-4FB6-AA76-1E787B44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E06A-0673-4697-84EA-E57F20D8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E402-FFCA-4026-937E-502A00A7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377F-723B-407F-A8BD-4772717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ED30-0EB5-4604-B23A-870B95F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09C6-1482-406E-BB88-F6C43F7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24EA2-1441-439E-9281-2875DDC7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50A8-1DD6-4156-A1FD-7C540EA9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1A64-7539-4E37-89EA-A9A5092B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2A71-DC82-4A66-B190-DE684A16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9030-4F81-40FF-98C6-44D66966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D297-30DF-4B0D-8607-C9AEE25C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A5182-0BE3-4096-BEEF-6BAED30D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2B13-79BD-437D-9ABC-786FC308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FC9E8-1706-4F28-B8CD-128ECE0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7AB4-9E9B-4DA5-B80F-65CC7AA5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664-2EEC-4482-973C-69E50CFF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3905-515C-46EB-92A1-E4742C5D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55B9-B7BB-43E7-9847-9CF7A012C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4118A-1AB9-4313-AAA1-1CB86A0DB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2C0E8-327B-40CC-B62A-D31FFE2CB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23D05-51CB-4DFA-BDE1-33106F35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84E69-3ACC-4907-A55E-64AFFB9F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7A7AA-0AB9-4A74-BD6E-40949B80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4B5-9BCA-427F-B8B0-644C3DB2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88F4C-3D90-43A6-9598-80056B93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FFFF-0F15-4F01-A20B-2D666E3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E4B0F-A45A-4CD3-8011-715B3728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EC611-2D56-4479-A705-3EB2AC19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23373-E5C8-4C88-ADDD-F3C65DF9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EFD5-3C31-4AB3-BD44-9B246BA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3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1787-F444-4EA7-8833-4E0C2124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2B30-5930-4291-B33B-1F607813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A75A4-0A1A-4820-A24F-DCFC448C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591DD-C4F6-4D7D-B091-58DED9F4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0815C-7381-434B-B46B-303997A7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3417C-1E3F-4E84-B4F5-D86877B4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DEEE-679D-4B09-A75D-72BC1ACD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D1C54-8192-4F08-A161-F4C0D5BA2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E1FDA-E62D-4A27-9C7E-0B5AD0F6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2A31-FB9A-4972-9D7F-6DC8B62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C035-24B0-4D03-9C23-DE9DABF7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B714D-3659-4B9E-9068-89C50874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F38F4-F505-43FC-BC38-1BC2D19E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30F7-1CFA-4BC2-B2DB-66DEDB1A4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B8D3-071F-4AE1-9103-B30ED1A19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29B4-2CCD-4A08-AE37-4C763CA3A8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D760-549B-4813-8C9A-480870D32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7859-4351-4754-B9A5-7AD70ED75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ACDB-8511-4234-A8EF-A092EC2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FED6C-8BBE-45F8-BD5A-315112EAA11E}"/>
              </a:ext>
            </a:extLst>
          </p:cNvPr>
          <p:cNvSpPr/>
          <p:nvPr/>
        </p:nvSpPr>
        <p:spPr>
          <a:xfrm>
            <a:off x="366996" y="1627177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92F32F-EC47-49BE-81D4-3AB65C25535E}"/>
              </a:ext>
            </a:extLst>
          </p:cNvPr>
          <p:cNvSpPr/>
          <p:nvPr/>
        </p:nvSpPr>
        <p:spPr>
          <a:xfrm>
            <a:off x="4473575" y="1627177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6ED23-5709-4901-9847-C851FFC030B8}"/>
              </a:ext>
            </a:extLst>
          </p:cNvPr>
          <p:cNvSpPr/>
          <p:nvPr/>
        </p:nvSpPr>
        <p:spPr>
          <a:xfrm>
            <a:off x="8514962" y="1619245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16192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</p:spTree>
    <p:extLst>
      <p:ext uri="{BB962C8B-B14F-4D97-AF65-F5344CB8AC3E}">
        <p14:creationId xmlns:p14="http://schemas.microsoft.com/office/powerpoint/2010/main" val="13593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FED6C-8BBE-45F8-BD5A-315112EAA11E}"/>
              </a:ext>
            </a:extLst>
          </p:cNvPr>
          <p:cNvSpPr/>
          <p:nvPr/>
        </p:nvSpPr>
        <p:spPr>
          <a:xfrm>
            <a:off x="366996" y="1627177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344EE-0485-4B73-9989-0CD280174C79}"/>
              </a:ext>
            </a:extLst>
          </p:cNvPr>
          <p:cNvSpPr txBox="1"/>
          <p:nvPr/>
        </p:nvSpPr>
        <p:spPr>
          <a:xfrm>
            <a:off x="4394200" y="158951"/>
            <a:ext cx="34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aleway" panose="020B0503030101060003" pitchFamily="34" charset="0"/>
              </a:rPr>
              <a:t>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92F32F-EC47-49BE-81D4-3AB65C25535E}"/>
              </a:ext>
            </a:extLst>
          </p:cNvPr>
          <p:cNvSpPr/>
          <p:nvPr/>
        </p:nvSpPr>
        <p:spPr>
          <a:xfrm>
            <a:off x="4473575" y="6948477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6ED23-5709-4901-9847-C851FFC030B8}"/>
              </a:ext>
            </a:extLst>
          </p:cNvPr>
          <p:cNvSpPr/>
          <p:nvPr/>
        </p:nvSpPr>
        <p:spPr>
          <a:xfrm>
            <a:off x="8514962" y="6940545"/>
            <a:ext cx="3310042" cy="3994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B6143-98F1-45FA-8BCD-C4C72170730D}"/>
              </a:ext>
            </a:extLst>
          </p:cNvPr>
          <p:cNvSpPr/>
          <p:nvPr/>
        </p:nvSpPr>
        <p:spPr>
          <a:xfrm>
            <a:off x="366996" y="16271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ED514-87DC-4707-9D13-9D1D86D90237}"/>
              </a:ext>
            </a:extLst>
          </p:cNvPr>
          <p:cNvSpPr/>
          <p:nvPr/>
        </p:nvSpPr>
        <p:spPr>
          <a:xfrm>
            <a:off x="4473575" y="6948477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53717-F702-4A13-ADD5-B3CEAA9D07EB}"/>
              </a:ext>
            </a:extLst>
          </p:cNvPr>
          <p:cNvSpPr/>
          <p:nvPr/>
        </p:nvSpPr>
        <p:spPr>
          <a:xfrm>
            <a:off x="8514962" y="6940545"/>
            <a:ext cx="3310042" cy="581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Segmentation Dataset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B24EBCB-0EDC-403B-A2F1-739B0D461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83906"/>
              </p:ext>
            </p:extLst>
          </p:nvPr>
        </p:nvGraphicFramePr>
        <p:xfrm>
          <a:off x="4711699" y="2316480"/>
          <a:ext cx="61722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43">
                  <a:extLst>
                    <a:ext uri="{9D8B030D-6E8A-4147-A177-3AD203B41FA5}">
                      <a16:colId xmlns:a16="http://schemas.microsoft.com/office/drawing/2014/main" val="2036758489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357616463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544130749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65975149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775222949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59625898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332176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85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1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8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726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F85AFD4-ABF7-43BB-B387-AA464BADB0FF}"/>
              </a:ext>
            </a:extLst>
          </p:cNvPr>
          <p:cNvSpPr/>
          <p:nvPr/>
        </p:nvSpPr>
        <p:spPr>
          <a:xfrm>
            <a:off x="366996" y="2208219"/>
            <a:ext cx="3310042" cy="28329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5367619" y="2062518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814CC-9230-4695-826E-64D77A64B86B}"/>
              </a:ext>
            </a:extLst>
          </p:cNvPr>
          <p:cNvCxnSpPr/>
          <p:nvPr/>
        </p:nvCxnSpPr>
        <p:spPr>
          <a:xfrm flipH="1">
            <a:off x="4972050" y="2362206"/>
            <a:ext cx="490819" cy="55244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7BC8DF-21DE-42C3-AD38-D0087566B39C}"/>
              </a:ext>
            </a:extLst>
          </p:cNvPr>
          <p:cNvCxnSpPr>
            <a:cxnSpLocks/>
          </p:cNvCxnSpPr>
          <p:nvPr/>
        </p:nvCxnSpPr>
        <p:spPr>
          <a:xfrm>
            <a:off x="5546725" y="2376842"/>
            <a:ext cx="180976" cy="100232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721B23-526A-473F-9328-BC3E7CAE507D}"/>
              </a:ext>
            </a:extLst>
          </p:cNvPr>
          <p:cNvCxnSpPr>
            <a:cxnSpLocks/>
          </p:cNvCxnSpPr>
          <p:nvPr/>
        </p:nvCxnSpPr>
        <p:spPr>
          <a:xfrm>
            <a:off x="5704169" y="2336803"/>
            <a:ext cx="937932" cy="2530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28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Uniform KNN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3BE2AD-2B0A-4EAC-B695-75D86B6B5D7F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3CBB57-D86D-457B-9FA4-D4315AF4BB52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97DF96-DBEF-4DD5-B093-6429F9A7632E}"/>
              </a:ext>
            </a:extLst>
          </p:cNvPr>
          <p:cNvSpPr txBox="1"/>
          <p:nvPr/>
        </p:nvSpPr>
        <p:spPr>
          <a:xfrm>
            <a:off x="1192987" y="1073152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C0B062-D000-42F5-B19D-F485A6363353}"/>
              </a:ext>
            </a:extLst>
          </p:cNvPr>
          <p:cNvSpPr txBox="1"/>
          <p:nvPr/>
        </p:nvSpPr>
        <p:spPr>
          <a:xfrm>
            <a:off x="1192987" y="1541381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 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CF00-5649-4FDE-9C4A-4B6F9F53720D}"/>
              </a:ext>
            </a:extLst>
          </p:cNvPr>
          <p:cNvGrpSpPr/>
          <p:nvPr/>
        </p:nvGrpSpPr>
        <p:grpSpPr>
          <a:xfrm>
            <a:off x="631726" y="2027701"/>
            <a:ext cx="1525406" cy="769441"/>
            <a:chOff x="631726" y="2027701"/>
            <a:chExt cx="1525406" cy="76944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6BD9DEFE-AB5C-4F42-B297-362B3F32B589}"/>
                </a:ext>
              </a:extLst>
            </p:cNvPr>
            <p:cNvSpPr/>
            <p:nvPr/>
          </p:nvSpPr>
          <p:spPr>
            <a:xfrm>
              <a:off x="674409" y="2125459"/>
              <a:ext cx="1482723" cy="663180"/>
            </a:xfrm>
            <a:prstGeom prst="roundRect">
              <a:avLst>
                <a:gd name="adj" fmla="val 1009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09ADA8-423A-4FD2-B350-019873061991}"/>
                </a:ext>
              </a:extLst>
            </p:cNvPr>
            <p:cNvSpPr txBox="1"/>
            <p:nvPr/>
          </p:nvSpPr>
          <p:spPr>
            <a:xfrm>
              <a:off x="1205271" y="2027701"/>
              <a:ext cx="6083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LM Mono 12" panose="00000509000000000000" pitchFamily="49" charset="0"/>
                </a:rPr>
                <a:t>=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B2E963-1FA7-41B3-9550-59931AE6427E}"/>
                </a:ext>
              </a:extLst>
            </p:cNvPr>
            <p:cNvSpPr/>
            <p:nvPr/>
          </p:nvSpPr>
          <p:spPr>
            <a:xfrm>
              <a:off x="1828626" y="2295830"/>
              <a:ext cx="261337" cy="261337"/>
            </a:xfrm>
            <a:prstGeom prst="ellipse">
              <a:avLst/>
            </a:prstGeom>
            <a:solidFill>
              <a:srgbClr val="00B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968910-34A0-452B-9AC1-26947315E330}"/>
                </a:ext>
              </a:extLst>
            </p:cNvPr>
            <p:cNvSpPr/>
            <p:nvPr/>
          </p:nvSpPr>
          <p:spPr>
            <a:xfrm>
              <a:off x="631726" y="2216106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LM Mono 12" panose="00000509000000000000" pitchFamily="49" charset="0"/>
                </a:rPr>
                <a:t>pred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7929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3" grpId="1"/>
      <p:bldP spid="48" grpId="0" animBg="1"/>
      <p:bldP spid="48" grpId="1" animBg="1"/>
      <p:bldP spid="77" grpId="0" animBg="1"/>
      <p:bldP spid="78" grpId="0" animBg="1"/>
      <p:bldP spid="79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674409" y="683196"/>
            <a:ext cx="1482723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2A13E-8609-4E61-A372-5EA3E2F70EEE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6927853" y="3789856"/>
            <a:ext cx="384172" cy="82212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6927852" y="4922070"/>
            <a:ext cx="98422" cy="1730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>
            <a:off x="6309125" y="4821063"/>
            <a:ext cx="346069" cy="962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>
            <a:off x="5663403" y="4742353"/>
            <a:ext cx="978698" cy="27000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6534550" y="4174912"/>
            <a:ext cx="203994" cy="44899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62111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60200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20305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2" y="683196"/>
            <a:ext cx="3943325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179D8C3-B0FB-433D-818D-DFF00E04887D}"/>
              </a:ext>
            </a:extLst>
          </p:cNvPr>
          <p:cNvCxnSpPr>
            <a:cxnSpLocks/>
          </p:cNvCxnSpPr>
          <p:nvPr/>
        </p:nvCxnSpPr>
        <p:spPr>
          <a:xfrm flipH="1">
            <a:off x="3400576" y="1932783"/>
            <a:ext cx="914398" cy="71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05D012-41C4-44C0-B774-A492B0AAB751}"/>
              </a:ext>
            </a:extLst>
          </p:cNvPr>
          <p:cNvCxnSpPr>
            <a:cxnSpLocks/>
          </p:cNvCxnSpPr>
          <p:nvPr/>
        </p:nvCxnSpPr>
        <p:spPr>
          <a:xfrm>
            <a:off x="2307435" y="1462841"/>
            <a:ext cx="2071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7" y="1460502"/>
            <a:ext cx="384993" cy="467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0" y="1925705"/>
            <a:ext cx="1041756" cy="707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F6E7DB-127F-405E-BFE4-5F2B5A408BFB}"/>
              </a:ext>
            </a:extLst>
          </p:cNvPr>
          <p:cNvCxnSpPr>
            <a:cxnSpLocks/>
          </p:cNvCxnSpPr>
          <p:nvPr/>
        </p:nvCxnSpPr>
        <p:spPr>
          <a:xfrm>
            <a:off x="2985896" y="1929244"/>
            <a:ext cx="414679" cy="1068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960974" y="132983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959063" y="1790702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DCE24E-26B5-4359-B2CB-E2C5B6949969}"/>
              </a:ext>
            </a:extLst>
          </p:cNvPr>
          <p:cNvSpPr/>
          <p:nvPr/>
        </p:nvSpPr>
        <p:spPr>
          <a:xfrm>
            <a:off x="593877" y="1233785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2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3C5EE91-B9A4-4951-8705-37B237245092}"/>
              </a:ext>
            </a:extLst>
          </p:cNvPr>
          <p:cNvSpPr/>
          <p:nvPr/>
        </p:nvSpPr>
        <p:spPr>
          <a:xfrm>
            <a:off x="601865" y="1693217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M Mono 12" panose="00000509000000000000" pitchFamily="49" charset="0"/>
              </a:rPr>
              <a:t>3</a:t>
            </a:r>
            <a:endParaRPr lang="en-US" sz="2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D3889-76D2-4C36-9174-71BF6A193531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</p:spTree>
    <p:extLst>
      <p:ext uri="{BB962C8B-B14F-4D97-AF65-F5344CB8AC3E}">
        <p14:creationId xmlns:p14="http://schemas.microsoft.com/office/powerpoint/2010/main" val="408557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6"/>
            <a:ext cx="2393938" cy="15656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6655592" y="4597405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571843-E1B6-4723-ABEB-23F74E505967}"/>
              </a:ext>
            </a:extLst>
          </p:cNvPr>
          <p:cNvCxnSpPr>
            <a:cxnSpLocks/>
          </p:cNvCxnSpPr>
          <p:nvPr/>
        </p:nvCxnSpPr>
        <p:spPr>
          <a:xfrm flipH="1" flipV="1">
            <a:off x="1930378" y="1460503"/>
            <a:ext cx="314347" cy="79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998C051-D434-436B-AB69-9C9CEC8F26B7}"/>
              </a:ext>
            </a:extLst>
          </p:cNvPr>
          <p:cNvCxnSpPr>
            <a:cxnSpLocks/>
          </p:cNvCxnSpPr>
          <p:nvPr/>
        </p:nvCxnSpPr>
        <p:spPr>
          <a:xfrm flipH="1" flipV="1">
            <a:off x="1944141" y="1925705"/>
            <a:ext cx="849068" cy="1184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99112" y="132983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805477" y="179020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C81E77B-41FD-4189-A205-2E3A9404F4B4}"/>
              </a:ext>
            </a:extLst>
          </p:cNvPr>
          <p:cNvSpPr txBox="1"/>
          <p:nvPr/>
        </p:nvSpPr>
        <p:spPr>
          <a:xfrm>
            <a:off x="1192987" y="1073152"/>
            <a:ext cx="625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192987" y="1541381"/>
            <a:ext cx="469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1959D45-0C8E-4902-9E60-C6C9CF16C776}"/>
              </a:ext>
            </a:extLst>
          </p:cNvPr>
          <p:cNvSpPr/>
          <p:nvPr/>
        </p:nvSpPr>
        <p:spPr>
          <a:xfrm>
            <a:off x="511177" y="2153488"/>
            <a:ext cx="2393936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E6D31-ECDB-44DD-BD64-57EE8BA3D8A0}"/>
              </a:ext>
            </a:extLst>
          </p:cNvPr>
          <p:cNvSpPr txBox="1"/>
          <p:nvPr/>
        </p:nvSpPr>
        <p:spPr>
          <a:xfrm>
            <a:off x="1204635" y="2055730"/>
            <a:ext cx="982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E5A62-69F2-4FC8-A553-2419E3640B76}"/>
              </a:ext>
            </a:extLst>
          </p:cNvPr>
          <p:cNvSpPr/>
          <p:nvPr/>
        </p:nvSpPr>
        <p:spPr>
          <a:xfrm>
            <a:off x="612896" y="2244525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E29666-5684-4088-A703-8BD0697E19AF}"/>
              </a:ext>
            </a:extLst>
          </p:cNvPr>
          <p:cNvSpPr/>
          <p:nvPr/>
        </p:nvSpPr>
        <p:spPr>
          <a:xfrm>
            <a:off x="1922250" y="2356827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1</a:t>
            </a:r>
          </a:p>
        </p:txBody>
      </p:sp>
    </p:spTree>
    <p:extLst>
      <p:ext uri="{BB962C8B-B14F-4D97-AF65-F5344CB8AC3E}">
        <p14:creationId xmlns:p14="http://schemas.microsoft.com/office/powerpoint/2010/main" val="147777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F3E64FE0-BFBF-4798-9A12-5C463C7650F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32FDE6A-7401-4907-B49E-3F670925FD09}"/>
              </a:ext>
            </a:extLst>
          </p:cNvPr>
          <p:cNvSpPr/>
          <p:nvPr/>
        </p:nvSpPr>
        <p:spPr>
          <a:xfrm>
            <a:off x="514363" y="683195"/>
            <a:ext cx="1806557" cy="212349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445765-E309-4FF2-8F76-5D452B4965FA}"/>
              </a:ext>
            </a:extLst>
          </p:cNvPr>
          <p:cNvCxnSpPr>
            <a:cxnSpLocks/>
          </p:cNvCxnSpPr>
          <p:nvPr/>
        </p:nvCxnSpPr>
        <p:spPr>
          <a:xfrm flipV="1">
            <a:off x="6096000" y="-127000"/>
            <a:ext cx="0" cy="698500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AFD96D-87E8-4C25-B5DD-14CFB3EBB467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33170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C8161D-B554-42C2-84F6-95F0FEC9A3E2}"/>
              </a:ext>
            </a:extLst>
          </p:cNvPr>
          <p:cNvCxnSpPr>
            <a:cxnSpLocks/>
          </p:cNvCxnSpPr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E092E8-DCE3-4496-AD5E-77C8FA0B9BCF}"/>
              </a:ext>
            </a:extLst>
          </p:cNvPr>
          <p:cNvCxnSpPr>
            <a:cxnSpLocks/>
          </p:cNvCxnSpPr>
          <p:nvPr/>
        </p:nvCxnSpPr>
        <p:spPr>
          <a:xfrm>
            <a:off x="5181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26A0BB-12D8-4B6B-8885-455CE15A887E}"/>
              </a:ext>
            </a:extLst>
          </p:cNvPr>
          <p:cNvCxnSpPr>
            <a:cxnSpLocks/>
          </p:cNvCxnSpPr>
          <p:nvPr/>
        </p:nvCxnSpPr>
        <p:spPr>
          <a:xfrm>
            <a:off x="4267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6086-1DCC-4666-8695-B90C2E42D9FA}"/>
              </a:ext>
            </a:extLst>
          </p:cNvPr>
          <p:cNvCxnSpPr>
            <a:cxnSpLocks/>
          </p:cNvCxnSpPr>
          <p:nvPr/>
        </p:nvCxnSpPr>
        <p:spPr>
          <a:xfrm>
            <a:off x="3352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AD51A-90C8-47AC-94AB-679CC06BBBF3}"/>
              </a:ext>
            </a:extLst>
          </p:cNvPr>
          <p:cNvCxnSpPr>
            <a:cxnSpLocks/>
          </p:cNvCxnSpPr>
          <p:nvPr/>
        </p:nvCxnSpPr>
        <p:spPr>
          <a:xfrm>
            <a:off x="2438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7A72B7-C76F-456E-815D-12A98C36F376}"/>
              </a:ext>
            </a:extLst>
          </p:cNvPr>
          <p:cNvCxnSpPr>
            <a:cxnSpLocks/>
          </p:cNvCxnSpPr>
          <p:nvPr/>
        </p:nvCxnSpPr>
        <p:spPr>
          <a:xfrm>
            <a:off x="1524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09B431-3CD3-4A59-8CB8-758FE80F2A5E}"/>
              </a:ext>
            </a:extLst>
          </p:cNvPr>
          <p:cNvCxnSpPr>
            <a:cxnSpLocks/>
          </p:cNvCxnSpPr>
          <p:nvPr/>
        </p:nvCxnSpPr>
        <p:spPr>
          <a:xfrm>
            <a:off x="609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836E4F-D7FD-46C9-9846-A35926E571A8}"/>
              </a:ext>
            </a:extLst>
          </p:cNvPr>
          <p:cNvCxnSpPr>
            <a:cxnSpLocks/>
          </p:cNvCxnSpPr>
          <p:nvPr/>
        </p:nvCxnSpPr>
        <p:spPr>
          <a:xfrm>
            <a:off x="7010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9A832-2000-41C8-A2BA-C1B4AEA7431F}"/>
              </a:ext>
            </a:extLst>
          </p:cNvPr>
          <p:cNvCxnSpPr>
            <a:cxnSpLocks/>
          </p:cNvCxnSpPr>
          <p:nvPr/>
        </p:nvCxnSpPr>
        <p:spPr>
          <a:xfrm>
            <a:off x="79248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C0904E-B0AC-42C6-A549-9743A4EE4FE0}"/>
              </a:ext>
            </a:extLst>
          </p:cNvPr>
          <p:cNvCxnSpPr>
            <a:cxnSpLocks/>
          </p:cNvCxnSpPr>
          <p:nvPr/>
        </p:nvCxnSpPr>
        <p:spPr>
          <a:xfrm>
            <a:off x="88392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37D18A-174F-4C93-8CA4-DDCB96CA277D}"/>
              </a:ext>
            </a:extLst>
          </p:cNvPr>
          <p:cNvCxnSpPr>
            <a:cxnSpLocks/>
          </p:cNvCxnSpPr>
          <p:nvPr/>
        </p:nvCxnSpPr>
        <p:spPr>
          <a:xfrm>
            <a:off x="97536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E6376F-2BC2-4DB3-BC3E-138C25CE210B}"/>
              </a:ext>
            </a:extLst>
          </p:cNvPr>
          <p:cNvCxnSpPr>
            <a:cxnSpLocks/>
          </p:cNvCxnSpPr>
          <p:nvPr/>
        </p:nvCxnSpPr>
        <p:spPr>
          <a:xfrm>
            <a:off x="106680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349E91-F465-40EF-8CA7-7A721283DE11}"/>
              </a:ext>
            </a:extLst>
          </p:cNvPr>
          <p:cNvCxnSpPr>
            <a:cxnSpLocks/>
          </p:cNvCxnSpPr>
          <p:nvPr/>
        </p:nvCxnSpPr>
        <p:spPr>
          <a:xfrm>
            <a:off x="11582400" y="0"/>
            <a:ext cx="0" cy="685800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C19F2-9370-4ED8-8D31-997324DBDFA2}"/>
              </a:ext>
            </a:extLst>
          </p:cNvPr>
          <p:cNvCxnSpPr>
            <a:cxnSpLocks/>
          </p:cNvCxnSpPr>
          <p:nvPr/>
        </p:nvCxnSpPr>
        <p:spPr>
          <a:xfrm>
            <a:off x="0" y="15875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B22CCC-590D-4F77-9CAA-7F3E0E32F1EF}"/>
              </a:ext>
            </a:extLst>
          </p:cNvPr>
          <p:cNvCxnSpPr>
            <a:cxnSpLocks/>
          </p:cNvCxnSpPr>
          <p:nvPr/>
        </p:nvCxnSpPr>
        <p:spPr>
          <a:xfrm>
            <a:off x="0" y="24892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11BAF9-D9E9-4573-9449-A984BA9C023A}"/>
              </a:ext>
            </a:extLst>
          </p:cNvPr>
          <p:cNvCxnSpPr>
            <a:cxnSpLocks/>
          </p:cNvCxnSpPr>
          <p:nvPr/>
        </p:nvCxnSpPr>
        <p:spPr>
          <a:xfrm>
            <a:off x="0" y="42926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B99EAE-F5F6-4B77-8005-791FDCCF9D4C}"/>
              </a:ext>
            </a:extLst>
          </p:cNvPr>
          <p:cNvCxnSpPr>
            <a:cxnSpLocks/>
          </p:cNvCxnSpPr>
          <p:nvPr/>
        </p:nvCxnSpPr>
        <p:spPr>
          <a:xfrm>
            <a:off x="0" y="51943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C42C4-5D89-400F-BFAB-B37799E451E9}"/>
              </a:ext>
            </a:extLst>
          </p:cNvPr>
          <p:cNvCxnSpPr>
            <a:cxnSpLocks/>
          </p:cNvCxnSpPr>
          <p:nvPr/>
        </p:nvCxnSpPr>
        <p:spPr>
          <a:xfrm>
            <a:off x="0" y="6096000"/>
            <a:ext cx="12192000" cy="0"/>
          </a:xfrm>
          <a:prstGeom prst="line">
            <a:avLst/>
          </a:prstGeom>
          <a:ln w="3175">
            <a:solidFill>
              <a:schemeClr val="bg1">
                <a:alpha val="28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64B9047-5819-4C96-88F1-ABFC5976179D}"/>
              </a:ext>
            </a:extLst>
          </p:cNvPr>
          <p:cNvGrpSpPr/>
          <p:nvPr/>
        </p:nvGrpSpPr>
        <p:grpSpPr>
          <a:xfrm>
            <a:off x="3098802" y="838201"/>
            <a:ext cx="6127749" cy="4381498"/>
            <a:chOff x="3098802" y="838201"/>
            <a:chExt cx="6127749" cy="438149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BBEEC80-E7C4-44B1-A9D4-5BEF5C136072}"/>
                </a:ext>
              </a:extLst>
            </p:cNvPr>
            <p:cNvSpPr/>
            <p:nvPr/>
          </p:nvSpPr>
          <p:spPr>
            <a:xfrm>
              <a:off x="6642101" y="25654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B3321C-4EC8-4541-8AB0-58EC47F6D959}"/>
                </a:ext>
              </a:extLst>
            </p:cNvPr>
            <p:cNvSpPr/>
            <p:nvPr/>
          </p:nvSpPr>
          <p:spPr>
            <a:xfrm>
              <a:off x="8267701" y="19685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CD0A0B-0ED3-4EAA-BA97-F79A6141BEAA}"/>
                </a:ext>
              </a:extLst>
            </p:cNvPr>
            <p:cNvSpPr/>
            <p:nvPr/>
          </p:nvSpPr>
          <p:spPr>
            <a:xfrm>
              <a:off x="7296153" y="3651252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F55720-7FF5-49D1-AD9A-045732B40187}"/>
                </a:ext>
              </a:extLst>
            </p:cNvPr>
            <p:cNvSpPr/>
            <p:nvPr/>
          </p:nvSpPr>
          <p:spPr>
            <a:xfrm>
              <a:off x="6432553" y="4051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DF42C8A-154E-47FA-9D28-EA0FD33D8141}"/>
                </a:ext>
              </a:extLst>
            </p:cNvPr>
            <p:cNvSpPr/>
            <p:nvPr/>
          </p:nvSpPr>
          <p:spPr>
            <a:xfrm>
              <a:off x="4870452" y="291465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B9C512B-590D-4C17-9330-EA6572E51EF7}"/>
                </a:ext>
              </a:extLst>
            </p:cNvPr>
            <p:cNvSpPr/>
            <p:nvPr/>
          </p:nvSpPr>
          <p:spPr>
            <a:xfrm>
              <a:off x="3527427" y="3813178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FE9193B-1671-427D-9BA7-09050368E1C5}"/>
                </a:ext>
              </a:extLst>
            </p:cNvPr>
            <p:cNvSpPr/>
            <p:nvPr/>
          </p:nvSpPr>
          <p:spPr>
            <a:xfrm>
              <a:off x="5549900" y="50038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E827DBE-EDB0-4BA8-9C3E-E2738CB307AD}"/>
                </a:ext>
              </a:extLst>
            </p:cNvPr>
            <p:cNvSpPr/>
            <p:nvPr/>
          </p:nvSpPr>
          <p:spPr>
            <a:xfrm>
              <a:off x="7988300" y="12573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98ACC7B-9912-4283-BB13-AF87A66184BB}"/>
                </a:ext>
              </a:extLst>
            </p:cNvPr>
            <p:cNvSpPr/>
            <p:nvPr/>
          </p:nvSpPr>
          <p:spPr>
            <a:xfrm>
              <a:off x="7556501" y="2006604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38F4821-13F1-4B3F-AE2B-639215C313D7}"/>
                </a:ext>
              </a:extLst>
            </p:cNvPr>
            <p:cNvSpPr/>
            <p:nvPr/>
          </p:nvSpPr>
          <p:spPr>
            <a:xfrm>
              <a:off x="3540128" y="2336803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D27F95-444A-4E66-921D-68B8D3440B74}"/>
                </a:ext>
              </a:extLst>
            </p:cNvPr>
            <p:cNvSpPr/>
            <p:nvPr/>
          </p:nvSpPr>
          <p:spPr>
            <a:xfrm>
              <a:off x="4203701" y="3206749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B1738F3-4C7F-4216-8D8C-435CCA299EB9}"/>
                </a:ext>
              </a:extLst>
            </p:cNvPr>
            <p:cNvSpPr/>
            <p:nvPr/>
          </p:nvSpPr>
          <p:spPr>
            <a:xfrm>
              <a:off x="3098802" y="3632202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3BB5C1-8613-4040-A525-5E8B60BFBED8}"/>
                </a:ext>
              </a:extLst>
            </p:cNvPr>
            <p:cNvSpPr/>
            <p:nvPr/>
          </p:nvSpPr>
          <p:spPr>
            <a:xfrm>
              <a:off x="3498851" y="306864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E1F661E-D982-4C6C-B54D-F9481C27B0DF}"/>
                </a:ext>
              </a:extLst>
            </p:cNvPr>
            <p:cNvSpPr/>
            <p:nvPr/>
          </p:nvSpPr>
          <p:spPr>
            <a:xfrm>
              <a:off x="9099552" y="11430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120BF99-8A6D-4706-BB5F-A60A2F419A67}"/>
                </a:ext>
              </a:extLst>
            </p:cNvPr>
            <p:cNvSpPr/>
            <p:nvPr/>
          </p:nvSpPr>
          <p:spPr>
            <a:xfrm>
              <a:off x="4597401" y="4165600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11DB3DC-6FFA-4368-A573-78F6A8D3E415}"/>
                </a:ext>
              </a:extLst>
            </p:cNvPr>
            <p:cNvSpPr/>
            <p:nvPr/>
          </p:nvSpPr>
          <p:spPr>
            <a:xfrm>
              <a:off x="5683249" y="3390896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FC95B3E-1A32-42D5-87E4-9E25448185F2}"/>
                </a:ext>
              </a:extLst>
            </p:cNvPr>
            <p:cNvSpPr/>
            <p:nvPr/>
          </p:nvSpPr>
          <p:spPr>
            <a:xfrm>
              <a:off x="3924300" y="5092700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C4E1D2-E98B-4458-9BEE-C84E75D18F87}"/>
                </a:ext>
              </a:extLst>
            </p:cNvPr>
            <p:cNvSpPr/>
            <p:nvPr/>
          </p:nvSpPr>
          <p:spPr>
            <a:xfrm>
              <a:off x="7077077" y="838201"/>
              <a:ext cx="126999" cy="126999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B22C4F-43ED-422F-8CE4-6C7A57E57D5E}"/>
                </a:ext>
              </a:extLst>
            </p:cNvPr>
            <p:cNvSpPr/>
            <p:nvPr/>
          </p:nvSpPr>
          <p:spPr>
            <a:xfrm>
              <a:off x="6178552" y="4876806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550496-79E9-4D85-8BD3-007F3128281F}"/>
                </a:ext>
              </a:extLst>
            </p:cNvPr>
            <p:cNvSpPr/>
            <p:nvPr/>
          </p:nvSpPr>
          <p:spPr>
            <a:xfrm>
              <a:off x="7000882" y="5086351"/>
              <a:ext cx="126999" cy="126999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C276F15-2158-4340-AE4A-A31EB92F99E9}"/>
              </a:ext>
            </a:extLst>
          </p:cNvPr>
          <p:cNvSpPr txBox="1"/>
          <p:nvPr/>
        </p:nvSpPr>
        <p:spPr>
          <a:xfrm>
            <a:off x="646887" y="640260"/>
            <a:ext cx="1647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k = 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720EF3-7067-418A-842F-DD840A03C2A2}"/>
              </a:ext>
            </a:extLst>
          </p:cNvPr>
          <p:cNvSpPr/>
          <p:nvPr/>
        </p:nvSpPr>
        <p:spPr>
          <a:xfrm>
            <a:off x="4616450" y="4645022"/>
            <a:ext cx="342900" cy="342900"/>
          </a:xfrm>
          <a:prstGeom prst="ellipse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3A3CEE-7DA7-4A4C-8CB7-C339C53CC72B}"/>
              </a:ext>
            </a:extLst>
          </p:cNvPr>
          <p:cNvSpPr/>
          <p:nvPr/>
        </p:nvSpPr>
        <p:spPr>
          <a:xfrm>
            <a:off x="751221" y="1519354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93FCA92-2BEB-477C-848E-C08D92773124}"/>
              </a:ext>
            </a:extLst>
          </p:cNvPr>
          <p:cNvSpPr/>
          <p:nvPr/>
        </p:nvSpPr>
        <p:spPr>
          <a:xfrm>
            <a:off x="778564" y="2151663"/>
            <a:ext cx="261337" cy="261337"/>
          </a:xfrm>
          <a:prstGeom prst="ellipse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/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C81E77B-41FD-4189-A205-2E3A9404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76" y="1282522"/>
                <a:ext cx="48660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BB4E4B56-7C99-43F9-B3CD-E4A45EA80FE0}"/>
              </a:ext>
            </a:extLst>
          </p:cNvPr>
          <p:cNvSpPr txBox="1"/>
          <p:nvPr/>
        </p:nvSpPr>
        <p:spPr>
          <a:xfrm>
            <a:off x="1229907" y="1854088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1528-D0EC-41C7-9A02-39743D918864}"/>
              </a:ext>
            </a:extLst>
          </p:cNvPr>
          <p:cNvSpPr txBox="1"/>
          <p:nvPr/>
        </p:nvSpPr>
        <p:spPr>
          <a:xfrm>
            <a:off x="584212" y="23458"/>
            <a:ext cx="2701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M Mono 12" panose="00000509000000000000" pitchFamily="49" charset="0"/>
              </a:rPr>
              <a:t>Weighted KNN 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FBEDA0-819B-405F-922F-76B0CC1C8E61}"/>
              </a:ext>
            </a:extLst>
          </p:cNvPr>
          <p:cNvCxnSpPr>
            <a:cxnSpLocks/>
          </p:cNvCxnSpPr>
          <p:nvPr/>
        </p:nvCxnSpPr>
        <p:spPr>
          <a:xfrm>
            <a:off x="4686297" y="4294610"/>
            <a:ext cx="60327" cy="35041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EE9979-09CA-4D0F-B198-BED007E19C5B}"/>
              </a:ext>
            </a:extLst>
          </p:cNvPr>
          <p:cNvCxnSpPr>
            <a:cxnSpLocks/>
          </p:cNvCxnSpPr>
          <p:nvPr/>
        </p:nvCxnSpPr>
        <p:spPr>
          <a:xfrm flipH="1">
            <a:off x="4006450" y="4909649"/>
            <a:ext cx="616348" cy="221154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46F18F-A722-455E-8B26-6BE5DE37BD57}"/>
              </a:ext>
            </a:extLst>
          </p:cNvPr>
          <p:cNvCxnSpPr>
            <a:cxnSpLocks/>
          </p:cNvCxnSpPr>
          <p:nvPr/>
        </p:nvCxnSpPr>
        <p:spPr>
          <a:xfrm>
            <a:off x="4962123" y="4842803"/>
            <a:ext cx="569921" cy="192325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999598-5DFE-49E9-90F6-B728325414EB}"/>
              </a:ext>
            </a:extLst>
          </p:cNvPr>
          <p:cNvSpPr txBox="1"/>
          <p:nvPr/>
        </p:nvSpPr>
        <p:spPr>
          <a:xfrm>
            <a:off x="1219201" y="1265301"/>
            <a:ext cx="5881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/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LM Mono 12" panose="00000509000000000000" pitchFamily="49" charset="0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A574D9F-0AF1-43F3-B515-32D6A601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352" y="1949449"/>
                <a:ext cx="486601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D832560-70AD-451B-BC55-594D02772F10}"/>
              </a:ext>
            </a:extLst>
          </p:cNvPr>
          <p:cNvSpPr/>
          <p:nvPr/>
        </p:nvSpPr>
        <p:spPr>
          <a:xfrm>
            <a:off x="511177" y="2647609"/>
            <a:ext cx="1787523" cy="663180"/>
          </a:xfrm>
          <a:prstGeom prst="roundRect">
            <a:avLst>
              <a:gd name="adj" fmla="val 1009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E9FAA-2454-4943-886C-44A0499BEF8B}"/>
              </a:ext>
            </a:extLst>
          </p:cNvPr>
          <p:cNvSpPr/>
          <p:nvPr/>
        </p:nvSpPr>
        <p:spPr>
          <a:xfrm>
            <a:off x="612896" y="2738646"/>
            <a:ext cx="1033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LM Mono 12" panose="00000509000000000000" pitchFamily="49" charset="0"/>
              </a:rPr>
              <a:t>pred</a:t>
            </a:r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1712A10-5B35-4B88-B29E-0E89BDEBA724}"/>
              </a:ext>
            </a:extLst>
          </p:cNvPr>
          <p:cNvSpPr/>
          <p:nvPr/>
        </p:nvSpPr>
        <p:spPr>
          <a:xfrm>
            <a:off x="1922250" y="2850948"/>
            <a:ext cx="261337" cy="261337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4F43045-05C4-4CEA-BC19-403E652F99BB}"/>
              </a:ext>
            </a:extLst>
          </p:cNvPr>
          <p:cNvSpPr txBox="1"/>
          <p:nvPr/>
        </p:nvSpPr>
        <p:spPr>
          <a:xfrm>
            <a:off x="1242324" y="2587719"/>
            <a:ext cx="465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LM Mono 12" panose="00000509000000000000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175259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9" grpId="0" animBg="1"/>
      <p:bldP spid="90" grpId="0" animBg="1"/>
      <p:bldP spid="91" grpId="0"/>
      <p:bldP spid="92" grpId="0"/>
      <p:bldP spid="84" grpId="0"/>
      <p:bldP spid="85" grpId="0"/>
      <p:bldP spid="88" grpId="0" animBg="1"/>
      <p:bldP spid="93" grpId="0"/>
      <p:bldP spid="94" grpId="0" animBg="1"/>
      <p:bldP spid="9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LM Mono 12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Gibran Zidane</dc:creator>
  <cp:lastModifiedBy>Gibran Zidane</cp:lastModifiedBy>
  <cp:revision>43</cp:revision>
  <dcterms:created xsi:type="dcterms:W3CDTF">2019-11-05T00:06:38Z</dcterms:created>
  <dcterms:modified xsi:type="dcterms:W3CDTF">2019-11-05T04:31:27Z</dcterms:modified>
</cp:coreProperties>
</file>