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8" r:id="rId2"/>
    <p:sldId id="279" r:id="rId3"/>
    <p:sldId id="281" r:id="rId4"/>
    <p:sldId id="282" r:id="rId5"/>
    <p:sldId id="280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6" r:id="rId21"/>
    <p:sldId id="307" r:id="rId22"/>
    <p:sldId id="308" r:id="rId23"/>
    <p:sldId id="310" r:id="rId24"/>
    <p:sldId id="311" r:id="rId25"/>
    <p:sldId id="309" r:id="rId26"/>
    <p:sldId id="299" r:id="rId27"/>
    <p:sldId id="300" r:id="rId28"/>
    <p:sldId id="301" r:id="rId29"/>
    <p:sldId id="302" r:id="rId30"/>
    <p:sldId id="303" r:id="rId31"/>
    <p:sldId id="304" r:id="rId32"/>
    <p:sldId id="273" r:id="rId33"/>
    <p:sldId id="274" r:id="rId34"/>
    <p:sldId id="275" r:id="rId35"/>
    <p:sldId id="264" r:id="rId36"/>
    <p:sldId id="265" r:id="rId37"/>
    <p:sldId id="266" r:id="rId38"/>
    <p:sldId id="267" r:id="rId39"/>
    <p:sldId id="2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33C07A-A3A7-4C4B-88CB-4F3DA53A1636}">
          <p14:sldIdLst>
            <p14:sldId id="278"/>
            <p14:sldId id="279"/>
            <p14:sldId id="281"/>
            <p14:sldId id="282"/>
            <p14:sldId id="280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presentation-pca" id="{026DA806-F98D-4410-A50C-BBD96367803F}">
          <p14:sldIdLst>
            <p14:sldId id="298"/>
            <p14:sldId id="306"/>
            <p14:sldId id="307"/>
            <p14:sldId id="308"/>
            <p14:sldId id="310"/>
            <p14:sldId id="311"/>
            <p14:sldId id="309"/>
          </p14:sldIdLst>
        </p14:section>
        <p14:section name="Presentation - dataset rebalancing" id="{29FFE5DA-FCB1-4C84-8BBE-4B0F453825DE}">
          <p14:sldIdLst>
            <p14:sldId id="299"/>
            <p14:sldId id="300"/>
            <p14:sldId id="301"/>
            <p14:sldId id="302"/>
            <p14:sldId id="303"/>
            <p14:sldId id="304"/>
            <p14:sldId id="273"/>
            <p14:sldId id="274"/>
            <p14:sldId id="275"/>
          </p14:sldIdLst>
        </p14:section>
        <p14:section name="MLP" id="{2C34FB9D-8F1F-4B4E-8D94-66579E458DA4}">
          <p14:sldIdLst/>
        </p14:section>
        <p14:section name="SVM" id="{E73F11E9-FE38-4673-9627-EADD6DDF0B2B}">
          <p14:sldIdLst/>
        </p14:section>
        <p14:section name="LR" id="{B6142467-0D04-4100-91C3-C47353617821}">
          <p14:sldIdLst/>
        </p14:section>
        <p14:section name="KNN" id="{F1652B17-60FD-4631-853D-5E0A0E43D03D}">
          <p14:sldIdLst>
            <p14:sldId id="264"/>
            <p14:sldId id="265"/>
            <p14:sldId id="266"/>
            <p14:sldId id="267"/>
            <p14:sldId id="268"/>
          </p14:sldIdLst>
        </p14:section>
        <p14:section name="PCA" id="{B9570FFB-C470-4349-8B6C-119391BF27E7}">
          <p14:sldIdLst/>
        </p14:section>
        <p14:section name="Gradient Descent" id="{C51CD155-F794-44D5-BE39-CF2591F9AA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EB68-A252-4D71-9A74-214BB849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4C5B-17C1-482B-AE29-23F24525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0FB8-9A66-4561-8210-334A17C4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7FD-F68A-4A8E-9296-6E3EB196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CAFD-F7FE-4A72-AA44-5D696A2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633-589D-4B56-ADF0-1E275207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6F57-7B9C-4566-AF1E-038EDDA0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8F-FFF8-45EA-B562-959DC41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8EDC-AA54-4998-A300-32A3DDC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0B07-AA09-405C-A06D-42A4D594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15A4-418A-491C-98EA-B9F8AB30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0D4D-2721-41D6-87DE-10592558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CF53-5E29-4E56-B36B-2F1C2C1B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FF13-E280-4DD9-A8E1-610CF178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4FA3-519E-4202-8C47-7E0CD332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3241-386C-45B4-9856-2B63D43E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0AC5-8C78-4465-8CFC-43566933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F94D-229C-4EBF-9AB9-DB238E7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E2BD-C0B0-4F09-9CF0-BE002AF9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F35-F5B2-4200-A437-3BAA4206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8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27B-DBD2-4B14-B549-A4AFF64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D8F7-1D41-410D-ADEE-2341E7A0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3A76-D06F-450E-A199-018CE6C8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C283-81F3-4273-940C-EF3A31F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D99-AFC1-496C-ACF6-9319B74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75-15A3-40E1-90CB-E3601654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CC71-6FAC-4CD4-9978-8185893F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A48A-6BA7-42F8-B645-D734B6E6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A32F0-FE0A-44CC-8E21-244D6A9D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F3A4-4965-4A3C-AC48-E7F8D26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9CD1-3158-47B3-B391-92B2788C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3C6-95D7-4331-B5FB-9A1AD21E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B8E1-8629-4072-B68C-35BA242D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65CB-383C-42C0-8EA2-272C80C5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5EAAE-EF92-491A-AA84-5C733209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12A44-A788-4733-A3EC-75A4E03A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3991-B033-47B6-B3F0-5C310793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BEB08-FD44-4C2C-9A5B-4F40C9D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40624-E4E6-4FA7-868A-BACC2697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016A-3695-4079-B118-5EC750AB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E1D-F0ED-472E-9ED4-A289BD79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CB71-AA8C-4758-A71D-37C33C7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ADBF-4B65-4C3D-87C1-5A7321F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102FC-7C48-49F6-B589-218A0A97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97D8-BDEC-4F73-BA0E-DDCC1326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B825-9770-42D8-84F6-17DD424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E863-F0A3-4E85-B1BE-2D8689A3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E518-31D4-4088-ABE6-F62AA3E2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112D-3F7B-466C-A16C-AA73A819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E7F9-92ED-43AD-9AC8-DD60925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AF7-0316-44AE-93D1-0B3877B6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0138-8F77-4A13-AB92-3F3A319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215-D254-4B9E-BECA-C6C5B193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6688F-BF39-4202-9B77-A988C350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2FE4-FD1F-406B-A345-3488A154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DFF3-4CB0-4979-8CD7-2BA39B48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B8C7-0B87-405C-B929-A172F81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5D73-3931-4CB0-AF49-71A1A6C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83A9B-8218-46D0-9039-15D5DDA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960A-EA06-4D44-B588-102DE246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A48-ED52-43C5-B122-9AAAD015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C66C-2064-490B-81BE-F39C952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002D-81C8-4C2B-82FF-5215E0337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126206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4580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98820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F870C6-BE56-43E7-854E-18D171AD8948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65882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C6E4F-D4B4-464B-BF74-321FE205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75" y="371896"/>
            <a:ext cx="6515703" cy="61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02C137-391C-42CE-A667-10A7B1D8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19631"/>
              </p:ext>
            </p:extLst>
          </p:nvPr>
        </p:nvGraphicFramePr>
        <p:xfrm>
          <a:off x="3833584" y="1075134"/>
          <a:ext cx="811712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4214064761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8488240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04799230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25644795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184440913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17868968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605746402"/>
                    </a:ext>
                  </a:extLst>
                </a:gridCol>
                <a:gridCol w="1014640">
                  <a:extLst>
                    <a:ext uri="{9D8B030D-6E8A-4147-A177-3AD203B41FA5}">
                      <a16:colId xmlns:a16="http://schemas.microsoft.com/office/drawing/2014/main" val="3808907671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V1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V27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V28</a:t>
                      </a:r>
                      <a:endParaRPr lang="en-US" sz="1200" b="1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1086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count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2.848070e+05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85655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1.758743e-12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-8.252298e-13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3.332112e-12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-3.518886e-12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8175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std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1.958696e+00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1.651309e+00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4.036325e-01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3.300833e-01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3016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min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-5.640751e+01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-7.271573e+01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-2.256568e+01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-1.543008e+01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121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-9.203734e-01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-5.985499e-01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-7.083953e-02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-5.295979e-02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702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50%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1.810880e-02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6.548556e-02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1.342146e-03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1.124383e-02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35963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75%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1.315642e+00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8.037239e-01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9.104512e-02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7.827995e-02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5289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max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2.454930e+00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>
                          <a:effectLst/>
                        </a:rPr>
                        <a:t>2.205773e+01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…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3.161220e+01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3.384781e+01</a:t>
                      </a:r>
                    </a:p>
                  </a:txBody>
                  <a:tcPr marL="24584" marR="24584" marT="12292" marB="1229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68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3B98A36-A2FE-486A-AF6B-94EAECB6A346}"/>
              </a:ext>
            </a:extLst>
          </p:cNvPr>
          <p:cNvSpPr/>
          <p:nvPr/>
        </p:nvSpPr>
        <p:spPr>
          <a:xfrm rot="5400000">
            <a:off x="8251887" y="3406352"/>
            <a:ext cx="400904" cy="4648201"/>
          </a:xfrm>
          <a:prstGeom prst="rightBrace">
            <a:avLst>
              <a:gd name="adj1" fmla="val 8333"/>
              <a:gd name="adj2" fmla="val 490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DC988-C038-47EA-834C-4D6B819D36CC}"/>
              </a:ext>
            </a:extLst>
          </p:cNvPr>
          <p:cNvSpPr txBox="1"/>
          <p:nvPr/>
        </p:nvSpPr>
        <p:spPr>
          <a:xfrm>
            <a:off x="7206485" y="6174417"/>
            <a:ext cx="249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Sebaran</a:t>
            </a:r>
            <a:r>
              <a:rPr lang="en-US" dirty="0"/>
              <a:t> data di </a:t>
            </a:r>
            <a:r>
              <a:rPr lang="en-US" dirty="0" err="1"/>
              <a:t>sekitar</a:t>
            </a:r>
            <a:r>
              <a:rPr lang="en-US" dirty="0"/>
              <a:t>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6773"/>
              </p:ext>
            </p:extLst>
          </p:nvPr>
        </p:nvGraphicFramePr>
        <p:xfrm>
          <a:off x="4847775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78905"/>
              </p:ext>
            </p:extLst>
          </p:nvPr>
        </p:nvGraphicFramePr>
        <p:xfrm>
          <a:off x="10936064" y="1075134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D625D-B66C-42EF-8D88-DB8569047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3134"/>
              </p:ext>
            </p:extLst>
          </p:nvPr>
        </p:nvGraphicFramePr>
        <p:xfrm>
          <a:off x="4762500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2151453997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041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5787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94813.859575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253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47488.145955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680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13763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54201.500000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422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84692.000000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981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139320.50000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5662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172792.00000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1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93641-4D98-479F-A903-25194C73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77757"/>
              </p:ext>
            </p:extLst>
          </p:nvPr>
        </p:nvGraphicFramePr>
        <p:xfrm>
          <a:off x="8715944" y="1248766"/>
          <a:ext cx="1014640" cy="4360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4640">
                  <a:extLst>
                    <a:ext uri="{9D8B030D-6E8A-4147-A177-3AD203B41FA5}">
                      <a16:colId xmlns:a16="http://schemas.microsoft.com/office/drawing/2014/main" val="3246271304"/>
                    </a:ext>
                  </a:extLst>
                </a:gridCol>
              </a:tblGrid>
              <a:tr h="32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4049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284807.00000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84896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88.349619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05006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250.120109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8343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0.000000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66798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5.600000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7259"/>
                  </a:ext>
                </a:extLst>
              </a:tr>
              <a:tr h="541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22.000000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3892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77.165000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47521"/>
                  </a:ext>
                </a:extLst>
              </a:tr>
              <a:tr h="46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25691.160000</a:t>
                      </a:r>
                    </a:p>
                  </a:txBody>
                  <a:tcPr marL="24584" marR="24584" marT="12292" marB="1229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31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B38E71D-3989-483A-A41F-2FE06270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" y="384168"/>
            <a:ext cx="11692034" cy="606745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9D5EEB-C09B-411E-A497-18470824E6F9}"/>
              </a:ext>
            </a:extLst>
          </p:cNvPr>
          <p:cNvCxnSpPr>
            <a:cxnSpLocks/>
          </p:cNvCxnSpPr>
          <p:nvPr/>
        </p:nvCxnSpPr>
        <p:spPr>
          <a:xfrm>
            <a:off x="895350" y="5048250"/>
            <a:ext cx="2057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4412D0-0626-471F-9790-95FEF7FCD686}"/>
              </a:ext>
            </a:extLst>
          </p:cNvPr>
          <p:cNvSpPr txBox="1"/>
          <p:nvPr/>
        </p:nvSpPr>
        <p:spPr>
          <a:xfrm>
            <a:off x="2144483" y="4701233"/>
            <a:ext cx="67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417227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42EEB-B448-4372-8660-4E0238A2EA1E}"/>
              </a:ext>
            </a:extLst>
          </p:cNvPr>
          <p:cNvSpPr/>
          <p:nvPr/>
        </p:nvSpPr>
        <p:spPr>
          <a:xfrm>
            <a:off x="5310416" y="-791633"/>
            <a:ext cx="6096000" cy="75713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'Amount', 5000)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'V3',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'V5',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'V6',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'V7', 50)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'V8', -45,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'V9',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'V10', 20)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'V12',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'V13',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7)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'V15', -4,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'V16', 10)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'V19', -5,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-40,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'V20', 30)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25)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'V21', -30,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-7.5,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'V22', 7.5)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'V25', -8,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'V27', -15, False)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15)</a:t>
            </a:r>
          </a:p>
          <a:p>
            <a:r>
              <a:rPr lang="en-US" dirty="0">
                <a:latin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</a:rPr>
              <a:t>removeOutlier</a:t>
            </a:r>
            <a:r>
              <a:rPr lang="en-US" dirty="0">
                <a:latin typeface="Consolas" panose="020B0609020204030204" pitchFamily="49" charset="0"/>
              </a:rPr>
              <a:t>(df, 'V28', -11, False)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3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87EED0-09BD-4FE8-B12A-87C3E00492A0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5EA88-6653-4007-88AE-33B7FF440935}"/>
              </a:ext>
            </a:extLst>
          </p:cNvPr>
          <p:cNvSpPr/>
          <p:nvPr/>
        </p:nvSpPr>
        <p:spPr>
          <a:xfrm>
            <a:off x="49566" y="2419334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B41488-C9BD-4F47-88EE-B109985D420F}"/>
              </a:ext>
            </a:extLst>
          </p:cNvPr>
          <p:cNvSpPr/>
          <p:nvPr/>
        </p:nvSpPr>
        <p:spPr>
          <a:xfrm>
            <a:off x="164073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DB3C1-46CC-412D-AD9A-383EA7D0A9C8}"/>
              </a:ext>
            </a:extLst>
          </p:cNvPr>
          <p:cNvSpPr/>
          <p:nvPr/>
        </p:nvSpPr>
        <p:spPr>
          <a:xfrm>
            <a:off x="49566" y="299401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C6306-20F0-48BB-A5DD-770DDE1CE35D}"/>
              </a:ext>
            </a:extLst>
          </p:cNvPr>
          <p:cNvSpPr/>
          <p:nvPr/>
        </p:nvSpPr>
        <p:spPr>
          <a:xfrm>
            <a:off x="164073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A806BE-6EEB-4D9A-8A84-C2F0EC024480}"/>
              </a:ext>
            </a:extLst>
          </p:cNvPr>
          <p:cNvSpPr/>
          <p:nvPr/>
        </p:nvSpPr>
        <p:spPr>
          <a:xfrm>
            <a:off x="49566" y="357506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FD602-FD9D-49D4-94F1-BDCA6DD0B2EC}"/>
              </a:ext>
            </a:extLst>
          </p:cNvPr>
          <p:cNvSpPr/>
          <p:nvPr/>
        </p:nvSpPr>
        <p:spPr>
          <a:xfrm>
            <a:off x="163995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284689</a:t>
            </a:r>
            <a:endParaRPr lang="en-US" dirty="0">
              <a:latin typeface="LM Mono 12" panose="00000509000000000000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A74972-4974-493F-8262-CD6683C5B9A6}"/>
              </a:ext>
            </a:extLst>
          </p:cNvPr>
          <p:cNvSpPr/>
          <p:nvPr/>
        </p:nvSpPr>
        <p:spPr>
          <a:xfrm>
            <a:off x="48788" y="415610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4C6D29-8FAC-445C-9A90-F89F0D7ABEBB}"/>
              </a:ext>
            </a:extLst>
          </p:cNvPr>
          <p:cNvSpPr txBox="1"/>
          <p:nvPr/>
        </p:nvSpPr>
        <p:spPr>
          <a:xfrm>
            <a:off x="3460108" y="4243536"/>
            <a:ext cx="70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-118</a:t>
            </a:r>
          </a:p>
        </p:txBody>
      </p:sp>
    </p:spTree>
    <p:extLst>
      <p:ext uri="{BB962C8B-B14F-4D97-AF65-F5344CB8AC3E}">
        <p14:creationId xmlns:p14="http://schemas.microsoft.com/office/powerpoint/2010/main" val="243051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8358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8358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18877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257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865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1831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5221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7913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1305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4002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7392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824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0092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3485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6179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9572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2266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35659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8353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1746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44440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7832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226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6241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824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5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824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6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83934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83934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83934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1E24-AC38-4CE2-92D9-8920A998D905}"/>
              </a:ext>
            </a:extLst>
          </p:cNvPr>
          <p:cNvSpPr txBox="1"/>
          <p:nvPr/>
        </p:nvSpPr>
        <p:spPr>
          <a:xfrm>
            <a:off x="4659085" y="405887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 (Left Skewed)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BEE2C-B45D-4139-A25C-7FF453AD3D49}"/>
              </a:ext>
            </a:extLst>
          </p:cNvPr>
          <p:cNvSpPr txBox="1"/>
          <p:nvPr/>
        </p:nvSpPr>
        <p:spPr>
          <a:xfrm>
            <a:off x="4659085" y="44551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MinMax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9BFC3E-8882-4E12-ADD7-38B78A0D61AC}"/>
              </a:ext>
            </a:extLst>
          </p:cNvPr>
          <p:cNvSpPr txBox="1"/>
          <p:nvPr/>
        </p:nvSpPr>
        <p:spPr>
          <a:xfrm>
            <a:off x="4687344" y="493269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Transform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289C42-6BB4-4F2B-BEC1-7F5AD202F13A}"/>
              </a:ext>
            </a:extLst>
          </p:cNvPr>
          <p:cNvSpPr txBox="1"/>
          <p:nvPr/>
        </p:nvSpPr>
        <p:spPr>
          <a:xfrm>
            <a:off x="4687344" y="5503276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Shapiro-Wilk Test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1AF5AA-8D44-4B0E-A8E4-4CD5919E4F73}"/>
              </a:ext>
            </a:extLst>
          </p:cNvPr>
          <p:cNvCxnSpPr/>
          <p:nvPr/>
        </p:nvCxnSpPr>
        <p:spPr>
          <a:xfrm>
            <a:off x="4687344" y="5403629"/>
            <a:ext cx="2873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1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8363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79449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13346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40347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535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233551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229244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2963"/>
              </p:ext>
            </p:extLst>
          </p:nvPr>
        </p:nvGraphicFramePr>
        <p:xfrm>
          <a:off x="8065520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69853"/>
              </p:ext>
            </p:extLst>
          </p:nvPr>
        </p:nvGraphicFramePr>
        <p:xfrm>
          <a:off x="10175308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C0F92EE-72B6-4772-9510-AAD58246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03426"/>
              </p:ext>
            </p:extLst>
          </p:nvPr>
        </p:nvGraphicFramePr>
        <p:xfrm>
          <a:off x="3845944" y="1837378"/>
          <a:ext cx="81555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5556">
                  <a:extLst>
                    <a:ext uri="{9D8B030D-6E8A-4147-A177-3AD203B41FA5}">
                      <a16:colId xmlns:a16="http://schemas.microsoft.com/office/drawing/2014/main" val="21292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Segmentation Dataset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70451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93359"/>
              </p:ext>
            </p:extLst>
          </p:nvPr>
        </p:nvGraphicFramePr>
        <p:xfrm>
          <a:off x="595573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78201"/>
              </p:ext>
            </p:extLst>
          </p:nvPr>
        </p:nvGraphicFramePr>
        <p:xfrm>
          <a:off x="3845944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3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DA0ACE6-80FE-44C4-91DC-BC65BDCEB3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2554" y="647698"/>
            <a:ext cx="7046768" cy="62103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7565E1-58D7-402B-AC08-C1C3F0EA1E1E}"/>
              </a:ext>
            </a:extLst>
          </p:cNvPr>
          <p:cNvCxnSpPr/>
          <p:nvPr/>
        </p:nvCxnSpPr>
        <p:spPr>
          <a:xfrm>
            <a:off x="1397000" y="1993900"/>
            <a:ext cx="204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D529B9-C14B-4CAC-8E33-94B91429C441}"/>
              </a:ext>
            </a:extLst>
          </p:cNvPr>
          <p:cNvCxnSpPr>
            <a:cxnSpLocks/>
          </p:cNvCxnSpPr>
          <p:nvPr/>
        </p:nvCxnSpPr>
        <p:spPr>
          <a:xfrm>
            <a:off x="3441700" y="1993900"/>
            <a:ext cx="0" cy="433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89A28B-5FFF-47A0-B702-AA0301DDBFC4}"/>
              </a:ext>
            </a:extLst>
          </p:cNvPr>
          <p:cNvSpPr txBox="1"/>
          <p:nvPr/>
        </p:nvSpPr>
        <p:spPr>
          <a:xfrm>
            <a:off x="3441700" y="193206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0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BF0AF2-957D-4802-AB1B-EA3F0487C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8374" y="717452"/>
            <a:ext cx="7044374" cy="59261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386A2F-06B1-4987-B7B0-B348004CC98A}"/>
              </a:ext>
            </a:extLst>
          </p:cNvPr>
          <p:cNvCxnSpPr>
            <a:cxnSpLocks/>
          </p:cNvCxnSpPr>
          <p:nvPr/>
        </p:nvCxnSpPr>
        <p:spPr>
          <a:xfrm>
            <a:off x="1639230" y="2052519"/>
            <a:ext cx="1155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B63DC-CE34-4708-B462-165EB635758B}"/>
              </a:ext>
            </a:extLst>
          </p:cNvPr>
          <p:cNvCxnSpPr>
            <a:cxnSpLocks/>
          </p:cNvCxnSpPr>
          <p:nvPr/>
        </p:nvCxnSpPr>
        <p:spPr>
          <a:xfrm>
            <a:off x="2794587" y="2052519"/>
            <a:ext cx="0" cy="410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8119D8-5C6E-4F6F-BCE7-50FCC09E517B}"/>
              </a:ext>
            </a:extLst>
          </p:cNvPr>
          <p:cNvSpPr txBox="1"/>
          <p:nvPr/>
        </p:nvSpPr>
        <p:spPr>
          <a:xfrm>
            <a:off x="2861407" y="2052519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9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C6EA60A-257F-428C-8603-182E0EA62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167" y="940594"/>
            <a:ext cx="6122698" cy="551645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BC764F-D128-460F-80F0-05C84BC649CD}"/>
              </a:ext>
            </a:extLst>
          </p:cNvPr>
          <p:cNvCxnSpPr>
            <a:cxnSpLocks/>
          </p:cNvCxnSpPr>
          <p:nvPr/>
        </p:nvCxnSpPr>
        <p:spPr>
          <a:xfrm>
            <a:off x="1080430" y="5469171"/>
            <a:ext cx="1002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16F057-1594-4A1B-A056-9067D3C0DC5A}"/>
              </a:ext>
            </a:extLst>
          </p:cNvPr>
          <p:cNvCxnSpPr>
            <a:cxnSpLocks/>
          </p:cNvCxnSpPr>
          <p:nvPr/>
        </p:nvCxnSpPr>
        <p:spPr>
          <a:xfrm>
            <a:off x="2083387" y="5473700"/>
            <a:ext cx="0" cy="55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29DF7B-014B-47B9-912D-D1F1026C9D9B}"/>
              </a:ext>
            </a:extLst>
          </p:cNvPr>
          <p:cNvSpPr txBox="1"/>
          <p:nvPr/>
        </p:nvSpPr>
        <p:spPr>
          <a:xfrm>
            <a:off x="792859" y="502669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komponen</a:t>
            </a:r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4D022BA-847B-4AB0-A5F1-32F1124499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614" y="1461971"/>
            <a:ext cx="6689133" cy="463283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AE9A3F-EA91-4E53-9B2C-964B222D7991}"/>
              </a:ext>
            </a:extLst>
          </p:cNvPr>
          <p:cNvCxnSpPr>
            <a:cxnSpLocks/>
          </p:cNvCxnSpPr>
          <p:nvPr/>
        </p:nvCxnSpPr>
        <p:spPr>
          <a:xfrm>
            <a:off x="1337999" y="3187700"/>
            <a:ext cx="931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AC2E84-9209-45E2-8564-EA7DEA404D65}"/>
              </a:ext>
            </a:extLst>
          </p:cNvPr>
          <p:cNvCxnSpPr>
            <a:cxnSpLocks/>
          </p:cNvCxnSpPr>
          <p:nvPr/>
        </p:nvCxnSpPr>
        <p:spPr>
          <a:xfrm>
            <a:off x="2269802" y="3187700"/>
            <a:ext cx="0" cy="215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587F72-3AF4-4187-A7A9-FC1582B668A3}"/>
              </a:ext>
            </a:extLst>
          </p:cNvPr>
          <p:cNvSpPr txBox="1"/>
          <p:nvPr/>
        </p:nvSpPr>
        <p:spPr>
          <a:xfrm>
            <a:off x="2262167" y="3175000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2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49" grpId="0"/>
      <p:bldP spid="49" grpId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1E5CE-5278-4144-874B-8A735096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78" y="1329523"/>
            <a:ext cx="5725766" cy="474068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448E22-8E1D-4F5A-881A-43F705047497}"/>
              </a:ext>
            </a:extLst>
          </p:cNvPr>
          <p:cNvCxnSpPr>
            <a:cxnSpLocks/>
          </p:cNvCxnSpPr>
          <p:nvPr/>
        </p:nvCxnSpPr>
        <p:spPr>
          <a:xfrm>
            <a:off x="1422056" y="4286408"/>
            <a:ext cx="379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700B0-1418-4F53-BBBB-A1326DF55533}"/>
              </a:ext>
            </a:extLst>
          </p:cNvPr>
          <p:cNvCxnSpPr>
            <a:cxnSpLocks/>
          </p:cNvCxnSpPr>
          <p:nvPr/>
        </p:nvCxnSpPr>
        <p:spPr>
          <a:xfrm>
            <a:off x="1801409" y="4283233"/>
            <a:ext cx="0" cy="146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DB158F-91C4-4C35-99F5-4F202B36AE30}"/>
              </a:ext>
            </a:extLst>
          </p:cNvPr>
          <p:cNvSpPr txBox="1"/>
          <p:nvPr/>
        </p:nvSpPr>
        <p:spPr>
          <a:xfrm>
            <a:off x="1799440" y="4254816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7D8065-1032-4DED-961A-65D74B5C52A6}"/>
              </a:ext>
            </a:extLst>
          </p:cNvPr>
          <p:cNvSpPr/>
          <p:nvPr/>
        </p:nvSpPr>
        <p:spPr>
          <a:xfrm>
            <a:off x="9091837" y="292893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3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E848B-F849-4819-A91B-7D01DA0E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6" y="1217612"/>
            <a:ext cx="6204479" cy="505313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D5EDCC-8441-4DAA-B7EE-A11A85666F56}"/>
              </a:ext>
            </a:extLst>
          </p:cNvPr>
          <p:cNvCxnSpPr>
            <a:cxnSpLocks/>
          </p:cNvCxnSpPr>
          <p:nvPr/>
        </p:nvCxnSpPr>
        <p:spPr>
          <a:xfrm>
            <a:off x="1035050" y="5416550"/>
            <a:ext cx="387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D6D556-BC1B-4BC6-B1E5-33781E8DD23A}"/>
              </a:ext>
            </a:extLst>
          </p:cNvPr>
          <p:cNvCxnSpPr>
            <a:cxnSpLocks/>
          </p:cNvCxnSpPr>
          <p:nvPr/>
        </p:nvCxnSpPr>
        <p:spPr>
          <a:xfrm>
            <a:off x="1422056" y="5416550"/>
            <a:ext cx="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81F049A-5BCB-4301-902A-3A299B32E3E0}"/>
              </a:ext>
            </a:extLst>
          </p:cNvPr>
          <p:cNvSpPr txBox="1"/>
          <p:nvPr/>
        </p:nvSpPr>
        <p:spPr>
          <a:xfrm>
            <a:off x="1483557" y="5211365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komponen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03158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69232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2259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7664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855181" y="1597820"/>
            <a:ext cx="2428875" cy="42040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5247746" y="7144"/>
            <a:ext cx="1730675" cy="857250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310753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1649722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9882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91973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74273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201217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235142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62086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96012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322955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356881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83825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417750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795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7954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98824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98824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795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2335514" y="2237185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2335514" y="4019550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DCA47C-511A-43F0-A700-E5804CC58B5B}"/>
              </a:ext>
            </a:extLst>
          </p:cNvPr>
          <p:cNvSpPr/>
          <p:nvPr/>
        </p:nvSpPr>
        <p:spPr>
          <a:xfrm>
            <a:off x="9091837" y="292894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178081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1644990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305733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03600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697040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427891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88635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1810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5200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160165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7900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11293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3987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7380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20074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23467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6161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9554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32248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35640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99295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992958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1601651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08760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1601651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99295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79858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79858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79858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230791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230791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839710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40625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2526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19134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16437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3047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0355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6963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4266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876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2093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182374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521631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7910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11303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3997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7390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20084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23477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6171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9564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16006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16006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2093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1645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2093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16006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9875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9875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9875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3769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3769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232015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8424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8424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8424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8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286228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252302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25330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191433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164518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30593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03620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69723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281894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42722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8796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18146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520724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79016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112941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39885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73811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200754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234680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21025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21025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281894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281894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21025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159715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159715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159715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98650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98650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37758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2328372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2328372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2328372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83258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83258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83258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34680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1288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28590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25201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2509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19117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16419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3030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34247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0330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6937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4243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850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184370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523627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7930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11323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4017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28160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28160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34247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18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34247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28160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2029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2029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2029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15922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15922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9833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3729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3729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3729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2267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226793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2267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8361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F8BCC1E-FB0A-4FDC-B9CD-36CAB2CF184E}"/>
              </a:ext>
            </a:extLst>
          </p:cNvPr>
          <p:cNvSpPr/>
          <p:nvPr/>
        </p:nvSpPr>
        <p:spPr>
          <a:xfrm>
            <a:off x="17410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DC5EA1F-64A1-4083-BCB7-F7D487D96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49209"/>
              </p:ext>
            </p:extLst>
          </p:nvPr>
        </p:nvGraphicFramePr>
        <p:xfrm>
          <a:off x="9096268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region_pixel_count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1B33D210-19D5-4EE6-BD25-0DE376F5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38049"/>
              </p:ext>
            </p:extLst>
          </p:nvPr>
        </p:nvGraphicFramePr>
        <p:xfrm>
          <a:off x="12533155" y="2208218"/>
          <a:ext cx="182619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677">
                  <a:extLst>
                    <a:ext uri="{9D8B030D-6E8A-4147-A177-3AD203B41FA5}">
                      <a16:colId xmlns:a16="http://schemas.microsoft.com/office/drawing/2014/main" val="1097715328"/>
                    </a:ext>
                  </a:extLst>
                </a:gridCol>
                <a:gridCol w="1189515">
                  <a:extLst>
                    <a:ext uri="{9D8B030D-6E8A-4147-A177-3AD203B41FA5}">
                      <a16:colId xmlns:a16="http://schemas.microsoft.com/office/drawing/2014/main" val="272116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9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32989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07729"/>
              </p:ext>
            </p:extLst>
          </p:nvPr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0312"/>
              </p:ext>
            </p:extLst>
          </p:nvPr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07767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373841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3468694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129725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2860576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25213204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251596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1912627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03433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1642615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303358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033922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694665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42522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859728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183463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522720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792156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1131413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3425643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34256434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0343366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414450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03433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3425643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2812543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2812543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2812543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201893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201893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1592974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982552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982552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982552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3828069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3828069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3828069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2265969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8354954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28260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-468571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-434646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-4076737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-37377689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-3468620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-3129363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-28596393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-25206705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-4642379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-2250658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-1911402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-1641965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-1302709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-1033272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-694016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-424579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-85323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184113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233700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-4033686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-40336866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DF3358-337B-47C4-B93D-560C193D9E14}"/>
              </a:ext>
            </a:extLst>
          </p:cNvPr>
          <p:cNvSpPr/>
          <p:nvPr/>
        </p:nvSpPr>
        <p:spPr>
          <a:xfrm>
            <a:off x="-46423798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DED2FA-07C3-4A03-958E-FF7EB113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94882" y="1691134"/>
            <a:ext cx="292358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699EF-0171-4AC5-94E7-8DC0C2C2D423}"/>
              </a:ext>
            </a:extLst>
          </p:cNvPr>
          <p:cNvSpPr/>
          <p:nvPr/>
        </p:nvSpPr>
        <p:spPr>
          <a:xfrm>
            <a:off x="-4642379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-40336866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53C9B1-990E-4A01-A8B5-67B499797EFB}"/>
              </a:ext>
            </a:extLst>
          </p:cNvPr>
          <p:cNvSpPr/>
          <p:nvPr/>
        </p:nvSpPr>
        <p:spPr>
          <a:xfrm>
            <a:off x="-34205868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E06DC-B11B-45FD-8746-9083D4FE5D13}"/>
              </a:ext>
            </a:extLst>
          </p:cNvPr>
          <p:cNvSpPr/>
          <p:nvPr/>
        </p:nvSpPr>
        <p:spPr>
          <a:xfrm>
            <a:off x="-34205868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BADD0A-3297-4782-B9F5-2C3BBBBEC0E2}"/>
              </a:ext>
            </a:extLst>
          </p:cNvPr>
          <p:cNvSpPr/>
          <p:nvPr/>
        </p:nvSpPr>
        <p:spPr>
          <a:xfrm>
            <a:off x="-3420586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CFDA14-4B35-48C8-A773-B5BC56D23F04}"/>
              </a:ext>
            </a:extLst>
          </p:cNvPr>
          <p:cNvSpPr/>
          <p:nvPr/>
        </p:nvSpPr>
        <p:spPr>
          <a:xfrm>
            <a:off x="-28099363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03E83-4981-4B2A-9F39-0BDC3C0205AA}"/>
              </a:ext>
            </a:extLst>
          </p:cNvPr>
          <p:cNvSpPr/>
          <p:nvPr/>
        </p:nvSpPr>
        <p:spPr>
          <a:xfrm>
            <a:off x="-28099363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53EB5F-FC0C-403C-9B65-4B6777F6F3D9}"/>
              </a:ext>
            </a:extLst>
          </p:cNvPr>
          <p:cNvSpPr/>
          <p:nvPr/>
        </p:nvSpPr>
        <p:spPr>
          <a:xfrm>
            <a:off x="-22010178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BADBB9-6954-4F5B-9225-A77783535B0A}"/>
              </a:ext>
            </a:extLst>
          </p:cNvPr>
          <p:cNvSpPr/>
          <p:nvPr/>
        </p:nvSpPr>
        <p:spPr>
          <a:xfrm>
            <a:off x="-15905960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6A6ED-2F06-490E-A0CF-8599638F4375}"/>
              </a:ext>
            </a:extLst>
          </p:cNvPr>
          <p:cNvSpPr/>
          <p:nvPr/>
        </p:nvSpPr>
        <p:spPr>
          <a:xfrm>
            <a:off x="-15905960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7C986-F617-4244-898C-408715AE6A1A}"/>
              </a:ext>
            </a:extLst>
          </p:cNvPr>
          <p:cNvSpPr/>
          <p:nvPr/>
        </p:nvSpPr>
        <p:spPr>
          <a:xfrm>
            <a:off x="-15905960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EE0CA-44C8-476B-BB5D-FA06B4AB53B4}"/>
              </a:ext>
            </a:extLst>
          </p:cNvPr>
          <p:cNvSpPr/>
          <p:nvPr/>
        </p:nvSpPr>
        <p:spPr>
          <a:xfrm>
            <a:off x="-9908501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Credit Card Fraud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64F5B-0A82-4D99-BBD5-41B878BB29F8}"/>
              </a:ext>
            </a:extLst>
          </p:cNvPr>
          <p:cNvSpPr/>
          <p:nvPr/>
        </p:nvSpPr>
        <p:spPr>
          <a:xfrm>
            <a:off x="-9908501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Image Segmentation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3B6B46-E78E-4AC3-86CF-2CEDEAE71C5A}"/>
              </a:ext>
            </a:extLst>
          </p:cNvPr>
          <p:cNvSpPr/>
          <p:nvPr/>
        </p:nvSpPr>
        <p:spPr>
          <a:xfrm>
            <a:off x="-9908501" y="2857500"/>
            <a:ext cx="1562100" cy="11430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Balanced </a:t>
            </a:r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740637-5B44-4668-9A7E-77E860539030}"/>
              </a:ext>
            </a:extLst>
          </p:cNvPr>
          <p:cNvSpPr/>
          <p:nvPr/>
        </p:nvSpPr>
        <p:spPr>
          <a:xfrm>
            <a:off x="-3814463" y="2857500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Machine Learning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AB6BC1-5B52-42EA-811A-A003B369B1ED}"/>
              </a:ext>
            </a:extLst>
          </p:cNvPr>
          <p:cNvSpPr/>
          <p:nvPr/>
        </p:nvSpPr>
        <p:spPr>
          <a:xfrm>
            <a:off x="2274522" y="2857499"/>
            <a:ext cx="1562100" cy="1142999"/>
          </a:xfrm>
          <a:prstGeom prst="roundRect">
            <a:avLst>
              <a:gd name="adj" fmla="val 27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</p:spTree>
    <p:extLst>
      <p:ext uri="{BB962C8B-B14F-4D97-AF65-F5344CB8AC3E}">
        <p14:creationId xmlns:p14="http://schemas.microsoft.com/office/powerpoint/2010/main" val="389197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B1F83-B62F-4118-B783-9C2A264B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" y="1080918"/>
            <a:ext cx="11344162" cy="51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6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M Mono 12" panose="00000509000000000000" pitchFamily="49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84989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913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Credit Card Fraud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E9966-4F8F-4573-BC47-231F437D9D04}"/>
              </a:ext>
            </a:extLst>
          </p:cNvPr>
          <p:cNvSpPr/>
          <p:nvPr/>
        </p:nvSpPr>
        <p:spPr>
          <a:xfrm>
            <a:off x="195738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99371-7750-4CE0-918B-17B1E8D76033}"/>
              </a:ext>
            </a:extLst>
          </p:cNvPr>
          <p:cNvSpPr/>
          <p:nvPr/>
        </p:nvSpPr>
        <p:spPr>
          <a:xfrm>
            <a:off x="366218" y="220821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D3A53-BCA7-4EE1-9702-E4C5DF58775C}"/>
              </a:ext>
            </a:extLst>
          </p:cNvPr>
          <p:cNvSpPr/>
          <p:nvPr/>
        </p:nvSpPr>
        <p:spPr>
          <a:xfrm>
            <a:off x="195738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8516C2-8964-4C6A-8B48-A45B497B2437}"/>
              </a:ext>
            </a:extLst>
          </p:cNvPr>
          <p:cNvSpPr/>
          <p:nvPr/>
        </p:nvSpPr>
        <p:spPr>
          <a:xfrm>
            <a:off x="366218" y="2789259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42730-C33B-45CC-8AE6-4AA010DF21F2}"/>
              </a:ext>
            </a:extLst>
          </p:cNvPr>
          <p:cNvSpPr/>
          <p:nvPr/>
        </p:nvSpPr>
        <p:spPr>
          <a:xfrm>
            <a:off x="606474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EC96EC-F15E-4FBA-AEEF-E923F67A85A0}"/>
              </a:ext>
            </a:extLst>
          </p:cNvPr>
          <p:cNvSpPr/>
          <p:nvPr/>
        </p:nvSpPr>
        <p:spPr>
          <a:xfrm>
            <a:off x="4473575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67BA28-A5AE-43F3-BEDC-89F5C6487EC5}"/>
              </a:ext>
            </a:extLst>
          </p:cNvPr>
          <p:cNvSpPr/>
          <p:nvPr/>
        </p:nvSpPr>
        <p:spPr>
          <a:xfrm>
            <a:off x="606474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A93A2B-8F04-4270-973E-3ECEFA96FC0E}"/>
              </a:ext>
            </a:extLst>
          </p:cNvPr>
          <p:cNvSpPr/>
          <p:nvPr/>
        </p:nvSpPr>
        <p:spPr>
          <a:xfrm>
            <a:off x="4473575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5892B-F277-4004-90F5-CA20FFBD9148}"/>
              </a:ext>
            </a:extLst>
          </p:cNvPr>
          <p:cNvSpPr/>
          <p:nvPr/>
        </p:nvSpPr>
        <p:spPr>
          <a:xfrm>
            <a:off x="1010613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57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D001C-A8C5-4A04-B555-F2D9B815787F}"/>
              </a:ext>
            </a:extLst>
          </p:cNvPr>
          <p:cNvSpPr/>
          <p:nvPr/>
        </p:nvSpPr>
        <p:spPr>
          <a:xfrm>
            <a:off x="8514962" y="756603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94F18-4A17-4914-9B4B-ADD74BFE37ED}"/>
              </a:ext>
            </a:extLst>
          </p:cNvPr>
          <p:cNvSpPr/>
          <p:nvPr/>
        </p:nvSpPr>
        <p:spPr>
          <a:xfrm>
            <a:off x="1010613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626AD1-7CE7-4111-B6EA-E399546D7D5F}"/>
              </a:ext>
            </a:extLst>
          </p:cNvPr>
          <p:cNvSpPr/>
          <p:nvPr/>
        </p:nvSpPr>
        <p:spPr>
          <a:xfrm>
            <a:off x="8514962" y="8147071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E547E-245A-469E-940E-3120AF8EA174}"/>
              </a:ext>
            </a:extLst>
          </p:cNvPr>
          <p:cNvSpPr/>
          <p:nvPr/>
        </p:nvSpPr>
        <p:spPr>
          <a:xfrm>
            <a:off x="195738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EA8A9D-69A1-4C55-9FF9-1FEDE8B17D16}"/>
              </a:ext>
            </a:extLst>
          </p:cNvPr>
          <p:cNvSpPr/>
          <p:nvPr/>
        </p:nvSpPr>
        <p:spPr>
          <a:xfrm>
            <a:off x="366218" y="3370300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5CA2E-E424-45EC-B537-3D3387A0A21C}"/>
              </a:ext>
            </a:extLst>
          </p:cNvPr>
          <p:cNvSpPr/>
          <p:nvPr/>
        </p:nvSpPr>
        <p:spPr>
          <a:xfrm>
            <a:off x="606396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BBB5A-FD16-4359-A53B-A901CA49C1FE}"/>
              </a:ext>
            </a:extLst>
          </p:cNvPr>
          <p:cNvSpPr/>
          <p:nvPr/>
        </p:nvSpPr>
        <p:spPr>
          <a:xfrm>
            <a:off x="4472797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BB661-5107-4369-9879-7761B268B271}"/>
              </a:ext>
            </a:extLst>
          </p:cNvPr>
          <p:cNvSpPr/>
          <p:nvPr/>
        </p:nvSpPr>
        <p:spPr>
          <a:xfrm>
            <a:off x="1010535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284807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227F-BDEA-4D02-999C-0B71C42D7BFA}"/>
              </a:ext>
            </a:extLst>
          </p:cNvPr>
          <p:cNvSpPr/>
          <p:nvPr/>
        </p:nvSpPr>
        <p:spPr>
          <a:xfrm>
            <a:off x="8514184" y="8728112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38FCC-CBD6-4FBB-B382-33C7A90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1079529"/>
            <a:ext cx="11440692" cy="51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DC508-41DF-4A62-8727-927F09B70514}"/>
              </a:ext>
            </a:extLst>
          </p:cNvPr>
          <p:cNvSpPr txBox="1"/>
          <p:nvPr/>
        </p:nvSpPr>
        <p:spPr>
          <a:xfrm>
            <a:off x="1173561" y="2957512"/>
            <a:ext cx="442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Documents and Code: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B731-852E-495B-A4D1-395E95510169}"/>
              </a:ext>
            </a:extLst>
          </p:cNvPr>
          <p:cNvSpPr txBox="1"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http://github.com/zkgz/skripsi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820EF-673B-4667-84BB-FD0847DED45E}"/>
              </a:ext>
            </a:extLst>
          </p:cNvPr>
          <p:cNvSpPr/>
          <p:nvPr/>
        </p:nvSpPr>
        <p:spPr>
          <a:xfrm>
            <a:off x="5481638" y="2957511"/>
            <a:ext cx="5886611" cy="646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4D076-AE07-42F7-889C-A9CE7B9F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13C2632-7693-44D0-991E-9B2AA0A0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  <p:bldP spid="2" grpId="0"/>
      <p:bldP spid="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8D2E6DE-13AA-4799-8738-05192719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AAB284E-28AA-4002-9A32-CE36D3A4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786FAD-6384-486C-AA2B-B4B263A7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CB9CDF-67D9-4B61-B337-7C6B25103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70536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2613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F306582-C1A4-42FF-9B98-4794E6D0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6825A3E-7A0A-4116-B933-97E73814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/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438433-1303-4C3B-9DB3-3D6F4BD7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52" y="3403313"/>
                <a:ext cx="7778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/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77CCC5-5D4D-4A44-8A4D-5D1FA9D0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69" y="-47630"/>
                <a:ext cx="7778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E883300-9BE3-4E78-8677-C09B584B3660}"/>
              </a:ext>
            </a:extLst>
          </p:cNvPr>
          <p:cNvGraphicFramePr>
            <a:graphicFrameLocks noGrp="1"/>
          </p:cNvGraphicFramePr>
          <p:nvPr/>
        </p:nvGraphicFramePr>
        <p:xfrm>
          <a:off x="6436745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3" name="Table 3">
            <a:extLst>
              <a:ext uri="{FF2B5EF4-FFF2-40B4-BE49-F238E27FC236}">
                <a16:creationId xmlns:a16="http://schemas.microsoft.com/office/drawing/2014/main" id="{F5FAA5BE-AA8C-41C8-B2CE-91AF3DF989DC}"/>
              </a:ext>
            </a:extLst>
          </p:cNvPr>
          <p:cNvGraphicFramePr>
            <a:graphicFrameLocks noGrp="1"/>
          </p:cNvGraphicFramePr>
          <p:nvPr/>
        </p:nvGraphicFramePr>
        <p:xfrm>
          <a:off x="4129072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short-line-density-2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35063-D9A1-4EBD-A7B2-46090F4D37D8}"/>
              </a:ext>
            </a:extLst>
          </p:cNvPr>
          <p:cNvGrpSpPr/>
          <p:nvPr/>
        </p:nvGrpSpPr>
        <p:grpSpPr>
          <a:xfrm>
            <a:off x="4073028" y="1206679"/>
            <a:ext cx="7029450" cy="4928116"/>
            <a:chOff x="4268892" y="872609"/>
            <a:chExt cx="7029450" cy="492811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5CA887E-CFC6-45C6-AA63-26C3010D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8892" y="1057275"/>
              <a:ext cx="7029450" cy="474345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1292CE-B7FB-439C-8848-9072D1AF61A8}"/>
                </a:ext>
              </a:extLst>
            </p:cNvPr>
            <p:cNvSpPr txBox="1"/>
            <p:nvPr/>
          </p:nvSpPr>
          <p:spPr>
            <a:xfrm>
              <a:off x="5332622" y="884355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82388D-D5A7-43A6-A105-49E927560059}"/>
                </a:ext>
              </a:extLst>
            </p:cNvPr>
            <p:cNvSpPr txBox="1"/>
            <p:nvPr/>
          </p:nvSpPr>
          <p:spPr>
            <a:xfrm>
              <a:off x="8799722" y="872609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short-line-density-2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97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F7DEFAA6-24AF-48A5-BAA0-89A4EF8A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07402"/>
              </p:ext>
            </p:extLst>
          </p:nvPr>
        </p:nvGraphicFramePr>
        <p:xfrm>
          <a:off x="7071637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region-centroid-col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BCE3BB34-2728-4C7E-B7E2-6885B4CA6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04705"/>
              </p:ext>
            </p:extLst>
          </p:nvPr>
        </p:nvGraphicFramePr>
        <p:xfrm>
          <a:off x="4528461" y="2208218"/>
          <a:ext cx="210978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788">
                  <a:extLst>
                    <a:ext uri="{9D8B030D-6E8A-4147-A177-3AD203B41FA5}">
                      <a16:colId xmlns:a16="http://schemas.microsoft.com/office/drawing/2014/main" val="142371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region-centroid-row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9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0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02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0FA207-8CD1-4FCC-9386-538C0BB28A42}"/>
              </a:ext>
            </a:extLst>
          </p:cNvPr>
          <p:cNvSpPr/>
          <p:nvPr/>
        </p:nvSpPr>
        <p:spPr>
          <a:xfrm>
            <a:off x="385643" y="221813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Image Segmentation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7D1D8-51DE-4343-B282-C4BD74C886B7}"/>
              </a:ext>
            </a:extLst>
          </p:cNvPr>
          <p:cNvSpPr/>
          <p:nvPr/>
        </p:nvSpPr>
        <p:spPr>
          <a:xfrm>
            <a:off x="197603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 : 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61C72-489C-4E9B-A8D8-A701739E714D}"/>
              </a:ext>
            </a:extLst>
          </p:cNvPr>
          <p:cNvSpPr/>
          <p:nvPr/>
        </p:nvSpPr>
        <p:spPr>
          <a:xfrm>
            <a:off x="384865" y="279917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60200-4E3F-457F-8B70-AD06095944CE}"/>
              </a:ext>
            </a:extLst>
          </p:cNvPr>
          <p:cNvSpPr/>
          <p:nvPr/>
        </p:nvSpPr>
        <p:spPr>
          <a:xfrm>
            <a:off x="197603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15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51449-F116-4C21-A7F8-DF51D405BE40}"/>
              </a:ext>
            </a:extLst>
          </p:cNvPr>
          <p:cNvSpPr/>
          <p:nvPr/>
        </p:nvSpPr>
        <p:spPr>
          <a:xfrm>
            <a:off x="384865" y="3380217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B8536A-1690-422D-AFA6-49447C31164D}"/>
              </a:ext>
            </a:extLst>
          </p:cNvPr>
          <p:cNvSpPr/>
          <p:nvPr/>
        </p:nvSpPr>
        <p:spPr>
          <a:xfrm>
            <a:off x="197603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2308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745AC3-983F-4D90-A9F6-56E1E2104ACD}"/>
              </a:ext>
            </a:extLst>
          </p:cNvPr>
          <p:cNvSpPr/>
          <p:nvPr/>
        </p:nvSpPr>
        <p:spPr>
          <a:xfrm>
            <a:off x="384865" y="3961258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7808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2271484" y="2857500"/>
            <a:ext cx="15621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6BAF-91B0-4A95-9E90-316D8C67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40" y="1372506"/>
            <a:ext cx="8582139" cy="42154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2512AA-AD59-4504-ABDD-2CD108CD92F1}"/>
              </a:ext>
            </a:extLst>
          </p:cNvPr>
          <p:cNvCxnSpPr/>
          <p:nvPr/>
        </p:nvCxnSpPr>
        <p:spPr>
          <a:xfrm>
            <a:off x="3833584" y="4499429"/>
            <a:ext cx="24656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C82D2C-F4B3-4256-82F8-A964E9B2A461}"/>
              </a:ext>
            </a:extLst>
          </p:cNvPr>
          <p:cNvCxnSpPr/>
          <p:nvPr/>
        </p:nvCxnSpPr>
        <p:spPr>
          <a:xfrm flipH="1">
            <a:off x="6766762" y="4610837"/>
            <a:ext cx="23222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6ADAA8-D1C9-47EF-B41E-90A15F046091}"/>
              </a:ext>
            </a:extLst>
          </p:cNvPr>
          <p:cNvCxnSpPr/>
          <p:nvPr/>
        </p:nvCxnSpPr>
        <p:spPr>
          <a:xfrm>
            <a:off x="9572625" y="4238625"/>
            <a:ext cx="2343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7FBA56-4294-463C-B1D0-0914E7F042E4}"/>
              </a:ext>
            </a:extLst>
          </p:cNvPr>
          <p:cNvSpPr txBox="1"/>
          <p:nvPr/>
        </p:nvSpPr>
        <p:spPr>
          <a:xfrm>
            <a:off x="4865909" y="41811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F5D539-B3D7-4351-9A45-DD5D215A8812}"/>
              </a:ext>
            </a:extLst>
          </p:cNvPr>
          <p:cNvSpPr txBox="1"/>
          <p:nvPr/>
        </p:nvSpPr>
        <p:spPr>
          <a:xfrm>
            <a:off x="7676058" y="42415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08FFB2-8D21-4AB8-8BAD-42AFB69D3409}"/>
              </a:ext>
            </a:extLst>
          </p:cNvPr>
          <p:cNvSpPr txBox="1"/>
          <p:nvPr/>
        </p:nvSpPr>
        <p:spPr>
          <a:xfrm>
            <a:off x="10483534" y="38692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73454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7A1DBE-7356-4F3F-85E6-405E318A56A4}"/>
              </a:ext>
            </a:extLst>
          </p:cNvPr>
          <p:cNvSpPr/>
          <p:nvPr/>
        </p:nvSpPr>
        <p:spPr>
          <a:xfrm>
            <a:off x="18380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667A18C-05C9-4E8F-B017-A6DE3E67A7D9}"/>
              </a:ext>
            </a:extLst>
          </p:cNvPr>
          <p:cNvSpPr/>
          <p:nvPr/>
        </p:nvSpPr>
        <p:spPr>
          <a:xfrm>
            <a:off x="52306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FC6583-0CBC-4215-A0B9-19B345803BE8}"/>
              </a:ext>
            </a:extLst>
          </p:cNvPr>
          <p:cNvSpPr/>
          <p:nvPr/>
        </p:nvSpPr>
        <p:spPr>
          <a:xfrm>
            <a:off x="7927905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53265A-3799-49B2-A745-D9D2B32A7ACF}"/>
              </a:ext>
            </a:extLst>
          </p:cNvPr>
          <p:cNvSpPr/>
          <p:nvPr/>
        </p:nvSpPr>
        <p:spPr>
          <a:xfrm>
            <a:off x="11317593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Normalisasi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7E52FE-D8AA-45B8-8E33-8B4BD81F3494}"/>
              </a:ext>
            </a:extLst>
          </p:cNvPr>
          <p:cNvSpPr/>
          <p:nvPr/>
        </p:nvSpPr>
        <p:spPr>
          <a:xfrm>
            <a:off x="14009081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19E7-25AA-47F7-BCC9-79E39A5DA958}"/>
              </a:ext>
            </a:extLst>
          </p:cNvPr>
          <p:cNvSpPr/>
          <p:nvPr/>
        </p:nvSpPr>
        <p:spPr>
          <a:xfrm>
            <a:off x="17401646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342659-D9D6-4B89-A9C7-522AA9CD9549}"/>
              </a:ext>
            </a:extLst>
          </p:cNvPr>
          <p:cNvSpPr/>
          <p:nvPr/>
        </p:nvSpPr>
        <p:spPr>
          <a:xfrm>
            <a:off x="20098889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F2A4E7-9157-4A5E-843C-54DD6962C811}"/>
              </a:ext>
            </a:extLst>
          </p:cNvPr>
          <p:cNvSpPr/>
          <p:nvPr/>
        </p:nvSpPr>
        <p:spPr>
          <a:xfrm>
            <a:off x="23488577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Rebalancing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5FE33-C506-4CA9-8E53-464AB4C6FEE6}"/>
              </a:ext>
            </a:extLst>
          </p:cNvPr>
          <p:cNvSpPr/>
          <p:nvPr/>
        </p:nvSpPr>
        <p:spPr>
          <a:xfrm>
            <a:off x="2271484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55B293-E229-45E4-A7DC-2C79BA2F0E85}"/>
              </a:ext>
            </a:extLst>
          </p:cNvPr>
          <p:cNvSpPr/>
          <p:nvPr/>
        </p:nvSpPr>
        <p:spPr>
          <a:xfrm>
            <a:off x="2271484" y="4639865"/>
            <a:ext cx="1562100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Card Fraud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6DBEB-78E7-43FA-B1E5-48D33B44B268}"/>
              </a:ext>
            </a:extLst>
          </p:cNvPr>
          <p:cNvSpPr/>
          <p:nvPr/>
        </p:nvSpPr>
        <p:spPr>
          <a:xfrm>
            <a:off x="2618869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A83B8DE-6440-41E9-B213-B0785F8D00CD}"/>
              </a:ext>
            </a:extLst>
          </p:cNvPr>
          <p:cNvSpPr/>
          <p:nvPr/>
        </p:nvSpPr>
        <p:spPr>
          <a:xfrm>
            <a:off x="2958126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5-Fold CV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57007C-75FA-4772-AC5B-D40BA9A50450}"/>
              </a:ext>
            </a:extLst>
          </p:cNvPr>
          <p:cNvSpPr/>
          <p:nvPr/>
        </p:nvSpPr>
        <p:spPr>
          <a:xfrm>
            <a:off x="3227562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4E8CC4-7403-41E1-B21B-680564146733}"/>
              </a:ext>
            </a:extLst>
          </p:cNvPr>
          <p:cNvSpPr/>
          <p:nvPr/>
        </p:nvSpPr>
        <p:spPr>
          <a:xfrm>
            <a:off x="3566819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41FCD3-4260-4D4C-9581-EF19D011C4A9}"/>
              </a:ext>
            </a:extLst>
          </p:cNvPr>
          <p:cNvSpPr/>
          <p:nvPr/>
        </p:nvSpPr>
        <p:spPr>
          <a:xfrm>
            <a:off x="3836255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9E41D3-A708-4DDD-B0CB-7D69830F9E02}"/>
              </a:ext>
            </a:extLst>
          </p:cNvPr>
          <p:cNvSpPr/>
          <p:nvPr/>
        </p:nvSpPr>
        <p:spPr>
          <a:xfrm>
            <a:off x="4175512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3-Fold CV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A50019-BECB-4870-A524-21EC0F2ABC3D}"/>
              </a:ext>
            </a:extLst>
          </p:cNvPr>
          <p:cNvSpPr/>
          <p:nvPr/>
        </p:nvSpPr>
        <p:spPr>
          <a:xfrm>
            <a:off x="4444948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3B03C62-2544-4F69-85FB-CAB33EC59D27}"/>
              </a:ext>
            </a:extLst>
          </p:cNvPr>
          <p:cNvSpPr/>
          <p:nvPr/>
        </p:nvSpPr>
        <p:spPr>
          <a:xfrm>
            <a:off x="4784205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437D92-2456-44E0-85AE-E9F2FB2A3A09}"/>
              </a:ext>
            </a:extLst>
          </p:cNvPr>
          <p:cNvSpPr/>
          <p:nvPr/>
        </p:nvSpPr>
        <p:spPr>
          <a:xfrm>
            <a:off x="50536417" y="435769"/>
            <a:ext cx="2428875" cy="59864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369C062-9D42-4924-8C7D-383E7F317BE7}"/>
              </a:ext>
            </a:extLst>
          </p:cNvPr>
          <p:cNvSpPr/>
          <p:nvPr/>
        </p:nvSpPr>
        <p:spPr>
          <a:xfrm>
            <a:off x="53928982" y="3000375"/>
            <a:ext cx="1730675" cy="85725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2BC786-8F8F-48CE-B215-8070E2DA32D4}"/>
              </a:ext>
            </a:extLst>
          </p:cNvPr>
          <p:cNvSpPr/>
          <p:nvPr/>
        </p:nvSpPr>
        <p:spPr>
          <a:xfrm>
            <a:off x="8358416" y="1075135"/>
            <a:ext cx="15621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Segmentation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E2561-7DBA-49FB-8011-50BC9FDB5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Spambase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F2598A-6141-4FB0-B238-0B811FD9C10B}"/>
              </a:ext>
            </a:extLst>
          </p:cNvPr>
          <p:cNvSpPr/>
          <p:nvPr/>
        </p:nvSpPr>
        <p:spPr>
          <a:xfrm>
            <a:off x="101621" y="2072863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M Mono 12" panose="00000509000000000000" pitchFamily="49" charset="0"/>
              </a:rPr>
              <a:t>Spambase</a:t>
            </a:r>
            <a:r>
              <a:rPr lang="en-US" dirty="0">
                <a:latin typeface="LM Mono 12" panose="00000509000000000000" pitchFamily="49" charset="0"/>
              </a:rPr>
              <a:t>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80126-960B-4F66-89B4-90B7051FABE4}"/>
              </a:ext>
            </a:extLst>
          </p:cNvPr>
          <p:cNvSpPr/>
          <p:nvPr/>
        </p:nvSpPr>
        <p:spPr>
          <a:xfrm>
            <a:off x="169279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2 :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7E671-C50E-4EF4-B371-A172E25C6844}"/>
              </a:ext>
            </a:extLst>
          </p:cNvPr>
          <p:cNvSpPr/>
          <p:nvPr/>
        </p:nvSpPr>
        <p:spPr>
          <a:xfrm>
            <a:off x="101621" y="2653904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Imbalanced Ratio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368C3-CF37-4741-934B-0A6BA94BB105}"/>
              </a:ext>
            </a:extLst>
          </p:cNvPr>
          <p:cNvSpPr/>
          <p:nvPr/>
        </p:nvSpPr>
        <p:spPr>
          <a:xfrm>
            <a:off x="169279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58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E118C-3D6B-4154-9771-E6556A42FB5B}"/>
              </a:ext>
            </a:extLst>
          </p:cNvPr>
          <p:cNvSpPr/>
          <p:nvPr/>
        </p:nvSpPr>
        <p:spPr>
          <a:xfrm>
            <a:off x="101621" y="3234945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Attributes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D1BFBF-9502-4238-BC1A-FF627F1E56F9}"/>
              </a:ext>
            </a:extLst>
          </p:cNvPr>
          <p:cNvSpPr/>
          <p:nvPr/>
        </p:nvSpPr>
        <p:spPr>
          <a:xfrm>
            <a:off x="169201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4601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7FF89E-6EE5-427C-B4B8-19623A0AB9DA}"/>
              </a:ext>
            </a:extLst>
          </p:cNvPr>
          <p:cNvSpPr/>
          <p:nvPr/>
        </p:nvSpPr>
        <p:spPr>
          <a:xfrm>
            <a:off x="100843" y="3815986"/>
            <a:ext cx="1719650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M Mono 12" panose="00000509000000000000" pitchFamily="49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079FA-4515-4AE2-89F0-C6A156F5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57" y="1501397"/>
            <a:ext cx="8698532" cy="42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1846</Words>
  <Application>Microsoft Office PowerPoint</Application>
  <PresentationFormat>Widescreen</PresentationFormat>
  <Paragraphs>970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LM Mono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LENOVO</cp:lastModifiedBy>
  <cp:revision>128</cp:revision>
  <dcterms:created xsi:type="dcterms:W3CDTF">2019-11-05T00:06:38Z</dcterms:created>
  <dcterms:modified xsi:type="dcterms:W3CDTF">2019-11-11T13:01:08Z</dcterms:modified>
</cp:coreProperties>
</file>